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B601-F5DF-42DF-B2B7-76ED1961D56B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A41-5F4E-4F29-8C75-B17550D76E0D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B601-F5DF-42DF-B2B7-76ED1961D56B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A41-5F4E-4F29-8C75-B17550D76E0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B601-F5DF-42DF-B2B7-76ED1961D56B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A41-5F4E-4F29-8C75-B17550D76E0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B601-F5DF-42DF-B2B7-76ED1961D56B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A41-5F4E-4F29-8C75-B17550D76E0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B601-F5DF-42DF-B2B7-76ED1961D56B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A41-5F4E-4F29-8C75-B17550D76E0D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B601-F5DF-42DF-B2B7-76ED1961D56B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A41-5F4E-4F29-8C75-B17550D76E0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B601-F5DF-42DF-B2B7-76ED1961D56B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A41-5F4E-4F29-8C75-B17550D76E0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B601-F5DF-42DF-B2B7-76ED1961D56B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A41-5F4E-4F29-8C75-B17550D76E0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B601-F5DF-42DF-B2B7-76ED1961D56B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A41-5F4E-4F29-8C75-B17550D76E0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B601-F5DF-42DF-B2B7-76ED1961D56B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3A41-5F4E-4F29-8C75-B17550D76E0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B601-F5DF-42DF-B2B7-76ED1961D56B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4203A41-5F4E-4F29-8C75-B17550D76E0D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56B601-F5DF-42DF-B2B7-76ED1961D56B}" type="datetimeFigureOut">
              <a:rPr lang="tr-TR" smtClean="0"/>
              <a:t>4.10.2018</a:t>
            </a:fld>
            <a:endParaRPr lang="tr-T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203A41-5F4E-4F29-8C75-B17550D76E0D}" type="slidenum">
              <a:rPr lang="tr-TR" smtClean="0"/>
              <a:t>‹#›</a:t>
            </a:fld>
            <a:endParaRPr lang="tr-T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/>
          <p:cNvSpPr txBox="1">
            <a:spLocks/>
          </p:cNvSpPr>
          <p:nvPr/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mtClean="0"/>
              <a:t>KURULUMLAR</a:t>
            </a:r>
            <a:endParaRPr lang="tr-TR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57200" y="1988840"/>
            <a:ext cx="8147248" cy="44119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3600" dirty="0" smtClean="0"/>
              <a:t>JAVA JDK and NETBEANS IDE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212242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488832" cy="618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20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7416824" cy="628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426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45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32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728663"/>
            <a:ext cx="89249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378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300038"/>
            <a:ext cx="7839075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72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875"/>
            <a:ext cx="9144000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88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036496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78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2655"/>
            <a:ext cx="7056784" cy="5920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27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7272808" cy="6118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08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0688"/>
            <a:ext cx="7272808" cy="608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72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272808" cy="6064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904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Words>6</Words>
  <Application>Microsoft Office PowerPoint</Application>
  <PresentationFormat>Ekran Gösterisi (4:3)</PresentationFormat>
  <Paragraphs>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Akış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ASUS6</dc:creator>
  <cp:lastModifiedBy>ASUS6</cp:lastModifiedBy>
  <cp:revision>2</cp:revision>
  <dcterms:created xsi:type="dcterms:W3CDTF">2018-10-04T06:43:29Z</dcterms:created>
  <dcterms:modified xsi:type="dcterms:W3CDTF">2018-10-04T07:07:37Z</dcterms:modified>
</cp:coreProperties>
</file>