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68" r:id="rId4"/>
    <p:sldId id="270" r:id="rId5"/>
    <p:sldId id="271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endParaRPr lang="tr-TR" dirty="0"/>
          </a:p>
          <a:p>
            <a:r>
              <a:rPr lang="tr-TR" sz="1400" b="1" u="sng" dirty="0"/>
              <a:t>Örnek:</a:t>
            </a:r>
            <a:r>
              <a:rPr lang="tr-TR" sz="1400" dirty="0"/>
              <a:t> Yandaki devrede</a:t>
            </a:r>
            <a:r>
              <a:rPr lang="tr-TR" dirty="0"/>
              <a:t>     </a:t>
            </a:r>
            <a:r>
              <a:rPr lang="tr-TR" sz="1400" dirty="0"/>
              <a:t>, </a:t>
            </a:r>
            <a:r>
              <a:rPr lang="tr-TR" dirty="0"/>
              <a:t>    </a:t>
            </a:r>
            <a:r>
              <a:rPr lang="tr-TR" sz="1400" dirty="0"/>
              <a:t>ve </a:t>
            </a:r>
            <a:endParaRPr lang="tr-TR" dirty="0"/>
          </a:p>
          <a:p>
            <a:pPr marL="0" indent="0">
              <a:buNone/>
            </a:pPr>
            <a:r>
              <a:rPr lang="tr-TR" sz="1400" dirty="0"/>
              <a:t>        gerilimlerini hesaplayınız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57" y="1040160"/>
            <a:ext cx="333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40" y="1121693"/>
            <a:ext cx="2857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19396"/>
            <a:ext cx="3143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08" y="1340768"/>
            <a:ext cx="1524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64704"/>
            <a:ext cx="28670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32" y="707554"/>
            <a:ext cx="28479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88" y="1772816"/>
            <a:ext cx="28956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65" y="4797152"/>
            <a:ext cx="17811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38096"/>
            <a:ext cx="4191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D25135-71D4-6C44-8687-C30E5C65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r>
              <a:rPr lang="tr-TR" dirty="0"/>
              <a:t>THEVENİN TEOREMİ</a:t>
            </a:r>
          </a:p>
          <a:p>
            <a:pPr algn="just"/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teoremle; bir devredeki herhangi iki nokta arasına ilişkin karışık alt devre, çok basit olan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Eşdeğerine dönüştürülür. Devrede analizi yapılacak olan bir eleman değişkense ve devrenin geri kalan kısmı sabitse, bu kısım basite indirgenerek hesaplamalarda kolaylık sağlanır. </a:t>
            </a: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hesabı: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devreden çıkartılır, devredeki kaynaklar devre dışı yapılır. Bu durumda A-B uçları arasından ölçülen ya da hesaplanan eşdeğer dirençtir.</a:t>
            </a: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hesabı: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devreden çıkartılır, bu durumda A-B uçları arasından ölçülen ya da hesaplanan gerilimdir.</a:t>
            </a: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Not: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Kaynaklar devre dışı yapılırken; gerilim kaynakları devreden çıkartılarak boşta kalan uçlar kısa devre edilir, akım kaynakları devreden çıkartılarak boşta kalan uçlar açık bırakılır.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665CC9-EFC6-214A-A4FD-3A0BABEB83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1962150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77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2896"/>
            <a:ext cx="52197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65" y="4581128"/>
            <a:ext cx="46101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81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336704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58578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47053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62999"/>
            <a:ext cx="27051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1915"/>
            <a:ext cx="23431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0" y="4509120"/>
            <a:ext cx="28860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90" y="5013176"/>
            <a:ext cx="14954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19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40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130</Words>
  <Application>Microsoft Macintosh PowerPoint</Application>
  <PresentationFormat>Ekran Gösterisi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Microsoft Office User</cp:lastModifiedBy>
  <cp:revision>67</cp:revision>
  <dcterms:modified xsi:type="dcterms:W3CDTF">2020-04-10T13:27:09Z</dcterms:modified>
</cp:coreProperties>
</file>