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0" r:id="rId4"/>
    <p:sldId id="271" r:id="rId5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2"/>
  </p:normalViewPr>
  <p:slideViewPr>
    <p:cSldViewPr>
      <p:cViewPr>
        <p:scale>
          <a:sx n="94" d="100"/>
          <a:sy n="94" d="100"/>
        </p:scale>
        <p:origin x="-88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14.04.2020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14.04.2020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14.04.2020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14.04.2020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14.04.2020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14.04.2020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14.04.2020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14.04.2020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14.04.2020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14.04.2020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14.04.2020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14.04.2020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89D25135-71D4-6C44-8687-C30E5C651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/>
          <a:lstStyle/>
          <a:p>
            <a:r>
              <a:rPr lang="tr-TR" dirty="0" smtClean="0"/>
              <a:t>NORTON </a:t>
            </a:r>
            <a:r>
              <a:rPr lang="tr-TR" dirty="0"/>
              <a:t>TEOREMİ</a:t>
            </a:r>
          </a:p>
          <a:p>
            <a:pPr algn="just"/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Bu teoremle; bir devredeki herhangi iki nokta arasına ilişkin karışık alt devre, çok basit olan 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Norton 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Eşdeğerine dönüştürülür. Devrede analizi yapılacak olan bir eleman değişkense ve devrenin geri kalan kısmı sabitse, bu kısım basite indirgenerek hesaplamalarda kolaylık sağlanır. </a:t>
            </a:r>
          </a:p>
          <a:p>
            <a:pPr algn="just"/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tr-TR" sz="1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tr-TR" sz="16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tr-TR" sz="1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tr-TR" sz="16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nin</a:t>
            </a:r>
            <a:r>
              <a:rPr lang="tr-TR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hesabı: 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devreden çıkartılır, devredeki kaynaklar devre dışı yapılır. Bu durumda A-B uçları arasından ölçülen ya da hesaplanan eşdeğer dirençtir.</a:t>
            </a:r>
          </a:p>
          <a:p>
            <a:pPr algn="just"/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tr-TR" sz="1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tr-TR" sz="16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tr-TR" sz="1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tr-TR" sz="16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nin</a:t>
            </a:r>
            <a:r>
              <a:rPr lang="tr-TR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hesabı: 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devreden çıkartılır, 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boşta kalan A-B 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arası 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kısa devre yapılır. 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 kısa devredeki, ölçülen 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 da hesaplanan 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akımdır.</a:t>
            </a: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Not: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Kaynaklar devre dışı yapılırken; gerilim kaynakları devreden çıkartılarak boşta kalan uçlar kısa devre edilir, akım kaynakları devreden çıkartılarak boşta kalan uçlar açık bırakılır.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492746"/>
            <a:ext cx="2190750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077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192688"/>
          </a:xfrm>
        </p:spPr>
        <p:txBody>
          <a:bodyPr/>
          <a:lstStyle/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Örnek: Aşağıdaki devrede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Ry’nin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akımını Norton Teoremi ile hesaplayınız?  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65" y="4581128"/>
            <a:ext cx="4610100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1" y="1210444"/>
            <a:ext cx="526732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879224"/>
            <a:ext cx="257175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9774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336704"/>
          </a:xfrm>
        </p:spPr>
        <p:txBody>
          <a:bodyPr/>
          <a:lstStyle/>
          <a:p>
            <a:pPr marL="0" indent="0">
              <a:buNone/>
            </a:pPr>
            <a:endParaRPr lang="tr-TR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926" y="302915"/>
            <a:ext cx="5476875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926" y="2004080"/>
            <a:ext cx="3114675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402" y="2471564"/>
            <a:ext cx="2962275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377" y="2204864"/>
            <a:ext cx="253365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528839"/>
            <a:ext cx="15240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98" y="4365104"/>
            <a:ext cx="2419350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820" y="4503216"/>
            <a:ext cx="2371725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6192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14071669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13</Words>
  <Application>Microsoft Office PowerPoint</Application>
  <PresentationFormat>Ekran Gösterisi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5" baseType="lpstr">
      <vt:lpstr>Ofis Teması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cp:lastModifiedBy>pc</cp:lastModifiedBy>
  <cp:revision>83</cp:revision>
  <dcterms:modified xsi:type="dcterms:W3CDTF">2020-04-14T22:01:35Z</dcterms:modified>
</cp:coreProperties>
</file>