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73" r:id="rId3"/>
    <p:sldId id="271" r:id="rId4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1"/>
    <p:restoredTop sz="94632"/>
  </p:normalViewPr>
  <p:slideViewPr>
    <p:cSldViewPr>
      <p:cViewPr>
        <p:scale>
          <a:sx n="80" d="100"/>
          <a:sy n="80" d="100"/>
        </p:scale>
        <p:origin x="-1944" y="-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18.04.2020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18.04.2020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18.04.2020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18.04.2020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18.04.2020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18.04.2020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18.04.2020</a:t>
            </a:fld>
            <a:endParaRPr lang="tr-TR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18.04.2020</a:t>
            </a:fld>
            <a:endParaRPr lang="tr-TR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18.04.2020</a:t>
            </a:fld>
            <a:endParaRPr lang="tr-TR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18.04.2020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720DD-5B6D-40BF-8493-A6B52D484E6B}" type="datetimeFigureOut">
              <a:rPr lang="tr-TR" smtClean="0"/>
              <a:t>18.04.2020</a:t>
            </a:fld>
            <a:endParaRPr lang="tr-TR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720DD-5B6D-40BF-8493-A6B52D484E6B}" type="datetimeFigureOut">
              <a:rPr lang="tr-TR" smtClean="0"/>
              <a:t>18.04.2020</a:t>
            </a:fld>
            <a:endParaRPr lang="tr-TR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2176B-0E47-46AC-8F43-DAB4B8A37D06}" type="slidenum">
              <a:rPr lang="tr-TR" smtClean="0"/>
              <a:t>‹#›</a:t>
            </a:fld>
            <a:endParaRPr 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>
            <a:extLst>
              <a:ext uri="{FF2B5EF4-FFF2-40B4-BE49-F238E27FC236}">
                <a16:creationId xmlns="" xmlns:a16="http://schemas.microsoft.com/office/drawing/2014/main" id="{89D25135-71D4-6C44-8687-C30E5C651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009531"/>
          </a:xfrm>
        </p:spPr>
        <p:txBody>
          <a:bodyPr>
            <a:normAutofit/>
          </a:bodyPr>
          <a:lstStyle/>
          <a:p>
            <a:r>
              <a:rPr lang="tr-TR" dirty="0" smtClean="0"/>
              <a:t>SÜPERPOZİSYON (TOPLAMSALLIK) </a:t>
            </a:r>
            <a:r>
              <a:rPr lang="tr-TR" dirty="0"/>
              <a:t>TEOREMİ</a:t>
            </a:r>
          </a:p>
          <a:p>
            <a:pPr algn="just"/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tr-TR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tr-TR" sz="1800" dirty="0" smtClean="0">
                <a:latin typeface="Times New Roman" pitchFamily="18" charset="0"/>
                <a:cs typeface="Times New Roman" panose="02020603050405020304" pitchFamily="18" charset="0"/>
              </a:rPr>
              <a:t>Bu </a:t>
            </a:r>
            <a:r>
              <a:rPr lang="tr-TR" sz="1800" dirty="0" smtClean="0">
                <a:latin typeface="Times New Roman" pitchFamily="18" charset="0"/>
                <a:cs typeface="Times New Roman" panose="02020603050405020304" pitchFamily="18" charset="0"/>
              </a:rPr>
              <a:t>teorem, </a:t>
            </a:r>
            <a:r>
              <a:rPr lang="tr-T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iki </a:t>
            </a:r>
            <a:r>
              <a:rPr lang="tr-T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 da daha fazla kaynak </a:t>
            </a:r>
            <a:r>
              <a:rPr lang="tr-T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içeren lineer </a:t>
            </a:r>
            <a:r>
              <a:rPr lang="tr-T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devrelere </a:t>
            </a:r>
            <a:r>
              <a:rPr lang="tr-T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uygulanır</a:t>
            </a:r>
            <a:r>
              <a:rPr lang="tr-T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Bu teoremde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tr-T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devredeki kaynaklardan her biri sıra ile devrede bırakılırken diğerleri devre </a:t>
            </a:r>
            <a:r>
              <a:rPr lang="tr-T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dışı yapılır. </a:t>
            </a:r>
            <a:r>
              <a:rPr lang="tr-T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Dolayısıyla, çok kaynaklı </a:t>
            </a:r>
            <a:r>
              <a:rPr lang="tr-T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devreler her defasında </a:t>
            </a:r>
            <a:r>
              <a:rPr lang="tr-T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tek kaynaklı </a:t>
            </a:r>
            <a:r>
              <a:rPr lang="tr-T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alt devrelere </a:t>
            </a:r>
            <a:r>
              <a:rPr lang="tr-T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dönüştürülerek çözülür. Böylece devredeki herhangi bir akım </a:t>
            </a:r>
            <a:r>
              <a:rPr lang="tr-T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 da gerilim, her bir kaynağın oluşturduğu akımlar ve gerilimler cebirsel toplanarak elde edilir. 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Kaynaklar devre dışı yapılırken; gerilim kaynakları devreden çıkartılarak boşta kalan uçlar kısa devre edilir, akım kaynakları devreden çıkartılarak boşta kalan uçlar açık </a:t>
            </a:r>
            <a:r>
              <a:rPr lang="tr-T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bırakılır.</a:t>
            </a:r>
          </a:p>
          <a:p>
            <a:pPr algn="just"/>
            <a:endParaRPr lang="tr-T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tr-TR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Süperpozisyon</a:t>
            </a:r>
            <a:r>
              <a:rPr lang="tr-T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Teoremi; her defasında tek kaynaklı devrelerin çözülmesi nedeniyle bir kolaylık sağlar. Fakat, farklı frekanslı devrelerin çözümünde kullanılan bir yöntem olması nedeniyle önemli bir teoremdir. Ayrıca, </a:t>
            </a:r>
            <a:r>
              <a:rPr lang="tr-T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Süperpozisyom</a:t>
            </a:r>
            <a:r>
              <a:rPr lang="tr-T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Teoremi devrelerin lineerlik ve </a:t>
            </a:r>
            <a:r>
              <a:rPr lang="tr-TR" sz="1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nonlineerlik</a:t>
            </a:r>
            <a:r>
              <a:rPr lang="tr-TR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tanımlarında da kullanılır.  </a:t>
            </a:r>
          </a:p>
          <a:p>
            <a:pPr algn="just"/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77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192688"/>
          </a:xfrm>
        </p:spPr>
        <p:txBody>
          <a:bodyPr/>
          <a:lstStyle/>
          <a:p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Örnek: Aşağıdaki devrede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Ry’nin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akımını </a:t>
            </a:r>
            <a:r>
              <a:rPr lang="tr-T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Süperpozisyon</a:t>
            </a:r>
            <a:r>
              <a:rPr lang="tr-T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Teoremi ile hesaplayınız?  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10" y="1492930"/>
            <a:ext cx="5067300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8210" y="1503834"/>
            <a:ext cx="3209925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17032"/>
            <a:ext cx="28575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060" y="3681080"/>
            <a:ext cx="2600325" cy="215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6385" y="3766805"/>
            <a:ext cx="2571750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99774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457200" y="116632"/>
            <a:ext cx="8229600" cy="6624736"/>
          </a:xfrm>
        </p:spPr>
        <p:txBody>
          <a:bodyPr>
            <a:normAutofit/>
          </a:bodyPr>
          <a:lstStyle/>
          <a:p>
            <a:pPr algn="just"/>
            <a:r>
              <a:rPr lang="tr-TR" sz="20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Ödev: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Aşağıdaki </a:t>
            </a:r>
            <a:r>
              <a:rPr lang="tr-T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devreyi çevre akımları yöntemiyle çözerek tüm elemanların akımlarını ve gerilimlerini bularak devre üzerinde gösteriniz?</a:t>
            </a:r>
            <a:endParaRPr lang="tr-TR" sz="20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1214" y="908720"/>
            <a:ext cx="5210175" cy="1596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038" y="2505100"/>
            <a:ext cx="7305675" cy="193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4439708"/>
            <a:ext cx="2943225" cy="160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4071669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1214</TotalTime>
  <Words>34</Words>
  <Application>Microsoft Office PowerPoint</Application>
  <PresentationFormat>Ekran Gösterisi (4:3)</PresentationFormat>
  <Paragraphs>7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3</vt:i4>
      </vt:variant>
    </vt:vector>
  </HeadingPairs>
  <TitlesOfParts>
    <vt:vector size="4" baseType="lpstr">
      <vt:lpstr>Ofis Teması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cp:lastModifiedBy>pc</cp:lastModifiedBy>
  <cp:revision>98</cp:revision>
  <dcterms:modified xsi:type="dcterms:W3CDTF">2020-04-18T17:36:15Z</dcterms:modified>
</cp:coreProperties>
</file>