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974" y="1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75050-0E15-4C5B-92B0-66D068882F1F}" type="datetimeFigureOut">
              <a:rPr lang="tr-TR" smtClean="0"/>
              <a:pPr/>
              <a:t>19.12.2023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EFA8C-F947-479F-BE07-76B6B3F80BF1}" type="slidenum">
              <a:rPr lang="tr-TR" smtClean="0"/>
              <a:pPr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works.com/help/images/ref/graycoprops.html#d126e126580" TargetMode="External"/><Relationship Id="rId2" Type="http://schemas.openxmlformats.org/officeDocument/2006/relationships/hyperlink" Target="https://www.mathworks.com/help/images/ref/graycomatrix.html#d126e12550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313" y="2133600"/>
            <a:ext cx="5667375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38313" y="2381250"/>
            <a:ext cx="56673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İçerik Yer Tutucusu"/>
          <p:cNvSpPr>
            <a:spLocks noGrp="1"/>
          </p:cNvSpPr>
          <p:nvPr>
            <p:ph idx="1"/>
          </p:nvPr>
        </p:nvSpPr>
        <p:spPr>
          <a:xfrm>
            <a:off x="251520" y="260648"/>
            <a:ext cx="8229600" cy="4525963"/>
          </a:xfrm>
        </p:spPr>
        <p:txBody>
          <a:bodyPr/>
          <a:lstStyle/>
          <a:p>
            <a:r>
              <a:rPr lang="tr-TR" dirty="0" err="1">
                <a:hlinkClick r:id="rId2"/>
              </a:rPr>
              <a:t>glcm</a:t>
            </a:r>
            <a:r>
              <a:rPr lang="tr-TR" dirty="0">
                <a:hlinkClick r:id="rId2"/>
              </a:rPr>
              <a:t> = </a:t>
            </a:r>
            <a:r>
              <a:rPr lang="tr-TR" dirty="0" err="1">
                <a:hlinkClick r:id="rId2"/>
              </a:rPr>
              <a:t>graycomatrix</a:t>
            </a:r>
            <a:r>
              <a:rPr lang="tr-TR" dirty="0">
                <a:hlinkClick r:id="rId2"/>
              </a:rPr>
              <a:t>(I</a:t>
            </a:r>
            <a:r>
              <a:rPr lang="tr-TR" dirty="0" smtClean="0">
                <a:hlinkClick r:id="rId2"/>
              </a:rPr>
              <a:t>)</a:t>
            </a:r>
            <a:endParaRPr lang="tr-TR" dirty="0" smtClean="0"/>
          </a:p>
          <a:p>
            <a:r>
              <a:rPr lang="tr-TR" dirty="0" err="1">
                <a:hlinkClick r:id="rId3"/>
              </a:rPr>
              <a:t>stats</a:t>
            </a:r>
            <a:r>
              <a:rPr lang="tr-TR" dirty="0">
                <a:hlinkClick r:id="rId3"/>
              </a:rPr>
              <a:t> = </a:t>
            </a:r>
            <a:r>
              <a:rPr lang="tr-TR" dirty="0" err="1">
                <a:hlinkClick r:id="rId3"/>
              </a:rPr>
              <a:t>graycoprops</a:t>
            </a:r>
            <a:r>
              <a:rPr lang="tr-TR" dirty="0">
                <a:hlinkClick r:id="rId3"/>
              </a:rPr>
              <a:t>(</a:t>
            </a:r>
            <a:r>
              <a:rPr lang="tr-TR" dirty="0" err="1">
                <a:hlinkClick r:id="rId3"/>
              </a:rPr>
              <a:t>glcm,properties</a:t>
            </a:r>
            <a:r>
              <a:rPr lang="tr-TR" dirty="0">
                <a:hlinkClick r:id="rId3"/>
              </a:rPr>
              <a:t>)</a:t>
            </a:r>
            <a:endParaRPr lang="tr-TR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5536" y="1772816"/>
            <a:ext cx="8401050" cy="468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8</Words>
  <Application>Microsoft Office PowerPoint</Application>
  <PresentationFormat>Ekran Gösterisi (4:3)</PresentationFormat>
  <Paragraphs>2</Paragraphs>
  <Slides>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6" baseType="lpstr">
      <vt:lpstr>Arial</vt:lpstr>
      <vt:lpstr>Calibri</vt:lpstr>
      <vt:lpstr>Ofis Teması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Burhan</dc:creator>
  <cp:lastModifiedBy>ergenburhan@hotmail.com</cp:lastModifiedBy>
  <cp:revision>3</cp:revision>
  <dcterms:created xsi:type="dcterms:W3CDTF">2010-05-20T09:38:44Z</dcterms:created>
  <dcterms:modified xsi:type="dcterms:W3CDTF">2023-12-19T06:06:24Z</dcterms:modified>
</cp:coreProperties>
</file>