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304" r:id="rId4"/>
    <p:sldId id="261" r:id="rId5"/>
    <p:sldId id="305" r:id="rId6"/>
    <p:sldId id="264" r:id="rId7"/>
    <p:sldId id="308" r:id="rId8"/>
  </p:sldIdLst>
  <p:sldSz cx="9144000" cy="6858000" type="screen4x3"/>
  <p:notesSz cx="6858000" cy="9144000"/>
  <p:defaultTextStyle>
    <a:defPPr>
      <a:defRPr lang="t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90929"/>
  </p:normalViewPr>
  <p:slideViewPr>
    <p:cSldViewPr>
      <p:cViewPr varScale="1">
        <p:scale>
          <a:sx n="163" d="100"/>
          <a:sy n="163" d="100"/>
        </p:scale>
        <p:origin x="165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E21015-87BE-46F3-915D-4769CA6D3BF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23300375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F4B4AE-5738-4700-9C38-4748B79F1A8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78954943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4EF567-6ED4-48C3-ADBB-029C5623D32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41375517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ED1677-8E76-4D57-966E-E3031C1A92A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31346060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4CE0BC-D863-4120-A036-56D4B60927B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39587940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981239-5095-496A-928A-C41FDD690D7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18393606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E80D90-3C6F-448C-A8F5-51B623AF6D9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38581057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A3166D-56F0-4E33-8F6D-8200B4D0468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35685293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4D291D-F03E-46E5-AF52-460523F4C54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77025348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D860FA-1F88-4873-BB51-A35A85706D0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46386310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8331E1-2983-42A9-A6BB-1F6B437C9AB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4132290"/>
      </p:ext>
    </p:extLst>
  </p:cSld>
  <p:clrMapOvr>
    <a:masterClrMapping/>
  </p:clrMapOvr>
  <p:transition>
    <p:pull/>
    <p:sndAc>
      <p:stSnd>
        <p:snd r:embed="rId1" name="Slide Projector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06268C-CA01-4BF8-BC6D-A3C0B680EAA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>
    <p:pull/>
    <p:sndAc>
      <p:stSnd>
        <p:snd r:embed="rId13" name="Slide Projector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tr" altLang="tr-TR" smtClean="0"/>
              <a:t>Temsil Şemaları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altLang="tr-TR" sz="800" smtClean="0"/>
          </a:p>
          <a:p>
            <a:pPr xmlns:a="http://schemas.openxmlformats.org/drawingml/2006/main" algn="ctr" eaLnBrk="1" hangingPunct="1">
              <a:buFontTx/>
              <a:buNone/>
            </a:pPr>
            <a:r xmlns:a="http://schemas.openxmlformats.org/drawingml/2006/main">
              <a:rPr lang="tr" altLang="tr-TR" sz="2400" smtClean="0"/>
              <a:t>Zincir Kodları</a:t>
            </a:r>
          </a:p>
          <a:p>
            <a:pPr algn="ctr" eaLnBrk="1" hangingPunct="1">
              <a:buFontTx/>
              <a:buNone/>
            </a:pPr>
            <a:endParaRPr lang="en-US" altLang="tr-TR" sz="800" smtClean="0"/>
          </a:p>
          <a:p>
            <a:pPr xmlns:a="http://schemas.openxmlformats.org/drawingml/2006/main" algn="ctr" eaLnBrk="1" hangingPunct="1">
              <a:buFontTx/>
              <a:buNone/>
            </a:pPr>
            <a:r xmlns:a="http://schemas.openxmlformats.org/drawingml/2006/main">
              <a:rPr lang="tr" altLang="tr-TR" sz="2400" smtClean="0"/>
              <a:t>Çokgen Yaklaşımlar</a:t>
            </a:r>
          </a:p>
          <a:p>
            <a:pPr algn="ctr" eaLnBrk="1" hangingPunct="1">
              <a:buFontTx/>
              <a:buNone/>
            </a:pPr>
            <a:endParaRPr lang="en-US" altLang="tr-TR" sz="800" smtClean="0"/>
          </a:p>
          <a:p>
            <a:pPr xmlns:a="http://schemas.openxmlformats.org/drawingml/2006/main" algn="ctr" eaLnBrk="1" hangingPunct="1">
              <a:buFontTx/>
              <a:buNone/>
            </a:pPr>
            <a:r xmlns:a="http://schemas.openxmlformats.org/drawingml/2006/main">
              <a:rPr lang="tr" altLang="tr-TR" sz="2400" smtClean="0"/>
              <a:t>İmzalar</a:t>
            </a:r>
          </a:p>
          <a:p>
            <a:pPr algn="ctr" eaLnBrk="1" hangingPunct="1">
              <a:buFontTx/>
              <a:buNone/>
            </a:pPr>
            <a:endParaRPr lang="en-US" altLang="tr-TR" sz="800" smtClean="0"/>
          </a:p>
          <a:p>
            <a:pPr xmlns:a="http://schemas.openxmlformats.org/drawingml/2006/main" algn="ctr" eaLnBrk="1" hangingPunct="1">
              <a:buFontTx/>
              <a:buNone/>
            </a:pPr>
            <a:r xmlns:a="http://schemas.openxmlformats.org/drawingml/2006/main">
              <a:rPr lang="tr" altLang="tr-TR" sz="2400" smtClean="0"/>
              <a:t>Sınır Segmentleri</a:t>
            </a:r>
          </a:p>
          <a:p>
            <a:pPr algn="ctr" eaLnBrk="1" hangingPunct="1">
              <a:buFontTx/>
              <a:buNone/>
            </a:pPr>
            <a:endParaRPr lang="en-US" altLang="tr-TR" sz="800" smtClean="0"/>
          </a:p>
          <a:p>
            <a:pPr xmlns:a="http://schemas.openxmlformats.org/drawingml/2006/main" algn="ctr" eaLnBrk="1" hangingPunct="1">
              <a:buFontTx/>
              <a:buNone/>
            </a:pPr>
            <a:r xmlns:a="http://schemas.openxmlformats.org/drawingml/2006/main">
              <a:rPr lang="tr" altLang="tr-TR" sz="2400" smtClean="0"/>
              <a:t>Bir Bölgenin İskeleti</a:t>
            </a:r>
          </a:p>
          <a:p>
            <a:pPr algn="ctr" eaLnBrk="1" hangingPunct="1">
              <a:buFontTx/>
              <a:buNone/>
            </a:pPr>
            <a:endParaRPr lang="en-US" altLang="tr-TR" sz="2400" smtClean="0"/>
          </a:p>
        </p:txBody>
      </p:sp>
    </p:spTree>
  </p:cSld>
  <p:clrMapOvr>
    <a:masterClrMapping/>
  </p:clrMapOvr>
  <p:transition>
    <p:pull/>
    <p:sndAc>
      <p:stSnd>
        <p:snd r:embed="rId2" name="Slide Projector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tr" altLang="tr-TR" smtClean="0"/>
              <a:t>Zincir Kodları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tr" altLang="tr-TR" smtClean="0"/>
              <a:t>Sınırları, belirtilen uzunluk ve yöndeki düz çizgi parçalarının bağlantılı bir dizisiyle temsil edin.</a:t>
            </a:r>
          </a:p>
          <a:p>
            <a:pPr lvl="4" eaLnBrk="1" hangingPunct="1"/>
            <a:endParaRPr lang="en-US" altLang="tr-TR" smtClean="0"/>
          </a:p>
          <a:p>
            <a:pPr xmlns:a="http://schemas.openxmlformats.org/drawingml/2006/main" lvl="1" eaLnBrk="1" hangingPunct="1"/>
            <a:r xmlns:a="http://schemas.openxmlformats.org/drawingml/2006/main">
              <a:rPr lang="tr" altLang="tr-TR" smtClean="0"/>
              <a:t>4 veya 8 bağlantıya dayalı</a:t>
            </a:r>
          </a:p>
          <a:p>
            <a:pPr lvl="4" eaLnBrk="1" hangingPunct="1"/>
            <a:endParaRPr lang="en-US" altLang="tr-TR" smtClean="0"/>
          </a:p>
          <a:p>
            <a:pPr xmlns:a="http://schemas.openxmlformats.org/drawingml/2006/main" lvl="1" eaLnBrk="1" hangingPunct="1"/>
            <a:r xmlns:a="http://schemas.openxmlformats.org/drawingml/2006/main">
              <a:rPr lang="tr" altLang="tr-TR" smtClean="0"/>
              <a:t>Bir numaralandırma şemasıyla kodlanan her bölümün yönü</a:t>
            </a:r>
          </a:p>
        </p:txBody>
      </p:sp>
    </p:spTree>
  </p:cSld>
  <p:clrMapOvr>
    <a:masterClrMapping/>
  </p:clrMapOvr>
  <p:transition>
    <p:pull/>
    <p:sndAc>
      <p:stSnd>
        <p:snd r:embed="rId2" name="Slide Projector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54250" y="500063"/>
            <a:ext cx="4652963" cy="4619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tr-TR">
                <a:solidFill>
                  <a:srgbClr val="FF0000"/>
                </a:solidFill>
                <a:latin typeface="Verdana" panose="020B0604030504040204" pitchFamily="34" charset="0"/>
              </a:rPr>
              <a:t>Temsil ve Açıklama</a:t>
            </a:r>
            <a:endParaRPr xmlns:a="http://schemas.openxmlformats.org/drawingml/2006/main" lang="en-US" altLang="tr-TR">
              <a:latin typeface="Times New Roman" panose="02020603050405020304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2169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  <p:sndAc>
      <p:stSnd>
        <p:snd r:embed="rId2" name="Slide Projector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tr" altLang="tr-TR" smtClean="0"/>
              <a:t>Zincir Kodları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tr" altLang="tr-TR" smtClean="0"/>
              <a:t>Sorunlar:</a:t>
            </a:r>
          </a:p>
          <a:p>
            <a:pPr xmlns:a="http://schemas.openxmlformats.org/drawingml/2006/main" lvl="1" eaLnBrk="1" hangingPunct="1"/>
            <a:r xmlns:a="http://schemas.openxmlformats.org/drawingml/2006/main">
              <a:rPr lang="tr" altLang="tr-TR" smtClean="0"/>
              <a:t>Uzun kod zincirleri</a:t>
            </a:r>
          </a:p>
          <a:p>
            <a:pPr xmlns:a="http://schemas.openxmlformats.org/drawingml/2006/main" lvl="1" eaLnBrk="1" hangingPunct="1"/>
            <a:r xmlns:a="http://schemas.openxmlformats.org/drawingml/2006/main">
              <a:rPr lang="tr" altLang="tr-TR" smtClean="0"/>
              <a:t>Gürültüden kolayca rahatsız olur ve dikkati dağılır</a:t>
            </a:r>
          </a:p>
          <a:p>
            <a:pPr lvl="1" eaLnBrk="1" hangingPunct="1"/>
            <a:endParaRPr lang="en-US" altLang="tr-TR" smtClean="0"/>
          </a:p>
          <a:p>
            <a:pPr xmlns:a="http://schemas.openxmlformats.org/drawingml/2006/main" eaLnBrk="1" hangingPunct="1"/>
            <a:r xmlns:a="http://schemas.openxmlformats.org/drawingml/2006/main">
              <a:rPr lang="tr" altLang="tr-TR" smtClean="0"/>
              <a:t>Çözüm:</a:t>
            </a:r>
          </a:p>
          <a:p>
            <a:pPr xmlns:a="http://schemas.openxmlformats.org/drawingml/2006/main" lvl="1" eaLnBrk="1" hangingPunct="1"/>
            <a:r xmlns:a="http://schemas.openxmlformats.org/drawingml/2006/main">
              <a:rPr lang="tr" altLang="tr-TR" smtClean="0"/>
              <a:t>Daha büyük ızgara aralığı kullanarak yeniden örnekleme</a:t>
            </a:r>
          </a:p>
          <a:p>
            <a:pPr xmlns:a="http://schemas.openxmlformats.org/drawingml/2006/main" lvl="1" eaLnBrk="1" hangingPunct="1"/>
            <a:r xmlns:a="http://schemas.openxmlformats.org/drawingml/2006/main">
              <a:rPr lang="tr" altLang="tr-TR" smtClean="0"/>
              <a:t>Normalleştirmeler</a:t>
            </a:r>
          </a:p>
        </p:txBody>
      </p:sp>
    </p:spTree>
  </p:cSld>
  <p:clrMapOvr>
    <a:masterClrMapping/>
  </p:clrMapOvr>
  <p:transition>
    <p:pull/>
    <p:sndAc>
      <p:stSnd>
        <p:snd r:embed="rId2" name="Slide Projector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026"/>
          <p:cNvSpPr txBox="1">
            <a:spLocks noChangeArrowheads="1"/>
          </p:cNvSpPr>
          <p:nvPr/>
        </p:nvSpPr>
        <p:spPr bwMode="auto">
          <a:xfrm>
            <a:off x="2362200" y="228600"/>
            <a:ext cx="4660900" cy="4619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tr-TR">
                <a:solidFill>
                  <a:srgbClr val="FF0000"/>
                </a:solidFill>
                <a:latin typeface="Verdana" panose="020B0604030504040204" pitchFamily="34" charset="0"/>
              </a:rPr>
              <a:t>Temsil ve Açıklama</a:t>
            </a:r>
            <a:endParaRPr xmlns:a="http://schemas.openxmlformats.org/drawingml/2006/main" lang="en-US" altLang="tr-TR">
              <a:latin typeface="Times New Roman" panose="02020603050405020304" pitchFamily="18" charset="0"/>
            </a:endParaRPr>
          </a:p>
        </p:txBody>
      </p:sp>
      <p:pic>
        <p:nvPicPr>
          <p:cNvPr id="17411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85813"/>
            <a:ext cx="6945313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  <p:sndAc>
      <p:stSnd>
        <p:snd r:embed="rId2" name="Slide Projector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tr" altLang="tr-TR" smtClean="0"/>
              <a:t>İmzalar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tr" altLang="tr-TR" smtClean="0"/>
              <a:t>Bir sınırın 1 boyutlu fonksiyonel gösterimi</a:t>
            </a:r>
          </a:p>
          <a:p>
            <a:pPr lvl="4" eaLnBrk="1" hangingPunct="1"/>
            <a:endParaRPr lang="en-US" altLang="tr-TR" smtClean="0"/>
          </a:p>
          <a:p>
            <a:pPr xmlns:a="http://schemas.openxmlformats.org/drawingml/2006/main" eaLnBrk="1" hangingPunct="1"/>
            <a:r xmlns:a="http://schemas.openxmlformats.org/drawingml/2006/main">
              <a:rPr lang="tr" altLang="tr-TR" smtClean="0"/>
              <a:t>Üretmek için:</a:t>
            </a:r>
          </a:p>
          <a:p>
            <a:pPr lvl="4" eaLnBrk="1" hangingPunct="1"/>
            <a:endParaRPr lang="en-US" altLang="tr-TR" smtClean="0"/>
          </a:p>
          <a:p>
            <a:pPr xmlns:a="http://schemas.openxmlformats.org/drawingml/2006/main" lvl="1" eaLnBrk="1" hangingPunct="1"/>
            <a:r xmlns:a="http://schemas.openxmlformats.org/drawingml/2006/main">
              <a:rPr lang="tr" altLang="tr-TR" smtClean="0"/>
              <a:t>Açının bir fonksiyonu olarak ağırlık merkezinden sınıra olan mesafeyi çizin.</a:t>
            </a:r>
          </a:p>
        </p:txBody>
      </p:sp>
    </p:spTree>
  </p:cSld>
  <p:clrMapOvr>
    <a:masterClrMapping/>
  </p:clrMapOvr>
  <p:transition>
    <p:pull/>
    <p:sndAc>
      <p:stSnd>
        <p:snd r:embed="rId2" name="Slide Projector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26"/>
          <p:cNvSpPr txBox="1">
            <a:spLocks noChangeArrowheads="1"/>
          </p:cNvSpPr>
          <p:nvPr/>
        </p:nvSpPr>
        <p:spPr bwMode="auto">
          <a:xfrm>
            <a:off x="2251075" y="500063"/>
            <a:ext cx="4660900" cy="4619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r" altLang="tr-TR">
                <a:solidFill>
                  <a:srgbClr val="FF0000"/>
                </a:solidFill>
                <a:latin typeface="Verdana" panose="020B0604030504040204" pitchFamily="34" charset="0"/>
              </a:rPr>
              <a:t>Temsil ve Açıklama</a:t>
            </a:r>
            <a:endParaRPr xmlns:a="http://schemas.openxmlformats.org/drawingml/2006/main" lang="en-US" altLang="tr-TR">
              <a:latin typeface="Times New Roman" panose="02020603050405020304" pitchFamily="18" charset="0"/>
            </a:endParaRPr>
          </a:p>
        </p:txBody>
      </p:sp>
      <p:pic>
        <p:nvPicPr>
          <p:cNvPr id="19459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  <p:sndAc>
      <p:stSnd>
        <p:snd r:embed="rId2" name="Slide Projector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rebuchet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102</Words>
  <Application>Microsoft Office PowerPoint</Application>
  <PresentationFormat>Ekran Gösterisi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Trebuchet MS</vt:lpstr>
      <vt:lpstr>Arial</vt:lpstr>
      <vt:lpstr>Times New Roman</vt:lpstr>
      <vt:lpstr>Calibri</vt:lpstr>
      <vt:lpstr>Verdana</vt:lpstr>
      <vt:lpstr>Default Design</vt:lpstr>
      <vt:lpstr>Representation Schemes</vt:lpstr>
      <vt:lpstr>Chain Codes</vt:lpstr>
      <vt:lpstr>PowerPoint Sunusu</vt:lpstr>
      <vt:lpstr>Chain Codes</vt:lpstr>
      <vt:lpstr>PowerPoint Sunusu</vt:lpstr>
      <vt:lpstr>Signatures</vt:lpstr>
      <vt:lpstr>PowerPoint Sunusu</vt:lpstr>
    </vt:vector>
  </TitlesOfParts>
  <Company>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&amp; Description</dc:title>
  <dc:creator>snoox</dc:creator>
  <cp:lastModifiedBy>ergenburhan@hotmail.com</cp:lastModifiedBy>
  <cp:revision>76</cp:revision>
  <dcterms:created xsi:type="dcterms:W3CDTF">2002-02-24T15:36:44Z</dcterms:created>
  <dcterms:modified xsi:type="dcterms:W3CDTF">2023-12-19T06:00:25Z</dcterms:modified>
</cp:coreProperties>
</file>