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78" r:id="rId5"/>
    <p:sldId id="259" r:id="rId6"/>
    <p:sldId id="276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 varScale="1">
        <p:scale>
          <a:sx n="109" d="100"/>
          <a:sy n="109" d="100"/>
        </p:scale>
        <p:origin x="16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A78E8A0-F9A2-418C-8CBA-8FC158C13966}" type="datetimeFigureOut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1A20510-F045-4886-B829-8BBA38A1EEA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6B2F3BA-0F5F-4720-8CC5-43055DD6B6B6}" type="datetimeFigureOut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A4E848-01CA-425D-A163-21B78235CC0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8196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AE3619-0DE1-43D6-9A89-B16A5E9EDDE0}" type="slidenum">
              <a:rPr lang="tr-T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3BDF3-9024-43BC-ABA3-64F77B58DAF6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6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7C526-34D7-431D-9731-A56E5507A29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4B7F8-9B9E-463D-BB36-76A149D1EE57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6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D5822-99CC-4835-83A8-FEDA206F92C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6CD5A-7949-4ACD-B944-0A98A09CDDE3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6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EC546-7FD6-4A13-9E9F-27D498AA08A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AA562-9D22-415F-98CE-50AC7C39526A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6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3A86F-4F2E-44D1-BADB-959927110C6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C1637-A8D8-444F-8882-E347903807CB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79B87-4162-4241-9946-A675CE958F4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1C788-2038-4D30-ACBA-84EF9FD6A836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6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7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C27B7-D705-4567-AD97-1468ABC7619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73321-5AA4-4B7E-8F0A-78519C0AC80D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8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9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924A8-10FC-4A42-9740-7E8989DA0F3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5C8BD-D8C1-4385-9157-B2C9BC6F918D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4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5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CCAD5-BA56-44CB-A038-3A2096483D3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51E84-7207-4A2E-AC06-CB3543BC5312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3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4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D79CF-AE92-4D06-A984-98EB97101FA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26BA3-1580-437E-8FE9-4D980F688F5C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6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7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6632-95E1-4124-B33D-A333167FFBF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ek Köşesi Kesik ve Yuvarlatılmış Dikdörtgen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Dik Üçgen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tr-TR" noProof="0" smtClean="0"/>
              <a:t>Resim eklemek için simgeyi tıklatın</a:t>
            </a:r>
            <a:endParaRPr lang="en-US" noProof="0" dirty="0"/>
          </a:p>
        </p:txBody>
      </p:sp>
      <p:sp>
        <p:nvSpPr>
          <p:cNvPr id="9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8531F-913C-46A5-BDFC-FAF010DD393B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10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11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3D057-AD63-4CD1-9914-BEB89058998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8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  <a:endParaRPr lang="en-US" smtClean="0"/>
          </a:p>
        </p:txBody>
      </p:sp>
      <p:sp>
        <p:nvSpPr>
          <p:cNvPr id="1029" name="29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smtClean="0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E2104C7-3F08-44E3-A560-B931115398F6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076391-BAD1-448F-8614-DA0CB0FFCD0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grpSp>
        <p:nvGrpSpPr>
          <p:cNvPr id="1033" name="1 Grup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3" r:id="rId2"/>
    <p:sldLayoutId id="2147483852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53" r:id="rId9"/>
    <p:sldLayoutId id="2147483849" r:id="rId10"/>
    <p:sldLayoutId id="214748385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tr-TR" dirty="0" smtClean="0"/>
              <a:t>Uzaklığa Dayalı Sınıflandırma</a:t>
            </a:r>
            <a:br>
              <a:rPr lang="tr-TR" dirty="0" smtClean="0"/>
            </a:br>
            <a:r>
              <a:rPr lang="tr-TR" dirty="0" smtClean="0"/>
              <a:t>(K-NN)</a:t>
            </a:r>
            <a:endParaRPr lang="en-US" dirty="0" smtClean="0"/>
          </a:p>
        </p:txBody>
      </p:sp>
      <p:sp>
        <p:nvSpPr>
          <p:cNvPr id="5123" name="2 Alt Başlık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algn="ctr" eaLnBrk="1" hangingPunct="1"/>
            <a:r>
              <a:rPr lang="tr-TR" smtClean="0"/>
              <a:t>Burhan </a:t>
            </a:r>
            <a:r>
              <a:rPr lang="tr-TR" dirty="0" smtClean="0"/>
              <a:t>ERGEN</a:t>
            </a:r>
          </a:p>
          <a:p>
            <a:pPr marR="0" algn="ctr" eaLnBrk="1" hangingPunct="1"/>
            <a:r>
              <a:rPr lang="tr-TR" dirty="0" smtClean="0"/>
              <a:t>Fırat Üniversitesi</a:t>
            </a:r>
          </a:p>
          <a:p>
            <a:pPr marR="0" algn="ctr" eaLnBrk="1" hangingPunct="1"/>
            <a:r>
              <a:rPr lang="tr-TR" dirty="0" smtClean="0"/>
              <a:t>Bilgisayar Mühendisliği</a:t>
            </a:r>
          </a:p>
          <a:p>
            <a:pPr marR="0" eaLnBrk="1" hangingPunct="1"/>
            <a:endParaRPr lang="tr-TR" dirty="0" smtClean="0"/>
          </a:p>
        </p:txBody>
      </p:sp>
      <p:sp>
        <p:nvSpPr>
          <p:cNvPr id="5" name="4 Veri Yer Tutucusu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66D9C4E-58F5-445F-B962-360D084E7FE3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BMÜ-531 Örüntü Tanıma Sistemleri</a:t>
            </a:r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496BA6-C20A-4261-85E6-646C83813CFA}" type="slidenum">
              <a:rPr lang="tr-TR"/>
              <a:pPr>
                <a:defRPr/>
              </a:pPr>
              <a:t>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K-NN </a:t>
            </a:r>
            <a:r>
              <a:rPr lang="en-US" dirty="0" err="1" smtClean="0"/>
              <a:t>Algoritması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</a:t>
            </a:r>
            <a:r>
              <a:rPr lang="en-US" dirty="0" err="1" smtClean="0"/>
              <a:t>değeri</a:t>
            </a:r>
            <a:r>
              <a:rPr lang="en-US" dirty="0" smtClean="0"/>
              <a:t> </a:t>
            </a:r>
            <a:r>
              <a:rPr lang="en-US" dirty="0" err="1" smtClean="0"/>
              <a:t>dışarıdan</a:t>
            </a:r>
            <a:r>
              <a:rPr lang="en-US" dirty="0" smtClean="0"/>
              <a:t> </a:t>
            </a:r>
            <a:r>
              <a:rPr lang="en-US" dirty="0" err="1" smtClean="0"/>
              <a:t>istenir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err="1" smtClean="0"/>
              <a:t>Sınıfı</a:t>
            </a:r>
            <a:r>
              <a:rPr lang="en-US" dirty="0" smtClean="0"/>
              <a:t>     </a:t>
            </a:r>
            <a:r>
              <a:rPr lang="en-US" dirty="0" err="1" smtClean="0"/>
              <a:t>bilinmeyen</a:t>
            </a:r>
            <a:r>
              <a:rPr lang="en-US" dirty="0" smtClean="0"/>
              <a:t>    </a:t>
            </a:r>
            <a:r>
              <a:rPr lang="en-US" dirty="0" err="1" smtClean="0"/>
              <a:t>noktaya</a:t>
            </a:r>
            <a:r>
              <a:rPr lang="en-US" dirty="0" smtClean="0"/>
              <a:t>    </a:t>
            </a:r>
            <a:r>
              <a:rPr lang="en-US" dirty="0" err="1" smtClean="0"/>
              <a:t>sınıflı</a:t>
            </a:r>
            <a:r>
              <a:rPr lang="en-US" dirty="0" smtClean="0"/>
              <a:t>    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noktalarının</a:t>
            </a:r>
            <a:r>
              <a:rPr lang="en-US" dirty="0" smtClean="0"/>
              <a:t> </a:t>
            </a:r>
            <a:r>
              <a:rPr lang="en-US" dirty="0" err="1" smtClean="0"/>
              <a:t>uzaklıkları</a:t>
            </a:r>
            <a:r>
              <a:rPr lang="en-US" dirty="0" smtClean="0"/>
              <a:t> </a:t>
            </a:r>
            <a:r>
              <a:rPr lang="en-US" dirty="0" err="1" smtClean="0"/>
              <a:t>hesaplanır</a:t>
            </a:r>
            <a:r>
              <a:rPr lang="en-US" dirty="0" smtClean="0"/>
              <a:t>. </a:t>
            </a:r>
            <a:r>
              <a:rPr lang="en-US" dirty="0" err="1" smtClean="0"/>
              <a:t>Genelde</a:t>
            </a:r>
            <a:r>
              <a:rPr lang="en-US" dirty="0" smtClean="0"/>
              <a:t> </a:t>
            </a:r>
            <a:r>
              <a:rPr lang="en-US" dirty="0" err="1" smtClean="0"/>
              <a:t>Öklit</a:t>
            </a:r>
            <a:r>
              <a:rPr lang="en-US" dirty="0" smtClean="0"/>
              <a:t> </a:t>
            </a:r>
            <a:r>
              <a:rPr lang="en-US" dirty="0" err="1" smtClean="0"/>
              <a:t>uzaklığı</a:t>
            </a:r>
            <a:r>
              <a:rPr lang="en-US" dirty="0" smtClean="0"/>
              <a:t> </a:t>
            </a:r>
            <a:r>
              <a:rPr lang="en-US" dirty="0" err="1" smtClean="0"/>
              <a:t>kullanılır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err="1" smtClean="0"/>
              <a:t>Hesaplanan</a:t>
            </a:r>
            <a:r>
              <a:rPr lang="en-US" dirty="0" smtClean="0"/>
              <a:t>  </a:t>
            </a:r>
            <a:r>
              <a:rPr lang="en-US" dirty="0" err="1" smtClean="0"/>
              <a:t>uzaklıklar</a:t>
            </a:r>
            <a:r>
              <a:rPr lang="en-US" dirty="0" smtClean="0"/>
              <a:t>  </a:t>
            </a:r>
            <a:r>
              <a:rPr lang="en-US" dirty="0" err="1" smtClean="0"/>
              <a:t>sıralanır</a:t>
            </a:r>
            <a:r>
              <a:rPr lang="en-US" dirty="0" smtClean="0"/>
              <a:t>.  En  </a:t>
            </a:r>
            <a:r>
              <a:rPr lang="en-US" dirty="0" err="1" smtClean="0"/>
              <a:t>küçük</a:t>
            </a:r>
            <a:r>
              <a:rPr lang="en-US" dirty="0" smtClean="0"/>
              <a:t> </a:t>
            </a:r>
            <a:r>
              <a:rPr lang="en-US" dirty="0" err="1" smtClean="0"/>
              <a:t>uzaklığa</a:t>
            </a:r>
            <a:r>
              <a:rPr lang="en-US" dirty="0" smtClean="0"/>
              <a:t> </a:t>
            </a:r>
            <a:r>
              <a:rPr lang="en-US" dirty="0" err="1" smtClean="0"/>
              <a:t>sahip</a:t>
            </a:r>
            <a:r>
              <a:rPr lang="en-US" dirty="0" smtClean="0"/>
              <a:t> (en </a:t>
            </a:r>
            <a:r>
              <a:rPr lang="en-US" dirty="0" err="1" smtClean="0"/>
              <a:t>yakın</a:t>
            </a:r>
            <a:r>
              <a:rPr lang="en-US" dirty="0" smtClean="0"/>
              <a:t>) K </a:t>
            </a:r>
            <a:r>
              <a:rPr lang="en-US" dirty="0" err="1" smtClean="0"/>
              <a:t>adet</a:t>
            </a:r>
            <a:r>
              <a:rPr lang="en-US" dirty="0" smtClean="0"/>
              <a:t> </a:t>
            </a:r>
            <a:r>
              <a:rPr lang="en-US" dirty="0" err="1" smtClean="0"/>
              <a:t>sınıflı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noktası</a:t>
            </a:r>
            <a:r>
              <a:rPr lang="en-US" dirty="0" smtClean="0"/>
              <a:t> </a:t>
            </a:r>
            <a:r>
              <a:rPr lang="en-US" dirty="0" err="1" smtClean="0"/>
              <a:t>tespit</a:t>
            </a:r>
            <a:r>
              <a:rPr lang="en-US" dirty="0" smtClean="0"/>
              <a:t> </a:t>
            </a:r>
            <a:r>
              <a:rPr lang="en-US" dirty="0" err="1" smtClean="0"/>
              <a:t>edilir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err="1" smtClean="0"/>
              <a:t>Seçilen</a:t>
            </a:r>
            <a:r>
              <a:rPr lang="en-US" dirty="0" smtClean="0"/>
              <a:t> K </a:t>
            </a:r>
            <a:r>
              <a:rPr lang="en-US" dirty="0" err="1" smtClean="0"/>
              <a:t>adet</a:t>
            </a:r>
            <a:r>
              <a:rPr lang="en-US" dirty="0" smtClean="0"/>
              <a:t> </a:t>
            </a:r>
            <a:r>
              <a:rPr lang="en-US" dirty="0" err="1" smtClean="0"/>
              <a:t>sınıflı</a:t>
            </a:r>
            <a:r>
              <a:rPr lang="en-US" dirty="0" smtClean="0"/>
              <a:t> 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noktası</a:t>
            </a:r>
            <a:r>
              <a:rPr lang="en-US" dirty="0" smtClean="0"/>
              <a:t> </a:t>
            </a:r>
            <a:r>
              <a:rPr lang="en-US" dirty="0" err="1" smtClean="0"/>
              <a:t>içerisinde</a:t>
            </a:r>
            <a:r>
              <a:rPr lang="en-US" dirty="0" smtClean="0"/>
              <a:t> </a:t>
            </a:r>
            <a:r>
              <a:rPr lang="en-US" dirty="0" err="1" smtClean="0"/>
              <a:t>çoğunluğa</a:t>
            </a:r>
            <a:r>
              <a:rPr lang="en-US" dirty="0" smtClean="0"/>
              <a:t> </a:t>
            </a:r>
            <a:r>
              <a:rPr lang="en-US" dirty="0" err="1" smtClean="0"/>
              <a:t>sahip</a:t>
            </a:r>
            <a:r>
              <a:rPr lang="en-US" dirty="0" smtClean="0"/>
              <a:t> </a:t>
            </a:r>
            <a:r>
              <a:rPr lang="en-US" dirty="0" err="1" smtClean="0"/>
              <a:t>sınıf</a:t>
            </a:r>
            <a:r>
              <a:rPr lang="en-US" dirty="0" smtClean="0"/>
              <a:t> </a:t>
            </a:r>
            <a:r>
              <a:rPr lang="en-US" dirty="0" err="1" smtClean="0"/>
              <a:t>belirlenir</a:t>
            </a:r>
            <a:r>
              <a:rPr lang="en-US" dirty="0" smtClean="0"/>
              <a:t>. Bu </a:t>
            </a:r>
            <a:r>
              <a:rPr lang="en-US" dirty="0" err="1" smtClean="0"/>
              <a:t>sınıf</a:t>
            </a:r>
            <a:r>
              <a:rPr lang="en-US" dirty="0" smtClean="0"/>
              <a:t>, </a:t>
            </a:r>
            <a:r>
              <a:rPr lang="en-US" dirty="0" err="1" smtClean="0"/>
              <a:t>bilinmeyen</a:t>
            </a:r>
            <a:r>
              <a:rPr lang="en-US" dirty="0" smtClean="0"/>
              <a:t> </a:t>
            </a:r>
            <a:r>
              <a:rPr lang="en-US" dirty="0" err="1" smtClean="0"/>
              <a:t>nokta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kestirim</a:t>
            </a:r>
            <a:r>
              <a:rPr lang="en-US" dirty="0" smtClean="0"/>
              <a:t> </a:t>
            </a:r>
            <a:r>
              <a:rPr lang="en-US" dirty="0" err="1" smtClean="0"/>
              <a:t>sonucudur</a:t>
            </a:r>
            <a:r>
              <a:rPr lang="en-US" dirty="0" smtClean="0"/>
              <a:t>.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AA562-9D22-415F-98CE-50AC7C39526A}" type="datetime1">
              <a:rPr lang="tr-TR" smtClean="0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BMÜ-531 Örüntü Tanıma Sistemleri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3A86F-4F2E-44D1-BADB-959927110C6E}" type="slidenum">
              <a:rPr lang="tr-TR" smtClean="0"/>
              <a:pPr>
                <a:defRPr/>
              </a:pPr>
              <a:t>10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K-NN </a:t>
            </a:r>
            <a:r>
              <a:rPr lang="en-US" dirty="0" err="1" smtClean="0"/>
              <a:t>Dezavatajları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Bellek</a:t>
            </a:r>
            <a:r>
              <a:rPr lang="en-US" dirty="0" smtClean="0"/>
              <a:t>  </a:t>
            </a:r>
            <a:r>
              <a:rPr lang="en-US" dirty="0" err="1" smtClean="0"/>
              <a:t>tabanlı</a:t>
            </a:r>
            <a:r>
              <a:rPr lang="en-US" dirty="0" smtClean="0"/>
              <a:t>  </a:t>
            </a:r>
            <a:r>
              <a:rPr lang="en-US" dirty="0" err="1" smtClean="0"/>
              <a:t>bir</a:t>
            </a:r>
            <a:r>
              <a:rPr lang="en-US" dirty="0" smtClean="0"/>
              <a:t>  </a:t>
            </a:r>
            <a:r>
              <a:rPr lang="en-US" dirty="0" err="1" smtClean="0"/>
              <a:t>sınıflayıcıdır</a:t>
            </a:r>
            <a:r>
              <a:rPr lang="en-US" dirty="0" smtClean="0"/>
              <a:t>.  </a:t>
            </a:r>
            <a:r>
              <a:rPr lang="en-US" dirty="0" err="1" smtClean="0"/>
              <a:t>Sınıflı</a:t>
            </a:r>
            <a:r>
              <a:rPr lang="en-US" dirty="0" smtClean="0"/>
              <a:t> 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noktaları</a:t>
            </a:r>
            <a:r>
              <a:rPr lang="en-US" dirty="0" smtClean="0"/>
              <a:t> </a:t>
            </a:r>
            <a:r>
              <a:rPr lang="en-US" dirty="0" err="1" smtClean="0"/>
              <a:t>sürekli</a:t>
            </a:r>
            <a:r>
              <a:rPr lang="en-US" dirty="0" smtClean="0"/>
              <a:t> </a:t>
            </a:r>
            <a:r>
              <a:rPr lang="en-US" dirty="0" err="1" smtClean="0"/>
              <a:t>hafızada</a:t>
            </a:r>
            <a:r>
              <a:rPr lang="en-US" dirty="0" smtClean="0"/>
              <a:t> </a:t>
            </a:r>
            <a:r>
              <a:rPr lang="en-US" dirty="0" err="1" smtClean="0"/>
              <a:t>tutulmalıdır</a:t>
            </a:r>
            <a:r>
              <a:rPr lang="en-US" dirty="0" smtClean="0"/>
              <a:t>.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kümesi</a:t>
            </a:r>
            <a:r>
              <a:rPr lang="en-US" dirty="0" smtClean="0"/>
              <a:t>  </a:t>
            </a:r>
            <a:r>
              <a:rPr lang="en-US" dirty="0" err="1" smtClean="0"/>
              <a:t>çok</a:t>
            </a:r>
            <a:r>
              <a:rPr lang="en-US" dirty="0" smtClean="0"/>
              <a:t>  </a:t>
            </a:r>
            <a:r>
              <a:rPr lang="en-US" dirty="0" err="1" smtClean="0"/>
              <a:t>büyük</a:t>
            </a:r>
            <a:r>
              <a:rPr lang="en-US" dirty="0" smtClean="0"/>
              <a:t>  </a:t>
            </a:r>
            <a:r>
              <a:rPr lang="en-US" dirty="0" err="1" smtClean="0"/>
              <a:t>olduğunda</a:t>
            </a:r>
            <a:r>
              <a:rPr lang="en-US" dirty="0" smtClean="0"/>
              <a:t>  </a:t>
            </a:r>
            <a:r>
              <a:rPr lang="en-US" dirty="0" err="1" smtClean="0"/>
              <a:t>hesaplama</a:t>
            </a:r>
            <a:r>
              <a:rPr lang="en-US" dirty="0" smtClean="0"/>
              <a:t> </a:t>
            </a:r>
            <a:r>
              <a:rPr lang="en-US" dirty="0" err="1" smtClean="0"/>
              <a:t>süresi</a:t>
            </a:r>
            <a:r>
              <a:rPr lang="en-US" dirty="0" smtClean="0"/>
              <a:t> de </a:t>
            </a:r>
            <a:r>
              <a:rPr lang="en-US" dirty="0" err="1" smtClean="0"/>
              <a:t>kötüleşir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err="1" smtClean="0"/>
              <a:t>Hesaplamaya</a:t>
            </a:r>
            <a:r>
              <a:rPr lang="en-US" dirty="0" smtClean="0"/>
              <a:t>   </a:t>
            </a:r>
            <a:r>
              <a:rPr lang="en-US" dirty="0" err="1" smtClean="0"/>
              <a:t>tüm</a:t>
            </a:r>
            <a:r>
              <a:rPr lang="en-US" dirty="0" smtClean="0"/>
              <a:t>   </a:t>
            </a:r>
            <a:r>
              <a:rPr lang="en-US" dirty="0" err="1" smtClean="0"/>
              <a:t>özellikler</a:t>
            </a:r>
            <a:r>
              <a:rPr lang="en-US" dirty="0" smtClean="0"/>
              <a:t>   </a:t>
            </a:r>
            <a:r>
              <a:rPr lang="en-US" dirty="0" err="1" smtClean="0"/>
              <a:t>katıldığı</a:t>
            </a:r>
            <a:r>
              <a:rPr lang="en-US" dirty="0" smtClean="0"/>
              <a:t>  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gereksiz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ilgisiz</a:t>
            </a:r>
            <a:r>
              <a:rPr lang="en-US" dirty="0" smtClean="0"/>
              <a:t> </a:t>
            </a:r>
            <a:r>
              <a:rPr lang="en-US" dirty="0" err="1" smtClean="0"/>
              <a:t>özellikler</a:t>
            </a:r>
            <a:r>
              <a:rPr lang="en-US" dirty="0" smtClean="0"/>
              <a:t> </a:t>
            </a:r>
            <a:r>
              <a:rPr lang="en-US" dirty="0" err="1" smtClean="0"/>
              <a:t>sınıflandırmayı</a:t>
            </a:r>
            <a:r>
              <a:rPr lang="en-US" dirty="0" smtClean="0"/>
              <a:t> </a:t>
            </a:r>
            <a:r>
              <a:rPr lang="en-US" dirty="0" err="1" smtClean="0"/>
              <a:t>kötü</a:t>
            </a:r>
            <a:r>
              <a:rPr lang="en-US" dirty="0" smtClean="0"/>
              <a:t> </a:t>
            </a:r>
            <a:r>
              <a:rPr lang="en-US" dirty="0" err="1" smtClean="0"/>
              <a:t>yönde</a:t>
            </a:r>
            <a:r>
              <a:rPr lang="en-US" dirty="0" smtClean="0"/>
              <a:t> </a:t>
            </a:r>
            <a:r>
              <a:rPr lang="en-US" dirty="0" err="1" smtClean="0"/>
              <a:t>etkileyebilir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err="1" smtClean="0"/>
              <a:t>Sınıflandırma</a:t>
            </a:r>
            <a:r>
              <a:rPr lang="en-US" dirty="0" smtClean="0"/>
              <a:t>  </a:t>
            </a:r>
            <a:r>
              <a:rPr lang="en-US" dirty="0" err="1" smtClean="0"/>
              <a:t>başarısı</a:t>
            </a:r>
            <a:r>
              <a:rPr lang="en-US" dirty="0" smtClean="0"/>
              <a:t>   </a:t>
            </a:r>
            <a:r>
              <a:rPr lang="en-US" dirty="0" err="1" smtClean="0"/>
              <a:t>açısından</a:t>
            </a:r>
            <a:r>
              <a:rPr lang="en-US" dirty="0" smtClean="0"/>
              <a:t>  </a:t>
            </a:r>
            <a:r>
              <a:rPr lang="en-US" dirty="0" err="1" smtClean="0"/>
              <a:t>genellikle</a:t>
            </a:r>
            <a:r>
              <a:rPr lang="en-US" dirty="0" smtClean="0"/>
              <a:t> </a:t>
            </a:r>
            <a:r>
              <a:rPr lang="en-US" dirty="0" err="1" smtClean="0"/>
              <a:t>yapay</a:t>
            </a:r>
            <a:r>
              <a:rPr lang="en-US" dirty="0" smtClean="0"/>
              <a:t> </a:t>
            </a:r>
            <a:r>
              <a:rPr lang="en-US" dirty="0" err="1" smtClean="0"/>
              <a:t>sinir</a:t>
            </a:r>
            <a:r>
              <a:rPr lang="en-US" dirty="0" smtClean="0"/>
              <a:t> </a:t>
            </a:r>
            <a:r>
              <a:rPr lang="en-US" dirty="0" err="1" smtClean="0"/>
              <a:t>ağları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gelişmiş</a:t>
            </a:r>
            <a:r>
              <a:rPr lang="en-US" dirty="0" smtClean="0"/>
              <a:t> </a:t>
            </a:r>
            <a:r>
              <a:rPr lang="en-US" dirty="0" err="1" smtClean="0"/>
              <a:t>sınıflandırma</a:t>
            </a:r>
            <a:r>
              <a:rPr lang="en-US" dirty="0" smtClean="0"/>
              <a:t> </a:t>
            </a:r>
            <a:r>
              <a:rPr lang="en-US" dirty="0" err="1" smtClean="0"/>
              <a:t>tekniklerinin</a:t>
            </a:r>
            <a:r>
              <a:rPr lang="en-US" dirty="0" smtClean="0"/>
              <a:t> </a:t>
            </a:r>
            <a:r>
              <a:rPr lang="en-US" dirty="0" err="1" smtClean="0"/>
              <a:t>gerisinde</a:t>
            </a:r>
            <a:r>
              <a:rPr lang="en-US" dirty="0" smtClean="0"/>
              <a:t> </a:t>
            </a:r>
            <a:r>
              <a:rPr lang="en-US" dirty="0" err="1" smtClean="0"/>
              <a:t>kalır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AA562-9D22-415F-98CE-50AC7C39526A}" type="datetime1">
              <a:rPr lang="tr-TR" smtClean="0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BMÜ-531 Örüntü Tanıma Sistemleri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3A86F-4F2E-44D1-BADB-959927110C6E}" type="slidenum">
              <a:rPr lang="tr-TR" smtClean="0"/>
              <a:pPr>
                <a:defRPr/>
              </a:pPr>
              <a:t>11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Uzaklığa</a:t>
            </a:r>
            <a:r>
              <a:rPr lang="en-US" dirty="0" smtClean="0"/>
              <a:t> </a:t>
            </a:r>
            <a:r>
              <a:rPr lang="en-US" dirty="0" err="1" smtClean="0"/>
              <a:t>dayalı</a:t>
            </a:r>
            <a:r>
              <a:rPr lang="en-US" dirty="0" smtClean="0"/>
              <a:t> </a:t>
            </a:r>
            <a:r>
              <a:rPr lang="en-US" dirty="0" err="1" smtClean="0"/>
              <a:t>kümeleme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Kümeleme</a:t>
            </a:r>
            <a:r>
              <a:rPr lang="en-US" dirty="0" smtClean="0"/>
              <a:t>, </a:t>
            </a:r>
            <a:r>
              <a:rPr lang="en-US" dirty="0" err="1" smtClean="0"/>
              <a:t>sınıf</a:t>
            </a:r>
            <a:r>
              <a:rPr lang="en-US" dirty="0" smtClean="0"/>
              <a:t> </a:t>
            </a:r>
            <a:r>
              <a:rPr lang="en-US" dirty="0" err="1" smtClean="0"/>
              <a:t>bilgisi</a:t>
            </a:r>
            <a:r>
              <a:rPr lang="en-US" dirty="0" smtClean="0"/>
              <a:t> </a:t>
            </a:r>
            <a:r>
              <a:rPr lang="en-US" dirty="0" err="1" smtClean="0"/>
              <a:t>içermeyen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içerisinde</a:t>
            </a:r>
            <a:r>
              <a:rPr lang="en-US" dirty="0" smtClean="0"/>
              <a:t> </a:t>
            </a:r>
            <a:r>
              <a:rPr lang="en-US" dirty="0" err="1" smtClean="0"/>
              <a:t>benzerliği</a:t>
            </a:r>
            <a:r>
              <a:rPr lang="en-US" dirty="0" smtClean="0"/>
              <a:t> </a:t>
            </a:r>
            <a:r>
              <a:rPr lang="en-US" dirty="0" err="1" smtClean="0"/>
              <a:t>yüksek</a:t>
            </a:r>
            <a:r>
              <a:rPr lang="en-US" dirty="0" smtClean="0"/>
              <a:t> </a:t>
            </a:r>
            <a:r>
              <a:rPr lang="en-US" dirty="0" err="1" smtClean="0"/>
              <a:t>noktaları</a:t>
            </a:r>
            <a:r>
              <a:rPr lang="en-US" dirty="0" smtClean="0"/>
              <a:t> </a:t>
            </a:r>
            <a:r>
              <a:rPr lang="en-US" dirty="0" err="1" smtClean="0"/>
              <a:t>gruplama</a:t>
            </a:r>
            <a:r>
              <a:rPr lang="en-US" dirty="0" smtClean="0"/>
              <a:t> </a:t>
            </a:r>
            <a:r>
              <a:rPr lang="en-US" dirty="0" err="1" smtClean="0"/>
              <a:t>işlemidir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 Bu </a:t>
            </a:r>
            <a:r>
              <a:rPr lang="en-US" dirty="0" err="1" smtClean="0"/>
              <a:t>tanımdaki</a:t>
            </a:r>
            <a:r>
              <a:rPr lang="en-US" dirty="0" smtClean="0"/>
              <a:t> “</a:t>
            </a:r>
            <a:r>
              <a:rPr lang="en-US" dirty="0" err="1" smtClean="0"/>
              <a:t>benzerliği</a:t>
            </a:r>
            <a:r>
              <a:rPr lang="en-US" dirty="0" smtClean="0"/>
              <a:t> </a:t>
            </a:r>
            <a:r>
              <a:rPr lang="en-US" dirty="0" err="1" smtClean="0"/>
              <a:t>yüksek</a:t>
            </a:r>
            <a:r>
              <a:rPr lang="en-US" dirty="0" smtClean="0"/>
              <a:t>” </a:t>
            </a:r>
            <a:r>
              <a:rPr lang="en-US" dirty="0" err="1" smtClean="0"/>
              <a:t>terimini</a:t>
            </a:r>
            <a:r>
              <a:rPr lang="en-US" dirty="0" smtClean="0"/>
              <a:t> “</a:t>
            </a:r>
            <a:r>
              <a:rPr lang="en-US" dirty="0" err="1" smtClean="0"/>
              <a:t>benzersizliği</a:t>
            </a:r>
            <a:r>
              <a:rPr lang="en-US" dirty="0" smtClean="0"/>
              <a:t> </a:t>
            </a:r>
            <a:r>
              <a:rPr lang="en-US" dirty="0" err="1" smtClean="0"/>
              <a:t>düşük</a:t>
            </a:r>
            <a:r>
              <a:rPr lang="en-US" dirty="0" smtClean="0"/>
              <a:t>” </a:t>
            </a:r>
            <a:r>
              <a:rPr lang="en-US" dirty="0" err="1" smtClean="0"/>
              <a:t>şeklinde</a:t>
            </a:r>
            <a:r>
              <a:rPr lang="en-US" dirty="0" smtClean="0"/>
              <a:t> </a:t>
            </a:r>
            <a:r>
              <a:rPr lang="en-US" dirty="0" err="1" smtClean="0"/>
              <a:t>değiştirebiliriz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en-US" dirty="0" err="1" smtClean="0"/>
              <a:t>Böylece</a:t>
            </a:r>
            <a:r>
              <a:rPr lang="en-US" dirty="0" smtClean="0"/>
              <a:t> </a:t>
            </a:r>
            <a:r>
              <a:rPr lang="en-US" dirty="0" err="1" smtClean="0"/>
              <a:t>benzersizlik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uzaklık</a:t>
            </a:r>
            <a:r>
              <a:rPr lang="en-US" dirty="0" smtClean="0"/>
              <a:t> </a:t>
            </a:r>
            <a:r>
              <a:rPr lang="en-US" dirty="0" err="1" smtClean="0"/>
              <a:t>ölçütü</a:t>
            </a:r>
            <a:r>
              <a:rPr lang="en-US" dirty="0" smtClean="0"/>
              <a:t> </a:t>
            </a:r>
            <a:r>
              <a:rPr lang="en-US" dirty="0" err="1" smtClean="0"/>
              <a:t>kullanılabilir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 </a:t>
            </a:r>
            <a:r>
              <a:rPr lang="en-US" dirty="0" err="1" smtClean="0"/>
              <a:t>Uzaklığı</a:t>
            </a:r>
            <a:r>
              <a:rPr lang="en-US" dirty="0" smtClean="0"/>
              <a:t> </a:t>
            </a:r>
            <a:r>
              <a:rPr lang="en-US" dirty="0" err="1" smtClean="0"/>
              <a:t>kullanarak</a:t>
            </a:r>
            <a:r>
              <a:rPr lang="en-US" dirty="0" smtClean="0"/>
              <a:t> </a:t>
            </a:r>
            <a:r>
              <a:rPr lang="en-US" dirty="0" err="1" smtClean="0"/>
              <a:t>kümeleme</a:t>
            </a:r>
            <a:r>
              <a:rPr lang="en-US" dirty="0" smtClean="0"/>
              <a:t> </a:t>
            </a:r>
            <a:r>
              <a:rPr lang="en-US" dirty="0" err="1" smtClean="0"/>
              <a:t>yapan</a:t>
            </a:r>
            <a:r>
              <a:rPr lang="en-US" dirty="0" smtClean="0"/>
              <a:t> en </a:t>
            </a:r>
            <a:r>
              <a:rPr lang="en-US" dirty="0" err="1" smtClean="0"/>
              <a:t>popüler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çoğunlukla</a:t>
            </a:r>
            <a:r>
              <a:rPr lang="en-US" dirty="0" smtClean="0"/>
              <a:t> en </a:t>
            </a:r>
            <a:r>
              <a:rPr lang="en-US" dirty="0" err="1" smtClean="0"/>
              <a:t>başarılı</a:t>
            </a:r>
            <a:r>
              <a:rPr lang="en-US" dirty="0" smtClean="0"/>
              <a:t> </a:t>
            </a:r>
            <a:r>
              <a:rPr lang="en-US" dirty="0" err="1" smtClean="0"/>
              <a:t>yöntem</a:t>
            </a:r>
            <a:r>
              <a:rPr lang="en-US" dirty="0" smtClean="0"/>
              <a:t> K- means </a:t>
            </a:r>
            <a:r>
              <a:rPr lang="tr-TR" dirty="0" smtClean="0"/>
              <a:t>a</a:t>
            </a:r>
            <a:r>
              <a:rPr lang="en-US" dirty="0" err="1" smtClean="0"/>
              <a:t>lgoritmasıdır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AA562-9D22-415F-98CE-50AC7C39526A}" type="datetime1">
              <a:rPr lang="tr-TR" smtClean="0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BMÜ-531 Örüntü Tanıma Sistemleri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3A86F-4F2E-44D1-BADB-959927110C6E}" type="slidenum">
              <a:rPr lang="tr-TR" smtClean="0"/>
              <a:pPr>
                <a:defRPr/>
              </a:pPr>
              <a:t>12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Uzaklığa</a:t>
            </a:r>
            <a:r>
              <a:rPr lang="en-US" dirty="0" smtClean="0"/>
              <a:t> </a:t>
            </a:r>
            <a:r>
              <a:rPr lang="en-US" dirty="0" err="1" smtClean="0"/>
              <a:t>dayalı</a:t>
            </a:r>
            <a:r>
              <a:rPr lang="en-US" dirty="0" smtClean="0"/>
              <a:t> </a:t>
            </a:r>
            <a:r>
              <a:rPr lang="en-US" dirty="0" err="1" smtClean="0"/>
              <a:t>gruplandırma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Öğrenmede</a:t>
            </a:r>
            <a:r>
              <a:rPr lang="en-US" dirty="0" smtClean="0"/>
              <a:t>  </a:t>
            </a:r>
            <a:r>
              <a:rPr lang="en-US" dirty="0" err="1" smtClean="0"/>
              <a:t>amaç</a:t>
            </a:r>
            <a:r>
              <a:rPr lang="en-US" dirty="0" smtClean="0"/>
              <a:t>  </a:t>
            </a:r>
            <a:r>
              <a:rPr lang="en-US" dirty="0" err="1" smtClean="0"/>
              <a:t>birbirine</a:t>
            </a:r>
            <a:r>
              <a:rPr lang="en-US" dirty="0" smtClean="0"/>
              <a:t>  en 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benzeyen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noktalarını</a:t>
            </a:r>
            <a:r>
              <a:rPr lang="en-US" dirty="0" smtClean="0"/>
              <a:t>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 </a:t>
            </a:r>
            <a:r>
              <a:rPr lang="en-US" dirty="0" err="1" smtClean="0"/>
              <a:t>içerisinde</a:t>
            </a:r>
            <a:r>
              <a:rPr lang="en-US" dirty="0" smtClean="0"/>
              <a:t> </a:t>
            </a:r>
            <a:r>
              <a:rPr lang="en-US" dirty="0" err="1" smtClean="0"/>
              <a:t>birarada</a:t>
            </a:r>
            <a:r>
              <a:rPr lang="en-US" dirty="0" smtClean="0"/>
              <a:t> </a:t>
            </a:r>
            <a:r>
              <a:rPr lang="en-US" dirty="0" err="1" smtClean="0"/>
              <a:t>tutmaktır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err="1" smtClean="0"/>
              <a:t>Benzerlik</a:t>
            </a:r>
            <a:r>
              <a:rPr lang="en-US" dirty="0" smtClean="0"/>
              <a:t> </a:t>
            </a:r>
            <a:r>
              <a:rPr lang="en-US" dirty="0" err="1" smtClean="0"/>
              <a:t>kavramı</a:t>
            </a:r>
            <a:r>
              <a:rPr lang="en-US" dirty="0" smtClean="0"/>
              <a:t> </a:t>
            </a:r>
            <a:r>
              <a:rPr lang="en-US" dirty="0" err="1" smtClean="0"/>
              <a:t>çoğu</a:t>
            </a:r>
            <a:r>
              <a:rPr lang="en-US" dirty="0" smtClean="0"/>
              <a:t> </a:t>
            </a:r>
            <a:r>
              <a:rPr lang="en-US" dirty="0" err="1" smtClean="0"/>
              <a:t>kez</a:t>
            </a:r>
            <a:r>
              <a:rPr lang="en-US" dirty="0" smtClean="0"/>
              <a:t> </a:t>
            </a:r>
            <a:r>
              <a:rPr lang="en-US" dirty="0" err="1" smtClean="0"/>
              <a:t>uzaklığın</a:t>
            </a:r>
            <a:r>
              <a:rPr lang="en-US" dirty="0" smtClean="0"/>
              <a:t> </a:t>
            </a:r>
            <a:r>
              <a:rPr lang="en-US" dirty="0" err="1" smtClean="0"/>
              <a:t>tersiyle</a:t>
            </a:r>
            <a:r>
              <a:rPr lang="en-US" dirty="0" smtClean="0"/>
              <a:t> </a:t>
            </a:r>
            <a:r>
              <a:rPr lang="en-US" dirty="0" err="1" smtClean="0"/>
              <a:t>ifade</a:t>
            </a:r>
            <a:r>
              <a:rPr lang="en-US" dirty="0" smtClean="0"/>
              <a:t> </a:t>
            </a:r>
            <a:r>
              <a:rPr lang="en-US" dirty="0" err="1" smtClean="0"/>
              <a:t>edilir</a:t>
            </a:r>
            <a:r>
              <a:rPr lang="en-US" dirty="0" smtClean="0"/>
              <a:t>. </a:t>
            </a:r>
            <a:r>
              <a:rPr lang="en-US" dirty="0" err="1" smtClean="0"/>
              <a:t>Farklı</a:t>
            </a:r>
            <a:r>
              <a:rPr lang="en-US" dirty="0" smtClean="0"/>
              <a:t>  </a:t>
            </a:r>
            <a:r>
              <a:rPr lang="en-US" dirty="0" err="1" smtClean="0"/>
              <a:t>hesaplara</a:t>
            </a:r>
            <a:r>
              <a:rPr lang="en-US" dirty="0" smtClean="0"/>
              <a:t> </a:t>
            </a:r>
            <a:r>
              <a:rPr lang="en-US" dirty="0" err="1" smtClean="0"/>
              <a:t>dayanan</a:t>
            </a:r>
            <a:r>
              <a:rPr lang="en-US" dirty="0" smtClean="0"/>
              <a:t> </a:t>
            </a:r>
            <a:r>
              <a:rPr lang="en-US" dirty="0" err="1" smtClean="0"/>
              <a:t>birçok</a:t>
            </a:r>
            <a:r>
              <a:rPr lang="en-US" dirty="0" smtClean="0"/>
              <a:t> </a:t>
            </a:r>
            <a:r>
              <a:rPr lang="en-US" dirty="0" err="1" smtClean="0"/>
              <a:t>sınıflandırma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 </a:t>
            </a:r>
            <a:r>
              <a:rPr lang="en-US" dirty="0" err="1" smtClean="0"/>
              <a:t>kümeleme</a:t>
            </a:r>
            <a:r>
              <a:rPr lang="en-US" dirty="0" smtClean="0"/>
              <a:t> </a:t>
            </a:r>
            <a:r>
              <a:rPr lang="en-US" dirty="0" err="1" smtClean="0"/>
              <a:t>algoritmalarından</a:t>
            </a:r>
            <a:r>
              <a:rPr lang="en-US" dirty="0" smtClean="0"/>
              <a:t> </a:t>
            </a:r>
            <a:r>
              <a:rPr lang="en-US" dirty="0" err="1" smtClean="0"/>
              <a:t>bazıları</a:t>
            </a:r>
            <a:r>
              <a:rPr lang="en-US" dirty="0" smtClean="0"/>
              <a:t>	</a:t>
            </a:r>
            <a:r>
              <a:rPr lang="en-US" dirty="0" err="1" smtClean="0"/>
              <a:t>uzaklık</a:t>
            </a:r>
            <a:r>
              <a:rPr lang="tr-TR" dirty="0" smtClean="0"/>
              <a:t> </a:t>
            </a:r>
            <a:r>
              <a:rPr lang="en-US" dirty="0" err="1" smtClean="0"/>
              <a:t>ölçütü</a:t>
            </a:r>
            <a:r>
              <a:rPr lang="tr-TR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gruplandırma</a:t>
            </a:r>
            <a:r>
              <a:rPr lang="en-US" dirty="0" smtClean="0"/>
              <a:t> </a:t>
            </a:r>
            <a:r>
              <a:rPr lang="en-US" dirty="0" err="1" smtClean="0"/>
              <a:t>yapar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AA562-9D22-415F-98CE-50AC7C39526A}" type="datetime1">
              <a:rPr lang="tr-TR" smtClean="0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BMÜ-531 Örüntü Tanıma Sistemleri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3A86F-4F2E-44D1-BADB-959927110C6E}" type="slidenum">
              <a:rPr lang="tr-TR" smtClean="0"/>
              <a:pPr>
                <a:defRPr/>
              </a:pPr>
              <a:t>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Benzerlik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AA562-9D22-415F-98CE-50AC7C39526A}" type="datetime1">
              <a:rPr lang="tr-TR" smtClean="0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BMÜ-531 Örüntü Tanıma Sistemleri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3A86F-4F2E-44D1-BADB-959927110C6E}" type="slidenum">
              <a:rPr lang="tr-TR" smtClean="0"/>
              <a:pPr>
                <a:defRPr/>
              </a:pPr>
              <a:t>3</a:t>
            </a:fld>
            <a:endParaRPr lang="tr-TR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143116"/>
            <a:ext cx="5715040" cy="3940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Benzerlik</a:t>
            </a:r>
            <a:r>
              <a:rPr lang="en-US" dirty="0" smtClean="0"/>
              <a:t> </a:t>
            </a:r>
            <a:r>
              <a:rPr lang="tr-TR" dirty="0" smtClean="0"/>
              <a:t>- </a:t>
            </a:r>
            <a:r>
              <a:rPr lang="en-US" dirty="0" err="1" smtClean="0"/>
              <a:t>Uzaklık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Fakat</a:t>
            </a:r>
            <a:r>
              <a:rPr lang="en-US" dirty="0" smtClean="0"/>
              <a:t> </a:t>
            </a:r>
            <a:r>
              <a:rPr lang="en-US" dirty="0" err="1" smtClean="0"/>
              <a:t>uzaklık</a:t>
            </a:r>
            <a:r>
              <a:rPr lang="en-US" dirty="0" smtClean="0"/>
              <a:t> </a:t>
            </a:r>
            <a:r>
              <a:rPr lang="en-US" dirty="0" err="1" smtClean="0"/>
              <a:t>hesabı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Öklit</a:t>
            </a:r>
            <a:r>
              <a:rPr lang="en-US" dirty="0" smtClean="0"/>
              <a:t> </a:t>
            </a:r>
            <a:r>
              <a:rPr lang="en-US" dirty="0" err="1" smtClean="0"/>
              <a:t>dışında</a:t>
            </a:r>
            <a:r>
              <a:rPr lang="en-US" dirty="0" smtClean="0"/>
              <a:t> </a:t>
            </a:r>
            <a:r>
              <a:rPr lang="en-US" dirty="0" err="1" smtClean="0"/>
              <a:t>önerilmiş</a:t>
            </a:r>
            <a:r>
              <a:rPr lang="en-US" dirty="0" smtClean="0"/>
              <a:t> </a:t>
            </a:r>
            <a:r>
              <a:rPr lang="en-US" dirty="0" err="1" smtClean="0"/>
              <a:t>Mahalanobis</a:t>
            </a:r>
            <a:r>
              <a:rPr lang="en-US" dirty="0" smtClean="0"/>
              <a:t>, Manhattan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Chebyshev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farklı</a:t>
            </a:r>
            <a:r>
              <a:rPr lang="en-US" dirty="0" smtClean="0"/>
              <a:t> </a:t>
            </a:r>
            <a:r>
              <a:rPr lang="en-US" dirty="0" err="1" smtClean="0"/>
              <a:t>birçok</a:t>
            </a:r>
            <a:r>
              <a:rPr lang="en-US" dirty="0" smtClean="0"/>
              <a:t> </a:t>
            </a:r>
            <a:r>
              <a:rPr lang="en-US" dirty="0" err="1" smtClean="0"/>
              <a:t>ölçüt</a:t>
            </a:r>
            <a:r>
              <a:rPr lang="en-US" dirty="0" smtClean="0"/>
              <a:t> </a:t>
            </a:r>
            <a:r>
              <a:rPr lang="en-US" dirty="0" err="1" smtClean="0"/>
              <a:t>bulunmaktadır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en-US" dirty="0" err="1" smtClean="0"/>
              <a:t>Benzerlik</a:t>
            </a:r>
            <a:r>
              <a:rPr lang="en-US" dirty="0" smtClean="0"/>
              <a:t> </a:t>
            </a:r>
            <a:r>
              <a:rPr lang="en-US" dirty="0" err="1" smtClean="0"/>
              <a:t>ölçütü</a:t>
            </a:r>
            <a:r>
              <a:rPr lang="en-US" dirty="0" smtClean="0"/>
              <a:t> de her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uzaklık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ilişkili</a:t>
            </a:r>
            <a:r>
              <a:rPr lang="en-US" dirty="0" smtClean="0"/>
              <a:t> </a:t>
            </a:r>
            <a:r>
              <a:rPr lang="en-US" dirty="0" err="1" smtClean="0"/>
              <a:t>olmak</a:t>
            </a:r>
            <a:r>
              <a:rPr lang="en-US" dirty="0" smtClean="0"/>
              <a:t> </a:t>
            </a:r>
            <a:r>
              <a:rPr lang="en-US" dirty="0" err="1" smtClean="0"/>
              <a:t>zorunda</a:t>
            </a:r>
            <a:r>
              <a:rPr lang="en-US" dirty="0" smtClean="0"/>
              <a:t> </a:t>
            </a:r>
            <a:r>
              <a:rPr lang="en-US" dirty="0" err="1" smtClean="0"/>
              <a:t>değildir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en-US" dirty="0" err="1" smtClean="0"/>
              <a:t>Literatürde</a:t>
            </a:r>
            <a:r>
              <a:rPr lang="en-US" dirty="0" smtClean="0"/>
              <a:t> </a:t>
            </a:r>
            <a:r>
              <a:rPr lang="en-US" dirty="0" err="1" smtClean="0"/>
              <a:t>uzaklığa</a:t>
            </a:r>
            <a:r>
              <a:rPr lang="en-US" dirty="0" smtClean="0"/>
              <a:t> </a:t>
            </a:r>
            <a:r>
              <a:rPr lang="en-US" dirty="0" err="1" smtClean="0"/>
              <a:t>dayalı</a:t>
            </a:r>
            <a:r>
              <a:rPr lang="en-US" dirty="0" smtClean="0"/>
              <a:t>, </a:t>
            </a:r>
            <a:r>
              <a:rPr lang="en-US" dirty="0" err="1" smtClean="0"/>
              <a:t>olasılıksal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özellik</a:t>
            </a:r>
            <a:r>
              <a:rPr lang="en-US" dirty="0" smtClean="0"/>
              <a:t> </a:t>
            </a:r>
            <a:r>
              <a:rPr lang="en-US" dirty="0" err="1" smtClean="0"/>
              <a:t>tabanlı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farklı</a:t>
            </a:r>
            <a:r>
              <a:rPr lang="en-US" dirty="0" smtClean="0"/>
              <a:t> </a:t>
            </a:r>
            <a:r>
              <a:rPr lang="en-US" dirty="0" err="1" smtClean="0"/>
              <a:t>temellere</a:t>
            </a:r>
            <a:r>
              <a:rPr lang="en-US" dirty="0" smtClean="0"/>
              <a:t> </a:t>
            </a:r>
            <a:r>
              <a:rPr lang="en-US" dirty="0" err="1" smtClean="0"/>
              <a:t>dayanan</a:t>
            </a:r>
            <a:r>
              <a:rPr lang="en-US" dirty="0" smtClean="0"/>
              <a:t> </a:t>
            </a:r>
            <a:r>
              <a:rPr lang="en-US" dirty="0" err="1" smtClean="0"/>
              <a:t>birçok</a:t>
            </a:r>
            <a:r>
              <a:rPr lang="en-US" dirty="0" smtClean="0"/>
              <a:t> </a:t>
            </a:r>
            <a:r>
              <a:rPr lang="en-US" dirty="0" err="1" smtClean="0"/>
              <a:t>benzerlik</a:t>
            </a:r>
            <a:r>
              <a:rPr lang="en-US" dirty="0" smtClean="0"/>
              <a:t> </a:t>
            </a:r>
            <a:r>
              <a:rPr lang="en-US" dirty="0" err="1" smtClean="0"/>
              <a:t>ölçütü</a:t>
            </a:r>
            <a:r>
              <a:rPr lang="en-US" dirty="0" smtClean="0"/>
              <a:t> </a:t>
            </a:r>
            <a:r>
              <a:rPr lang="en-US" dirty="0" err="1" smtClean="0"/>
              <a:t>önerilmiştir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AA562-9D22-415F-98CE-50AC7C39526A}" type="datetime1">
              <a:rPr lang="tr-TR" smtClean="0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BMÜ-531 Örüntü Tanıma Sistemleri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3A86F-4F2E-44D1-BADB-959927110C6E}" type="slidenum">
              <a:rPr lang="tr-TR" smtClean="0"/>
              <a:pPr>
                <a:defRPr/>
              </a:pPr>
              <a:t>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Benzerlik</a:t>
            </a:r>
            <a:r>
              <a:rPr lang="en-US" dirty="0" smtClean="0"/>
              <a:t> </a:t>
            </a:r>
            <a:r>
              <a:rPr lang="tr-TR" dirty="0" smtClean="0"/>
              <a:t>- </a:t>
            </a:r>
            <a:r>
              <a:rPr lang="en-US" dirty="0" err="1" smtClean="0"/>
              <a:t>Uzaklık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Uzaklık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en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kullanılan</a:t>
            </a:r>
            <a:r>
              <a:rPr lang="en-US" dirty="0" smtClean="0"/>
              <a:t> </a:t>
            </a:r>
            <a:r>
              <a:rPr lang="en-US" dirty="0" err="1" smtClean="0"/>
              <a:t>ölçüt</a:t>
            </a:r>
            <a:r>
              <a:rPr lang="en-US" dirty="0" smtClean="0"/>
              <a:t> </a:t>
            </a:r>
            <a:r>
              <a:rPr lang="en-US" dirty="0" err="1" smtClean="0"/>
              <a:t>Öklit</a:t>
            </a:r>
            <a:r>
              <a:rPr lang="en-US" dirty="0" smtClean="0"/>
              <a:t> (Euclidean distance) </a:t>
            </a:r>
            <a:r>
              <a:rPr lang="en-US" dirty="0" err="1" smtClean="0"/>
              <a:t>uzaklığıdır</a:t>
            </a:r>
            <a:r>
              <a:rPr lang="en-US" dirty="0" smtClean="0"/>
              <a:t>. </a:t>
            </a:r>
            <a:r>
              <a:rPr lang="en-US" dirty="0" err="1" smtClean="0"/>
              <a:t>İki</a:t>
            </a:r>
            <a:r>
              <a:rPr lang="en-US" dirty="0" smtClean="0"/>
              <a:t> </a:t>
            </a:r>
            <a:r>
              <a:rPr lang="en-US" dirty="0" err="1" smtClean="0"/>
              <a:t>nokta</a:t>
            </a:r>
            <a:r>
              <a:rPr lang="en-US" dirty="0" smtClean="0"/>
              <a:t> (n </a:t>
            </a:r>
            <a:r>
              <a:rPr lang="en-US" dirty="0" err="1" smtClean="0"/>
              <a:t>boyutlu</a:t>
            </a:r>
            <a:r>
              <a:rPr lang="en-US" dirty="0" smtClean="0"/>
              <a:t>)  </a:t>
            </a:r>
            <a:r>
              <a:rPr lang="en-US" dirty="0" err="1" smtClean="0"/>
              <a:t>arasındaki</a:t>
            </a:r>
            <a:r>
              <a:rPr lang="en-US" dirty="0" smtClean="0"/>
              <a:t>  </a:t>
            </a:r>
            <a:r>
              <a:rPr lang="en-US" dirty="0" err="1" smtClean="0"/>
              <a:t>uzaklık</a:t>
            </a:r>
            <a:r>
              <a:rPr lang="en-US" dirty="0" smtClean="0"/>
              <a:t>  </a:t>
            </a:r>
            <a:r>
              <a:rPr lang="en-US" dirty="0" err="1" smtClean="0"/>
              <a:t>şöyle</a:t>
            </a:r>
            <a:r>
              <a:rPr lang="en-US" dirty="0" smtClean="0"/>
              <a:t> </a:t>
            </a:r>
            <a:r>
              <a:rPr lang="en-US" dirty="0" err="1" smtClean="0"/>
              <a:t>hesaplanır</a:t>
            </a:r>
            <a:r>
              <a:rPr lang="en-US" dirty="0" smtClean="0"/>
              <a:t>: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en-US" dirty="0" err="1" smtClean="0"/>
              <a:t>Benzerlik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 </a:t>
            </a:r>
            <a:r>
              <a:rPr lang="en-US" dirty="0" err="1" smtClean="0"/>
              <a:t>genellikle</a:t>
            </a:r>
            <a:r>
              <a:rPr lang="en-US" dirty="0" smtClean="0"/>
              <a:t> </a:t>
            </a:r>
            <a:r>
              <a:rPr lang="en-US" dirty="0" err="1" smtClean="0"/>
              <a:t>uzaklığın</a:t>
            </a:r>
            <a:r>
              <a:rPr lang="en-US" dirty="0" smtClean="0"/>
              <a:t> </a:t>
            </a:r>
            <a:r>
              <a:rPr lang="en-US" dirty="0" err="1" smtClean="0"/>
              <a:t>tersidir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AA562-9D22-415F-98CE-50AC7C39526A}" type="datetime1">
              <a:rPr lang="tr-TR" smtClean="0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BMÜ-531 Örüntü Tanıma Sistemleri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3A86F-4F2E-44D1-BADB-959927110C6E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  <p:graphicFrame>
        <p:nvGraphicFramePr>
          <p:cNvPr id="11" name="10 Nesne"/>
          <p:cNvGraphicFramePr>
            <a:graphicFrameLocks noChangeAspect="1"/>
          </p:cNvGraphicFramePr>
          <p:nvPr/>
        </p:nvGraphicFramePr>
        <p:xfrm>
          <a:off x="1900219" y="3286124"/>
          <a:ext cx="5314987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Denklem" r:id="rId3" imgW="2361960" imgH="253800" progId="Equation.3">
                  <p:embed/>
                </p:oleObj>
              </mc:Choice>
              <mc:Fallback>
                <p:oleObj name="Denklem" r:id="rId3" imgW="236196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19" y="3286124"/>
                        <a:ext cx="5314987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3143240" y="4929198"/>
          <a:ext cx="215423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Denklem" r:id="rId5" imgW="1130040" imgH="330120" progId="Equation.3">
                  <p:embed/>
                </p:oleObj>
              </mc:Choice>
              <mc:Fallback>
                <p:oleObj name="Denklem" r:id="rId5" imgW="1130040" imgH="3301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4929198"/>
                        <a:ext cx="2154238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71472" y="428604"/>
            <a:ext cx="8229600" cy="561990"/>
          </a:xfrm>
        </p:spPr>
        <p:txBody>
          <a:bodyPr/>
          <a:lstStyle/>
          <a:p>
            <a:pPr algn="ctr"/>
            <a:r>
              <a:rPr lang="tr-TR" dirty="0" smtClean="0"/>
              <a:t>Uzaklık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5253054"/>
          </a:xfrm>
        </p:spPr>
        <p:txBody>
          <a:bodyPr/>
          <a:lstStyle/>
          <a:p>
            <a:r>
              <a:rPr lang="tr-TR" dirty="0" err="1" smtClean="0"/>
              <a:t>Euclidian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Manhattan</a:t>
            </a:r>
          </a:p>
          <a:p>
            <a:endParaRPr lang="tr-TR" dirty="0" smtClean="0"/>
          </a:p>
          <a:p>
            <a:r>
              <a:rPr lang="tr-TR" dirty="0" err="1" smtClean="0"/>
              <a:t>Minkowski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Weighted</a:t>
            </a:r>
            <a:r>
              <a:rPr lang="tr-TR" dirty="0" smtClean="0"/>
              <a:t> </a:t>
            </a:r>
            <a:r>
              <a:rPr lang="tr-TR" dirty="0" err="1" smtClean="0"/>
              <a:t>Distance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Maxnorm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AA562-9D22-415F-98CE-50AC7C39526A}" type="datetime1">
              <a:rPr lang="tr-TR" smtClean="0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BMÜ-531 Örüntü Tanıma Sistemleri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3A86F-4F2E-44D1-BADB-959927110C6E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000108"/>
            <a:ext cx="24955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714620"/>
            <a:ext cx="27717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14488"/>
            <a:ext cx="2438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4929198"/>
            <a:ext cx="3457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9124" y="3714752"/>
            <a:ext cx="28479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Uzaklığa</a:t>
            </a:r>
            <a:r>
              <a:rPr lang="en-US" dirty="0" smtClean="0"/>
              <a:t> </a:t>
            </a:r>
            <a:r>
              <a:rPr lang="en-US" dirty="0" err="1" smtClean="0"/>
              <a:t>dayalı</a:t>
            </a:r>
            <a:r>
              <a:rPr lang="en-US" dirty="0" smtClean="0"/>
              <a:t> </a:t>
            </a:r>
            <a:r>
              <a:rPr lang="en-US" dirty="0" err="1" smtClean="0"/>
              <a:t>sınıflandırma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Sınıflandırma</a:t>
            </a:r>
            <a:r>
              <a:rPr lang="en-US" dirty="0" smtClean="0"/>
              <a:t>,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içerisindeki</a:t>
            </a:r>
            <a:r>
              <a:rPr lang="en-US" dirty="0" smtClean="0"/>
              <a:t> </a:t>
            </a:r>
            <a:r>
              <a:rPr lang="en-US" dirty="0" err="1" smtClean="0"/>
              <a:t>noktaları</a:t>
            </a:r>
            <a:r>
              <a:rPr lang="en-US" dirty="0" smtClean="0"/>
              <a:t> hem </a:t>
            </a:r>
            <a:r>
              <a:rPr lang="en-US" dirty="0" err="1" smtClean="0"/>
              <a:t>özellik</a:t>
            </a:r>
            <a:r>
              <a:rPr lang="en-US" dirty="0" smtClean="0"/>
              <a:t> </a:t>
            </a:r>
            <a:r>
              <a:rPr lang="en-US" dirty="0" err="1" smtClean="0"/>
              <a:t>uzayındaki</a:t>
            </a:r>
            <a:r>
              <a:rPr lang="en-US" dirty="0" smtClean="0"/>
              <a:t> hem de </a:t>
            </a:r>
            <a:r>
              <a:rPr lang="en-US" dirty="0" err="1" smtClean="0"/>
              <a:t>sınıf</a:t>
            </a:r>
            <a:r>
              <a:rPr lang="en-US" dirty="0" smtClean="0"/>
              <a:t> </a:t>
            </a:r>
            <a:r>
              <a:rPr lang="en-US" dirty="0" err="1" smtClean="0"/>
              <a:t>bilgisindeki</a:t>
            </a:r>
            <a:r>
              <a:rPr lang="en-US" dirty="0" smtClean="0"/>
              <a:t> </a:t>
            </a:r>
            <a:r>
              <a:rPr lang="en-US" dirty="0" err="1" smtClean="0"/>
              <a:t>benzerliklere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gruplama</a:t>
            </a:r>
            <a:r>
              <a:rPr lang="en-US" dirty="0" smtClean="0"/>
              <a:t> </a:t>
            </a:r>
            <a:r>
              <a:rPr lang="en-US" dirty="0" err="1" smtClean="0"/>
              <a:t>işlemidir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önce</a:t>
            </a:r>
            <a:r>
              <a:rPr lang="en-US" dirty="0" smtClean="0"/>
              <a:t> </a:t>
            </a:r>
            <a:r>
              <a:rPr lang="en-US" dirty="0" err="1" smtClean="0"/>
              <a:t>bahsedildiği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yüksek</a:t>
            </a:r>
            <a:r>
              <a:rPr lang="en-US" dirty="0" smtClean="0"/>
              <a:t> </a:t>
            </a:r>
            <a:r>
              <a:rPr lang="en-US" dirty="0" err="1" smtClean="0"/>
              <a:t>benzerlik</a:t>
            </a:r>
            <a:r>
              <a:rPr lang="en-US" dirty="0" smtClean="0"/>
              <a:t> </a:t>
            </a:r>
            <a:r>
              <a:rPr lang="en-US" dirty="0" err="1" smtClean="0"/>
              <a:t>terimi</a:t>
            </a:r>
            <a:r>
              <a:rPr lang="en-US" dirty="0" smtClean="0"/>
              <a:t> </a:t>
            </a:r>
            <a:r>
              <a:rPr lang="en-US" dirty="0" err="1" smtClean="0"/>
              <a:t>düşük</a:t>
            </a:r>
            <a:r>
              <a:rPr lang="en-US" dirty="0" smtClean="0"/>
              <a:t> </a:t>
            </a:r>
            <a:r>
              <a:rPr lang="en-US" dirty="0" err="1" smtClean="0"/>
              <a:t>uzaklık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kullanılmaktadır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noktaları</a:t>
            </a:r>
            <a:r>
              <a:rPr lang="en-US" dirty="0" smtClean="0"/>
              <a:t> </a:t>
            </a:r>
            <a:r>
              <a:rPr lang="en-US" dirty="0" err="1" smtClean="0"/>
              <a:t>arasındaki</a:t>
            </a:r>
            <a:r>
              <a:rPr lang="en-US" dirty="0" smtClean="0"/>
              <a:t> </a:t>
            </a:r>
            <a:r>
              <a:rPr lang="en-US" dirty="0" err="1" smtClean="0"/>
              <a:t>uzaklıkları</a:t>
            </a:r>
            <a:r>
              <a:rPr lang="en-US" dirty="0" smtClean="0"/>
              <a:t> </a:t>
            </a:r>
            <a:r>
              <a:rPr lang="en-US" dirty="0" err="1" smtClean="0"/>
              <a:t>kullanarak</a:t>
            </a:r>
            <a:r>
              <a:rPr lang="en-US" dirty="0" smtClean="0"/>
              <a:t> </a:t>
            </a:r>
            <a:r>
              <a:rPr lang="en-US" dirty="0" err="1" smtClean="0"/>
              <a:t>sınıflandırma</a:t>
            </a:r>
            <a:r>
              <a:rPr lang="en-US" dirty="0" smtClean="0"/>
              <a:t>  </a:t>
            </a:r>
            <a:r>
              <a:rPr lang="en-US" dirty="0" err="1" smtClean="0"/>
              <a:t>yapan</a:t>
            </a:r>
            <a:r>
              <a:rPr lang="en-US" dirty="0" smtClean="0"/>
              <a:t>  en  </a:t>
            </a:r>
            <a:r>
              <a:rPr lang="en-US" dirty="0" err="1" smtClean="0"/>
              <a:t>popüler</a:t>
            </a:r>
            <a:r>
              <a:rPr lang="en-US" dirty="0" smtClean="0"/>
              <a:t>  </a:t>
            </a:r>
            <a:r>
              <a:rPr lang="en-US" dirty="0" err="1" smtClean="0"/>
              <a:t>yöntem</a:t>
            </a:r>
            <a:r>
              <a:rPr lang="en-US" dirty="0" smtClean="0"/>
              <a:t>  K  en </a:t>
            </a:r>
            <a:r>
              <a:rPr lang="en-US" dirty="0" err="1" smtClean="0"/>
              <a:t>yakın</a:t>
            </a:r>
            <a:r>
              <a:rPr lang="en-US" dirty="0" smtClean="0"/>
              <a:t> </a:t>
            </a:r>
            <a:r>
              <a:rPr lang="en-US" dirty="0" err="1" smtClean="0"/>
              <a:t>komşu</a:t>
            </a:r>
            <a:r>
              <a:rPr lang="en-US" dirty="0" smtClean="0"/>
              <a:t> (K-NN) </a:t>
            </a:r>
            <a:r>
              <a:rPr lang="en-US" dirty="0" err="1" smtClean="0"/>
              <a:t>yöntemidir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AA562-9D22-415F-98CE-50AC7C39526A}" type="datetime1">
              <a:rPr lang="tr-TR" smtClean="0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BMÜ-531 Örüntü Tanıma Sistemleri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3A86F-4F2E-44D1-BADB-959927110C6E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en </a:t>
            </a:r>
            <a:r>
              <a:rPr lang="en-US" dirty="0" err="1" smtClean="0"/>
              <a:t>yakın</a:t>
            </a:r>
            <a:r>
              <a:rPr lang="en-US" dirty="0" smtClean="0"/>
              <a:t> </a:t>
            </a:r>
            <a:r>
              <a:rPr lang="en-US" dirty="0" err="1" smtClean="0"/>
              <a:t>komşu</a:t>
            </a:r>
            <a:r>
              <a:rPr lang="en-US" dirty="0" smtClean="0"/>
              <a:t> (K-NN)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Bir</a:t>
            </a:r>
            <a:r>
              <a:rPr lang="en-US" dirty="0" smtClean="0"/>
              <a:t> a </a:t>
            </a:r>
            <a:r>
              <a:rPr lang="en-US" dirty="0" err="1" smtClean="0"/>
              <a:t>noktasının</a:t>
            </a:r>
            <a:r>
              <a:rPr lang="en-US" dirty="0" smtClean="0"/>
              <a:t> </a:t>
            </a:r>
            <a:r>
              <a:rPr lang="en-US" dirty="0" err="1" smtClean="0"/>
              <a:t>sınıfını</a:t>
            </a:r>
            <a:r>
              <a:rPr lang="en-US" dirty="0" smtClean="0"/>
              <a:t> </a:t>
            </a:r>
            <a:r>
              <a:rPr lang="en-US" dirty="0" err="1" smtClean="0"/>
              <a:t>belirlemek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veride</a:t>
            </a:r>
            <a:r>
              <a:rPr lang="en-US" dirty="0" smtClean="0"/>
              <a:t> </a:t>
            </a:r>
            <a:r>
              <a:rPr lang="en-US" dirty="0" err="1" smtClean="0"/>
              <a:t>bulunan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xi </a:t>
            </a:r>
            <a:r>
              <a:rPr lang="en-US" dirty="0" err="1" smtClean="0"/>
              <a:t>noktaları</a:t>
            </a:r>
            <a:r>
              <a:rPr lang="en-US" dirty="0" smtClean="0"/>
              <a:t> </a:t>
            </a:r>
            <a:r>
              <a:rPr lang="en-US" dirty="0" err="1" smtClean="0"/>
              <a:t>kullanılır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en-US" dirty="0" smtClean="0"/>
              <a:t>K </a:t>
            </a:r>
            <a:r>
              <a:rPr lang="en-US" dirty="0" err="1" smtClean="0"/>
              <a:t>değeri</a:t>
            </a:r>
            <a:r>
              <a:rPr lang="en-US" dirty="0" smtClean="0"/>
              <a:t>, </a:t>
            </a:r>
            <a:r>
              <a:rPr lang="en-US" dirty="0" err="1" smtClean="0"/>
              <a:t>bilinmeyen</a:t>
            </a:r>
            <a:r>
              <a:rPr lang="en-US" dirty="0" smtClean="0"/>
              <a:t> </a:t>
            </a:r>
            <a:r>
              <a:rPr lang="en-US" dirty="0" err="1" smtClean="0"/>
              <a:t>noktaya</a:t>
            </a:r>
            <a:r>
              <a:rPr lang="en-US" dirty="0" smtClean="0"/>
              <a:t> en </a:t>
            </a:r>
            <a:r>
              <a:rPr lang="en-US" dirty="0" err="1" smtClean="0"/>
              <a:t>yakın</a:t>
            </a:r>
            <a:r>
              <a:rPr lang="en-US" dirty="0" smtClean="0"/>
              <a:t> </a:t>
            </a:r>
            <a:r>
              <a:rPr lang="en-US" dirty="0" err="1" smtClean="0"/>
              <a:t>kaç</a:t>
            </a:r>
            <a:r>
              <a:rPr lang="en-US" dirty="0" smtClean="0"/>
              <a:t> </a:t>
            </a:r>
            <a:r>
              <a:rPr lang="en-US" dirty="0" err="1" smtClean="0"/>
              <a:t>adet</a:t>
            </a:r>
            <a:r>
              <a:rPr lang="en-US" dirty="0" smtClean="0"/>
              <a:t> </a:t>
            </a:r>
            <a:r>
              <a:rPr lang="en-US" dirty="0" err="1" smtClean="0"/>
              <a:t>sınıflı</a:t>
            </a:r>
            <a:r>
              <a:rPr lang="en-US" dirty="0" smtClean="0"/>
              <a:t> </a:t>
            </a:r>
            <a:r>
              <a:rPr lang="en-US" dirty="0" err="1" smtClean="0"/>
              <a:t>noktanın</a:t>
            </a:r>
            <a:r>
              <a:rPr lang="en-US" dirty="0" smtClean="0"/>
              <a:t> </a:t>
            </a:r>
            <a:r>
              <a:rPr lang="en-US" dirty="0" err="1" smtClean="0"/>
              <a:t>kullanılacağını</a:t>
            </a:r>
            <a:r>
              <a:rPr lang="en-US" dirty="0" smtClean="0"/>
              <a:t> </a:t>
            </a:r>
            <a:r>
              <a:rPr lang="en-US" dirty="0" err="1" smtClean="0"/>
              <a:t>belirler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Örneğin</a:t>
            </a:r>
            <a:r>
              <a:rPr lang="en-US" dirty="0" smtClean="0"/>
              <a:t> 1-NN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hedef</a:t>
            </a:r>
            <a:r>
              <a:rPr lang="en-US" dirty="0" smtClean="0"/>
              <a:t> </a:t>
            </a:r>
            <a:r>
              <a:rPr lang="en-US" dirty="0" err="1" smtClean="0"/>
              <a:t>sınıf</a:t>
            </a:r>
            <a:r>
              <a:rPr lang="en-US" dirty="0" smtClean="0"/>
              <a:t>, </a:t>
            </a:r>
            <a:r>
              <a:rPr lang="en-US" dirty="0" err="1" smtClean="0"/>
              <a:t>bilinmeyen</a:t>
            </a:r>
            <a:r>
              <a:rPr lang="en-US" dirty="0" smtClean="0"/>
              <a:t> </a:t>
            </a:r>
            <a:r>
              <a:rPr lang="en-US" dirty="0" err="1" smtClean="0"/>
              <a:t>noktaya</a:t>
            </a:r>
            <a:r>
              <a:rPr lang="en-US" dirty="0" smtClean="0"/>
              <a:t>   en   </a:t>
            </a:r>
            <a:r>
              <a:rPr lang="en-US" dirty="0" err="1" smtClean="0"/>
              <a:t>yakın</a:t>
            </a:r>
            <a:r>
              <a:rPr lang="en-US" dirty="0" smtClean="0"/>
              <a:t>   </a:t>
            </a:r>
            <a:r>
              <a:rPr lang="en-US" dirty="0" err="1" smtClean="0"/>
              <a:t>sınıflı</a:t>
            </a:r>
            <a:r>
              <a:rPr lang="en-US" dirty="0" smtClean="0"/>
              <a:t>   </a:t>
            </a:r>
            <a:r>
              <a:rPr lang="en-US" dirty="0" err="1" smtClean="0"/>
              <a:t>veri</a:t>
            </a:r>
            <a:r>
              <a:rPr lang="en-US" dirty="0" smtClean="0"/>
              <a:t>   </a:t>
            </a:r>
            <a:r>
              <a:rPr lang="en-US" dirty="0" err="1" smtClean="0"/>
              <a:t>noktası</a:t>
            </a:r>
            <a:r>
              <a:rPr lang="tr-TR" dirty="0" smtClean="0"/>
              <a:t> </a:t>
            </a:r>
            <a:r>
              <a:rPr lang="en-US" dirty="0" err="1" smtClean="0"/>
              <a:t>tarafından</a:t>
            </a:r>
            <a:r>
              <a:rPr lang="en-US" dirty="0" smtClean="0"/>
              <a:t> </a:t>
            </a:r>
            <a:r>
              <a:rPr lang="en-US" dirty="0" err="1" smtClean="0"/>
              <a:t>belirlenir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 3-NN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hedef</a:t>
            </a:r>
            <a:r>
              <a:rPr lang="en-US" dirty="0" smtClean="0"/>
              <a:t> </a:t>
            </a:r>
            <a:r>
              <a:rPr lang="en-US" dirty="0" err="1" smtClean="0"/>
              <a:t>sınıf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 </a:t>
            </a:r>
            <a:r>
              <a:rPr lang="en-US" dirty="0" err="1" smtClean="0"/>
              <a:t>bilinmeyen</a:t>
            </a:r>
            <a:r>
              <a:rPr lang="en-US" dirty="0" smtClean="0"/>
              <a:t> </a:t>
            </a:r>
            <a:r>
              <a:rPr lang="en-US" dirty="0" err="1" smtClean="0"/>
              <a:t>noktaya</a:t>
            </a:r>
            <a:r>
              <a:rPr lang="en-US" dirty="0" smtClean="0"/>
              <a:t> en </a:t>
            </a:r>
            <a:r>
              <a:rPr lang="en-US" dirty="0" err="1" smtClean="0"/>
              <a:t>yakın</a:t>
            </a:r>
            <a:r>
              <a:rPr lang="en-US" dirty="0" smtClean="0"/>
              <a:t> 3 </a:t>
            </a:r>
            <a:r>
              <a:rPr lang="en-US" dirty="0" err="1" smtClean="0"/>
              <a:t>adet</a:t>
            </a:r>
            <a:r>
              <a:rPr lang="en-US" dirty="0" smtClean="0"/>
              <a:t> </a:t>
            </a:r>
            <a:r>
              <a:rPr lang="en-US" dirty="0" err="1" smtClean="0"/>
              <a:t>sınıflı</a:t>
            </a:r>
            <a:r>
              <a:rPr lang="en-US" dirty="0" smtClean="0"/>
              <a:t> </a:t>
            </a:r>
            <a:r>
              <a:rPr lang="en-US" dirty="0" err="1" smtClean="0"/>
              <a:t>noktadan</a:t>
            </a:r>
            <a:r>
              <a:rPr lang="en-US" dirty="0" smtClean="0"/>
              <a:t> </a:t>
            </a:r>
            <a:r>
              <a:rPr lang="en-US" dirty="0" err="1" smtClean="0"/>
              <a:t>çoğunluğu</a:t>
            </a:r>
            <a:r>
              <a:rPr lang="en-US" dirty="0" smtClean="0"/>
              <a:t> </a:t>
            </a:r>
            <a:r>
              <a:rPr lang="en-US" dirty="0" err="1" smtClean="0"/>
              <a:t>sağlayan</a:t>
            </a:r>
            <a:r>
              <a:rPr lang="en-US" dirty="0" smtClean="0"/>
              <a:t> </a:t>
            </a:r>
            <a:r>
              <a:rPr lang="en-US" dirty="0" err="1" smtClean="0"/>
              <a:t>sınıf</a:t>
            </a:r>
            <a:r>
              <a:rPr lang="en-US" dirty="0" smtClean="0"/>
              <a:t> </a:t>
            </a:r>
            <a:r>
              <a:rPr lang="en-US" dirty="0" err="1" smtClean="0"/>
              <a:t>olmalıdır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AA562-9D22-415F-98CE-50AC7C39526A}" type="datetime1">
              <a:rPr lang="tr-TR" smtClean="0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BMÜ-531 Örüntü Tanıma Sistemleri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3A86F-4F2E-44D1-BADB-959927110C6E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en </a:t>
            </a:r>
            <a:r>
              <a:rPr lang="en-US" dirty="0" err="1" smtClean="0"/>
              <a:t>yakın</a:t>
            </a:r>
            <a:r>
              <a:rPr lang="en-US" dirty="0" smtClean="0"/>
              <a:t> </a:t>
            </a:r>
            <a:r>
              <a:rPr lang="en-US" dirty="0" err="1" smtClean="0"/>
              <a:t>komşu</a:t>
            </a:r>
            <a:r>
              <a:rPr lang="en-US" dirty="0" smtClean="0"/>
              <a:t> (K-NN)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Farklı</a:t>
            </a:r>
            <a:r>
              <a:rPr lang="en-US" dirty="0" smtClean="0"/>
              <a:t> K </a:t>
            </a:r>
            <a:r>
              <a:rPr lang="en-US" dirty="0" err="1" smtClean="0"/>
              <a:t>değerleri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AA562-9D22-415F-98CE-50AC7C39526A}" type="datetime1">
              <a:rPr lang="tr-TR" smtClean="0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BMÜ-531 Örüntü Tanıma Sistemleri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3A86F-4F2E-44D1-BADB-959927110C6E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975378"/>
            <a:ext cx="4224355" cy="31682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kış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Akış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3356</TotalTime>
  <Words>521</Words>
  <Application>Microsoft Office PowerPoint</Application>
  <PresentationFormat>Ekran Gösterisi (4:3)</PresentationFormat>
  <Paragraphs>89</Paragraphs>
  <Slides>12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Constantia</vt:lpstr>
      <vt:lpstr>Wingdings 2</vt:lpstr>
      <vt:lpstr>Akış</vt:lpstr>
      <vt:lpstr>Denklem</vt:lpstr>
      <vt:lpstr>Uzaklığa Dayalı Sınıflandırma (K-NN)</vt:lpstr>
      <vt:lpstr>Uzaklığa dayalı gruplandırma</vt:lpstr>
      <vt:lpstr>Benzerlik</vt:lpstr>
      <vt:lpstr>Benzerlik - Uzaklık</vt:lpstr>
      <vt:lpstr>Benzerlik - Uzaklık</vt:lpstr>
      <vt:lpstr>Uzaklık</vt:lpstr>
      <vt:lpstr>Uzaklığa dayalı sınıflandırma</vt:lpstr>
      <vt:lpstr>K en yakın komşu (K-NN)</vt:lpstr>
      <vt:lpstr>K en yakın komşu (K-NN)</vt:lpstr>
      <vt:lpstr>K-NN Algoritması</vt:lpstr>
      <vt:lpstr>K-NN Dezavatajları</vt:lpstr>
      <vt:lpstr>Uzaklığa dayalı kümeleme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Örüntü Tanımaya Giriş</dc:title>
  <dc:creator>BErgen</dc:creator>
  <cp:lastModifiedBy>ergenburhan@hotmail.com</cp:lastModifiedBy>
  <cp:revision>330</cp:revision>
  <dcterms:created xsi:type="dcterms:W3CDTF">2009-10-21T20:34:49Z</dcterms:created>
  <dcterms:modified xsi:type="dcterms:W3CDTF">2021-12-17T13:53:31Z</dcterms:modified>
</cp:coreProperties>
</file>