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0F4534-786A-4BC8-BAD1-9E230081A404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935B4A-59C9-410F-A9CB-699374960B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www.onlinedoctranslator.com/en/?utm_source=onlinedoctranslator&amp;utm_medium=pptx&amp;utm_campaign=attribution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rand_Challenge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etiathome.berkeley.edu/" TargetMode="External" /><Relationship Id="rId2" Type="http://schemas.openxmlformats.org/officeDocument/2006/relationships/hyperlink" Target="http://www.accessgrid.org/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://folding.stanford.edu/" TargetMode="Externa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top500.org/" TargetMode="Externa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b="1" dirty="0"/>
              <a:t>Paralele GirişBilgi işlem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6400" dirty="0">
                <a:solidFill>
                  <a:schemeClr val="tx1"/>
                </a:solidFill>
              </a:rPr>
              <a:t>https://computing.llnl.gov/tutorials/parallel_comp/ adresinden uyarlanmıştır.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English to Turkish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Paralel Hesaplama için Kullanım Alanları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Tarihsel olarak, paralel hesaplama, "bilgi işlemin en üst noktası" olarak kabul edildi ve gerçek dünyada bulunan zorlu bilimsel ve mühendislik problemlerini modellemek için kullanıldı. Bazı örnekler:</a:t>
            </a:r>
          </a:p>
          <a:p>
            <a:pPr lvl="1" algn="l" rtl="0"/>
            <a:r>
              <a:rPr lang="en-US" dirty="0"/>
              <a:t>Atmosfer, Dünya, Çevre</a:t>
            </a:r>
          </a:p>
          <a:p>
            <a:pPr lvl="1" algn="l" rtl="0"/>
            <a:r>
              <a:rPr lang="en-US" dirty="0"/>
              <a:t>Fizik - uygulamalı, nükleer, parçacık, yoğun madde, yüksek basınç, füzyon, fotonik</a:t>
            </a:r>
          </a:p>
          <a:p>
            <a:pPr lvl="1" algn="l" rtl="0"/>
            <a:r>
              <a:rPr lang="en-US" dirty="0"/>
              <a:t>Biyobilim, Biyoteknoloji, Genetik</a:t>
            </a:r>
          </a:p>
          <a:p>
            <a:pPr lvl="1" algn="l" rtl="0"/>
            <a:r>
              <a:rPr lang="en-US" dirty="0"/>
              <a:t>Kimya, Moleküler Bilimler</a:t>
            </a:r>
          </a:p>
          <a:p>
            <a:pPr lvl="1" algn="l" rtl="0"/>
            <a:r>
              <a:rPr lang="en-US" dirty="0"/>
              <a:t>Jeoloji, Sismoloji</a:t>
            </a:r>
          </a:p>
          <a:p>
            <a:pPr lvl="1" algn="l" rtl="0"/>
            <a:r>
              <a:rPr lang="en-US" dirty="0"/>
              <a:t>Makine Mühendisliği - protezden uzay aracına</a:t>
            </a:r>
          </a:p>
          <a:p>
            <a:pPr lvl="1" algn="l" rtl="0"/>
            <a:r>
              <a:rPr lang="en-US" dirty="0"/>
              <a:t>Elektrik Mühendisliği, Devre Tasarımı, Mikroelektronik</a:t>
            </a:r>
          </a:p>
          <a:p>
            <a:pPr lvl="1" algn="l" rtl="0"/>
            <a:r>
              <a:rPr lang="en-US" dirty="0"/>
              <a:t>Bilgisayar Bilimi, Matematik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4098" name="Picture 2" descr="C:\Users\Galip\Downloads\paralel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68546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Paralel Hesaplama için Kullanım Alanları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l" rtl="0"/>
            <a:r>
              <a:rPr lang="en-US" dirty="0"/>
              <a:t>Günümüzde ticari uygulamalar, daha hızlı bilgisayarların geliştirilmesinde eşit veya daha büyük bir itici güç sağlamaktadır. Bu uygulamalar, büyük miktarda verinin karmaşık şekillerde işlenmesini gerektirir. Örneğin:</a:t>
            </a:r>
          </a:p>
          <a:p>
            <a:pPr lvl="1" algn="l" rtl="0"/>
            <a:r>
              <a:rPr lang="en-US" dirty="0"/>
              <a:t>Veritabanları, veri madenciliği</a:t>
            </a:r>
          </a:p>
          <a:p>
            <a:pPr lvl="1" algn="l" rtl="0"/>
            <a:r>
              <a:rPr lang="en-US" dirty="0"/>
              <a:t>Petrol arama</a:t>
            </a:r>
          </a:p>
          <a:p>
            <a:pPr lvl="1" algn="l" rtl="0"/>
            <a:r>
              <a:rPr lang="en-US" dirty="0"/>
              <a:t>Web arama motorları, web tabanlı iş hizmetleri</a:t>
            </a:r>
          </a:p>
          <a:p>
            <a:pPr lvl="1" algn="l" rtl="0"/>
            <a:r>
              <a:rPr lang="en-US" dirty="0"/>
              <a:t>Tıbbi görüntüleme ve teşhis</a:t>
            </a:r>
          </a:p>
          <a:p>
            <a:pPr lvl="1" algn="l" rtl="0"/>
            <a:r>
              <a:rPr lang="en-US" dirty="0"/>
              <a:t>ilaç tasarımı</a:t>
            </a:r>
          </a:p>
          <a:p>
            <a:pPr lvl="1" algn="l" rtl="0"/>
            <a:r>
              <a:rPr lang="en-US" dirty="0"/>
              <a:t>Ulusal ve çok uluslu şirketlerin yönetimi</a:t>
            </a:r>
          </a:p>
          <a:p>
            <a:pPr lvl="1" algn="l" rtl="0"/>
            <a:r>
              <a:rPr lang="en-US" dirty="0"/>
              <a:t>Finansal ve ekonomik modelleme</a:t>
            </a:r>
          </a:p>
          <a:p>
            <a:pPr lvl="1" algn="l" rtl="0"/>
            <a:r>
              <a:rPr lang="en-US" dirty="0"/>
              <a:t>Özellikle eğlence endüstrisinde gelişmiş grafikler ve sanal gerçeklik</a:t>
            </a:r>
          </a:p>
          <a:p>
            <a:pPr lvl="1" algn="l" rtl="0"/>
            <a:r>
              <a:rPr lang="en-US" dirty="0"/>
              <a:t>Ağa bağlı video ve multimedya teknolojileri</a:t>
            </a:r>
          </a:p>
          <a:p>
            <a:pPr lvl="1" algn="l" rtl="0"/>
            <a:r>
              <a:rPr lang="en-US" dirty="0"/>
              <a:t>İşbirliğine dayalı çalışma ortamları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5122" name="Picture 2" descr="C:\Users\Galip\Downloads\paralel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9144000" cy="4214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Neden Paralel Hesaplama Kullanılmalı?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Ana sebepler:</a:t>
            </a:r>
            <a:endParaRPr lang="en-US" dirty="0"/>
          </a:p>
          <a:p>
            <a:pPr algn="l" rtl="0"/>
            <a:r>
              <a:rPr lang="en-US" b="1" dirty="0"/>
              <a:t>Zamandan ve/veya paradan tasarruf edin:</a:t>
            </a:r>
            <a:r>
              <a:rPr lang="en-US" dirty="0"/>
              <a:t>Teorik olarak, bir göreve daha fazla kaynak ayırmak, potansiyel maliyet tasarrufuyla birlikte tamamlanma süresini kısaltacaktır. Paralel kümeler, ucuz, ticari bileşenlerden oluşturulabilir.</a:t>
            </a:r>
          </a:p>
          <a:p>
            <a:pPr algn="l" rtl="0"/>
            <a:r>
              <a:rPr lang="en-US" b="1" dirty="0"/>
              <a:t>Daha büyük sorunları çözün:</a:t>
            </a:r>
            <a:r>
              <a:rPr lang="en-US" dirty="0"/>
              <a:t>Pek çok sorun o kadar büyük ve/veya karmaşıktır ki, özellikle sınırlı bilgisayar belleği söz konusu olduğunda, bunları tek bir bilgisayarda çözmek pratik değildir veya imkansızdır. Örneğin:</a:t>
            </a:r>
          </a:p>
          <a:p>
            <a:pPr lvl="1" algn="l" rtl="0"/>
            <a:r>
              <a:rPr lang="en-US" dirty="0"/>
              <a:t>"Büyük Mücadele" (</a:t>
            </a:r>
            <a:r>
              <a:rPr lang="en-US" u="sng" dirty="0">
                <a:hlinkClick r:id="rId2"/>
              </a:rPr>
              <a:t>tr.wikipedia.org/wiki/</a:t>
            </a:r>
            <a:r>
              <a:rPr lang="en-US" u="sng" dirty="0" err="1">
                <a:hlinkClick r:id="rId2"/>
              </a:rPr>
              <a:t>Grand_Challenge</a:t>
            </a:r>
            <a:r>
              <a:rPr lang="en-US" dirty="0"/>
              <a:t>) gerektiren problemler</a:t>
            </a:r>
            <a:r>
              <a:rPr lang="en-US" dirty="0" err="1"/>
              <a:t>PetaFLOPS</a:t>
            </a:r>
            <a:r>
              <a:rPr lang="en-US" dirty="0"/>
              <a:t>ve</a:t>
            </a:r>
            <a:r>
              <a:rPr lang="en-US" dirty="0" err="1"/>
              <a:t>Petabayt</a:t>
            </a:r>
            <a:r>
              <a:rPr lang="en-US" dirty="0"/>
              <a:t>bilgi işlem kaynakları.</a:t>
            </a:r>
          </a:p>
          <a:p>
            <a:pPr lvl="1" algn="l" rtl="0"/>
            <a:r>
              <a:rPr lang="en-US" dirty="0"/>
              <a:t>Saniyede milyonlarca işlemi işleyen web arama motorları/veritabanları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Neden Paralel Hesaplama Kullanılmalı?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dirty="0"/>
              <a:t>Eşzamanlılık sağlayın:</a:t>
            </a:r>
            <a:r>
              <a:rPr lang="en-US" dirty="0"/>
              <a:t>Tek bir bilgi işlem kaynağı aynı anda yalnızca tek bir şey yapabilir. Birden çok bilgi işlem kaynağı, birçok şeyi aynı anda yapıyor olabilir. Örneğin, Erişim Izgarası (</a:t>
            </a:r>
            <a:r>
              <a:rPr lang="en-US" u="sng" dirty="0">
                <a:hlinkClick r:id="rId2"/>
              </a:rPr>
              <a:t>www.accessgrid.org</a:t>
            </a:r>
            <a:r>
              <a:rPr lang="en-US" dirty="0"/>
              <a:t>), dünyanın dört bir yanından insanların buluşup "sanal olarak" çalışabilecekleri küresel bir işbirliği ağı sağlar.</a:t>
            </a:r>
          </a:p>
          <a:p>
            <a:pPr algn="l" rtl="0"/>
            <a:r>
              <a:rPr lang="en-US" b="1" dirty="0"/>
              <a:t>Yerel olmayan kaynakların kullanımı:</a:t>
            </a:r>
            <a:r>
              <a:rPr lang="en-US" dirty="0"/>
              <a:t>Yerel bilgi işlem kaynakları kıt olduğunda geniş alan ağında veya hatta İnternet'te bilgi işlem kaynaklarını kullanma. Örneğin:</a:t>
            </a:r>
          </a:p>
          <a:p>
            <a:pPr lvl="1" algn="l" rtl="0"/>
            <a:r>
              <a:rPr lang="en-US" dirty="0" err="1"/>
              <a:t>SETI@ev</a:t>
            </a:r>
            <a:r>
              <a:rPr lang="en-US" dirty="0"/>
              <a:t>(</a:t>
            </a:r>
            <a:r>
              <a:rPr lang="en-US" u="sng" dirty="0">
                <a:hlinkClick r:id="rId3"/>
              </a:rPr>
              <a:t>setiathome.berkeley.edu</a:t>
            </a:r>
            <a:r>
              <a:rPr lang="en-US" dirty="0"/>
              <a:t>) 528'den fazla işlem gücü için 330.000'den fazla bilgisayar kullanır</a:t>
            </a:r>
            <a:r>
              <a:rPr lang="en-US" dirty="0" err="1"/>
              <a:t>TeraFLOPS</a:t>
            </a:r>
            <a:r>
              <a:rPr lang="en-US" dirty="0"/>
              <a:t>(04 Ağustos 2008 itibariyle)</a:t>
            </a:r>
          </a:p>
          <a:p>
            <a:pPr lvl="1" algn="l" rtl="0"/>
            <a:r>
              <a:rPr lang="en-US" dirty="0" err="1"/>
              <a:t>Katlanır@ev</a:t>
            </a:r>
            <a:r>
              <a:rPr lang="en-US" dirty="0"/>
              <a:t>(</a:t>
            </a:r>
            <a:r>
              <a:rPr lang="en-US" u="sng" dirty="0">
                <a:hlinkClick r:id="rId4"/>
              </a:rPr>
              <a:t>katlama.stanford.edu</a:t>
            </a:r>
            <a:r>
              <a:rPr lang="en-US" dirty="0"/>
              <a:t>) 4.2 işlem gücü için 463.000'den fazla bilgisayar kullanır</a:t>
            </a:r>
            <a:r>
              <a:rPr lang="en-US" dirty="0" err="1"/>
              <a:t>PetaFLOPS</a:t>
            </a:r>
            <a:r>
              <a:rPr lang="en-US" dirty="0"/>
              <a:t>(4 Kasım 2008 itibariyle)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Neden Paralel Hesaplama Kullanılmalı?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b="1" dirty="0"/>
              <a:t>Seri bilgi işlemin sınırları:</a:t>
            </a:r>
            <a:r>
              <a:rPr lang="en-US" sz="2000" dirty="0"/>
              <a:t>Hem fiziksel hem de pratik nedenler, daha hızlı seri bilgisayarlar oluşturmak için önemli kısıtlamalar getiriyor:</a:t>
            </a:r>
          </a:p>
          <a:p>
            <a:pPr lvl="1" algn="l" rtl="0"/>
            <a:r>
              <a:rPr lang="en-US" sz="1800" dirty="0"/>
              <a:t>İletim hızları - bir seri bilgisayarın hızı, verilerin donanımda ne kadar hızlı hareket edebildiğine doğrudan bağlıdır. Mutlak sınırlar ışık hızı (30 cm/nanosaniye) ve bakır telin iletim sınırıdır (9 cm/nanosaniye). Artan hızlar, işleme elemanlarının artan yakınlığını gerektirir.</a:t>
            </a:r>
          </a:p>
          <a:p>
            <a:pPr lvl="1" algn="l" rtl="0"/>
            <a:r>
              <a:rPr lang="en-US" sz="1800" dirty="0"/>
              <a:t>Minyatürleştirmenin sınırları - işlemci teknolojisi, bir çipe artan sayıda transistörün yerleştirilmesine izin veriyor. Bununla birlikte, moleküler veya atomik seviyedeki bileşenlerde bile, bileşenlerin ne kadar küçük olabileceği konusunda bir sınıra ulaşılacaktır.</a:t>
            </a:r>
          </a:p>
          <a:p>
            <a:pPr lvl="1" algn="l" rtl="0"/>
            <a:r>
              <a:rPr lang="en-US" sz="1800" dirty="0"/>
              <a:t>Ekonomik sınırlamalar - tek bir işlemciyi daha hızlı hale getirmek giderek daha pahalı hale geliyor. Aynı (veya daha iyi) performansı elde etmek için daha fazla sayıda orta hızlı ticari işlemci kullanmak daha ucuzdur.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Neden Paralel Hesaplama Kullanılmalı?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Mevcut bilgisayar mimarileri, performansı artırmak için giderek daha fazla donanım düzeyinde paralelliğe güveniyor:</a:t>
            </a:r>
          </a:p>
          <a:p>
            <a:pPr lvl="1" algn="l" rtl="0"/>
            <a:r>
              <a:rPr lang="en-US" dirty="0"/>
              <a:t>Çoklu yürütme birimleri</a:t>
            </a:r>
          </a:p>
          <a:p>
            <a:pPr lvl="1" algn="l" rtl="0"/>
            <a:r>
              <a:rPr lang="en-US" dirty="0"/>
              <a:t>Ardışık yönergeler</a:t>
            </a:r>
          </a:p>
          <a:p>
            <a:pPr lvl="1" algn="l" rtl="0"/>
            <a:r>
              <a:rPr lang="en-US" dirty="0"/>
              <a:t>çok çekirdekli</a:t>
            </a:r>
          </a:p>
          <a:p>
            <a:pPr algn="l" rtl="0"/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Kim ve Ne?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u="sng" dirty="0">
                <a:hlinkClick r:id="rId2"/>
              </a:rPr>
              <a:t>Top500.org</a:t>
            </a:r>
            <a:r>
              <a:rPr lang="en-US" dirty="0"/>
              <a:t>paralel bilgi işlem kullanıcıları hakkında istatistikler sağlar - aşağıdaki grafikler yalnızca bir örnektir. Dikkat edilmesi gereken bazı şeyler:</a:t>
            </a:r>
          </a:p>
          <a:p>
            <a:pPr algn="l" rtl="0"/>
            <a:r>
              <a:rPr lang="en-US" dirty="0"/>
              <a:t>Sektörler örtüşebilir - örneğin araştırma, araştırma olarak sınıflandırılabilir. Cevap verenler ikisi arasında seçim yapmak zorundadır.</a:t>
            </a:r>
          </a:p>
          <a:p>
            <a:pPr algn="l" rtl="0"/>
            <a:r>
              <a:rPr lang="en-US" dirty="0"/>
              <a:t>"Belirtilmemiş" açık ara en büyük uygulamadır - muhtemelen birden fazla uygulama anlamına gelir.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4" name="Picture 2" descr="C:\Users\Galip\Downloads\paralel\whoWhatChar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0"/>
            <a:ext cx="64008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/>
              <a:t>1-Genel Bakış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Gelecek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r>
              <a:rPr lang="en-US" dirty="0"/>
              <a:t>Son 20 yılda, giderek daha hızlı ağların, dağıtık sistemlerin ve çok işlemcili bilgisayar mimarilerinin (masaüstü düzeyinde bile) gösterdiği eğilimler açıkça gösteriyor ki;</a:t>
            </a:r>
            <a:r>
              <a:rPr lang="en-US" b="1" i="1" dirty="0"/>
              <a:t>paralellik bilgi işlemin geleceğidir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Paralel Hesaplama Nedir?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Geleneksel olarak, yazılımlar için yazılmıştır.</a:t>
            </a:r>
            <a:r>
              <a:rPr lang="en-US" b="1" i="1" dirty="0"/>
              <a:t>seri</a:t>
            </a:r>
            <a:r>
              <a:rPr lang="en-US" dirty="0"/>
              <a:t> </a:t>
            </a:r>
            <a:r>
              <a:rPr lang="en-US" dirty="0" err="1"/>
              <a:t>hesaplama: Kime</a:t>
            </a:r>
            <a:r>
              <a:rPr lang="en-US" dirty="0"/>
              <a:t>tek bir Merkezi İşlem Birimi'ne (CPU) sahip tek bir bilgisayarda çalıştırılabilir;</a:t>
            </a:r>
          </a:p>
          <a:p>
            <a:pPr lvl="1" algn="l" rtl="0"/>
            <a:r>
              <a:rPr lang="en-US" dirty="0"/>
              <a:t>Bir problem, ayrı bir talimat dizisine bölünmüştür.</a:t>
            </a:r>
          </a:p>
          <a:p>
            <a:pPr lvl="1" algn="l" rtl="0"/>
            <a:r>
              <a:rPr lang="en-US" dirty="0"/>
              <a:t>Talimatlar birbiri ardına yürütülür.</a:t>
            </a:r>
          </a:p>
          <a:p>
            <a:pPr lvl="1" algn="l" rtl="0"/>
            <a:r>
              <a:rPr lang="en-US" dirty="0"/>
              <a:t>Herhangi bir anda yalnızca bir komut yürütülebilir.</a:t>
            </a:r>
          </a:p>
          <a:p>
            <a:pPr algn="l" rtl="0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Seri Hesaplama</a:t>
            </a:r>
          </a:p>
        </p:txBody>
      </p:sp>
      <p:pic>
        <p:nvPicPr>
          <p:cNvPr id="4" name="Picture 2" descr="C:\Users\Galip\Downloads\paralel\1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20861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Paralel Hesaplama Nedir?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En basit anlamıyla,</a:t>
            </a:r>
            <a:r>
              <a:rPr lang="en-US" b="1" i="1" dirty="0"/>
              <a:t>paralel hesaplama</a:t>
            </a:r>
            <a:r>
              <a:rPr lang="en-US" dirty="0"/>
              <a:t>bir hesaplama problemini çözmek için birden çok hesaplama kaynağının aynı anda kullanılmasıdır:</a:t>
            </a:r>
          </a:p>
          <a:p>
            <a:pPr lvl="1" algn="l" rtl="0"/>
            <a:r>
              <a:rPr lang="en-US" dirty="0"/>
              <a:t>Birden çok CPU kullanılarak çalıştırılacak</a:t>
            </a:r>
          </a:p>
          <a:p>
            <a:pPr lvl="1" algn="l" rtl="0"/>
            <a:r>
              <a:rPr lang="en-US" dirty="0"/>
              <a:t>Bir problem, aynı anda çözülebilecek ayrı parçalara bölünür</a:t>
            </a:r>
          </a:p>
          <a:p>
            <a:pPr lvl="1" algn="l" rtl="0"/>
            <a:r>
              <a:rPr lang="en-US" dirty="0"/>
              <a:t>Her bölüm ayrıca bir dizi talimata bölünmüştür</a:t>
            </a:r>
          </a:p>
          <a:p>
            <a:pPr lvl="1" algn="l" rtl="0"/>
            <a:r>
              <a:rPr lang="en-US" dirty="0"/>
              <a:t>Her parçadan gelen talimatlar, farklı CPU'larda aynı anda yürütülür</a:t>
            </a:r>
          </a:p>
          <a:p>
            <a:pPr algn="l" rtl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Paralel Hesaplama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2050" name="Picture 2" descr="C:\Users\Galip\Downloads\paralel\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000" cy="49803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Kaynak/Sorun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Bilgi işlem kaynakları şunları içerebilir:</a:t>
            </a:r>
          </a:p>
          <a:p>
            <a:pPr lvl="1" algn="l" rtl="0"/>
            <a:r>
              <a:rPr lang="en-US" dirty="0"/>
              <a:t>Birden fazla işlemciye sahip tek bir bilgisayar;</a:t>
            </a:r>
          </a:p>
          <a:p>
            <a:pPr lvl="1" algn="l" rtl="0"/>
            <a:r>
              <a:rPr lang="en-US" dirty="0"/>
              <a:t>Bir ağ ile bağlı rastgele sayıda bilgisayar;</a:t>
            </a:r>
          </a:p>
          <a:p>
            <a:pPr lvl="1" algn="l" rtl="0"/>
            <a:r>
              <a:rPr lang="en-US" dirty="0"/>
              <a:t>Her ikisinin bir kombinasyonu.</a:t>
            </a:r>
          </a:p>
          <a:p>
            <a:pPr algn="l" rtl="0"/>
            <a:r>
              <a:rPr lang="en-US" dirty="0"/>
              <a:t>Hesaplamalı problem genellikle aşağıdakiler olma yeteneği gibi özellikler gösterir:</a:t>
            </a:r>
          </a:p>
          <a:p>
            <a:pPr lvl="1" algn="l" rtl="0"/>
            <a:r>
              <a:rPr lang="en-US" dirty="0"/>
              <a:t>Aynı anda çözülebilen ayrı iş parçalarına bölünmüş;</a:t>
            </a:r>
          </a:p>
          <a:p>
            <a:pPr lvl="1" algn="l" rtl="0"/>
            <a:r>
              <a:rPr lang="en-US" dirty="0"/>
              <a:t>Herhangi bir zamanda birden fazla program talimatını yürütün;</a:t>
            </a:r>
          </a:p>
          <a:p>
            <a:pPr lvl="1" algn="l" rtl="0"/>
            <a:r>
              <a:rPr lang="en-US" dirty="0"/>
              <a:t>Birden fazla bilgi işlem kaynağıyla, tek bir bilgi işlem kaynağına göre daha kısa sürede çözülür.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Evren Paraleldir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Paralel hesaplama, doğal dünyada her zaman olan durumu taklit etmeye çalışan seri hesaplamanın bir evrimidir: aynı anda, ancak bir sıra içinde meydana gelen birçok karmaşık, birbiriyle ilişkili olay. Örneğin:</a:t>
            </a:r>
          </a:p>
          <a:p>
            <a:pPr lvl="1" algn="l" rtl="0"/>
            <a:r>
              <a:rPr lang="en-US" dirty="0"/>
              <a:t>Galaksi oluşumu</a:t>
            </a:r>
          </a:p>
          <a:p>
            <a:pPr lvl="1" algn="l" rtl="0"/>
            <a:r>
              <a:rPr lang="en-US" dirty="0"/>
              <a:t>gezegen hareketi</a:t>
            </a:r>
          </a:p>
          <a:p>
            <a:pPr lvl="1" algn="l" rtl="0"/>
            <a:r>
              <a:rPr lang="en-US" dirty="0"/>
              <a:t>Hava durumu ve okyanus modelleri</a:t>
            </a:r>
          </a:p>
          <a:p>
            <a:pPr lvl="1" algn="l" rtl="0"/>
            <a:r>
              <a:rPr lang="en-US" dirty="0"/>
              <a:t>tektonik plaka kayması</a:t>
            </a:r>
          </a:p>
          <a:p>
            <a:pPr lvl="1" algn="l" rtl="0"/>
            <a:r>
              <a:rPr lang="en-US" dirty="0"/>
              <a:t>Yoğun saat trafiği</a:t>
            </a:r>
          </a:p>
          <a:p>
            <a:pPr lvl="1" algn="l" rtl="0"/>
            <a:r>
              <a:rPr lang="en-US" dirty="0"/>
              <a:t>Otomobil montaj hattı</a:t>
            </a:r>
          </a:p>
          <a:p>
            <a:pPr lvl="1" algn="l" rtl="0"/>
            <a:r>
              <a:rPr lang="en-US" dirty="0"/>
              <a:t>Bir uzay mekiği inşa etmek</a:t>
            </a:r>
          </a:p>
          <a:p>
            <a:pPr lvl="1" algn="l" rtl="0"/>
            <a:r>
              <a:rPr lang="en-US" dirty="0"/>
              <a:t>Arabayla geçerken bir hamburger siparişi vermek.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3074" name="Picture 2" descr="C:\Users\Galip\Downloads\paralel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105"/>
            <a:ext cx="9144000" cy="68940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</TotalTime>
  <Words>456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Kaynak</vt:lpstr>
      <vt:lpstr>Paralele GirişBilgi işlem</vt:lpstr>
      <vt:lpstr>1-Genel Bakış</vt:lpstr>
      <vt:lpstr>Paralel Hesaplama Nedir?</vt:lpstr>
      <vt:lpstr>Seri Hesaplama</vt:lpstr>
      <vt:lpstr>Paralel Hesaplama Nedir?</vt:lpstr>
      <vt:lpstr>Paralel Hesaplama</vt:lpstr>
      <vt:lpstr>Kaynak/Sorun</vt:lpstr>
      <vt:lpstr>Evren Paraleldir</vt:lpstr>
      <vt:lpstr>PowerPoint Presentation</vt:lpstr>
      <vt:lpstr>Paralel Hesaplama için Kullanım Alanları</vt:lpstr>
      <vt:lpstr>PowerPoint Presentation</vt:lpstr>
      <vt:lpstr>Paralel Hesaplama için Kullanım Alanları</vt:lpstr>
      <vt:lpstr>PowerPoint Presentation</vt:lpstr>
      <vt:lpstr>Neden Paralel Hesaplama Kullanılmalı?</vt:lpstr>
      <vt:lpstr>Neden Paralel Hesaplama Kullanılmalı?</vt:lpstr>
      <vt:lpstr>Neden Paralel Hesaplama Kullanılmalı?</vt:lpstr>
      <vt:lpstr>Neden Paralel Hesaplama Kullanılmalı?</vt:lpstr>
      <vt:lpstr> Kim ve Ne?</vt:lpstr>
      <vt:lpstr>PowerPoint Presentation</vt:lpstr>
      <vt:lpstr>Gelecek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Parallel Computing</dc:title>
  <dc:creator>Galip</dc:creator>
  <cp:lastModifiedBy>HSSEN ALDARWICH</cp:lastModifiedBy>
  <cp:revision>4</cp:revision>
  <dcterms:created xsi:type="dcterms:W3CDTF">2011-03-01T21:08:03Z</dcterms:created>
  <dcterms:modified xsi:type="dcterms:W3CDTF">2022-11-26T21:19:19Z</dcterms:modified>
</cp:coreProperties>
</file>