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20 Dikdörtgen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Dikdörtgen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Dikdörtgen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Düz Bağlayıcı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6 Dikdörtgen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Dikdörtgen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8 İçerik Yer Tutucusu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10 İçerik Yer Tutucusu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13" name="12 İçerik Yer Tutucusu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4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Düz Bağlayıcı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İçerik Yer Tutucusu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B20419E-307B-47C2-BD63-AA2A0878E137}" type="datetimeFigureOut">
              <a:rPr lang="en-US" smtClean="0"/>
              <a:pPr/>
              <a:t>11/27/2022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0A5F6F2-49AE-4CAD-81DE-25D2C10BA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27 Düz Bağlayıcı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Düz Bağlayıcı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İkizkenar Üçgen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www.onlinedoctranslator.com/en/?utm_source=onlinedoctranslator&amp;utm_medium=pptx&amp;utm_campaign=attribution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 rtl="0"/>
            <a:r>
              <a:rPr lang="en-US" b="1" dirty="0"/>
              <a:t>Paralele GirişBilgi işlem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l" rtl="0"/>
            <a:endParaRPr lang="en-US" sz="2000" dirty="0"/>
          </a:p>
          <a:p>
            <a:pPr algn="l" rtl="0"/>
            <a:endParaRPr lang="en-US" sz="2000" dirty="0"/>
          </a:p>
          <a:p>
            <a:pPr algn="l" rtl="0"/>
            <a:r>
              <a:rPr lang="en-US" sz="6400" dirty="0">
                <a:solidFill>
                  <a:schemeClr val="tx1"/>
                </a:solidFill>
              </a:rPr>
              <a:t>https://computing.llnl.gov/tutorials/parallel_comp/ adresinden uyarlanmıştır.</a:t>
            </a:r>
          </a:p>
        </p:txBody>
      </p:sp>
      <p:sp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English to Turkish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Id2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Dağıtılmış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Her işlemcinin kendi yerel belleği olduğu için bağımsız olarak çalışır. Yerel belleğinde yaptığı değişikliklerin diğer işlemcilerin belleği üzerinde hiçbir etkisi yoktur. Bu nedenle, önbellek tutarlılığı kavramı geçerli değildir.</a:t>
            </a:r>
          </a:p>
          <a:p>
            <a:pPr algn="l" rtl="0"/>
            <a:r>
              <a:rPr lang="en-US" dirty="0"/>
              <a:t>Bir işlemcinin başka bir işlemcideki verilere erişmesi gerektiğinde, verilerin nasıl ve ne zaman iletileceğini açıkça tanımlamak genellikle programcının görevidir. Görevler arasındaki senkronizasyon da aynı şekilde programcının sorumluluğundadır.</a:t>
            </a:r>
          </a:p>
          <a:p>
            <a:pPr algn="l" rtl="0"/>
            <a:r>
              <a:rPr lang="en-US" dirty="0"/>
              <a:t>Veri aktarımı için kullanılan ağ "yapısı" büyük ölçüde değişiklik gösterse de,</a:t>
            </a:r>
            <a:r>
              <a:rPr lang="en-US" dirty="0" err="1"/>
              <a:t>Yapabilmek</a:t>
            </a:r>
            <a:r>
              <a:rPr lang="en-US" dirty="0"/>
              <a:t>Ethernet kadar basit olun.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Dağıtılmış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8434" name="Picture 2" descr="C:\Users\Galip\Downloads\paralel\distributed_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905000"/>
            <a:ext cx="9032033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Dağıtılmış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dirty="0"/>
              <a:t>Avantajlar:</a:t>
            </a:r>
            <a:endParaRPr lang="en-US" dirty="0"/>
          </a:p>
          <a:p>
            <a:pPr lvl="1" algn="l" rtl="0"/>
            <a:r>
              <a:rPr lang="en-US" dirty="0"/>
              <a:t>Bellek, işlemci sayısına göre ölçeklenebilir. İşlemci sayısı arttıkça bellek boyutu da orantılı olarak artar.</a:t>
            </a:r>
          </a:p>
          <a:p>
            <a:pPr lvl="1" algn="l" rtl="0"/>
            <a:r>
              <a:rPr lang="en-US" dirty="0"/>
              <a:t>Her işlemci, müdahale olmadan ve önbellek tutarlılığını sürdürmeye çalışırken ortaya çıkan ek yük olmadan kendi belleğine hızla erişebilir.</a:t>
            </a:r>
          </a:p>
          <a:p>
            <a:pPr lvl="1" algn="l" rtl="0"/>
            <a:r>
              <a:rPr lang="en-US" dirty="0"/>
              <a:t>Maliyet etkinliği: emtia, hazır işlemciler ve ağ iletişimi kullanabilir.</a:t>
            </a:r>
          </a:p>
          <a:p>
            <a:pPr algn="l" rtl="0"/>
            <a:r>
              <a:rPr lang="en-US" dirty="0"/>
              <a:t> </a:t>
            </a:r>
            <a:r>
              <a:rPr lang="en-US" b="1" dirty="0"/>
              <a:t>Dezavantajları:</a:t>
            </a:r>
            <a:endParaRPr lang="en-US" dirty="0"/>
          </a:p>
          <a:p>
            <a:pPr lvl="1" algn="l" rtl="0"/>
            <a:r>
              <a:rPr lang="en-US" dirty="0"/>
              <a:t>Programcı, işlemciler arasındaki veri iletişimi ile ilgili ayrıntıların çoğundan sorumludur.</a:t>
            </a:r>
          </a:p>
          <a:p>
            <a:pPr lvl="1" algn="l" rtl="0"/>
            <a:r>
              <a:rPr lang="en-US" dirty="0"/>
              <a:t>Küresel belleğe dayalı mevcut veri yapılarını bu bellek organizasyonuna eşlemek zor olabilir.</a:t>
            </a:r>
          </a:p>
          <a:p>
            <a:pPr lvl="1" algn="l" rtl="0"/>
            <a:r>
              <a:rPr lang="en-US" dirty="0"/>
              <a:t>Tekdüze olmayan bellek erişimi (NUMA) kez</a:t>
            </a:r>
          </a:p>
          <a:p>
            <a:pPr algn="l" rt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Hibrit Dağıtılmış Paylaşımlı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dirty="0"/>
              <a:t>Bugün dünyanın en büyük ve en hızlı bilgisayarları, hem paylaşılan hem de dağıtılmış bellek mimarilerini kullanır.</a:t>
            </a:r>
          </a:p>
          <a:p>
            <a:pPr algn="l" rtl="0"/>
            <a:r>
              <a:rPr lang="en-US" sz="2000" dirty="0"/>
              <a:t>Paylaşılan bellek bileşeni genellikle bir önbellek uyumlu SMP makinesidir. Belirli bir SMP'deki işlemciler, o makinenin belleğini global olarak adresleyebilir.</a:t>
            </a:r>
          </a:p>
          <a:p>
            <a:pPr algn="l" rtl="0"/>
            <a:r>
              <a:rPr lang="en-US" sz="2000" dirty="0"/>
              <a:t>Dağıtılmış bellek bileşeni, birden çok SMP'nin ağıdır. SMP'ler yalnızca kendi hafızalarını bilirler - başka bir SMP'deki hafızayı bilmezler. Bu nedenle, verileri bir SMP'den diğerine taşımak için ağ iletişimleri gerekir.</a:t>
            </a:r>
          </a:p>
          <a:p>
            <a:pPr algn="l" rtl="0"/>
            <a:r>
              <a:rPr lang="en-US" sz="2000" dirty="0"/>
              <a:t>Mevcut eğilimler, bu tür bellek mimarisinin öngörülebilir gelecekte bilgi işlemin en üst noktasında hakim olmaya ve artmaya devam edeceğini gösteriyor gibi görünüyor.</a:t>
            </a:r>
          </a:p>
          <a:p>
            <a:pPr algn="l" rtl="0"/>
            <a:r>
              <a:rPr lang="en-US" sz="2000" dirty="0"/>
              <a:t>Avantajlar ve Dezavantajlar: Hem paylaşılan hem de dağıtılmış bellek mimarilerinde ortak olan her şey.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Hibrit Dağıtılmış Paylaşımlı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9458" name="Picture 2" descr="C:\Users\Galip\Downloads\paralel\hybrid_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814316"/>
            <a:ext cx="9067800" cy="36720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3-Paralel Bilgisayar Bellek Mimarileri</a:t>
            </a:r>
            <a:endParaRPr lang="en-US" dirty="0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dirty="0"/>
              <a:t>Paylaşılan Bellek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b="1" dirty="0"/>
              <a:t>Genel özellikleri:</a:t>
            </a:r>
            <a:endParaRPr lang="en-US" dirty="0"/>
          </a:p>
          <a:p>
            <a:pPr algn="l" rtl="0"/>
            <a:r>
              <a:rPr lang="en-US" dirty="0"/>
              <a:t>Paylaşılan bellek paralel bilgisayarları çok çeşitlidir, ancak genel olarak tüm işlemcilerin genel adres alanı olarak tüm belleğe erişmesi için ortak bir yeteneğe sahiptir.</a:t>
            </a:r>
          </a:p>
          <a:p>
            <a:pPr algn="l" rtl="0"/>
            <a:r>
              <a:rPr lang="en-US" dirty="0"/>
              <a:t>Birden çok işlemci bağımsız olarak çalışabilir ancak aynı bellek kaynaklarını paylaşabilir.</a:t>
            </a:r>
          </a:p>
          <a:p>
            <a:pPr algn="l" rtl="0"/>
            <a:r>
              <a:rPr lang="en-US" dirty="0"/>
              <a:t>Bir işlemci tarafından gerçekleştirilen bellek konumundaki değişiklikler, diğer tüm işlemciler tarafından görülebilir.</a:t>
            </a:r>
          </a:p>
          <a:p>
            <a:pPr algn="l" rtl="0"/>
            <a:r>
              <a:rPr lang="en-US" dirty="0"/>
              <a:t>Paylaşılan bellek makineleri, bellek erişim sürelerine göre iki ana sınıfa ayrılabilir:</a:t>
            </a:r>
            <a:r>
              <a:rPr lang="en-US" b="1" i="1" dirty="0"/>
              <a:t>UMA</a:t>
            </a:r>
            <a:r>
              <a:rPr lang="en-US" dirty="0"/>
              <a:t>ve</a:t>
            </a:r>
            <a:r>
              <a:rPr lang="en-US" b="1" i="1" dirty="0"/>
              <a:t>NUMA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Tekdüzen Bellek Erişimi (UMA)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Bugün en yaygın olarak Simetrik Çok İşlemcili (SMP) makineler tarafından temsil edilmektedir.</a:t>
            </a:r>
          </a:p>
          <a:p>
            <a:pPr algn="l" rtl="0"/>
            <a:r>
              <a:rPr lang="en-US" dirty="0"/>
              <a:t>aynı işlemciler</a:t>
            </a:r>
          </a:p>
          <a:p>
            <a:pPr algn="l" rtl="0"/>
            <a:r>
              <a:rPr lang="en-US" dirty="0"/>
              <a:t>Belleğe eşit erişim ve erişim süreleri</a:t>
            </a:r>
          </a:p>
          <a:p>
            <a:pPr algn="l" rtl="0"/>
            <a:r>
              <a:rPr lang="en-US" dirty="0"/>
              <a:t>Bazen CC-UMA - Önbellek Tutarlı UMA olarak adlandırılır. Önbellek uyumlu, bir işlemci paylaşılan bellekteki bir konumu güncellerse, diğer tüm işlemcilerin güncellemeden haberdar olduğu anlamına gelir. Önbellek tutarlılığı, donanım düzeyinde gerçekleştirilir.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 </a:t>
            </a:r>
            <a:r>
              <a:rPr lang="en-US" b="1" dirty="0"/>
              <a:t>Tekdüzen Bellek Erişimi (UMA)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6386" name="Picture 2" descr="C:\Users\Galip\Downloads\paralel\shared_me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934200" cy="47735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Düzensiz Bellek Erişimi (NUMA)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Genellikle iki veya daha fazla SMP'yi fiziksel olarak birbirine bağlayarak yapılır</a:t>
            </a:r>
          </a:p>
          <a:p>
            <a:pPr algn="l" rtl="0"/>
            <a:r>
              <a:rPr lang="en-US" dirty="0"/>
              <a:t>Bir SMP, başka bir SMP'nin belleğine doğrudan erişebilir</a:t>
            </a:r>
          </a:p>
          <a:p>
            <a:pPr algn="l" rtl="0"/>
            <a:r>
              <a:rPr lang="en-US" dirty="0"/>
              <a:t>Tüm işlemciler, tüm belleklere eşit erişim süresine sahip değildir.</a:t>
            </a:r>
          </a:p>
          <a:p>
            <a:pPr algn="l" rtl="0"/>
            <a:r>
              <a:rPr lang="en-US" dirty="0"/>
              <a:t>Bağlantı üzerinden bellek erişimi daha yavaştır</a:t>
            </a:r>
          </a:p>
          <a:p>
            <a:pPr algn="l" rtl="0"/>
            <a:r>
              <a:rPr lang="en-US" dirty="0"/>
              <a:t>Önbellek tutarlılığı korunursa, CC-NUMA - Önbellek Tutarlı NUMA olarak da adlandırılabilir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Düzensiz Bellek Erişimi (NUMA)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 rtl="0"/>
            <a:endParaRPr lang="en-US"/>
          </a:p>
        </p:txBody>
      </p:sp>
      <p:pic>
        <p:nvPicPr>
          <p:cNvPr id="17410" name="Picture 2" descr="C:\Users\Galip\Downloads\paralel\num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8655700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Düzensiz Bellek Erişimi (NUMA)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Avantajlar:</a:t>
            </a:r>
          </a:p>
          <a:p>
            <a:pPr lvl="1" algn="l" rtl="0"/>
            <a:r>
              <a:rPr lang="en-US" dirty="0"/>
              <a:t>Genel adres alanı, belleğe kullanıcı dostu bir programlama perspektifi sağlar</a:t>
            </a:r>
          </a:p>
          <a:p>
            <a:pPr lvl="1" algn="l" rtl="0"/>
            <a:r>
              <a:rPr lang="en-US" dirty="0"/>
              <a:t>Görevler arasında veri paylaşımı, belleğin CPU'lara yakınlığı nedeniyle hem hızlı hem de tek tiptir</a:t>
            </a:r>
          </a:p>
          <a:p>
            <a:pPr algn="l" rtl="0"/>
            <a:r>
              <a:rPr lang="en-US" dirty="0"/>
              <a:t> </a:t>
            </a:r>
            <a:r>
              <a:rPr lang="en-US" b="1" dirty="0"/>
              <a:t>Dezavantajları:</a:t>
            </a:r>
            <a:endParaRPr lang="en-US" dirty="0"/>
          </a:p>
          <a:p>
            <a:pPr lvl="1" algn="l" rtl="0"/>
            <a:r>
              <a:rPr lang="en-US" dirty="0"/>
              <a:t>Birincil dezavantaj, bellek ve CPU'lar arasında ölçeklenebilirlik olmamasıdır. Daha fazla CPU eklemek, paylaşılan bellek-CPU yolundaki trafiği geometrik olarak artırabilir ve önbellek tutarlı sistemler için, önbellek/bellek yönetimi ile ilişkili trafiği geometrik olarak artırabilir.</a:t>
            </a:r>
          </a:p>
          <a:p>
            <a:pPr lvl="1" algn="l" rtl="0"/>
            <a:r>
              <a:rPr lang="en-US" dirty="0"/>
              <a:t>Senkronizasyon için programcı sorumluluğu, küresel belleğe "doğru" erişimi sağlayan yapılardır.</a:t>
            </a:r>
          </a:p>
          <a:p>
            <a:pPr lvl="1" algn="l" rtl="0"/>
            <a:r>
              <a:rPr lang="en-US" dirty="0"/>
              <a:t>Gider: Giderek artan sayıda işlemciye sahip paylaşımlı bellekli makineler tasarlamak ve üretmek giderek daha zor ve pahalı hale geliyor.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1" dirty="0"/>
              <a:t>Dağıtılmış Bellek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 </a:t>
            </a:r>
            <a:r>
              <a:rPr lang="en-US" b="1" dirty="0"/>
              <a:t>Genel özellikleri:</a:t>
            </a:r>
            <a:endParaRPr lang="en-US" dirty="0"/>
          </a:p>
          <a:p>
            <a:pPr algn="l" rtl="0"/>
            <a:r>
              <a:rPr lang="en-US" dirty="0"/>
              <a:t>Paylaşılan bellek sistemleri gibi, dağıtılmış bellek sistemleri de büyük farklılıklar gösterir ancak ortak bir özelliği paylaşır. Dağıtılmış bellek sistemleri, işlemciler arası belleği bağlamak için bir iletişim ağı gerektirir.</a:t>
            </a:r>
          </a:p>
          <a:p>
            <a:pPr algn="l" rtl="0"/>
            <a:r>
              <a:rPr lang="en-US" dirty="0"/>
              <a:t>İşlemcilerin kendi yerel hafızaları vardır. Bir işlemcideki bellek adresleri başka bir işlemciye eşlenmez, bu nedenle tüm işlemcilerde genel adres alanı kavramı yoktur.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496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Kaynak</vt:lpstr>
      <vt:lpstr>Paralele GirişBilgi işlem</vt:lpstr>
      <vt:lpstr>3-Paralel Bilgisayar Bellek Mimarileri</vt:lpstr>
      <vt:lpstr>Paylaşılan Bellek</vt:lpstr>
      <vt:lpstr> Tekdüzen Bellek Erişimi (UMA)</vt:lpstr>
      <vt:lpstr> Tekdüzen Bellek Erişimi (UMA)</vt:lpstr>
      <vt:lpstr> Düzensiz Bellek Erişimi (NUMA)</vt:lpstr>
      <vt:lpstr> Düzensiz Bellek Erişimi (NUMA)</vt:lpstr>
      <vt:lpstr> Düzensiz Bellek Erişimi (NUMA)</vt:lpstr>
      <vt:lpstr>Dağıtılmış Bellek</vt:lpstr>
      <vt:lpstr>Dağıtılmış Bellek</vt:lpstr>
      <vt:lpstr>Dağıtılmış Bellek</vt:lpstr>
      <vt:lpstr>Dağıtılmış Bellek</vt:lpstr>
      <vt:lpstr>Hibrit Dağıtılmış Paylaşımlı Bellek</vt:lpstr>
      <vt:lpstr>Hibrit Dağıtılmış Paylaşımlı Bellek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3-Parallel Computer Memory Architectures</dc:title>
  <dc:creator>Galip</dc:creator>
  <cp:lastModifiedBy>HSSEN ALDARWICH</cp:lastModifiedBy>
  <cp:revision>5</cp:revision>
  <dcterms:created xsi:type="dcterms:W3CDTF">2011-03-01T21:16:13Z</dcterms:created>
  <dcterms:modified xsi:type="dcterms:W3CDTF">2022-11-26T21:19:12Z</dcterms:modified>
</cp:coreProperties>
</file>