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856"/>
    <p:restoredTop sz="94643"/>
  </p:normalViewPr>
  <p:slideViewPr>
    <p:cSldViewPr>
      <p:cViewPr varScale="1">
        <p:scale>
          <a:sx n="72" d="100"/>
          <a:sy n="72" d="100"/>
        </p:scale>
        <p:origin x="208" y="17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D55A-DABB-4A92-8FBC-B5B402B4B858}" type="datetimeFigureOut">
              <a:rPr lang="en-US" smtClean="0"/>
              <a:pPr/>
              <a:t>10/12/22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E7F4-D5FF-4E43-8B3E-0AAB8F9E9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D55A-DABB-4A92-8FBC-B5B402B4B858}" type="datetimeFigureOut">
              <a:rPr lang="en-US" smtClean="0"/>
              <a:pPr/>
              <a:t>10/12/22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E7F4-D5FF-4E43-8B3E-0AAB8F9E9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D55A-DABB-4A92-8FBC-B5B402B4B858}" type="datetimeFigureOut">
              <a:rPr lang="en-US" smtClean="0"/>
              <a:pPr/>
              <a:t>10/12/22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E7F4-D5FF-4E43-8B3E-0AAB8F9E9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D55A-DABB-4A92-8FBC-B5B402B4B858}" type="datetimeFigureOut">
              <a:rPr lang="en-US" smtClean="0"/>
              <a:pPr/>
              <a:t>10/12/22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E7F4-D5FF-4E43-8B3E-0AAB8F9E9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D55A-DABB-4A92-8FBC-B5B402B4B858}" type="datetimeFigureOut">
              <a:rPr lang="en-US" smtClean="0"/>
              <a:pPr/>
              <a:t>10/12/22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E7F4-D5FF-4E43-8B3E-0AAB8F9E9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D55A-DABB-4A92-8FBC-B5B402B4B858}" type="datetimeFigureOut">
              <a:rPr lang="en-US" smtClean="0"/>
              <a:pPr/>
              <a:t>10/12/22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E7F4-D5FF-4E43-8B3E-0AAB8F9E9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D55A-DABB-4A92-8FBC-B5B402B4B858}" type="datetimeFigureOut">
              <a:rPr lang="en-US" smtClean="0"/>
              <a:pPr/>
              <a:t>10/12/22</a:t>
            </a:fld>
            <a:endParaRPr lang="en-US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E7F4-D5FF-4E43-8B3E-0AAB8F9E9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D55A-DABB-4A92-8FBC-B5B402B4B858}" type="datetimeFigureOut">
              <a:rPr lang="en-US" smtClean="0"/>
              <a:pPr/>
              <a:t>10/12/22</a:t>
            </a:fld>
            <a:endParaRPr lang="en-US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E7F4-D5FF-4E43-8B3E-0AAB8F9E9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D55A-DABB-4A92-8FBC-B5B402B4B858}" type="datetimeFigureOut">
              <a:rPr lang="en-US" smtClean="0"/>
              <a:pPr/>
              <a:t>10/12/22</a:t>
            </a:fld>
            <a:endParaRPr lang="en-US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E7F4-D5FF-4E43-8B3E-0AAB8F9E9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D55A-DABB-4A92-8FBC-B5B402B4B858}" type="datetimeFigureOut">
              <a:rPr lang="en-US" smtClean="0"/>
              <a:pPr/>
              <a:t>10/12/22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E7F4-D5FF-4E43-8B3E-0AAB8F9E9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8D55A-DABB-4A92-8FBC-B5B402B4B858}" type="datetimeFigureOut">
              <a:rPr lang="en-US" smtClean="0"/>
              <a:pPr/>
              <a:t>10/12/22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E7F4-D5FF-4E43-8B3E-0AAB8F9E9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78D55A-DABB-4A92-8FBC-B5B402B4B858}" type="datetimeFigureOut">
              <a:rPr lang="en-US" smtClean="0"/>
              <a:pPr/>
              <a:t>10/12/22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5E7F4-D5FF-4E43-8B3E-0AAB8F9E970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uting.llnl.gov/tutorials/parallel_comp/" TargetMode="External"/><Relationship Id="rId2" Type="http://schemas.openxmlformats.org/officeDocument/2006/relationships/hyperlink" Target="http://www.mhpcc.edu/training/workshop/parallel_intro/MAI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Paralel</a:t>
            </a:r>
            <a:r>
              <a:rPr lang="en-US" dirty="0"/>
              <a:t> </a:t>
            </a:r>
            <a:r>
              <a:rPr lang="en-US" dirty="0" err="1"/>
              <a:t>Hesaplama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AA8C8BE-31C1-CC4E-8CB3-AC6C1BC00D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Dersin</a:t>
            </a:r>
            <a:r>
              <a:rPr lang="en-US" dirty="0"/>
              <a:t> </a:t>
            </a:r>
            <a:r>
              <a:rPr lang="tr-TR" dirty="0"/>
              <a:t>Amacı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Paralel hesaplamaya giriş</a:t>
            </a:r>
          </a:p>
          <a:p>
            <a:r>
              <a:rPr lang="tr-TR" dirty="0"/>
              <a:t>Temel tanımlar kavramlar</a:t>
            </a:r>
          </a:p>
          <a:p>
            <a:r>
              <a:rPr lang="tr-TR" dirty="0"/>
              <a:t>Neden paralel hesaplama</a:t>
            </a:r>
          </a:p>
          <a:p>
            <a:r>
              <a:rPr lang="tr-TR" dirty="0"/>
              <a:t>Eşzamanlı (koşut), paralel, dağıtık sistemler</a:t>
            </a:r>
          </a:p>
          <a:p>
            <a:r>
              <a:rPr lang="tr-TR" dirty="0"/>
              <a:t>Paralel donanım-yazılım</a:t>
            </a:r>
          </a:p>
          <a:p>
            <a:r>
              <a:rPr lang="tr-TR" dirty="0"/>
              <a:t>Paralel mimariler</a:t>
            </a:r>
          </a:p>
          <a:p>
            <a:endParaRPr lang="tr-TR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dirty="0"/>
              <a:t>İnternet !</a:t>
            </a:r>
          </a:p>
          <a:p>
            <a:r>
              <a:rPr lang="tr-TR" dirty="0"/>
              <a:t>An </a:t>
            </a:r>
            <a:r>
              <a:rPr lang="tr-TR" dirty="0" err="1"/>
              <a:t>Introduction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Parallel</a:t>
            </a:r>
            <a:r>
              <a:rPr lang="tr-TR" dirty="0"/>
              <a:t> </a:t>
            </a:r>
            <a:r>
              <a:rPr lang="tr-TR" dirty="0" err="1"/>
              <a:t>Programming</a:t>
            </a:r>
            <a:br>
              <a:rPr lang="tr-TR" dirty="0"/>
            </a:br>
            <a:r>
              <a:rPr lang="tr-TR" dirty="0"/>
              <a:t>Peter </a:t>
            </a:r>
            <a:r>
              <a:rPr lang="tr-TR" dirty="0" err="1"/>
              <a:t>Pacheco</a:t>
            </a:r>
            <a:r>
              <a:rPr lang="tr-TR" dirty="0"/>
              <a:t>, Morgan </a:t>
            </a:r>
            <a:r>
              <a:rPr lang="tr-TR" dirty="0" err="1"/>
              <a:t>Kauffman</a:t>
            </a:r>
            <a:br>
              <a:rPr lang="tr-TR" dirty="0"/>
            </a:br>
            <a:r>
              <a:rPr lang="tr-TR" dirty="0" err="1"/>
              <a:t>Chapter</a:t>
            </a:r>
            <a:r>
              <a:rPr lang="tr-TR" dirty="0"/>
              <a:t> 1-2</a:t>
            </a:r>
          </a:p>
          <a:p>
            <a:r>
              <a:rPr lang="tr-TR" dirty="0"/>
              <a:t>An </a:t>
            </a:r>
            <a:r>
              <a:rPr lang="tr-TR" dirty="0" err="1"/>
              <a:t>Introduction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Parallel</a:t>
            </a:r>
            <a:r>
              <a:rPr lang="tr-TR" dirty="0"/>
              <a:t> </a:t>
            </a:r>
            <a:r>
              <a:rPr lang="tr-TR" dirty="0" err="1"/>
              <a:t>Programming</a:t>
            </a:r>
            <a:br>
              <a:rPr lang="tr-TR" dirty="0"/>
            </a:br>
            <a:r>
              <a:rPr lang="tr-TR" dirty="0" err="1"/>
              <a:t>Tobias</a:t>
            </a:r>
            <a:r>
              <a:rPr lang="tr-TR" dirty="0"/>
              <a:t> </a:t>
            </a:r>
            <a:r>
              <a:rPr lang="tr-TR" dirty="0" err="1"/>
              <a:t>Wittwer</a:t>
            </a:r>
            <a:br>
              <a:rPr lang="tr-TR" dirty="0"/>
            </a:br>
            <a:r>
              <a:rPr lang="tr-TR" dirty="0" err="1"/>
              <a:t>Chapter</a:t>
            </a:r>
            <a:r>
              <a:rPr lang="tr-TR" dirty="0"/>
              <a:t> 2</a:t>
            </a:r>
          </a:p>
          <a:p>
            <a:r>
              <a:rPr lang="tr-TR" dirty="0" err="1"/>
              <a:t>Introduction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High</a:t>
            </a:r>
            <a:r>
              <a:rPr lang="tr-TR" dirty="0"/>
              <a:t> </a:t>
            </a:r>
            <a:r>
              <a:rPr lang="tr-TR" dirty="0" err="1"/>
              <a:t>Performance</a:t>
            </a:r>
            <a:r>
              <a:rPr lang="tr-TR" dirty="0"/>
              <a:t> </a:t>
            </a:r>
            <a:r>
              <a:rPr lang="tr-TR" dirty="0" err="1"/>
              <a:t>Scientific</a:t>
            </a:r>
            <a:r>
              <a:rPr lang="tr-TR" dirty="0"/>
              <a:t> </a:t>
            </a:r>
            <a:r>
              <a:rPr lang="tr-TR" dirty="0" err="1"/>
              <a:t>Computing</a:t>
            </a:r>
            <a:br>
              <a:rPr lang="tr-TR" dirty="0"/>
            </a:br>
            <a:r>
              <a:rPr lang="tr-TR" dirty="0"/>
              <a:t>Victor </a:t>
            </a:r>
            <a:r>
              <a:rPr lang="tr-TR" dirty="0" err="1"/>
              <a:t>Eijkhout</a:t>
            </a:r>
            <a:br>
              <a:rPr lang="tr-TR" dirty="0"/>
            </a:br>
            <a:r>
              <a:rPr lang="tr-TR" dirty="0"/>
              <a:t> </a:t>
            </a:r>
            <a:r>
              <a:rPr lang="tr-TR" dirty="0" err="1"/>
              <a:t>Chapter</a:t>
            </a:r>
            <a:r>
              <a:rPr lang="tr-TR" dirty="0"/>
              <a:t> 1-2</a:t>
            </a:r>
          </a:p>
          <a:p>
            <a:r>
              <a:rPr lang="tr-TR" dirty="0"/>
              <a:t>Başvuru kaynağı</a:t>
            </a:r>
            <a:br>
              <a:rPr lang="tr-TR" dirty="0"/>
            </a:b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Sourcebook</a:t>
            </a:r>
            <a:r>
              <a:rPr lang="tr-TR" dirty="0"/>
              <a:t> of </a:t>
            </a:r>
            <a:r>
              <a:rPr lang="tr-TR" dirty="0" err="1"/>
              <a:t>Parallel</a:t>
            </a:r>
            <a:r>
              <a:rPr lang="tr-TR" dirty="0"/>
              <a:t> </a:t>
            </a:r>
            <a:r>
              <a:rPr lang="tr-TR" dirty="0" err="1"/>
              <a:t>Computing</a:t>
            </a:r>
            <a:br>
              <a:rPr lang="tr-TR" dirty="0"/>
            </a:br>
            <a:r>
              <a:rPr lang="tr-TR" dirty="0" err="1"/>
              <a:t>Dongarra</a:t>
            </a:r>
            <a:r>
              <a:rPr lang="tr-TR" dirty="0"/>
              <a:t>, </a:t>
            </a:r>
            <a:r>
              <a:rPr lang="tr-TR" dirty="0" err="1"/>
              <a:t>Foster</a:t>
            </a:r>
            <a:r>
              <a:rPr lang="tr-TR" dirty="0"/>
              <a:t>, </a:t>
            </a:r>
            <a:r>
              <a:rPr lang="tr-TR" dirty="0" err="1"/>
              <a:t>Fox</a:t>
            </a:r>
            <a:endParaRPr lang="tr-TR" dirty="0"/>
          </a:p>
          <a:p>
            <a:pPr>
              <a:buNone/>
            </a:pPr>
            <a:br>
              <a:rPr lang="tr-TR" dirty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Kaynaklar</a:t>
            </a:r>
            <a:endParaRPr lang="en-US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SP Parallel Programming Workshop</a:t>
            </a:r>
            <a:br>
              <a:rPr lang="tr-TR" dirty="0">
                <a:hlinkClick r:id="rId2"/>
              </a:rPr>
            </a:br>
            <a:r>
              <a:rPr lang="en-US" dirty="0">
                <a:hlinkClick r:id="rId2"/>
              </a:rPr>
              <a:t>http://www.mhpcc.edu/training/workshop/parallel_intro/MAIN.html</a:t>
            </a:r>
            <a:endParaRPr lang="tr-TR" dirty="0"/>
          </a:p>
          <a:p>
            <a:r>
              <a:rPr lang="en-US" b="1" dirty="0"/>
              <a:t>Introduction to Parallel Computing</a:t>
            </a:r>
            <a:br>
              <a:rPr lang="tr-TR" dirty="0">
                <a:hlinkClick r:id="rId3"/>
              </a:rPr>
            </a:br>
            <a:r>
              <a:rPr lang="en-US" dirty="0">
                <a:hlinkClick r:id="rId3"/>
              </a:rPr>
              <a:t>https://computing.llnl.gov/tutorials/parallel_comp/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125</Words>
  <Application>Microsoft Macintosh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Ofis Teması</vt:lpstr>
      <vt:lpstr>Paralel Hesaplama</vt:lpstr>
      <vt:lpstr>Dersin Amacı</vt:lpstr>
      <vt:lpstr>Kaynaklar</vt:lpstr>
      <vt:lpstr>Kaynaklar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Paralel Hesaplama</dc:title>
  <dc:creator>Galip</dc:creator>
  <cp:lastModifiedBy>Galip Aydin</cp:lastModifiedBy>
  <cp:revision>28</cp:revision>
  <dcterms:created xsi:type="dcterms:W3CDTF">2011-02-22T09:41:08Z</dcterms:created>
  <dcterms:modified xsi:type="dcterms:W3CDTF">2022-10-12T11:05:06Z</dcterms:modified>
</cp:coreProperties>
</file>