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1"/>
    <p:restoredTop sz="94632"/>
  </p:normalViewPr>
  <p:slideViewPr>
    <p:cSldViewPr>
      <p:cViewPr varScale="1">
        <p:scale>
          <a:sx n="113" d="100"/>
          <a:sy n="113" d="100"/>
        </p:scale>
        <p:origin x="24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25.04.2020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25.04.2020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25.04.2020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25.04.2020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25.04.2020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624736"/>
          </a:xfrm>
        </p:spPr>
        <p:txBody>
          <a:bodyPr>
            <a:normAutofit/>
          </a:bodyPr>
          <a:lstStyle/>
          <a:p>
            <a:pPr algn="just"/>
            <a:r>
              <a:rPr lang="tr-T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Ödev: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Aşağıdaki devreyi çevre akımları yöntemiyle çözerek tüm elemanların akımlarını ve gerilimlerini bularak devre üzerinde gösteriniz?</a:t>
            </a:r>
            <a:endParaRPr lang="tr-TR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214" y="908720"/>
            <a:ext cx="5210175" cy="1596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38" y="2505100"/>
            <a:ext cx="73056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439708"/>
            <a:ext cx="29432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07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18</Words>
  <Application>Microsoft Macintosh PowerPoint</Application>
  <PresentationFormat>Ekran Gösterisi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Ofis Teması</vt:lpstr>
      <vt:lpstr>PowerPoint Sunusu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Microsoft Office User</cp:lastModifiedBy>
  <cp:revision>99</cp:revision>
  <dcterms:modified xsi:type="dcterms:W3CDTF">2020-04-25T20:48:44Z</dcterms:modified>
</cp:coreProperties>
</file>