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74" r:id="rId3"/>
    <p:sldId id="275" r:id="rId4"/>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4"/>
  </p:normalViewPr>
  <p:slideViewPr>
    <p:cSldViewPr>
      <p:cViewPr varScale="1">
        <p:scale>
          <a:sx n="106" d="100"/>
          <a:sy n="106" d="100"/>
        </p:scale>
        <p:origin x="1800" y="1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a:t>Asıl başlık stili için tıklatın</a:t>
            </a: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p>
        </p:txBody>
      </p:sp>
      <p:sp>
        <p:nvSpPr>
          <p:cNvPr id="4" name="3 Veri Yer Tutucusu"/>
          <p:cNvSpPr>
            <a:spLocks noGrp="1"/>
          </p:cNvSpPr>
          <p:nvPr>
            <p:ph type="dt" sz="half" idx="10"/>
          </p:nvPr>
        </p:nvSpPr>
        <p:spPr/>
        <p:txBody>
          <a:bodyPr/>
          <a:lstStyle/>
          <a:p>
            <a:fld id="{A23720DD-5B6D-40BF-8493-A6B52D484E6B}" type="datetimeFigureOut">
              <a:rPr lang="tr-TR" smtClean="0"/>
              <a:t>13.05.2020</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Dikey Metin Yer Tutucusu"/>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p>
            <a:fld id="{A23720DD-5B6D-40BF-8493-A6B52D484E6B}" type="datetimeFigureOut">
              <a:rPr lang="tr-TR" smtClean="0"/>
              <a:t>13.05.2020</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a:t>Asıl başlık stili için tıklatın</a:t>
            </a: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p>
            <a:fld id="{A23720DD-5B6D-40BF-8493-A6B52D484E6B}" type="datetimeFigureOut">
              <a:rPr lang="tr-TR" smtClean="0"/>
              <a:t>13.05.2020</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p>
            <a:fld id="{A23720DD-5B6D-40BF-8493-A6B52D484E6B}" type="datetimeFigureOut">
              <a:rPr lang="tr-TR" smtClean="0"/>
              <a:t>13.05.2020</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a:t>Asıl başlık stili için tıklatın</a:t>
            </a: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3 Veri Yer Tutucusu"/>
          <p:cNvSpPr>
            <a:spLocks noGrp="1"/>
          </p:cNvSpPr>
          <p:nvPr>
            <p:ph type="dt" sz="half" idx="10"/>
          </p:nvPr>
        </p:nvSpPr>
        <p:spPr/>
        <p:txBody>
          <a:bodyPr/>
          <a:lstStyle/>
          <a:p>
            <a:fld id="{A23720DD-5B6D-40BF-8493-A6B52D484E6B}" type="datetimeFigureOut">
              <a:rPr lang="tr-TR" smtClean="0"/>
              <a:t>13.05.2020</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Veri Yer Tutucusu"/>
          <p:cNvSpPr>
            <a:spLocks noGrp="1"/>
          </p:cNvSpPr>
          <p:nvPr>
            <p:ph type="dt" sz="half" idx="10"/>
          </p:nvPr>
        </p:nvSpPr>
        <p:spPr/>
        <p:txBody>
          <a:bodyPr/>
          <a:lstStyle/>
          <a:p>
            <a:fld id="{A23720DD-5B6D-40BF-8493-A6B52D484E6B}" type="datetimeFigureOut">
              <a:rPr lang="tr-TR" smtClean="0"/>
              <a:t>13.05.2020</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a:t>Asıl başlık stili için tıklatın</a:t>
            </a: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6 Veri Yer Tutucusu"/>
          <p:cNvSpPr>
            <a:spLocks noGrp="1"/>
          </p:cNvSpPr>
          <p:nvPr>
            <p:ph type="dt" sz="half" idx="10"/>
          </p:nvPr>
        </p:nvSpPr>
        <p:spPr/>
        <p:txBody>
          <a:bodyPr/>
          <a:lstStyle/>
          <a:p>
            <a:fld id="{A23720DD-5B6D-40BF-8493-A6B52D484E6B}" type="datetimeFigureOut">
              <a:rPr lang="tr-TR" smtClean="0"/>
              <a:t>13.05.2020</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Veri Yer Tutucusu"/>
          <p:cNvSpPr>
            <a:spLocks noGrp="1"/>
          </p:cNvSpPr>
          <p:nvPr>
            <p:ph type="dt" sz="half" idx="10"/>
          </p:nvPr>
        </p:nvSpPr>
        <p:spPr/>
        <p:txBody>
          <a:bodyPr/>
          <a:lstStyle/>
          <a:p>
            <a:fld id="{A23720DD-5B6D-40BF-8493-A6B52D484E6B}" type="datetimeFigureOut">
              <a:rPr lang="tr-TR" smtClean="0"/>
              <a:t>13.05.2020</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A23720DD-5B6D-40BF-8493-A6B52D484E6B}" type="datetimeFigureOut">
              <a:rPr lang="tr-TR" smtClean="0"/>
              <a:t>13.05.2020</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a:t>Asıl başlık stili için tıklatın</a:t>
            </a: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4 Veri Yer Tutucusu"/>
          <p:cNvSpPr>
            <a:spLocks noGrp="1"/>
          </p:cNvSpPr>
          <p:nvPr>
            <p:ph type="dt" sz="half" idx="10"/>
          </p:nvPr>
        </p:nvSpPr>
        <p:spPr/>
        <p:txBody>
          <a:bodyPr/>
          <a:lstStyle/>
          <a:p>
            <a:fld id="{A23720DD-5B6D-40BF-8493-A6B52D484E6B}" type="datetimeFigureOut">
              <a:rPr lang="tr-TR" smtClean="0"/>
              <a:t>13.05.2020</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a:t>Asıl başlık stili için tıklatın</a:t>
            </a: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4 Veri Yer Tutucusu"/>
          <p:cNvSpPr>
            <a:spLocks noGrp="1"/>
          </p:cNvSpPr>
          <p:nvPr>
            <p:ph type="dt" sz="half" idx="10"/>
          </p:nvPr>
        </p:nvSpPr>
        <p:spPr/>
        <p:txBody>
          <a:bodyPr/>
          <a:lstStyle/>
          <a:p>
            <a:fld id="{A23720DD-5B6D-40BF-8493-A6B52D484E6B}" type="datetimeFigureOut">
              <a:rPr lang="tr-TR" smtClean="0"/>
              <a:t>13.05.2020</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a:t>Asıl başlık stili için tıklatın</a:t>
            </a:r>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3720DD-5B6D-40BF-8493-A6B52D484E6B}" type="datetimeFigureOut">
              <a:rPr lang="tr-TR" smtClean="0"/>
              <a:t>13.05.2020</a:t>
            </a:fld>
            <a:endParaRPr lang="tr-T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02176B-0E47-46AC-8F43-DAB4B8A37D06}" type="slidenum">
              <a:rPr lang="tr-TR" smtClean="0"/>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116632"/>
            <a:ext cx="8229600" cy="6336704"/>
          </a:xfrm>
        </p:spPr>
        <p:txBody>
          <a:bodyPr>
            <a:normAutofit/>
          </a:bodyPr>
          <a:lstStyle/>
          <a:p>
            <a:pPr marL="0" indent="0" algn="ctr">
              <a:buNone/>
            </a:pPr>
            <a:r>
              <a:rPr lang="tr-TR" sz="2000" dirty="0"/>
              <a:t>TOPRAKLAMA</a:t>
            </a:r>
          </a:p>
          <a:p>
            <a:r>
              <a:rPr lang="tr-TR" sz="1600" dirty="0"/>
              <a:t>Topraklama, elektrik ile çalışan cihazların olası bir elektrik kaçağı tehlikesine karşı alınan hayati bir önlemdir. Kaçak elektriğin bir iletkenle toprağa verilmesini sağlayan basit bir sistemdir. İnsan hayatını ve cihazların kullanım ömrünü riske atmamak için elektrik kaçağı riskine karşı topraklama kesinlikle yapılmalıdır. Böylece cihazda oluşabilecek fazla elektrik yükü direnci çok az olan toprak hattı üzerinden toprağa verilecek ve cihaza dokunan kişilerin hayati tehlikesi ortadan kalkmış olacaktır.</a:t>
            </a:r>
          </a:p>
          <a:p>
            <a:endParaRPr lang="tr-TR" sz="1600" dirty="0"/>
          </a:p>
          <a:p>
            <a:r>
              <a:rPr lang="tr-TR" sz="1600" dirty="0"/>
              <a:t>Evlere, şebekeden gelen faz ve nötr olarak isimlendirilen kablolar ile birlikte, </a:t>
            </a:r>
            <a:r>
              <a:rPr lang="tr-TR" sz="1600"/>
              <a:t>topraklama kablosu da </a:t>
            </a:r>
            <a:r>
              <a:rPr lang="tr-TR" sz="1600" dirty="0"/>
              <a:t>gelir. </a:t>
            </a:r>
          </a:p>
          <a:p>
            <a:endParaRPr lang="tr-TR" sz="1600" dirty="0"/>
          </a:p>
          <a:p>
            <a:r>
              <a:rPr lang="tr-TR" sz="1600" dirty="0"/>
              <a:t>TOPRAKLAMA ÇEŞİTLERİ</a:t>
            </a:r>
          </a:p>
          <a:p>
            <a:r>
              <a:rPr lang="tr-TR" sz="1600" dirty="0"/>
              <a:t>Topraklama çeşitlerini amacına göre 3 farklı şekilde sınıflandırılabilir:</a:t>
            </a:r>
          </a:p>
          <a:p>
            <a:endParaRPr lang="tr-TR" sz="1600" dirty="0"/>
          </a:p>
          <a:p>
            <a:r>
              <a:rPr lang="tr-TR" sz="1600" dirty="0"/>
              <a:t>1. Koruma topraklaması</a:t>
            </a:r>
          </a:p>
          <a:p>
            <a:r>
              <a:rPr lang="tr-TR" sz="1600" dirty="0"/>
              <a:t>2. İşletme Topraklaması</a:t>
            </a:r>
          </a:p>
          <a:p>
            <a:r>
              <a:rPr lang="tr-TR" sz="1600" dirty="0"/>
              <a:t>3. Fonksiyon Topraklaması</a:t>
            </a:r>
          </a:p>
        </p:txBody>
      </p:sp>
    </p:spTree>
    <p:extLst>
      <p:ext uri="{BB962C8B-B14F-4D97-AF65-F5344CB8AC3E}">
        <p14:creationId xmlns:p14="http://schemas.microsoft.com/office/powerpoint/2010/main" val="1146167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116632"/>
            <a:ext cx="8229600" cy="6624736"/>
          </a:xfrm>
        </p:spPr>
        <p:txBody>
          <a:bodyPr/>
          <a:lstStyle/>
          <a:p>
            <a:endParaRPr lang="tr-T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912" y="1090612"/>
            <a:ext cx="7010400" cy="467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50" y="1100138"/>
            <a:ext cx="7048500" cy="465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4425" y="1095375"/>
            <a:ext cx="6915150" cy="466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5375" y="1123950"/>
            <a:ext cx="6953250" cy="461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0547" y="800993"/>
            <a:ext cx="6962775" cy="523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85850" y="852488"/>
            <a:ext cx="6972300" cy="515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6"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7750" y="819150"/>
            <a:ext cx="7048500" cy="521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6926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circle(in)">
                                      <p:cBhvr>
                                        <p:cTn id="7" dur="20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2051"/>
                                        </p:tgtEl>
                                        <p:attrNameLst>
                                          <p:attrName>style.visibility</p:attrName>
                                        </p:attrNameLst>
                                      </p:cBhvr>
                                      <p:to>
                                        <p:strVal val="visible"/>
                                      </p:to>
                                    </p:set>
                                    <p:animEffect transition="in" filter="circle(in)">
                                      <p:cBhvr>
                                        <p:cTn id="12" dur="2000"/>
                                        <p:tgtEl>
                                          <p:spTgt spid="2051"/>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2052"/>
                                        </p:tgtEl>
                                        <p:attrNameLst>
                                          <p:attrName>style.visibility</p:attrName>
                                        </p:attrNameLst>
                                      </p:cBhvr>
                                      <p:to>
                                        <p:strVal val="visible"/>
                                      </p:to>
                                    </p:set>
                                    <p:animEffect transition="in" filter="circle(in)">
                                      <p:cBhvr>
                                        <p:cTn id="17" dur="2000"/>
                                        <p:tgtEl>
                                          <p:spTgt spid="2052"/>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2053"/>
                                        </p:tgtEl>
                                        <p:attrNameLst>
                                          <p:attrName>style.visibility</p:attrName>
                                        </p:attrNameLst>
                                      </p:cBhvr>
                                      <p:to>
                                        <p:strVal val="visible"/>
                                      </p:to>
                                    </p:set>
                                    <p:animEffect transition="in" filter="circle(in)">
                                      <p:cBhvr>
                                        <p:cTn id="22" dur="2000"/>
                                        <p:tgtEl>
                                          <p:spTgt spid="2053"/>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2054"/>
                                        </p:tgtEl>
                                        <p:attrNameLst>
                                          <p:attrName>style.visibility</p:attrName>
                                        </p:attrNameLst>
                                      </p:cBhvr>
                                      <p:to>
                                        <p:strVal val="visible"/>
                                      </p:to>
                                    </p:set>
                                    <p:animEffect transition="in" filter="circle(in)">
                                      <p:cBhvr>
                                        <p:cTn id="27" dur="2000"/>
                                        <p:tgtEl>
                                          <p:spTgt spid="2054"/>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2055"/>
                                        </p:tgtEl>
                                        <p:attrNameLst>
                                          <p:attrName>style.visibility</p:attrName>
                                        </p:attrNameLst>
                                      </p:cBhvr>
                                      <p:to>
                                        <p:strVal val="visible"/>
                                      </p:to>
                                    </p:set>
                                    <p:animEffect transition="in" filter="circle(in)">
                                      <p:cBhvr>
                                        <p:cTn id="32" dur="2000"/>
                                        <p:tgtEl>
                                          <p:spTgt spid="2055"/>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2056"/>
                                        </p:tgtEl>
                                        <p:attrNameLst>
                                          <p:attrName>style.visibility</p:attrName>
                                        </p:attrNameLst>
                                      </p:cBhvr>
                                      <p:to>
                                        <p:strVal val="visible"/>
                                      </p:to>
                                    </p:set>
                                    <p:animEffect transition="in" filter="circle(in)">
                                      <p:cBhvr>
                                        <p:cTn id="37" dur="2000"/>
                                        <p:tgtEl>
                                          <p:spTgt spid="20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1600" y="692696"/>
            <a:ext cx="7229475"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65220"/>
      </p:ext>
    </p:extLst>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1125</TotalTime>
  <Words>112</Words>
  <Application>Microsoft Macintosh PowerPoint</Application>
  <PresentationFormat>Ekran Gösterisi (4:3)</PresentationFormat>
  <Paragraphs>11</Paragraphs>
  <Slides>3</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3</vt:i4>
      </vt:variant>
    </vt:vector>
  </HeadingPairs>
  <TitlesOfParts>
    <vt:vector size="6" baseType="lpstr">
      <vt:lpstr>Arial</vt:lpstr>
      <vt:lpstr>Calibri</vt:lpstr>
      <vt:lpstr>Ofis Teması</vt:lpstr>
      <vt:lpstr>PowerPoint Sunusu</vt:lpstr>
      <vt:lpstr>PowerPoint Sunusu</vt:lpstr>
      <vt:lpstr>PowerPoint Sunusu</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cp:lastModifiedBy>Microsoft Office User</cp:lastModifiedBy>
  <cp:revision>80</cp:revision>
  <dcterms:modified xsi:type="dcterms:W3CDTF">2020-05-13T09:14:10Z</dcterms:modified>
</cp:coreProperties>
</file>