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92" r:id="rId2"/>
    <p:sldId id="293" r:id="rId3"/>
    <p:sldId id="294" r:id="rId4"/>
    <p:sldId id="295" r:id="rId5"/>
    <p:sldId id="296" r:id="rId6"/>
    <p:sldId id="298" r:id="rId7"/>
    <p:sldId id="299" r:id="rId8"/>
    <p:sldId id="297" r:id="rId9"/>
    <p:sldId id="256" r:id="rId10"/>
    <p:sldId id="257" r:id="rId11"/>
    <p:sldId id="259" r:id="rId12"/>
    <p:sldId id="260" r:id="rId13"/>
    <p:sldId id="270" r:id="rId14"/>
    <p:sldId id="261" r:id="rId15"/>
    <p:sldId id="262" r:id="rId16"/>
    <p:sldId id="264" r:id="rId17"/>
    <p:sldId id="265" r:id="rId18"/>
    <p:sldId id="267" r:id="rId19"/>
    <p:sldId id="266" r:id="rId20"/>
    <p:sldId id="271" r:id="rId21"/>
    <p:sldId id="272" r:id="rId22"/>
    <p:sldId id="274" r:id="rId23"/>
    <p:sldId id="275" r:id="rId24"/>
    <p:sldId id="277" r:id="rId25"/>
    <p:sldId id="278" r:id="rId26"/>
    <p:sldId id="279" r:id="rId27"/>
    <p:sldId id="282" r:id="rId28"/>
    <p:sldId id="281" r:id="rId29"/>
    <p:sldId id="283" r:id="rId30"/>
    <p:sldId id="284" r:id="rId31"/>
    <p:sldId id="285" r:id="rId32"/>
    <p:sldId id="286" r:id="rId33"/>
    <p:sldId id="287" r:id="rId34"/>
    <p:sldId id="289" r:id="rId35"/>
    <p:sldId id="288" r:id="rId36"/>
    <p:sldId id="290" r:id="rId37"/>
    <p:sldId id="291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0" y="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FD648-DDF5-42A7-AC86-81A679BF0E69}" type="datetimeFigureOut">
              <a:rPr lang="tr-TR" smtClean="0"/>
              <a:pPr/>
              <a:t>21.12.2020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F4AD6-413F-46C1-8D1D-6446FDF932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7D54C-583E-4A15-A8B4-A7694F70794E}" type="datetimeFigureOut">
              <a:rPr lang="tr-TR" smtClean="0"/>
              <a:pPr/>
              <a:t>21.12.2020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13996-1951-48B2-9C52-FE4B7ED2BB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Slayt Görüntüsü Yer Tutucusu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Not Yer Tutucusu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713996-1951-48B2-9C52-FE4B7ED2BB0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43F76-5866-4BEC-81DA-B6A0DD97440C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8E388-4BD6-473A-9BFF-A5BF6BB056CF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FBCF-82D3-4057-AE3C-176CC47B926C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ABBA-A029-424C-B14A-9E7880C6B134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A15EE-8A1A-4FCA-B303-F40A6578E064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D6E10-4F30-4766-A751-2847DF65A98B}" type="datetime1">
              <a:rPr lang="tr-TR" smtClean="0"/>
              <a:t>21.12.2020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C4524-3CE6-4D38-8FD3-291EB44E4D84}" type="datetime1">
              <a:rPr lang="tr-TR" smtClean="0"/>
              <a:t>21.12.2020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2C59-E79D-4D3F-8D69-C17821DD55B0}" type="datetime1">
              <a:rPr lang="tr-TR" smtClean="0"/>
              <a:t>21.12.2020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B937D-E8A9-4C0B-8A8D-F4F30AE966C8}" type="datetime1">
              <a:rPr lang="tr-TR" smtClean="0"/>
              <a:t>21.12.2020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627C8-6556-4BFF-942B-DC531EF9B9C9}" type="datetime1">
              <a:rPr lang="tr-TR" smtClean="0"/>
              <a:t>21.12.2020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42786-437E-427B-BA6B-876F4CD37AE1}" type="datetime1">
              <a:rPr lang="tr-TR" smtClean="0"/>
              <a:t>21.12.2020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01DAF-D106-4F77-AE82-90CE83670386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Çizge (</a:t>
            </a:r>
            <a:r>
              <a:rPr lang="tr-TR" dirty="0" err="1" smtClean="0"/>
              <a:t>Graph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214282" y="1285860"/>
            <a:ext cx="5143536" cy="4840303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tr-TR" b="1" dirty="0" smtClean="0"/>
              <a:t>Elektronik devreler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</a:t>
            </a:r>
            <a:r>
              <a:rPr lang="tr-TR" b="1" dirty="0" smtClean="0"/>
              <a:t>Bask ı devre kartları (PCB)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 </a:t>
            </a:r>
            <a:r>
              <a:rPr lang="tr-TR" b="1" dirty="0" smtClean="0"/>
              <a:t>Entegre devreler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tr-TR" b="1" dirty="0" smtClean="0"/>
              <a:t>Ulaş </a:t>
            </a:r>
            <a:r>
              <a:rPr lang="tr-TR" b="1" dirty="0" err="1" smtClean="0"/>
              <a:t>ım</a:t>
            </a:r>
            <a:r>
              <a:rPr lang="tr-TR" b="1" dirty="0" smtClean="0"/>
              <a:t> ağları</a:t>
            </a:r>
          </a:p>
          <a:p>
            <a:pPr marL="0" indent="0">
              <a:spcBef>
                <a:spcPts val="0"/>
              </a:spcBef>
              <a:buNone/>
            </a:pPr>
            <a:r>
              <a:rPr lang="tr-TR" b="1" dirty="0" smtClean="0"/>
              <a:t>      Otoyol ağ ı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</a:t>
            </a:r>
            <a:r>
              <a:rPr lang="tr-TR" b="1" dirty="0" smtClean="0"/>
              <a:t>Havayolu ağ ı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tr-TR" b="1" dirty="0" smtClean="0"/>
              <a:t>Bilgisayar ağları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</a:t>
            </a:r>
            <a:r>
              <a:rPr lang="tr-TR" b="1" dirty="0" smtClean="0"/>
              <a:t>Yerel alan ağları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 </a:t>
            </a:r>
            <a:r>
              <a:rPr lang="tr-TR" b="1" dirty="0" smtClean="0"/>
              <a:t>İnternet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marL="0" indent="0">
              <a:spcBef>
                <a:spcPts val="0"/>
              </a:spcBef>
              <a:buNone/>
            </a:pPr>
            <a:r>
              <a:rPr lang="tr-TR" b="1" dirty="0" smtClean="0"/>
              <a:t>Veritabanları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    </a:t>
            </a:r>
            <a:r>
              <a:rPr lang="tr-TR" b="1" dirty="0" err="1" smtClean="0"/>
              <a:t>Entity</a:t>
            </a:r>
            <a:r>
              <a:rPr lang="tr-TR" b="1" dirty="0" smtClean="0"/>
              <a:t>-</a:t>
            </a:r>
            <a:r>
              <a:rPr lang="tr-TR" b="1" dirty="0" err="1" smtClean="0"/>
              <a:t>relationship</a:t>
            </a:r>
            <a:r>
              <a:rPr lang="tr-TR" b="1" dirty="0" smtClean="0"/>
              <a:t> diyagram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 </a:t>
            </a:r>
          </a:p>
          <a:p>
            <a:pPr marL="0">
              <a:spcBef>
                <a:spcPts val="0"/>
              </a:spcBef>
              <a:buNone/>
            </a:pPr>
            <a:r>
              <a:rPr lang="tr-TR" b="1" dirty="0" err="1" smtClean="0"/>
              <a:t>Graflar</a:t>
            </a:r>
            <a:r>
              <a:rPr lang="tr-TR" b="1" dirty="0" smtClean="0"/>
              <a:t> bilgi parçaları arasındaki ilişkileri gösterirler.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dirty="0" smtClean="0"/>
          </a:p>
          <a:p>
            <a:pPr marL="0">
              <a:spcBef>
                <a:spcPts val="0"/>
              </a:spcBef>
              <a:buNone/>
            </a:pPr>
            <a:r>
              <a:rPr lang="tr-TR" b="1" dirty="0" smtClean="0"/>
              <a:t>Her düğüm bir bilgi parçasını gösterir.</a:t>
            </a:r>
          </a:p>
          <a:p>
            <a:pPr mar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343E6-B79E-44DF-810F-9383E0AF9099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24433" y="1428736"/>
            <a:ext cx="4019567" cy="469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Graph</a:t>
            </a:r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4" name="3 Dikdörtgen"/>
          <p:cNvSpPr/>
          <p:nvPr/>
        </p:nvSpPr>
        <p:spPr>
          <a:xfrm>
            <a:off x="357158" y="71414"/>
            <a:ext cx="835824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Graph</a:t>
            </a:r>
            <a:r>
              <a:rPr lang="tr-TR" b="1" dirty="0" smtClean="0"/>
              <a:t>{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private final </a:t>
            </a:r>
            <a:r>
              <a:rPr lang="en-US" dirty="0" err="1" smtClean="0"/>
              <a:t>int</a:t>
            </a:r>
            <a:r>
              <a:rPr lang="en-US" dirty="0" smtClean="0"/>
              <a:t> MAX_VERTS = 20;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private Vertex </a:t>
            </a:r>
            <a:r>
              <a:rPr lang="en-US" dirty="0" err="1" smtClean="0"/>
              <a:t>vertexList</a:t>
            </a:r>
            <a:r>
              <a:rPr lang="en-US" dirty="0" smtClean="0"/>
              <a:t>[]; </a:t>
            </a:r>
            <a:r>
              <a:rPr lang="tr-TR" dirty="0" smtClean="0"/>
              <a:t>							</a:t>
            </a:r>
            <a:r>
              <a:rPr lang="en-US" dirty="0" smtClean="0"/>
              <a:t>// array of vertices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adjMat</a:t>
            </a:r>
            <a:r>
              <a:rPr lang="tr-TR" dirty="0" smtClean="0"/>
              <a:t>[][]; 								// </a:t>
            </a:r>
            <a:r>
              <a:rPr lang="tr-TR" dirty="0" err="1" smtClean="0"/>
              <a:t>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tr-TR" dirty="0" smtClean="0"/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nVerts</a:t>
            </a:r>
            <a:r>
              <a:rPr lang="en-US" dirty="0" smtClean="0"/>
              <a:t>; </a:t>
            </a:r>
            <a:r>
              <a:rPr lang="tr-TR" dirty="0" smtClean="0"/>
              <a:t>									</a:t>
            </a:r>
            <a:r>
              <a:rPr lang="en-US" dirty="0" smtClean="0"/>
              <a:t>// current number of vertices</a:t>
            </a:r>
          </a:p>
          <a:p>
            <a:pPr defTabSz="360000"/>
            <a:r>
              <a:rPr lang="tr-TR" b="1" dirty="0" smtClean="0"/>
              <a:t>	</a:t>
            </a:r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 smtClean="0"/>
              <a:t>Graph</a:t>
            </a:r>
            <a:r>
              <a:rPr lang="tr-TR" b="1" dirty="0" smtClean="0"/>
              <a:t>() {</a:t>
            </a:r>
            <a:r>
              <a:rPr lang="tr-TR" dirty="0" smtClean="0"/>
              <a:t> </a:t>
            </a:r>
            <a:r>
              <a:rPr lang="tr-TR" b="1" dirty="0" smtClean="0"/>
              <a:t>									</a:t>
            </a:r>
            <a:r>
              <a:rPr lang="tr-TR" dirty="0" smtClean="0"/>
              <a:t>// </a:t>
            </a:r>
            <a:r>
              <a:rPr lang="tr-TR" dirty="0" err="1" smtClean="0"/>
              <a:t>constructor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[MAX_VERTS];		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adjMat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[MAX_VERTS][MAX_VERTS]; // </a:t>
            </a:r>
            <a:r>
              <a:rPr lang="tr-TR" dirty="0" err="1" smtClean="0"/>
              <a:t>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nVerts</a:t>
            </a:r>
            <a:r>
              <a:rPr lang="tr-TR" dirty="0" smtClean="0"/>
              <a:t> = 0;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j=0; j&lt;MAX_VERTS; j++) </a:t>
            </a:r>
            <a:r>
              <a:rPr lang="tr-TR" dirty="0" smtClean="0"/>
              <a:t>					</a:t>
            </a:r>
            <a:r>
              <a:rPr lang="en-US" dirty="0" smtClean="0"/>
              <a:t>// set adjacency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</a:t>
            </a:r>
            <a:endParaRPr lang="en-US" dirty="0" smtClean="0"/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k=0; k&lt;MAX_VERTS; k++)</a:t>
            </a:r>
          </a:p>
          <a:p>
            <a:pPr defTabSz="360000"/>
            <a:r>
              <a:rPr lang="tr-TR" dirty="0" smtClean="0"/>
              <a:t>				</a:t>
            </a:r>
            <a:r>
              <a:rPr lang="tr-TR" dirty="0" err="1" smtClean="0"/>
              <a:t>adjMat</a:t>
            </a:r>
            <a:r>
              <a:rPr lang="tr-TR" dirty="0" smtClean="0"/>
              <a:t>[j][k] = 0;</a:t>
            </a:r>
          </a:p>
          <a:p>
            <a:pPr defTabSz="360000"/>
            <a:r>
              <a:rPr lang="tr-TR" dirty="0" smtClean="0"/>
              <a:t>	} </a:t>
            </a:r>
          </a:p>
          <a:p>
            <a:pPr defTabSz="360000"/>
            <a:r>
              <a:rPr lang="tr-TR" b="1" dirty="0" smtClean="0"/>
              <a:t>	</a:t>
            </a:r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 smtClean="0"/>
              <a:t>void</a:t>
            </a:r>
            <a:r>
              <a:rPr lang="tr-TR" b="1" dirty="0" smtClean="0"/>
              <a:t> </a:t>
            </a:r>
            <a:r>
              <a:rPr lang="tr-TR" b="1" dirty="0" err="1" smtClean="0"/>
              <a:t>addVertex</a:t>
            </a:r>
            <a:r>
              <a:rPr lang="tr-TR" b="1" dirty="0" smtClean="0"/>
              <a:t>(</a:t>
            </a:r>
            <a:r>
              <a:rPr lang="tr-TR" b="1" dirty="0" err="1" smtClean="0"/>
              <a:t>char</a:t>
            </a:r>
            <a:r>
              <a:rPr lang="tr-TR" b="1" dirty="0" smtClean="0"/>
              <a:t> </a:t>
            </a:r>
            <a:r>
              <a:rPr lang="tr-TR" b="1" dirty="0" err="1" smtClean="0"/>
              <a:t>lab</a:t>
            </a:r>
            <a:r>
              <a:rPr lang="tr-TR" b="1" dirty="0" smtClean="0"/>
              <a:t>) {</a:t>
            </a:r>
            <a:r>
              <a:rPr lang="tr-TR" dirty="0" smtClean="0"/>
              <a:t>						 // </a:t>
            </a:r>
            <a:r>
              <a:rPr lang="tr-TR" dirty="0" err="1" smtClean="0"/>
              <a:t>argument</a:t>
            </a:r>
            <a:r>
              <a:rPr lang="tr-TR" dirty="0" smtClean="0"/>
              <a:t> is </a:t>
            </a:r>
            <a:r>
              <a:rPr lang="tr-TR" dirty="0" err="1" smtClean="0"/>
              <a:t>label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[</a:t>
            </a:r>
            <a:r>
              <a:rPr lang="tr-TR" dirty="0" err="1" smtClean="0"/>
              <a:t>nVerts</a:t>
            </a:r>
            <a:r>
              <a:rPr lang="tr-TR" dirty="0" smtClean="0"/>
              <a:t>++]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(</a:t>
            </a:r>
            <a:r>
              <a:rPr lang="tr-TR" dirty="0" err="1" smtClean="0"/>
              <a:t>lab</a:t>
            </a:r>
            <a:r>
              <a:rPr lang="tr-TR" dirty="0" smtClean="0"/>
              <a:t>);</a:t>
            </a:r>
          </a:p>
          <a:p>
            <a:pPr defTabSz="360000"/>
            <a:r>
              <a:rPr lang="tr-TR" dirty="0" smtClean="0"/>
              <a:t>		}</a:t>
            </a:r>
          </a:p>
          <a:p>
            <a:pPr defTabSz="360000"/>
            <a:r>
              <a:rPr lang="tr-TR" b="1" dirty="0" smtClean="0"/>
              <a:t>	</a:t>
            </a:r>
            <a:r>
              <a:rPr lang="en-US" b="1" dirty="0" smtClean="0"/>
              <a:t>public void </a:t>
            </a:r>
            <a:r>
              <a:rPr lang="en-US" b="1" dirty="0" err="1" smtClean="0"/>
              <a:t>addEdge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start, </a:t>
            </a:r>
            <a:r>
              <a:rPr lang="en-US" b="1" dirty="0" err="1" smtClean="0"/>
              <a:t>int</a:t>
            </a:r>
            <a:r>
              <a:rPr lang="en-US" b="1" dirty="0" smtClean="0"/>
              <a:t> end)</a:t>
            </a:r>
            <a:r>
              <a:rPr lang="tr-TR" b="1" dirty="0" smtClean="0"/>
              <a:t>{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adjMat</a:t>
            </a:r>
            <a:r>
              <a:rPr lang="tr-TR" dirty="0" smtClean="0"/>
              <a:t>[start][</a:t>
            </a:r>
            <a:r>
              <a:rPr lang="tr-TR" dirty="0" err="1" smtClean="0"/>
              <a:t>end</a:t>
            </a:r>
            <a:r>
              <a:rPr lang="tr-TR" dirty="0" smtClean="0"/>
              <a:t>] = 1;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adjMat</a:t>
            </a:r>
            <a:r>
              <a:rPr lang="tr-TR" dirty="0" smtClean="0"/>
              <a:t>[</a:t>
            </a:r>
            <a:r>
              <a:rPr lang="tr-TR" dirty="0" err="1" smtClean="0"/>
              <a:t>end</a:t>
            </a:r>
            <a:r>
              <a:rPr lang="tr-TR" dirty="0" smtClean="0"/>
              <a:t>][start] = 1;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b="1" dirty="0" smtClean="0"/>
              <a:t>	</a:t>
            </a:r>
            <a:r>
              <a:rPr lang="tr-TR" b="1" dirty="0" err="1" smtClean="0"/>
              <a:t>public</a:t>
            </a:r>
            <a:r>
              <a:rPr lang="tr-TR" b="1" dirty="0" smtClean="0"/>
              <a:t> </a:t>
            </a:r>
            <a:r>
              <a:rPr lang="tr-TR" b="1" dirty="0" err="1" smtClean="0"/>
              <a:t>void</a:t>
            </a:r>
            <a:r>
              <a:rPr lang="tr-TR" b="1" dirty="0" smtClean="0"/>
              <a:t> </a:t>
            </a:r>
            <a:r>
              <a:rPr lang="tr-TR" b="1" dirty="0" err="1" smtClean="0"/>
              <a:t>displayVertex</a:t>
            </a:r>
            <a:r>
              <a:rPr lang="tr-TR" b="1" dirty="0" smtClean="0"/>
              <a:t>(</a:t>
            </a:r>
            <a:r>
              <a:rPr lang="tr-TR" b="1" dirty="0" err="1" smtClean="0"/>
              <a:t>int</a:t>
            </a:r>
            <a:r>
              <a:rPr lang="tr-TR" b="1" dirty="0" smtClean="0"/>
              <a:t> v){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System</a:t>
            </a:r>
            <a:r>
              <a:rPr lang="tr-TR" dirty="0" smtClean="0"/>
              <a:t>.</a:t>
            </a:r>
            <a:r>
              <a:rPr lang="tr-TR" dirty="0" err="1" smtClean="0"/>
              <a:t>out</a:t>
            </a:r>
            <a:r>
              <a:rPr lang="tr-TR" dirty="0" smtClean="0"/>
              <a:t>.</a:t>
            </a:r>
            <a:r>
              <a:rPr lang="tr-TR" dirty="0" err="1" smtClean="0"/>
              <a:t>print</a:t>
            </a:r>
            <a:r>
              <a:rPr lang="tr-TR" dirty="0" smtClean="0"/>
              <a:t>(</a:t>
            </a:r>
            <a:r>
              <a:rPr lang="tr-TR" dirty="0" err="1" smtClean="0"/>
              <a:t>vertexList</a:t>
            </a:r>
            <a:r>
              <a:rPr lang="tr-TR" dirty="0" smtClean="0"/>
              <a:t>[v].</a:t>
            </a:r>
            <a:r>
              <a:rPr lang="tr-TR" dirty="0" err="1" smtClean="0"/>
              <a:t>label</a:t>
            </a:r>
            <a:r>
              <a:rPr lang="tr-TR" dirty="0" smtClean="0"/>
              <a:t>);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dirty="0" smtClean="0"/>
              <a:t>}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BD0E-D90B-4E7B-94E9-BF50FC9DB677}" type="datetime1">
              <a:rPr lang="tr-TR" smtClean="0"/>
              <a:t>21.12.2020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err="1" smtClean="0">
                <a:solidFill>
                  <a:srgbClr val="FF0000"/>
                </a:solidFill>
              </a:rPr>
              <a:t>D</a:t>
            </a:r>
            <a:r>
              <a:rPr lang="tr-TR" sz="3600" dirty="0" err="1" smtClean="0"/>
              <a:t>epth</a:t>
            </a:r>
            <a:r>
              <a:rPr lang="tr-TR" sz="3600" dirty="0" smtClean="0"/>
              <a:t> </a:t>
            </a:r>
            <a:r>
              <a:rPr lang="tr-TR" sz="3600" dirty="0" err="1" smtClean="0">
                <a:solidFill>
                  <a:srgbClr val="FF0000"/>
                </a:solidFill>
              </a:rPr>
              <a:t>F</a:t>
            </a:r>
            <a:r>
              <a:rPr lang="tr-TR" sz="3600" dirty="0" err="1" smtClean="0"/>
              <a:t>irst</a:t>
            </a:r>
            <a:r>
              <a:rPr lang="tr-TR" sz="3600" dirty="0" smtClean="0"/>
              <a:t> </a:t>
            </a:r>
            <a:r>
              <a:rPr lang="tr-TR" sz="3600" dirty="0" err="1" smtClean="0">
                <a:solidFill>
                  <a:srgbClr val="FF0000"/>
                </a:solidFill>
              </a:rPr>
              <a:t>S</a:t>
            </a:r>
            <a:r>
              <a:rPr lang="tr-TR" sz="3600" dirty="0" err="1" smtClean="0"/>
              <a:t>earch</a:t>
            </a:r>
            <a:r>
              <a:rPr lang="tr-TR" sz="3600" dirty="0" smtClean="0"/>
              <a:t> (DFS)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Kural 1.</a:t>
            </a:r>
            <a:r>
              <a:rPr lang="tr-TR" dirty="0" smtClean="0"/>
              <a:t> Eğer varsa, bitişik ziyaret edilmemiş </a:t>
            </a:r>
            <a:r>
              <a:rPr lang="tr-TR" dirty="0" err="1" smtClean="0"/>
              <a:t>verteksi</a:t>
            </a:r>
            <a:r>
              <a:rPr lang="tr-TR" dirty="0" smtClean="0"/>
              <a:t> ziyaret et, işaretle ve yığıta it.</a:t>
            </a:r>
          </a:p>
          <a:p>
            <a:r>
              <a:rPr lang="tr-TR" b="1" dirty="0" smtClean="0"/>
              <a:t>Kural 2.</a:t>
            </a:r>
            <a:r>
              <a:rPr lang="tr-TR" dirty="0" smtClean="0"/>
              <a:t> Eğer kural 1 işlemiyorsa, varsa yığıttan </a:t>
            </a:r>
            <a:r>
              <a:rPr lang="tr-TR" dirty="0" err="1" smtClean="0"/>
              <a:t>vertex</a:t>
            </a:r>
            <a:r>
              <a:rPr lang="tr-TR" dirty="0" smtClean="0"/>
              <a:t> çek.</a:t>
            </a:r>
          </a:p>
          <a:p>
            <a:r>
              <a:rPr lang="tr-TR" b="1" dirty="0" smtClean="0"/>
              <a:t>Kural 3.</a:t>
            </a:r>
            <a:r>
              <a:rPr lang="tr-TR" dirty="0" smtClean="0"/>
              <a:t> Kural 1 ve kural 2 işlemiyorsa, bitir.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677E0-6CB7-4567-AB55-284E59801E95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US" b="1" i="1" dirty="0" smtClean="0"/>
              <a:t> Depth-First Search</a:t>
            </a:r>
            <a:r>
              <a:rPr lang="tr-TR" b="1" i="1" dirty="0" smtClean="0"/>
              <a:t> için Yığıt İçeriği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785786" y="528839"/>
            <a:ext cx="657229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72000"/>
            <a:endParaRPr lang="tr-TR" dirty="0" smtClean="0"/>
          </a:p>
          <a:p>
            <a:pPr defTabSz="972000"/>
            <a:r>
              <a:rPr lang="tr-TR" b="1" i="1" dirty="0" smtClean="0"/>
              <a:t>Olay	Yığıt</a:t>
            </a:r>
            <a:r>
              <a:rPr lang="en-US" b="1" i="1" dirty="0" smtClean="0"/>
              <a:t>	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A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B 	AB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F 	ABF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H 	ABFH 	</a:t>
            </a:r>
          </a:p>
          <a:p>
            <a:pPr defTabSz="972000"/>
            <a:r>
              <a:rPr lang="tr-TR" dirty="0" smtClean="0"/>
              <a:t>Pop H 	ABF 	</a:t>
            </a:r>
          </a:p>
          <a:p>
            <a:pPr defTabSz="972000"/>
            <a:r>
              <a:rPr lang="tr-TR" dirty="0" smtClean="0"/>
              <a:t>Pop F 	AB 	</a:t>
            </a:r>
          </a:p>
          <a:p>
            <a:pPr defTabSz="972000"/>
            <a:r>
              <a:rPr lang="tr-TR" dirty="0" smtClean="0"/>
              <a:t>Pop B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C 	AC 	</a:t>
            </a:r>
          </a:p>
          <a:p>
            <a:pPr defTabSz="972000"/>
            <a:r>
              <a:rPr lang="tr-TR" dirty="0" smtClean="0"/>
              <a:t>Pop C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D 	AD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G 	ADG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I 	ADGI 	</a:t>
            </a:r>
          </a:p>
          <a:p>
            <a:pPr defTabSz="972000"/>
            <a:r>
              <a:rPr lang="tr-TR" dirty="0" smtClean="0"/>
              <a:t>Pop I 	ADG 	</a:t>
            </a:r>
          </a:p>
          <a:p>
            <a:pPr defTabSz="972000"/>
            <a:r>
              <a:rPr lang="tr-TR" dirty="0" smtClean="0"/>
              <a:t>Pop G 	AD 	</a:t>
            </a:r>
          </a:p>
          <a:p>
            <a:pPr defTabSz="972000"/>
            <a:r>
              <a:rPr lang="tr-TR" dirty="0" smtClean="0"/>
              <a:t>Pop D 	A 	</a:t>
            </a:r>
          </a:p>
          <a:p>
            <a:pPr defTabSz="972000"/>
            <a:r>
              <a:rPr lang="tr-TR" dirty="0" err="1" smtClean="0"/>
              <a:t>Visit</a:t>
            </a:r>
            <a:r>
              <a:rPr lang="tr-TR" dirty="0" smtClean="0"/>
              <a:t> E 	AE 	</a:t>
            </a:r>
          </a:p>
          <a:p>
            <a:pPr defTabSz="972000"/>
            <a:r>
              <a:rPr lang="tr-TR" dirty="0" smtClean="0"/>
              <a:t>Pop E 	A 	</a:t>
            </a:r>
          </a:p>
          <a:p>
            <a:pPr defTabSz="972000"/>
            <a:r>
              <a:rPr lang="tr-TR" dirty="0" smtClean="0"/>
              <a:t>Pop A 		</a:t>
            </a:r>
          </a:p>
          <a:p>
            <a:pPr defTabSz="972000"/>
            <a:r>
              <a:rPr lang="tr-TR" dirty="0" smtClean="0"/>
              <a:t>Done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77" y="1357298"/>
            <a:ext cx="3976709" cy="3558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BF38-76B8-4E3A-AD30-44FA5CA6385D}" type="datetime1">
              <a:rPr lang="tr-TR" smtClean="0"/>
              <a:t>21.12.2020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DFS Algoritması</a:t>
            </a:r>
            <a:endParaRPr lang="tr-TR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5064125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DFS(G)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for each vertex u ∈ V [G]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    do color[u] ← WHITE		// color all vertices white, set their parents NIL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        π[u] ← NIL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time ← 0			// zero out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 for each vertex u ∈ V [G]		// call only for unexplored vertices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      do if color[u] = WHITE		// this may result in multiple sources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            then DFS-VISIT(u)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DFS-VISIT(u)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  color[u] ← GRAY     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▹White vertex u has just been discovered.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time ← time +1		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  d[u] time		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record the discovery time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 for each v ∈ </a:t>
            </a:r>
            <a:r>
              <a:rPr kumimoji="0" lang="en-US" sz="1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Adj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[u]  	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▹Explore edge(u, v).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       do if color[v] = WHITE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             then π[v] ← u	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set the parent value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                         DFS-VISIT(v)	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recursive call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  color[u] BLACK    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▹ Blacken u; it is finished.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  f [u] </a:t>
            </a:r>
            <a:r>
              <a:rPr kumimoji="0" lang="tr-TR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</a:t>
            </a:r>
            <a:r>
              <a:rPr kumimoji="0" lang="en-US" sz="1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▹ time ← time +1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en-US" sz="1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5548F-247D-48FA-8258-103432B4FBC0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Dikdörtgen"/>
          <p:cNvSpPr/>
          <p:nvPr/>
        </p:nvSpPr>
        <p:spPr>
          <a:xfrm>
            <a:off x="1000100" y="2136339"/>
            <a:ext cx="76438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dirty="0" smtClean="0"/>
              <a:t>// returns an unvisited vertex adjacent to v</a:t>
            </a:r>
          </a:p>
          <a:p>
            <a:pPr defTabSz="360000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getAdjUnvisitedVertex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v){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j=0; j&lt;</a:t>
            </a:r>
            <a:r>
              <a:rPr lang="tr-TR" dirty="0" err="1" smtClean="0"/>
              <a:t>nVerts</a:t>
            </a:r>
            <a:r>
              <a:rPr lang="tr-TR" dirty="0" smtClean="0"/>
              <a:t>; j++)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adjMat</a:t>
            </a:r>
            <a:r>
              <a:rPr lang="tr-TR" dirty="0" smtClean="0"/>
              <a:t>[v][j]==1 &amp;&amp; </a:t>
            </a:r>
            <a:r>
              <a:rPr lang="tr-TR" dirty="0" err="1" smtClean="0"/>
              <a:t>vertexList</a:t>
            </a:r>
            <a:r>
              <a:rPr lang="tr-TR" dirty="0" smtClean="0"/>
              <a:t>[j].</a:t>
            </a:r>
            <a:r>
              <a:rPr lang="tr-TR" dirty="0" err="1" smtClean="0"/>
              <a:t>wasVisited</a:t>
            </a:r>
            <a:r>
              <a:rPr lang="tr-TR" dirty="0" smtClean="0"/>
              <a:t>==</a:t>
            </a:r>
            <a:r>
              <a:rPr lang="tr-TR" dirty="0" err="1" smtClean="0"/>
              <a:t>false</a:t>
            </a:r>
            <a:r>
              <a:rPr lang="tr-TR" dirty="0" smtClean="0"/>
              <a:t>)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return j; </a:t>
            </a:r>
            <a:r>
              <a:rPr lang="tr-TR" dirty="0" smtClean="0"/>
              <a:t>										</a:t>
            </a:r>
            <a:r>
              <a:rPr lang="en-US" dirty="0" smtClean="0"/>
              <a:t>// return first such vertex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return -1; </a:t>
            </a:r>
            <a:r>
              <a:rPr lang="tr-TR" dirty="0" smtClean="0"/>
              <a:t>											</a:t>
            </a:r>
            <a:r>
              <a:rPr lang="en-US" dirty="0" smtClean="0"/>
              <a:t>// no such vertices</a:t>
            </a:r>
          </a:p>
          <a:p>
            <a:pPr defTabSz="360000"/>
            <a:r>
              <a:rPr lang="tr-TR" dirty="0" smtClean="0"/>
              <a:t>}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D3225-4542-42DD-92B2-FE9B8254042C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DFS Kodlaması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71472" y="805838"/>
            <a:ext cx="750099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b="1" dirty="0" smtClean="0"/>
              <a:t>public void </a:t>
            </a:r>
            <a:r>
              <a:rPr lang="en-US" b="1" dirty="0" err="1" smtClean="0"/>
              <a:t>dfs</a:t>
            </a:r>
            <a:r>
              <a:rPr lang="en-US" b="1" dirty="0" smtClean="0"/>
              <a:t>() </a:t>
            </a:r>
            <a:r>
              <a:rPr lang="tr-TR" b="1" dirty="0" smtClean="0"/>
              <a:t>{</a:t>
            </a:r>
            <a:r>
              <a:rPr lang="tr-TR" dirty="0" smtClean="0"/>
              <a:t>					 </a:t>
            </a:r>
            <a:r>
              <a:rPr lang="tr-TR" smtClean="0"/>
              <a:t>		</a:t>
            </a:r>
            <a:r>
              <a:rPr lang="en-US" smtClean="0"/>
              <a:t>// </a:t>
            </a:r>
            <a:r>
              <a:rPr lang="en-US" dirty="0" smtClean="0"/>
              <a:t>depth-first search</a:t>
            </a:r>
            <a:endParaRPr lang="tr-TR" dirty="0" smtClean="0"/>
          </a:p>
          <a:p>
            <a:pPr defTabSz="360000"/>
            <a:r>
              <a:rPr lang="tr-TR" dirty="0" smtClean="0"/>
              <a:t>	</a:t>
            </a:r>
            <a:r>
              <a:rPr lang="en-US" dirty="0" err="1" smtClean="0"/>
              <a:t>vertexList</a:t>
            </a:r>
            <a:r>
              <a:rPr lang="en-US" dirty="0" smtClean="0"/>
              <a:t>[0].</a:t>
            </a:r>
            <a:r>
              <a:rPr lang="en-US" dirty="0" err="1" smtClean="0"/>
              <a:t>wasVisited</a:t>
            </a:r>
            <a:r>
              <a:rPr lang="en-US" dirty="0" smtClean="0"/>
              <a:t> = true; </a:t>
            </a:r>
            <a:r>
              <a:rPr lang="tr-TR" dirty="0" smtClean="0"/>
              <a:t>		</a:t>
            </a:r>
            <a:r>
              <a:rPr lang="en-US" dirty="0" smtClean="0"/>
              <a:t>// </a:t>
            </a:r>
            <a:r>
              <a:rPr lang="tr-TR" dirty="0" err="1" smtClean="0"/>
              <a:t>begin</a:t>
            </a:r>
            <a:r>
              <a:rPr lang="tr-TR" dirty="0" smtClean="0"/>
              <a:t> at </a:t>
            </a:r>
            <a:r>
              <a:rPr lang="tr-TR" dirty="0" err="1" smtClean="0"/>
              <a:t>vertex</a:t>
            </a:r>
            <a:r>
              <a:rPr lang="tr-TR" dirty="0" smtClean="0"/>
              <a:t> 0  </a:t>
            </a:r>
            <a:r>
              <a:rPr lang="en-US" dirty="0" smtClean="0"/>
              <a:t>mark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displayVertex</a:t>
            </a:r>
            <a:r>
              <a:rPr lang="tr-TR" dirty="0" smtClean="0"/>
              <a:t>(0); 						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theStack</a:t>
            </a:r>
            <a:r>
              <a:rPr lang="tr-TR" dirty="0" smtClean="0"/>
              <a:t>.</a:t>
            </a:r>
            <a:r>
              <a:rPr lang="tr-TR" dirty="0" err="1" smtClean="0"/>
              <a:t>push</a:t>
            </a:r>
            <a:r>
              <a:rPr lang="tr-TR" dirty="0" smtClean="0"/>
              <a:t>(0); 						// </a:t>
            </a:r>
            <a:r>
              <a:rPr lang="tr-TR" dirty="0" err="1" smtClean="0"/>
              <a:t>push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while( !</a:t>
            </a:r>
            <a:r>
              <a:rPr lang="en-US" dirty="0" err="1" smtClean="0"/>
              <a:t>theStack.isEmpty</a:t>
            </a:r>
            <a:r>
              <a:rPr lang="en-US" dirty="0" smtClean="0"/>
              <a:t>() ) </a:t>
            </a:r>
            <a:r>
              <a:rPr lang="tr-TR" dirty="0" smtClean="0"/>
              <a:t>{ 			</a:t>
            </a:r>
            <a:r>
              <a:rPr lang="en-US" dirty="0" smtClean="0"/>
              <a:t>// until stack empty,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// get an unvisited vertex adjacent to stack top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int</a:t>
            </a:r>
            <a:r>
              <a:rPr lang="tr-TR" dirty="0" smtClean="0"/>
              <a:t> v = </a:t>
            </a:r>
            <a:r>
              <a:rPr lang="tr-TR" dirty="0" err="1" smtClean="0"/>
              <a:t>getAdjUnvisitedVertex</a:t>
            </a:r>
            <a:r>
              <a:rPr lang="tr-TR" dirty="0" smtClean="0"/>
              <a:t>( </a:t>
            </a:r>
            <a:r>
              <a:rPr lang="tr-TR" dirty="0" err="1" smtClean="0"/>
              <a:t>theStack</a:t>
            </a:r>
            <a:r>
              <a:rPr lang="tr-TR" dirty="0" smtClean="0"/>
              <a:t>.</a:t>
            </a:r>
            <a:r>
              <a:rPr lang="tr-TR" dirty="0" err="1" smtClean="0"/>
              <a:t>peek</a:t>
            </a:r>
            <a:r>
              <a:rPr lang="tr-TR" dirty="0" smtClean="0"/>
              <a:t>() );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smtClean="0"/>
              <a:t>if(v == -1) // if no such vertex,</a:t>
            </a:r>
          </a:p>
          <a:p>
            <a:pPr defTabSz="360000"/>
            <a:r>
              <a:rPr lang="tr-TR" dirty="0" smtClean="0"/>
              <a:t>			</a:t>
            </a:r>
            <a:r>
              <a:rPr lang="en-US" dirty="0" smtClean="0"/>
              <a:t>theStack.pop(); </a:t>
            </a:r>
            <a:r>
              <a:rPr lang="tr-TR" dirty="0" smtClean="0"/>
              <a:t>				</a:t>
            </a:r>
            <a:r>
              <a:rPr lang="en-US" dirty="0" smtClean="0"/>
              <a:t>// pop a new one</a:t>
            </a:r>
          </a:p>
          <a:p>
            <a:pPr defTabSz="360000"/>
            <a:r>
              <a:rPr lang="tr-TR" dirty="0" smtClean="0"/>
              <a:t>		else { 								// </a:t>
            </a:r>
            <a:r>
              <a:rPr lang="tr-TR" dirty="0" err="1" smtClean="0"/>
              <a:t>if</a:t>
            </a:r>
            <a:r>
              <a:rPr lang="tr-TR" dirty="0" smtClean="0"/>
              <a:t> it </a:t>
            </a:r>
            <a:r>
              <a:rPr lang="tr-TR" dirty="0" err="1" smtClean="0"/>
              <a:t>exists</a:t>
            </a:r>
            <a:r>
              <a:rPr lang="tr-TR" dirty="0" smtClean="0"/>
              <a:t>,</a:t>
            </a:r>
          </a:p>
          <a:p>
            <a:pPr defTabSz="360000"/>
            <a:r>
              <a:rPr lang="tr-TR" dirty="0" smtClean="0"/>
              <a:t>			</a:t>
            </a:r>
            <a:r>
              <a:rPr lang="en-US" dirty="0" err="1" smtClean="0"/>
              <a:t>vertexList</a:t>
            </a:r>
            <a:r>
              <a:rPr lang="en-US" dirty="0" smtClean="0"/>
              <a:t>[v].</a:t>
            </a:r>
            <a:r>
              <a:rPr lang="en-US" dirty="0" err="1" smtClean="0"/>
              <a:t>wasVisited</a:t>
            </a:r>
            <a:r>
              <a:rPr lang="en-US" dirty="0" smtClean="0"/>
              <a:t> = true; // mark it</a:t>
            </a:r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displayVertex</a:t>
            </a:r>
            <a:r>
              <a:rPr lang="tr-TR" dirty="0" smtClean="0"/>
              <a:t>(v); 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theStack</a:t>
            </a:r>
            <a:r>
              <a:rPr lang="tr-TR" dirty="0" smtClean="0"/>
              <a:t>.</a:t>
            </a:r>
            <a:r>
              <a:rPr lang="tr-TR" dirty="0" err="1" smtClean="0"/>
              <a:t>push</a:t>
            </a:r>
            <a:r>
              <a:rPr lang="tr-TR" dirty="0" smtClean="0"/>
              <a:t>(v); // </a:t>
            </a:r>
            <a:r>
              <a:rPr lang="tr-TR" dirty="0" err="1" smtClean="0"/>
              <a:t>push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	}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// stack is empty, so we’re done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j=0; j&lt;</a:t>
            </a:r>
            <a:r>
              <a:rPr lang="tr-TR" dirty="0" err="1" smtClean="0"/>
              <a:t>nVerts</a:t>
            </a:r>
            <a:r>
              <a:rPr lang="tr-TR" dirty="0" smtClean="0"/>
              <a:t>; j++) 				//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flags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[j].</a:t>
            </a:r>
            <a:r>
              <a:rPr lang="tr-TR" dirty="0" err="1" smtClean="0"/>
              <a:t>wasVisited</a:t>
            </a:r>
            <a:r>
              <a:rPr lang="tr-TR" dirty="0" smtClean="0"/>
              <a:t> = </a:t>
            </a:r>
            <a:r>
              <a:rPr lang="tr-TR" dirty="0" err="1" smtClean="0"/>
              <a:t>false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}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292C8-52B0-4BED-8A2D-5994A547AEA7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>
                <a:solidFill>
                  <a:srgbClr val="FF0000"/>
                </a:solidFill>
              </a:rPr>
              <a:t>B</a:t>
            </a:r>
            <a:r>
              <a:rPr lang="tr-TR" dirty="0" err="1" smtClean="0"/>
              <a:t>readth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F</a:t>
            </a:r>
            <a:r>
              <a:rPr lang="tr-TR" dirty="0" err="1" smtClean="0"/>
              <a:t>irst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</a:t>
            </a:r>
            <a:r>
              <a:rPr lang="tr-TR" dirty="0" err="1" smtClean="0"/>
              <a:t>earch</a:t>
            </a:r>
            <a:r>
              <a:rPr lang="tr-TR" dirty="0" smtClean="0"/>
              <a:t> (BFS)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b="1" dirty="0" smtClean="0"/>
              <a:t>Kural  1</a:t>
            </a:r>
          </a:p>
          <a:p>
            <a:r>
              <a:rPr lang="tr-TR" dirty="0" smtClean="0"/>
              <a:t>Bitişik bir sonraki ziyaret edilmemiş </a:t>
            </a:r>
            <a:r>
              <a:rPr lang="tr-TR" dirty="0" err="1" smtClean="0"/>
              <a:t>verteksi</a:t>
            </a:r>
            <a:r>
              <a:rPr lang="tr-TR" dirty="0" smtClean="0"/>
              <a:t> ziyaret, işaretle kuyruğa ekle </a:t>
            </a:r>
          </a:p>
          <a:p>
            <a:r>
              <a:rPr lang="tr-TR" b="1" dirty="0" smtClean="0"/>
              <a:t>Kural 2</a:t>
            </a:r>
          </a:p>
          <a:p>
            <a:r>
              <a:rPr lang="tr-TR" dirty="0" smtClean="0"/>
              <a:t>Ziyaret edilmemiş </a:t>
            </a:r>
            <a:r>
              <a:rPr lang="tr-TR" dirty="0" err="1" smtClean="0"/>
              <a:t>verteks</a:t>
            </a:r>
            <a:r>
              <a:rPr lang="tr-TR" dirty="0" smtClean="0"/>
              <a:t> kalmadığı için kural 1 işlemiyorsa, Kuyrukta varsa bir </a:t>
            </a:r>
            <a:r>
              <a:rPr lang="tr-TR" dirty="0" err="1" smtClean="0"/>
              <a:t>verteks</a:t>
            </a:r>
            <a:r>
              <a:rPr lang="tr-TR" dirty="0" smtClean="0"/>
              <a:t> al ve onu şu anki </a:t>
            </a:r>
            <a:r>
              <a:rPr lang="tr-TR" dirty="0" err="1" smtClean="0"/>
              <a:t>verteks</a:t>
            </a:r>
            <a:r>
              <a:rPr lang="tr-TR" dirty="0" smtClean="0"/>
              <a:t> olarak işaretle. </a:t>
            </a:r>
          </a:p>
          <a:p>
            <a:r>
              <a:rPr lang="tr-TR" b="1" dirty="0" smtClean="0"/>
              <a:t>Kural 3</a:t>
            </a:r>
          </a:p>
          <a:p>
            <a:r>
              <a:rPr lang="tr-TR" dirty="0" smtClean="0"/>
              <a:t>Kuyruk boş olduğu için kural 2 işlemiyorsa, bitir.</a:t>
            </a:r>
            <a:endParaRPr lang="tr-TR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B242E-D445-4BAE-8122-6ADEC078619F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 Breadth-First Search</a:t>
            </a:r>
            <a:r>
              <a:rPr lang="tr-TR" sz="3200" b="1" i="1" dirty="0" smtClean="0"/>
              <a:t> için Kuyruk İçeriği</a:t>
            </a:r>
            <a:endParaRPr lang="tr-TR" sz="3200" dirty="0"/>
          </a:p>
        </p:txBody>
      </p:sp>
      <p:sp>
        <p:nvSpPr>
          <p:cNvPr id="3" name="2 Dikdörtgen"/>
          <p:cNvSpPr/>
          <p:nvPr/>
        </p:nvSpPr>
        <p:spPr>
          <a:xfrm>
            <a:off x="571472" y="662962"/>
            <a:ext cx="721523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440000"/>
            <a:endParaRPr lang="tr-TR" dirty="0" smtClean="0"/>
          </a:p>
          <a:p>
            <a:pPr defTabSz="1440000"/>
            <a:r>
              <a:rPr lang="en-US" b="1" i="1" dirty="0" smtClean="0"/>
              <a:t> 	 	</a:t>
            </a:r>
          </a:p>
          <a:p>
            <a:pPr defTabSz="1440000"/>
            <a:r>
              <a:rPr lang="tr-TR" b="1" dirty="0" smtClean="0"/>
              <a:t>Olay</a:t>
            </a:r>
            <a:r>
              <a:rPr lang="en-US" b="1" dirty="0" smtClean="0"/>
              <a:t> 	</a:t>
            </a:r>
            <a:r>
              <a:rPr lang="tr-TR" b="1" dirty="0" smtClean="0"/>
              <a:t>Kuyruk </a:t>
            </a:r>
            <a:r>
              <a:rPr lang="en-US" b="1" dirty="0" smtClean="0"/>
              <a:t>(Front</a:t>
            </a:r>
            <a:r>
              <a:rPr lang="tr-TR" b="1" dirty="0" smtClean="0"/>
              <a:t> </a:t>
            </a:r>
            <a:r>
              <a:rPr lang="tr-TR" b="1" dirty="0" smtClean="0">
                <a:sym typeface="Wingdings" pitchFamily="2" charset="2"/>
              </a:rPr>
              <a:t></a:t>
            </a:r>
            <a:r>
              <a:rPr lang="en-US" b="1" dirty="0" smtClean="0"/>
              <a:t> Rear)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A 	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B 	B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C 	BC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D 	BCD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E 	BCDE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B 	CDE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F 	CDEF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C 	DEF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D 	EF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G 	EFG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E 	FG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F 	G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H 	GH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G 	H 	</a:t>
            </a:r>
          </a:p>
          <a:p>
            <a:pPr defTabSz="1440000"/>
            <a:r>
              <a:rPr lang="tr-TR" dirty="0" err="1" smtClean="0"/>
              <a:t>Visit</a:t>
            </a:r>
            <a:r>
              <a:rPr lang="tr-TR" dirty="0" smtClean="0"/>
              <a:t> I 	HI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H 	I 	</a:t>
            </a:r>
          </a:p>
          <a:p>
            <a:pPr defTabSz="1440000"/>
            <a:r>
              <a:rPr lang="tr-TR" dirty="0" err="1" smtClean="0"/>
              <a:t>Remove</a:t>
            </a:r>
            <a:r>
              <a:rPr lang="tr-TR" dirty="0" smtClean="0"/>
              <a:t> I 		</a:t>
            </a:r>
          </a:p>
          <a:p>
            <a:pPr defTabSz="1440000"/>
            <a:r>
              <a:rPr lang="tr-TR" dirty="0" smtClean="0"/>
              <a:t>Done 	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1" y="2000240"/>
            <a:ext cx="4405335" cy="3259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0CC52-1A05-4F93-AF41-CDD56F81C83C}" type="datetime1">
              <a:rPr lang="tr-TR" smtClean="0"/>
              <a:t>21.12.2020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>
            <a:normAutofit fontScale="90000"/>
          </a:bodyPr>
          <a:lstStyle/>
          <a:p>
            <a:r>
              <a:rPr lang="tr-TR" sz="3200" dirty="0" smtClean="0"/>
              <a:t>BFS Algoritması</a:t>
            </a:r>
            <a:endParaRPr lang="tr-TR" sz="32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7242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BFS(G, s)			// G is the graph and s is the starting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  for each vertex u ∈ V [G] - {s}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       do color[u] ← WHITE	// color of vertex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3          d[u] ← ∞		// distance from source s to vertex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          π[u] ← NIL		// predecessor of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5  color[s] ← GRAY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6  d[s] ← 0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7  π[s] ← NIL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8  Q ← Ø			// Q is a FIFO - queue	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9  ENQUEUE(Q, s)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  while Q ≠ Ø		// iterates as long as there are gray vertices. Lines 10-18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11      do u ← DEQUEUE(Q)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         for each v ∈ Adj[u]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13             do if color[v] = WHITE	// discover the undiscovered adjacent vertices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                   then color[v] ← GRAY	// enqueued whenever painted gray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                        d[v] ← d[u] + 1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16                        π[v] ← u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                        ENQUEUE(Q, v)</a:t>
            </a: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         color[u] ← BLACK	// painted black whenever dequeued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790D-57E1-4D1D-A0CD-C740EF561C0B}" type="datetime1">
              <a:rPr lang="tr-TR" smtClean="0"/>
              <a:t>21.12.2020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BFS Kodlaması</a:t>
            </a:r>
            <a:endParaRPr lang="tr-TR" dirty="0"/>
          </a:p>
        </p:txBody>
      </p:sp>
      <p:sp>
        <p:nvSpPr>
          <p:cNvPr id="3" name="2 Dikdörtgen"/>
          <p:cNvSpPr/>
          <p:nvPr/>
        </p:nvSpPr>
        <p:spPr>
          <a:xfrm>
            <a:off x="571472" y="805838"/>
            <a:ext cx="81439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en-US" b="1" dirty="0" smtClean="0"/>
              <a:t>public void </a:t>
            </a:r>
            <a:r>
              <a:rPr lang="en-US" b="1" dirty="0" err="1" smtClean="0"/>
              <a:t>bfs</a:t>
            </a:r>
            <a:r>
              <a:rPr lang="en-US" b="1" dirty="0" smtClean="0"/>
              <a:t>() </a:t>
            </a:r>
            <a:r>
              <a:rPr lang="tr-TR" b="1" dirty="0" smtClean="0"/>
              <a:t>{ 						</a:t>
            </a:r>
            <a:r>
              <a:rPr lang="en-US" dirty="0" smtClean="0"/>
              <a:t>// breadth-first search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err="1" smtClean="0"/>
              <a:t>vertexList</a:t>
            </a:r>
            <a:r>
              <a:rPr lang="en-US" dirty="0" smtClean="0"/>
              <a:t>[0].</a:t>
            </a:r>
            <a:r>
              <a:rPr lang="en-US" dirty="0" err="1" smtClean="0"/>
              <a:t>wasVisited</a:t>
            </a:r>
            <a:r>
              <a:rPr lang="en-US" dirty="0" smtClean="0"/>
              <a:t> = true; </a:t>
            </a:r>
            <a:r>
              <a:rPr lang="tr-TR" dirty="0" smtClean="0"/>
              <a:t>	</a:t>
            </a:r>
            <a:r>
              <a:rPr lang="en-US" dirty="0" smtClean="0"/>
              <a:t>//</a:t>
            </a:r>
            <a:r>
              <a:rPr lang="tr-TR" dirty="0" smtClean="0"/>
              <a:t> </a:t>
            </a:r>
            <a:r>
              <a:rPr lang="tr-TR" dirty="0" err="1" smtClean="0"/>
              <a:t>begin</a:t>
            </a:r>
            <a:r>
              <a:rPr lang="tr-TR" dirty="0" smtClean="0"/>
              <a:t> at </a:t>
            </a:r>
            <a:r>
              <a:rPr lang="tr-TR" dirty="0" err="1" smtClean="0"/>
              <a:t>vertex</a:t>
            </a:r>
            <a:r>
              <a:rPr lang="tr-TR" dirty="0" smtClean="0"/>
              <a:t> 0</a:t>
            </a:r>
            <a:r>
              <a:rPr lang="en-US" dirty="0" smtClean="0"/>
              <a:t> mark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displayVertex</a:t>
            </a:r>
            <a:r>
              <a:rPr lang="tr-TR" dirty="0" smtClean="0"/>
              <a:t>(0); 					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theQueue</a:t>
            </a:r>
            <a:r>
              <a:rPr lang="tr-TR" dirty="0" smtClean="0"/>
              <a:t>.insert(0); 				// insert at </a:t>
            </a:r>
            <a:r>
              <a:rPr lang="tr-TR" dirty="0" err="1" smtClean="0"/>
              <a:t>tail</a:t>
            </a:r>
            <a:endParaRPr lang="tr-TR" dirty="0" smtClean="0"/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v2;	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while( !</a:t>
            </a:r>
            <a:r>
              <a:rPr lang="en-US" dirty="0" err="1" smtClean="0"/>
              <a:t>theQueue.isEmpty</a:t>
            </a:r>
            <a:r>
              <a:rPr lang="en-US" dirty="0" smtClean="0"/>
              <a:t>() ) </a:t>
            </a:r>
            <a:r>
              <a:rPr lang="tr-TR" dirty="0" smtClean="0"/>
              <a:t>{ 			</a:t>
            </a:r>
            <a:r>
              <a:rPr lang="en-US" dirty="0" smtClean="0"/>
              <a:t>// until queue empty,</a:t>
            </a:r>
          </a:p>
          <a:p>
            <a:pPr defTabSz="360000"/>
            <a:r>
              <a:rPr lang="tr-TR" dirty="0" smtClean="0"/>
              <a:t>		</a:t>
            </a:r>
            <a:r>
              <a:rPr lang="en-US" dirty="0" err="1" smtClean="0"/>
              <a:t>int</a:t>
            </a:r>
            <a:r>
              <a:rPr lang="en-US" dirty="0" smtClean="0"/>
              <a:t> v1 = </a:t>
            </a:r>
            <a:r>
              <a:rPr lang="en-US" dirty="0" err="1" smtClean="0"/>
              <a:t>theQueue.remove</a:t>
            </a:r>
            <a:r>
              <a:rPr lang="en-US" dirty="0" smtClean="0"/>
              <a:t>(); </a:t>
            </a:r>
            <a:r>
              <a:rPr lang="tr-TR" dirty="0" smtClean="0"/>
              <a:t>		</a:t>
            </a:r>
            <a:r>
              <a:rPr lang="en-US" dirty="0" smtClean="0"/>
              <a:t>// remove vertex at head</a:t>
            </a:r>
          </a:p>
          <a:p>
            <a:pPr defTabSz="360000"/>
            <a:r>
              <a:rPr lang="tr-TR" dirty="0" smtClean="0"/>
              <a:t>											</a:t>
            </a:r>
            <a:r>
              <a:rPr lang="en-US" dirty="0" smtClean="0"/>
              <a:t>// until it has no unvisited neighbors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while</a:t>
            </a:r>
            <a:r>
              <a:rPr lang="tr-TR" dirty="0" smtClean="0"/>
              <a:t>( (v2=</a:t>
            </a:r>
            <a:r>
              <a:rPr lang="tr-TR" dirty="0" err="1" smtClean="0"/>
              <a:t>getAdjUnvisitedVertex</a:t>
            </a:r>
            <a:r>
              <a:rPr lang="tr-TR" dirty="0" smtClean="0"/>
              <a:t>(v1)) != -1 ){ 	// </a:t>
            </a:r>
            <a:r>
              <a:rPr lang="tr-TR" dirty="0" err="1" smtClean="0"/>
              <a:t>get</a:t>
            </a:r>
            <a:r>
              <a:rPr lang="tr-TR" dirty="0" smtClean="0"/>
              <a:t> </a:t>
            </a:r>
            <a:r>
              <a:rPr lang="tr-TR" dirty="0" err="1" smtClean="0"/>
              <a:t>one</a:t>
            </a:r>
            <a:r>
              <a:rPr lang="tr-TR" dirty="0" smtClean="0"/>
              <a:t>,</a:t>
            </a:r>
            <a:r>
              <a:rPr lang="en-US" dirty="0" smtClean="0"/>
              <a:t>  mark it</a:t>
            </a:r>
            <a:endParaRPr lang="tr-TR" dirty="0" smtClean="0"/>
          </a:p>
          <a:p>
            <a:pPr defTabSz="360000"/>
            <a:r>
              <a:rPr lang="tr-TR" dirty="0" smtClean="0"/>
              <a:t>			</a:t>
            </a:r>
            <a:r>
              <a:rPr lang="en-US" dirty="0" err="1" smtClean="0"/>
              <a:t>vertexList</a:t>
            </a:r>
            <a:r>
              <a:rPr lang="en-US" dirty="0" smtClean="0"/>
              <a:t>[v2].</a:t>
            </a:r>
            <a:r>
              <a:rPr lang="en-US" dirty="0" err="1" smtClean="0"/>
              <a:t>wasVisited</a:t>
            </a:r>
            <a:r>
              <a:rPr lang="en-US" dirty="0" smtClean="0"/>
              <a:t> = true; </a:t>
            </a:r>
            <a:r>
              <a:rPr lang="tr-TR" dirty="0" smtClean="0"/>
              <a:t>				</a:t>
            </a:r>
            <a:endParaRPr lang="en-US" dirty="0" smtClean="0"/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displayVertex</a:t>
            </a:r>
            <a:r>
              <a:rPr lang="tr-TR" dirty="0" smtClean="0"/>
              <a:t>(v2); // </a:t>
            </a:r>
            <a:r>
              <a:rPr lang="tr-TR" dirty="0" err="1" smtClean="0"/>
              <a:t>display</a:t>
            </a:r>
            <a:r>
              <a:rPr lang="tr-TR" dirty="0" smtClean="0"/>
              <a:t> it</a:t>
            </a:r>
          </a:p>
          <a:p>
            <a:pPr defTabSz="360000"/>
            <a:r>
              <a:rPr lang="tr-TR" dirty="0" smtClean="0"/>
              <a:t>			</a:t>
            </a:r>
            <a:r>
              <a:rPr lang="tr-TR" dirty="0" err="1" smtClean="0"/>
              <a:t>theQueue</a:t>
            </a:r>
            <a:r>
              <a:rPr lang="tr-TR" dirty="0" smtClean="0"/>
              <a:t>.insert(v2); // insert it</a:t>
            </a:r>
          </a:p>
          <a:p>
            <a:pPr defTabSz="360000"/>
            <a:r>
              <a:rPr lang="tr-TR" dirty="0" smtClean="0"/>
              <a:t>		} //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unvisited</a:t>
            </a:r>
            <a:r>
              <a:rPr lang="tr-TR" dirty="0" smtClean="0"/>
              <a:t> </a:t>
            </a:r>
            <a:r>
              <a:rPr lang="tr-TR" dirty="0" err="1" smtClean="0"/>
              <a:t>neighbors</a:t>
            </a:r>
            <a:r>
              <a:rPr lang="tr-TR" dirty="0" smtClean="0"/>
              <a:t>)</a:t>
            </a:r>
          </a:p>
          <a:p>
            <a:pPr defTabSz="360000"/>
            <a:r>
              <a:rPr lang="tr-TR" dirty="0" smtClean="0"/>
              <a:t>	} // </a:t>
            </a:r>
            <a:r>
              <a:rPr lang="tr-TR" dirty="0" err="1" smtClean="0"/>
              <a:t>end</a:t>
            </a:r>
            <a:r>
              <a:rPr lang="tr-TR" dirty="0" smtClean="0"/>
              <a:t> </a:t>
            </a:r>
            <a:r>
              <a:rPr lang="tr-TR" dirty="0" err="1" smtClean="0"/>
              <a:t>while</a:t>
            </a:r>
            <a:r>
              <a:rPr lang="tr-TR" dirty="0" smtClean="0"/>
              <a:t>(</a:t>
            </a:r>
            <a:r>
              <a:rPr lang="tr-TR" dirty="0" err="1" smtClean="0"/>
              <a:t>queue</a:t>
            </a:r>
            <a:r>
              <a:rPr lang="tr-TR" dirty="0" smtClean="0"/>
              <a:t> not </a:t>
            </a:r>
            <a:r>
              <a:rPr lang="tr-TR" dirty="0" err="1" smtClean="0"/>
              <a:t>empty</a:t>
            </a:r>
            <a:r>
              <a:rPr lang="tr-TR" dirty="0" smtClean="0"/>
              <a:t>)</a:t>
            </a:r>
          </a:p>
          <a:p>
            <a:pPr defTabSz="360000"/>
            <a:r>
              <a:rPr lang="tr-TR" dirty="0" smtClean="0"/>
              <a:t>	</a:t>
            </a:r>
            <a:r>
              <a:rPr lang="en-US" dirty="0" smtClean="0"/>
              <a:t>// queue is empty, so we’re done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(</a:t>
            </a:r>
            <a:r>
              <a:rPr lang="tr-TR" dirty="0" err="1" smtClean="0"/>
              <a:t>int</a:t>
            </a:r>
            <a:r>
              <a:rPr lang="tr-TR" dirty="0" smtClean="0"/>
              <a:t> j=0; j&lt;</a:t>
            </a:r>
            <a:r>
              <a:rPr lang="tr-TR" dirty="0" err="1" smtClean="0"/>
              <a:t>nVerts</a:t>
            </a:r>
            <a:r>
              <a:rPr lang="tr-TR" dirty="0" smtClean="0"/>
              <a:t>; j++) 						// </a:t>
            </a:r>
            <a:r>
              <a:rPr lang="tr-TR" dirty="0" err="1" smtClean="0"/>
              <a:t>reset</a:t>
            </a:r>
            <a:r>
              <a:rPr lang="tr-TR" dirty="0" smtClean="0"/>
              <a:t> </a:t>
            </a:r>
            <a:r>
              <a:rPr lang="tr-TR" dirty="0" err="1" smtClean="0"/>
              <a:t>flags</a:t>
            </a:r>
            <a:endParaRPr lang="tr-TR" dirty="0" smtClean="0"/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vertexList</a:t>
            </a:r>
            <a:r>
              <a:rPr lang="tr-TR" dirty="0" smtClean="0"/>
              <a:t>[j].</a:t>
            </a:r>
            <a:r>
              <a:rPr lang="tr-TR" dirty="0" err="1" smtClean="0"/>
              <a:t>wasVisited</a:t>
            </a:r>
            <a:r>
              <a:rPr lang="tr-TR" dirty="0" smtClean="0"/>
              <a:t> = </a:t>
            </a:r>
            <a:r>
              <a:rPr lang="tr-TR" dirty="0" err="1" smtClean="0"/>
              <a:t>false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}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F5E03-3E37-4B9A-A272-BC92438DDB66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3786190"/>
            <a:ext cx="8229600" cy="233997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tr-TR" b="1" dirty="0" smtClean="0"/>
              <a:t>Bir G </a:t>
            </a:r>
            <a:r>
              <a:rPr lang="tr-TR" b="1" dirty="0" err="1" smtClean="0"/>
              <a:t>graf</a:t>
            </a:r>
            <a:r>
              <a:rPr lang="tr-TR" b="1" dirty="0" smtClean="0"/>
              <a:t> V ile gösterilen </a:t>
            </a:r>
            <a:r>
              <a:rPr lang="tr-TR" b="1" dirty="0" err="1" smtClean="0"/>
              <a:t>node’lardan</a:t>
            </a:r>
            <a:r>
              <a:rPr lang="tr-TR" b="1" dirty="0" smtClean="0"/>
              <a:t> (</a:t>
            </a:r>
            <a:r>
              <a:rPr lang="tr-TR" b="1" dirty="0" err="1" smtClean="0"/>
              <a:t>verteks</a:t>
            </a:r>
            <a:r>
              <a:rPr lang="tr-TR" b="1" dirty="0" smtClean="0"/>
              <a:t>) ve E ile </a:t>
            </a:r>
            <a:r>
              <a:rPr lang="tr-TR" b="1" dirty="0" err="1" smtClean="0"/>
              <a:t>dügümlerdan</a:t>
            </a:r>
            <a:r>
              <a:rPr lang="tr-TR" b="1" dirty="0" smtClean="0"/>
              <a:t> (</a:t>
            </a:r>
            <a:r>
              <a:rPr lang="tr-TR" b="1" dirty="0" err="1" smtClean="0"/>
              <a:t>verteks</a:t>
            </a:r>
            <a:r>
              <a:rPr lang="tr-TR" b="1" dirty="0" smtClean="0"/>
              <a:t>) ve E ile gösterilen kenarlardan (</a:t>
            </a:r>
            <a:r>
              <a:rPr lang="tr-TR" b="1" dirty="0" err="1" smtClean="0"/>
              <a:t>Edge</a:t>
            </a:r>
            <a:r>
              <a:rPr lang="tr-TR" b="1" dirty="0" smtClean="0"/>
              <a:t>) oluşur. </a:t>
            </a:r>
          </a:p>
          <a:p>
            <a:pPr algn="just"/>
            <a:r>
              <a:rPr lang="tr-TR" b="1" dirty="0" smtClean="0"/>
              <a:t>Her kenar iki </a:t>
            </a:r>
            <a:r>
              <a:rPr lang="tr-TR" b="1" dirty="0" err="1" smtClean="0"/>
              <a:t>node’u</a:t>
            </a:r>
            <a:r>
              <a:rPr lang="tr-TR" b="1" dirty="0" smtClean="0"/>
              <a:t> birleştirir.</a:t>
            </a:r>
          </a:p>
          <a:p>
            <a:pPr algn="just"/>
            <a:r>
              <a:rPr lang="tr-TR" b="1" dirty="0" smtClean="0"/>
              <a:t>Her kenar iki bilgi arasındaki ilişkiyi gösterir ve (u, v) şeklinde ifade edilir. (u, v) iki </a:t>
            </a:r>
            <a:r>
              <a:rPr lang="tr-TR" b="1" dirty="0" err="1" smtClean="0"/>
              <a:t>node’u</a:t>
            </a:r>
            <a:r>
              <a:rPr lang="tr-TR" b="1" dirty="0" smtClean="0"/>
              <a:t> gösterir.</a:t>
            </a: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BEEC-2EFD-482A-A56D-CFBF0ACF8091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8281" y="1785926"/>
            <a:ext cx="3408901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Metin kutusu"/>
          <p:cNvSpPr txBox="1"/>
          <p:nvPr/>
        </p:nvSpPr>
        <p:spPr>
          <a:xfrm>
            <a:off x="3071802" y="2357430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Vertex</a:t>
            </a:r>
            <a:r>
              <a:rPr lang="tr-TR" dirty="0" smtClean="0"/>
              <a:t> (Düğüm)</a:t>
            </a:r>
          </a:p>
        </p:txBody>
      </p:sp>
      <p:sp>
        <p:nvSpPr>
          <p:cNvPr id="9" name="8 Metin kutusu"/>
          <p:cNvSpPr txBox="1"/>
          <p:nvPr/>
        </p:nvSpPr>
        <p:spPr>
          <a:xfrm>
            <a:off x="3071802" y="3000372"/>
            <a:ext cx="135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Edge</a:t>
            </a:r>
            <a:r>
              <a:rPr lang="tr-TR" dirty="0" smtClean="0"/>
              <a:t> (kenar)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1214446"/>
          </a:xfrm>
        </p:spPr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smtClean="0"/>
              <a:t>(Yayılma Ağacı)</a:t>
            </a:r>
            <a:br>
              <a:rPr lang="tr-TR" sz="3600" dirty="0" smtClean="0"/>
            </a:br>
            <a:r>
              <a:rPr lang="tr-TR" sz="3600" dirty="0" smtClean="0">
                <a:solidFill>
                  <a:srgbClr val="FF0000"/>
                </a:solidFill>
              </a:rPr>
              <a:t>Prim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47" name="46 Grup"/>
          <p:cNvGrpSpPr/>
          <p:nvPr/>
        </p:nvGrpSpPr>
        <p:grpSpPr>
          <a:xfrm>
            <a:off x="428596" y="1928802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54" name="53 Serbest Form"/>
          <p:cNvSpPr/>
          <p:nvPr/>
        </p:nvSpPr>
        <p:spPr>
          <a:xfrm>
            <a:off x="785786" y="1857364"/>
            <a:ext cx="785818" cy="714380"/>
          </a:xfrm>
          <a:custGeom>
            <a:avLst/>
            <a:gdLst>
              <a:gd name="connsiteX0" fmla="*/ 254000 w 838200"/>
              <a:gd name="connsiteY0" fmla="*/ 38100 h 825500"/>
              <a:gd name="connsiteX1" fmla="*/ 165100 w 838200"/>
              <a:gd name="connsiteY1" fmla="*/ 50800 h 825500"/>
              <a:gd name="connsiteX2" fmla="*/ 127000 w 838200"/>
              <a:gd name="connsiteY2" fmla="*/ 63500 h 825500"/>
              <a:gd name="connsiteX3" fmla="*/ 76200 w 838200"/>
              <a:gd name="connsiteY3" fmla="*/ 139700 h 825500"/>
              <a:gd name="connsiteX4" fmla="*/ 25400 w 838200"/>
              <a:gd name="connsiteY4" fmla="*/ 215900 h 825500"/>
              <a:gd name="connsiteX5" fmla="*/ 0 w 838200"/>
              <a:gd name="connsiteY5" fmla="*/ 254000 h 825500"/>
              <a:gd name="connsiteX6" fmla="*/ 12700 w 838200"/>
              <a:gd name="connsiteY6" fmla="*/ 546100 h 825500"/>
              <a:gd name="connsiteX7" fmla="*/ 76200 w 838200"/>
              <a:gd name="connsiteY7" fmla="*/ 660400 h 825500"/>
              <a:gd name="connsiteX8" fmla="*/ 114300 w 838200"/>
              <a:gd name="connsiteY8" fmla="*/ 673100 h 825500"/>
              <a:gd name="connsiteX9" fmla="*/ 190500 w 838200"/>
              <a:gd name="connsiteY9" fmla="*/ 723900 h 825500"/>
              <a:gd name="connsiteX10" fmla="*/ 228600 w 838200"/>
              <a:gd name="connsiteY10" fmla="*/ 749300 h 825500"/>
              <a:gd name="connsiteX11" fmla="*/ 266700 w 838200"/>
              <a:gd name="connsiteY11" fmla="*/ 787400 h 825500"/>
              <a:gd name="connsiteX12" fmla="*/ 304800 w 838200"/>
              <a:gd name="connsiteY12" fmla="*/ 800100 h 825500"/>
              <a:gd name="connsiteX13" fmla="*/ 444500 w 838200"/>
              <a:gd name="connsiteY13" fmla="*/ 825500 h 825500"/>
              <a:gd name="connsiteX14" fmla="*/ 673100 w 838200"/>
              <a:gd name="connsiteY14" fmla="*/ 812800 h 825500"/>
              <a:gd name="connsiteX15" fmla="*/ 711200 w 838200"/>
              <a:gd name="connsiteY15" fmla="*/ 800100 h 825500"/>
              <a:gd name="connsiteX16" fmla="*/ 736600 w 838200"/>
              <a:gd name="connsiteY16" fmla="*/ 723900 h 825500"/>
              <a:gd name="connsiteX17" fmla="*/ 774700 w 838200"/>
              <a:gd name="connsiteY17" fmla="*/ 647700 h 825500"/>
              <a:gd name="connsiteX18" fmla="*/ 800100 w 838200"/>
              <a:gd name="connsiteY18" fmla="*/ 609600 h 825500"/>
              <a:gd name="connsiteX19" fmla="*/ 825500 w 838200"/>
              <a:gd name="connsiteY19" fmla="*/ 520700 h 825500"/>
              <a:gd name="connsiteX20" fmla="*/ 838200 w 838200"/>
              <a:gd name="connsiteY20" fmla="*/ 482600 h 825500"/>
              <a:gd name="connsiteX21" fmla="*/ 800100 w 838200"/>
              <a:gd name="connsiteY21" fmla="*/ 254000 h 825500"/>
              <a:gd name="connsiteX22" fmla="*/ 774700 w 838200"/>
              <a:gd name="connsiteY22" fmla="*/ 215900 h 825500"/>
              <a:gd name="connsiteX23" fmla="*/ 660400 w 838200"/>
              <a:gd name="connsiteY23" fmla="*/ 127000 h 825500"/>
              <a:gd name="connsiteX24" fmla="*/ 622300 w 838200"/>
              <a:gd name="connsiteY24" fmla="*/ 101600 h 825500"/>
              <a:gd name="connsiteX25" fmla="*/ 584200 w 838200"/>
              <a:gd name="connsiteY25" fmla="*/ 76200 h 825500"/>
              <a:gd name="connsiteX26" fmla="*/ 546100 w 838200"/>
              <a:gd name="connsiteY26" fmla="*/ 63500 h 825500"/>
              <a:gd name="connsiteX27" fmla="*/ 520700 w 838200"/>
              <a:gd name="connsiteY27" fmla="*/ 25400 h 825500"/>
              <a:gd name="connsiteX28" fmla="*/ 444500 w 838200"/>
              <a:gd name="connsiteY28" fmla="*/ 0 h 825500"/>
              <a:gd name="connsiteX29" fmla="*/ 292100 w 838200"/>
              <a:gd name="connsiteY29" fmla="*/ 12700 h 825500"/>
              <a:gd name="connsiteX30" fmla="*/ 254000 w 838200"/>
              <a:gd name="connsiteY30" fmla="*/ 25400 h 825500"/>
              <a:gd name="connsiteX31" fmla="*/ 215900 w 838200"/>
              <a:gd name="connsiteY31" fmla="*/ 50800 h 825500"/>
              <a:gd name="connsiteX32" fmla="*/ 254000 w 838200"/>
              <a:gd name="connsiteY32" fmla="*/ 38100 h 825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838200" h="825500">
                <a:moveTo>
                  <a:pt x="254000" y="38100"/>
                </a:moveTo>
                <a:cubicBezTo>
                  <a:pt x="245533" y="38100"/>
                  <a:pt x="194453" y="44929"/>
                  <a:pt x="165100" y="50800"/>
                </a:cubicBezTo>
                <a:cubicBezTo>
                  <a:pt x="151973" y="53425"/>
                  <a:pt x="136466" y="54034"/>
                  <a:pt x="127000" y="63500"/>
                </a:cubicBezTo>
                <a:cubicBezTo>
                  <a:pt x="105414" y="85086"/>
                  <a:pt x="93133" y="114300"/>
                  <a:pt x="76200" y="139700"/>
                </a:cubicBezTo>
                <a:lnTo>
                  <a:pt x="25400" y="215900"/>
                </a:lnTo>
                <a:lnTo>
                  <a:pt x="0" y="254000"/>
                </a:lnTo>
                <a:cubicBezTo>
                  <a:pt x="4233" y="351367"/>
                  <a:pt x="5225" y="448928"/>
                  <a:pt x="12700" y="546100"/>
                </a:cubicBezTo>
                <a:cubicBezTo>
                  <a:pt x="15054" y="576705"/>
                  <a:pt x="63580" y="656193"/>
                  <a:pt x="76200" y="660400"/>
                </a:cubicBezTo>
                <a:cubicBezTo>
                  <a:pt x="88900" y="664633"/>
                  <a:pt x="102598" y="666599"/>
                  <a:pt x="114300" y="673100"/>
                </a:cubicBezTo>
                <a:cubicBezTo>
                  <a:pt x="140985" y="687925"/>
                  <a:pt x="165100" y="706967"/>
                  <a:pt x="190500" y="723900"/>
                </a:cubicBezTo>
                <a:cubicBezTo>
                  <a:pt x="203200" y="732367"/>
                  <a:pt x="217807" y="738507"/>
                  <a:pt x="228600" y="749300"/>
                </a:cubicBezTo>
                <a:cubicBezTo>
                  <a:pt x="241300" y="762000"/>
                  <a:pt x="251756" y="777437"/>
                  <a:pt x="266700" y="787400"/>
                </a:cubicBezTo>
                <a:cubicBezTo>
                  <a:pt x="277839" y="794826"/>
                  <a:pt x="291928" y="796422"/>
                  <a:pt x="304800" y="800100"/>
                </a:cubicBezTo>
                <a:cubicBezTo>
                  <a:pt x="364680" y="817209"/>
                  <a:pt x="372552" y="815222"/>
                  <a:pt x="444500" y="825500"/>
                </a:cubicBezTo>
                <a:cubicBezTo>
                  <a:pt x="520700" y="821267"/>
                  <a:pt x="597126" y="820036"/>
                  <a:pt x="673100" y="812800"/>
                </a:cubicBezTo>
                <a:cubicBezTo>
                  <a:pt x="686427" y="811531"/>
                  <a:pt x="703419" y="810993"/>
                  <a:pt x="711200" y="800100"/>
                </a:cubicBezTo>
                <a:cubicBezTo>
                  <a:pt x="726762" y="778313"/>
                  <a:pt x="721748" y="746177"/>
                  <a:pt x="736600" y="723900"/>
                </a:cubicBezTo>
                <a:cubicBezTo>
                  <a:pt x="809393" y="614711"/>
                  <a:pt x="722120" y="752860"/>
                  <a:pt x="774700" y="647700"/>
                </a:cubicBezTo>
                <a:cubicBezTo>
                  <a:pt x="781526" y="634048"/>
                  <a:pt x="793274" y="623252"/>
                  <a:pt x="800100" y="609600"/>
                </a:cubicBezTo>
                <a:cubicBezTo>
                  <a:pt x="810250" y="589300"/>
                  <a:pt x="820075" y="539689"/>
                  <a:pt x="825500" y="520700"/>
                </a:cubicBezTo>
                <a:cubicBezTo>
                  <a:pt x="829178" y="507828"/>
                  <a:pt x="833967" y="495300"/>
                  <a:pt x="838200" y="482600"/>
                </a:cubicBezTo>
                <a:cubicBezTo>
                  <a:pt x="834830" y="448897"/>
                  <a:pt x="825313" y="291820"/>
                  <a:pt x="800100" y="254000"/>
                </a:cubicBezTo>
                <a:cubicBezTo>
                  <a:pt x="791633" y="241300"/>
                  <a:pt x="784471" y="227626"/>
                  <a:pt x="774700" y="215900"/>
                </a:cubicBezTo>
                <a:cubicBezTo>
                  <a:pt x="737396" y="171136"/>
                  <a:pt x="713502" y="162401"/>
                  <a:pt x="660400" y="127000"/>
                </a:cubicBezTo>
                <a:lnTo>
                  <a:pt x="622300" y="101600"/>
                </a:lnTo>
                <a:cubicBezTo>
                  <a:pt x="609600" y="93133"/>
                  <a:pt x="598680" y="81027"/>
                  <a:pt x="584200" y="76200"/>
                </a:cubicBezTo>
                <a:lnTo>
                  <a:pt x="546100" y="63500"/>
                </a:lnTo>
                <a:cubicBezTo>
                  <a:pt x="537633" y="50800"/>
                  <a:pt x="533643" y="33490"/>
                  <a:pt x="520700" y="25400"/>
                </a:cubicBezTo>
                <a:cubicBezTo>
                  <a:pt x="497996" y="11210"/>
                  <a:pt x="444500" y="0"/>
                  <a:pt x="444500" y="0"/>
                </a:cubicBezTo>
                <a:cubicBezTo>
                  <a:pt x="393700" y="4233"/>
                  <a:pt x="342629" y="5963"/>
                  <a:pt x="292100" y="12700"/>
                </a:cubicBezTo>
                <a:cubicBezTo>
                  <a:pt x="278830" y="14469"/>
                  <a:pt x="265974" y="19413"/>
                  <a:pt x="254000" y="25400"/>
                </a:cubicBezTo>
                <a:cubicBezTo>
                  <a:pt x="240348" y="32226"/>
                  <a:pt x="231164" y="50800"/>
                  <a:pt x="215900" y="50800"/>
                </a:cubicBezTo>
                <a:cubicBezTo>
                  <a:pt x="207433" y="50800"/>
                  <a:pt x="262467" y="38100"/>
                  <a:pt x="254000" y="3810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5" name="54 Metin kutusu"/>
          <p:cNvSpPr txBox="1"/>
          <p:nvPr/>
        </p:nvSpPr>
        <p:spPr>
          <a:xfrm>
            <a:off x="3786182" y="1928802"/>
            <a:ext cx="52336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Sanal bir kapsama alanı tanımlanır.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En küçük değerli kenardan ilerler.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Yeni bir düğüm kapsama alanına alınır.</a:t>
            </a:r>
          </a:p>
          <a:p>
            <a:pPr marL="342900" indent="-342900"/>
            <a:r>
              <a:rPr lang="tr-TR" b="1" dirty="0" smtClean="0">
                <a:solidFill>
                  <a:schemeClr val="accent1"/>
                </a:solidFill>
              </a:rPr>
              <a:t>4. 	Bütün düğümler kapsanıncaya kadar devam eder.</a:t>
            </a:r>
            <a:endParaRPr lang="tr-TR" b="1" dirty="0">
              <a:solidFill>
                <a:schemeClr val="accent1"/>
              </a:solidFill>
            </a:endParaRPr>
          </a:p>
        </p:txBody>
      </p:sp>
      <p:sp>
        <p:nvSpPr>
          <p:cNvPr id="56" name="55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</a:t>
            </a:r>
            <a:endParaRPr lang="tr-TR" dirty="0"/>
          </a:p>
        </p:txBody>
      </p:sp>
      <p:sp>
        <p:nvSpPr>
          <p:cNvPr id="29" name="2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D3F2-5ED6-4CD0-B2C3-1880F50183BF}" type="datetime1">
              <a:rPr lang="tr-TR" smtClean="0"/>
              <a:t>21.12.2020</a:t>
            </a:fld>
            <a:endParaRPr lang="tr-TR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20</a:t>
            </a:fld>
            <a:endParaRPr lang="tr-TR"/>
          </a:p>
        </p:txBody>
      </p:sp>
      <p:sp>
        <p:nvSpPr>
          <p:cNvPr id="32" name="3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smtClean="0">
                <a:solidFill>
                  <a:srgbClr val="FF0000"/>
                </a:solidFill>
              </a:rPr>
              <a:t>Prim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27" name="26 Grup"/>
          <p:cNvGrpSpPr/>
          <p:nvPr/>
        </p:nvGrpSpPr>
        <p:grpSpPr>
          <a:xfrm>
            <a:off x="500034" y="1857364"/>
            <a:ext cx="4429156" cy="3286148"/>
            <a:chOff x="500034" y="1857364"/>
            <a:chExt cx="4429156" cy="3286148"/>
          </a:xfrm>
        </p:grpSpPr>
        <p:grpSp>
          <p:nvGrpSpPr>
            <p:cNvPr id="3" name="2 Grup"/>
            <p:cNvGrpSpPr/>
            <p:nvPr/>
          </p:nvGrpSpPr>
          <p:grpSpPr>
            <a:xfrm>
              <a:off x="500034" y="2000240"/>
              <a:ext cx="4429156" cy="3143272"/>
              <a:chOff x="1071538" y="1285860"/>
              <a:chExt cx="4429156" cy="3143272"/>
            </a:xfrm>
          </p:grpSpPr>
          <p:sp>
            <p:nvSpPr>
              <p:cNvPr id="4" name="3 Oval"/>
              <p:cNvSpPr/>
              <p:nvPr/>
            </p:nvSpPr>
            <p:spPr>
              <a:xfrm>
                <a:off x="1643042" y="1357298"/>
                <a:ext cx="428628" cy="428628"/>
              </a:xfrm>
              <a:prstGeom prst="ellipse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A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4 Oval"/>
              <p:cNvSpPr/>
              <p:nvPr/>
            </p:nvSpPr>
            <p:spPr>
              <a:xfrm>
                <a:off x="2143108" y="2214554"/>
                <a:ext cx="428628" cy="428628"/>
              </a:xfrm>
              <a:prstGeom prst="ellipse">
                <a:avLst/>
              </a:prstGeom>
              <a:noFill/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C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5 Oval"/>
              <p:cNvSpPr/>
              <p:nvPr/>
            </p:nvSpPr>
            <p:spPr>
              <a:xfrm>
                <a:off x="3500430" y="3000372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F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6 Oval"/>
              <p:cNvSpPr/>
              <p:nvPr/>
            </p:nvSpPr>
            <p:spPr>
              <a:xfrm>
                <a:off x="1071538" y="2928934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D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7 Oval"/>
              <p:cNvSpPr/>
              <p:nvPr/>
            </p:nvSpPr>
            <p:spPr>
              <a:xfrm>
                <a:off x="3286116" y="1571612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B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8 Oval"/>
              <p:cNvSpPr/>
              <p:nvPr/>
            </p:nvSpPr>
            <p:spPr>
              <a:xfrm>
                <a:off x="5072066" y="4000504"/>
                <a:ext cx="428628" cy="42862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b="1" dirty="0" smtClean="0">
                    <a:solidFill>
                      <a:schemeClr val="tx1"/>
                    </a:solidFill>
                  </a:rPr>
                  <a:t>E</a:t>
                </a:r>
                <a:endParaRPr lang="tr-TR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9 Düz Bağlayıcı"/>
              <p:cNvCxnSpPr>
                <a:stCxn id="4" idx="6"/>
                <a:endCxn id="8" idx="2"/>
              </p:cNvCxnSpPr>
              <p:nvPr/>
            </p:nvCxnSpPr>
            <p:spPr>
              <a:xfrm>
                <a:off x="2071670" y="1571612"/>
                <a:ext cx="1214446" cy="2143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10 Düz Bağlayıcı"/>
              <p:cNvCxnSpPr>
                <a:stCxn id="7" idx="6"/>
                <a:endCxn id="6" idx="2"/>
              </p:cNvCxnSpPr>
              <p:nvPr/>
            </p:nvCxnSpPr>
            <p:spPr>
              <a:xfrm>
                <a:off x="1500166" y="3143248"/>
                <a:ext cx="2000264" cy="7143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11 Düz Bağlayıcı"/>
              <p:cNvCxnSpPr>
                <a:stCxn id="5" idx="5"/>
                <a:endCxn id="6" idx="1"/>
              </p:cNvCxnSpPr>
              <p:nvPr/>
            </p:nvCxnSpPr>
            <p:spPr>
              <a:xfrm rot="16200000" flipH="1">
                <a:off x="2794717" y="2294659"/>
                <a:ext cx="482732" cy="10542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12 Düz Bağlayıcı"/>
              <p:cNvCxnSpPr>
                <a:stCxn id="7" idx="7"/>
                <a:endCxn id="5" idx="3"/>
              </p:cNvCxnSpPr>
              <p:nvPr/>
            </p:nvCxnSpPr>
            <p:spPr>
              <a:xfrm rot="5400000" flipH="1" flipV="1">
                <a:off x="1615990" y="2401816"/>
                <a:ext cx="411294" cy="7684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13 Düz Bağlayıcı"/>
              <p:cNvCxnSpPr>
                <a:stCxn id="4" idx="4"/>
                <a:endCxn id="5" idx="1"/>
              </p:cNvCxnSpPr>
              <p:nvPr/>
            </p:nvCxnSpPr>
            <p:spPr>
              <a:xfrm rot="16200000" flipH="1">
                <a:off x="1785918" y="1857363"/>
                <a:ext cx="491399" cy="348523"/>
              </a:xfrm>
              <a:prstGeom prst="line">
                <a:avLst/>
              </a:prstGeom>
              <a:ln w="635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14 Düz Bağlayıcı"/>
              <p:cNvCxnSpPr>
                <a:stCxn id="8" idx="5"/>
                <a:endCxn id="9" idx="0"/>
              </p:cNvCxnSpPr>
              <p:nvPr/>
            </p:nvCxnSpPr>
            <p:spPr>
              <a:xfrm rot="16200000" flipH="1">
                <a:off x="3437659" y="2151782"/>
                <a:ext cx="2063035" cy="163440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15 Düz Bağlayıcı"/>
              <p:cNvCxnSpPr>
                <a:stCxn id="7" idx="5"/>
                <a:endCxn id="9" idx="2"/>
              </p:cNvCxnSpPr>
              <p:nvPr/>
            </p:nvCxnSpPr>
            <p:spPr>
              <a:xfrm rot="16200000" flipH="1">
                <a:off x="2794717" y="1937468"/>
                <a:ext cx="920027" cy="363467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16 Düz Bağlayıcı"/>
              <p:cNvCxnSpPr>
                <a:stCxn id="8" idx="4"/>
                <a:endCxn id="6" idx="0"/>
              </p:cNvCxnSpPr>
              <p:nvPr/>
            </p:nvCxnSpPr>
            <p:spPr>
              <a:xfrm rot="16200000" flipH="1">
                <a:off x="3107521" y="2393149"/>
                <a:ext cx="1000132" cy="21431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17 Dikdörtgen"/>
              <p:cNvSpPr/>
              <p:nvPr/>
            </p:nvSpPr>
            <p:spPr>
              <a:xfrm>
                <a:off x="2500298" y="1285860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tr-TR" dirty="0"/>
              </a:p>
            </p:txBody>
          </p:sp>
          <p:sp>
            <p:nvSpPr>
              <p:cNvPr id="19" name="18 Dikdörtgen"/>
              <p:cNvSpPr/>
              <p:nvPr/>
            </p:nvSpPr>
            <p:spPr>
              <a:xfrm>
                <a:off x="2000232" y="1800220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tr-TR" dirty="0"/>
              </a:p>
            </p:txBody>
          </p:sp>
          <p:sp>
            <p:nvSpPr>
              <p:cNvPr id="20" name="19 Dikdörtgen"/>
              <p:cNvSpPr/>
              <p:nvPr/>
            </p:nvSpPr>
            <p:spPr>
              <a:xfrm>
                <a:off x="4357686" y="2571744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tr-TR" dirty="0"/>
              </a:p>
            </p:txBody>
          </p:sp>
          <p:sp>
            <p:nvSpPr>
              <p:cNvPr id="21" name="20 Dikdörtgen"/>
              <p:cNvSpPr/>
              <p:nvPr/>
            </p:nvSpPr>
            <p:spPr>
              <a:xfrm>
                <a:off x="3143240" y="3786190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7</a:t>
                </a:r>
                <a:endParaRPr lang="tr-TR" dirty="0"/>
              </a:p>
            </p:txBody>
          </p:sp>
          <p:sp>
            <p:nvSpPr>
              <p:cNvPr id="22" name="21 Dikdörtgen"/>
              <p:cNvSpPr/>
              <p:nvPr/>
            </p:nvSpPr>
            <p:spPr>
              <a:xfrm>
                <a:off x="2428860" y="3143248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tr-TR" dirty="0"/>
              </a:p>
            </p:txBody>
          </p:sp>
          <p:sp>
            <p:nvSpPr>
              <p:cNvPr id="23" name="22 Dikdörtgen"/>
              <p:cNvSpPr/>
              <p:nvPr/>
            </p:nvSpPr>
            <p:spPr>
              <a:xfrm>
                <a:off x="2857488" y="2500306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2</a:t>
                </a:r>
                <a:endParaRPr lang="tr-TR" dirty="0"/>
              </a:p>
            </p:txBody>
          </p:sp>
          <p:sp>
            <p:nvSpPr>
              <p:cNvPr id="24" name="23 Dikdörtgen"/>
              <p:cNvSpPr/>
              <p:nvPr/>
            </p:nvSpPr>
            <p:spPr>
              <a:xfrm>
                <a:off x="1571604" y="2500306"/>
                <a:ext cx="357190" cy="3476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1</a:t>
                </a:r>
                <a:endParaRPr lang="tr-TR" dirty="0"/>
              </a:p>
            </p:txBody>
          </p:sp>
          <p:sp>
            <p:nvSpPr>
              <p:cNvPr id="25" name="24 Dikdörtgen"/>
              <p:cNvSpPr/>
              <p:nvPr/>
            </p:nvSpPr>
            <p:spPr>
              <a:xfrm>
                <a:off x="3286116" y="2214554"/>
                <a:ext cx="357190" cy="3428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 smtClean="0"/>
                  <a:t>5</a:t>
                </a:r>
                <a:endParaRPr lang="tr-TR" dirty="0"/>
              </a:p>
            </p:txBody>
          </p:sp>
        </p:grpSp>
        <p:sp>
          <p:nvSpPr>
            <p:cNvPr id="26" name="25 Serbest Form"/>
            <p:cNvSpPr/>
            <p:nvPr/>
          </p:nvSpPr>
          <p:spPr>
            <a:xfrm>
              <a:off x="928662" y="1857364"/>
              <a:ext cx="1285884" cy="1571636"/>
            </a:xfrm>
            <a:custGeom>
              <a:avLst/>
              <a:gdLst>
                <a:gd name="connsiteX0" fmla="*/ 254000 w 838200"/>
                <a:gd name="connsiteY0" fmla="*/ 38100 h 825500"/>
                <a:gd name="connsiteX1" fmla="*/ 165100 w 838200"/>
                <a:gd name="connsiteY1" fmla="*/ 50800 h 825500"/>
                <a:gd name="connsiteX2" fmla="*/ 127000 w 838200"/>
                <a:gd name="connsiteY2" fmla="*/ 63500 h 825500"/>
                <a:gd name="connsiteX3" fmla="*/ 76200 w 838200"/>
                <a:gd name="connsiteY3" fmla="*/ 139700 h 825500"/>
                <a:gd name="connsiteX4" fmla="*/ 25400 w 838200"/>
                <a:gd name="connsiteY4" fmla="*/ 215900 h 825500"/>
                <a:gd name="connsiteX5" fmla="*/ 0 w 838200"/>
                <a:gd name="connsiteY5" fmla="*/ 254000 h 825500"/>
                <a:gd name="connsiteX6" fmla="*/ 12700 w 838200"/>
                <a:gd name="connsiteY6" fmla="*/ 546100 h 825500"/>
                <a:gd name="connsiteX7" fmla="*/ 76200 w 838200"/>
                <a:gd name="connsiteY7" fmla="*/ 660400 h 825500"/>
                <a:gd name="connsiteX8" fmla="*/ 114300 w 838200"/>
                <a:gd name="connsiteY8" fmla="*/ 673100 h 825500"/>
                <a:gd name="connsiteX9" fmla="*/ 190500 w 838200"/>
                <a:gd name="connsiteY9" fmla="*/ 723900 h 825500"/>
                <a:gd name="connsiteX10" fmla="*/ 228600 w 838200"/>
                <a:gd name="connsiteY10" fmla="*/ 749300 h 825500"/>
                <a:gd name="connsiteX11" fmla="*/ 266700 w 838200"/>
                <a:gd name="connsiteY11" fmla="*/ 787400 h 825500"/>
                <a:gd name="connsiteX12" fmla="*/ 304800 w 838200"/>
                <a:gd name="connsiteY12" fmla="*/ 800100 h 825500"/>
                <a:gd name="connsiteX13" fmla="*/ 444500 w 838200"/>
                <a:gd name="connsiteY13" fmla="*/ 825500 h 825500"/>
                <a:gd name="connsiteX14" fmla="*/ 673100 w 838200"/>
                <a:gd name="connsiteY14" fmla="*/ 812800 h 825500"/>
                <a:gd name="connsiteX15" fmla="*/ 711200 w 838200"/>
                <a:gd name="connsiteY15" fmla="*/ 800100 h 825500"/>
                <a:gd name="connsiteX16" fmla="*/ 736600 w 838200"/>
                <a:gd name="connsiteY16" fmla="*/ 723900 h 825500"/>
                <a:gd name="connsiteX17" fmla="*/ 774700 w 838200"/>
                <a:gd name="connsiteY17" fmla="*/ 647700 h 825500"/>
                <a:gd name="connsiteX18" fmla="*/ 800100 w 838200"/>
                <a:gd name="connsiteY18" fmla="*/ 609600 h 825500"/>
                <a:gd name="connsiteX19" fmla="*/ 825500 w 838200"/>
                <a:gd name="connsiteY19" fmla="*/ 520700 h 825500"/>
                <a:gd name="connsiteX20" fmla="*/ 838200 w 838200"/>
                <a:gd name="connsiteY20" fmla="*/ 482600 h 825500"/>
                <a:gd name="connsiteX21" fmla="*/ 800100 w 838200"/>
                <a:gd name="connsiteY21" fmla="*/ 254000 h 825500"/>
                <a:gd name="connsiteX22" fmla="*/ 774700 w 838200"/>
                <a:gd name="connsiteY22" fmla="*/ 215900 h 825500"/>
                <a:gd name="connsiteX23" fmla="*/ 660400 w 838200"/>
                <a:gd name="connsiteY23" fmla="*/ 127000 h 825500"/>
                <a:gd name="connsiteX24" fmla="*/ 622300 w 838200"/>
                <a:gd name="connsiteY24" fmla="*/ 101600 h 825500"/>
                <a:gd name="connsiteX25" fmla="*/ 584200 w 838200"/>
                <a:gd name="connsiteY25" fmla="*/ 76200 h 825500"/>
                <a:gd name="connsiteX26" fmla="*/ 546100 w 838200"/>
                <a:gd name="connsiteY26" fmla="*/ 63500 h 825500"/>
                <a:gd name="connsiteX27" fmla="*/ 520700 w 838200"/>
                <a:gd name="connsiteY27" fmla="*/ 25400 h 825500"/>
                <a:gd name="connsiteX28" fmla="*/ 444500 w 838200"/>
                <a:gd name="connsiteY28" fmla="*/ 0 h 825500"/>
                <a:gd name="connsiteX29" fmla="*/ 292100 w 838200"/>
                <a:gd name="connsiteY29" fmla="*/ 12700 h 825500"/>
                <a:gd name="connsiteX30" fmla="*/ 254000 w 838200"/>
                <a:gd name="connsiteY30" fmla="*/ 25400 h 825500"/>
                <a:gd name="connsiteX31" fmla="*/ 215900 w 838200"/>
                <a:gd name="connsiteY31" fmla="*/ 50800 h 825500"/>
                <a:gd name="connsiteX32" fmla="*/ 254000 w 838200"/>
                <a:gd name="connsiteY32" fmla="*/ 3810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38200" h="825500">
                  <a:moveTo>
                    <a:pt x="254000" y="38100"/>
                  </a:moveTo>
                  <a:cubicBezTo>
                    <a:pt x="245533" y="38100"/>
                    <a:pt x="194453" y="44929"/>
                    <a:pt x="165100" y="50800"/>
                  </a:cubicBezTo>
                  <a:cubicBezTo>
                    <a:pt x="151973" y="53425"/>
                    <a:pt x="136466" y="54034"/>
                    <a:pt x="127000" y="63500"/>
                  </a:cubicBezTo>
                  <a:cubicBezTo>
                    <a:pt x="105414" y="85086"/>
                    <a:pt x="93133" y="114300"/>
                    <a:pt x="76200" y="139700"/>
                  </a:cubicBezTo>
                  <a:lnTo>
                    <a:pt x="25400" y="215900"/>
                  </a:lnTo>
                  <a:lnTo>
                    <a:pt x="0" y="254000"/>
                  </a:lnTo>
                  <a:cubicBezTo>
                    <a:pt x="4233" y="351367"/>
                    <a:pt x="5225" y="448928"/>
                    <a:pt x="12700" y="546100"/>
                  </a:cubicBezTo>
                  <a:cubicBezTo>
                    <a:pt x="15054" y="576705"/>
                    <a:pt x="63580" y="656193"/>
                    <a:pt x="76200" y="660400"/>
                  </a:cubicBezTo>
                  <a:cubicBezTo>
                    <a:pt x="88900" y="664633"/>
                    <a:pt x="102598" y="666599"/>
                    <a:pt x="114300" y="673100"/>
                  </a:cubicBezTo>
                  <a:cubicBezTo>
                    <a:pt x="140985" y="687925"/>
                    <a:pt x="165100" y="706967"/>
                    <a:pt x="190500" y="723900"/>
                  </a:cubicBezTo>
                  <a:cubicBezTo>
                    <a:pt x="203200" y="732367"/>
                    <a:pt x="217807" y="738507"/>
                    <a:pt x="228600" y="749300"/>
                  </a:cubicBezTo>
                  <a:cubicBezTo>
                    <a:pt x="241300" y="762000"/>
                    <a:pt x="251756" y="777437"/>
                    <a:pt x="266700" y="787400"/>
                  </a:cubicBezTo>
                  <a:cubicBezTo>
                    <a:pt x="277839" y="794826"/>
                    <a:pt x="291928" y="796422"/>
                    <a:pt x="304800" y="800100"/>
                  </a:cubicBezTo>
                  <a:cubicBezTo>
                    <a:pt x="364680" y="817209"/>
                    <a:pt x="372552" y="815222"/>
                    <a:pt x="444500" y="825500"/>
                  </a:cubicBezTo>
                  <a:cubicBezTo>
                    <a:pt x="520700" y="821267"/>
                    <a:pt x="597126" y="820036"/>
                    <a:pt x="673100" y="812800"/>
                  </a:cubicBezTo>
                  <a:cubicBezTo>
                    <a:pt x="686427" y="811531"/>
                    <a:pt x="703419" y="810993"/>
                    <a:pt x="711200" y="800100"/>
                  </a:cubicBezTo>
                  <a:cubicBezTo>
                    <a:pt x="726762" y="778313"/>
                    <a:pt x="721748" y="746177"/>
                    <a:pt x="736600" y="723900"/>
                  </a:cubicBezTo>
                  <a:cubicBezTo>
                    <a:pt x="809393" y="614711"/>
                    <a:pt x="722120" y="752860"/>
                    <a:pt x="774700" y="647700"/>
                  </a:cubicBezTo>
                  <a:cubicBezTo>
                    <a:pt x="781526" y="634048"/>
                    <a:pt x="793274" y="623252"/>
                    <a:pt x="800100" y="609600"/>
                  </a:cubicBezTo>
                  <a:cubicBezTo>
                    <a:pt x="810250" y="589300"/>
                    <a:pt x="820075" y="539689"/>
                    <a:pt x="825500" y="520700"/>
                  </a:cubicBezTo>
                  <a:cubicBezTo>
                    <a:pt x="829178" y="507828"/>
                    <a:pt x="833967" y="495300"/>
                    <a:pt x="838200" y="482600"/>
                  </a:cubicBezTo>
                  <a:cubicBezTo>
                    <a:pt x="834830" y="448897"/>
                    <a:pt x="825313" y="291820"/>
                    <a:pt x="800100" y="254000"/>
                  </a:cubicBezTo>
                  <a:cubicBezTo>
                    <a:pt x="791633" y="241300"/>
                    <a:pt x="784471" y="227626"/>
                    <a:pt x="774700" y="215900"/>
                  </a:cubicBezTo>
                  <a:cubicBezTo>
                    <a:pt x="737396" y="171136"/>
                    <a:pt x="713502" y="162401"/>
                    <a:pt x="660400" y="127000"/>
                  </a:cubicBezTo>
                  <a:lnTo>
                    <a:pt x="622300" y="101600"/>
                  </a:lnTo>
                  <a:cubicBezTo>
                    <a:pt x="609600" y="93133"/>
                    <a:pt x="598680" y="81027"/>
                    <a:pt x="584200" y="76200"/>
                  </a:cubicBezTo>
                  <a:lnTo>
                    <a:pt x="546100" y="63500"/>
                  </a:lnTo>
                  <a:cubicBezTo>
                    <a:pt x="537633" y="50800"/>
                    <a:pt x="533643" y="33490"/>
                    <a:pt x="520700" y="25400"/>
                  </a:cubicBezTo>
                  <a:cubicBezTo>
                    <a:pt x="497996" y="11210"/>
                    <a:pt x="444500" y="0"/>
                    <a:pt x="444500" y="0"/>
                  </a:cubicBezTo>
                  <a:cubicBezTo>
                    <a:pt x="393700" y="4233"/>
                    <a:pt x="342629" y="5963"/>
                    <a:pt x="292100" y="12700"/>
                  </a:cubicBezTo>
                  <a:cubicBezTo>
                    <a:pt x="278830" y="14469"/>
                    <a:pt x="265974" y="19413"/>
                    <a:pt x="254000" y="25400"/>
                  </a:cubicBezTo>
                  <a:cubicBezTo>
                    <a:pt x="240348" y="32226"/>
                    <a:pt x="231164" y="50800"/>
                    <a:pt x="215900" y="50800"/>
                  </a:cubicBezTo>
                  <a:cubicBezTo>
                    <a:pt x="207433" y="50800"/>
                    <a:pt x="262467" y="38100"/>
                    <a:pt x="254000" y="38100"/>
                  </a:cubicBezTo>
                  <a:close/>
                </a:path>
              </a:pathLst>
            </a:cu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sp>
        <p:nvSpPr>
          <p:cNvPr id="53" name="52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</a:t>
            </a:r>
            <a:endParaRPr lang="tr-TR" dirty="0"/>
          </a:p>
        </p:txBody>
      </p:sp>
      <p:sp>
        <p:nvSpPr>
          <p:cNvPr id="29" name="2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1E61B-317C-44DD-B066-5E7064585BF7}" type="datetime1">
              <a:rPr lang="tr-TR" smtClean="0"/>
              <a:t>21.12.2020</a:t>
            </a:fld>
            <a:endParaRPr lang="tr-TR"/>
          </a:p>
        </p:txBody>
      </p:sp>
      <p:sp>
        <p:nvSpPr>
          <p:cNvPr id="30" name="2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21</a:t>
            </a:fld>
            <a:endParaRPr lang="tr-TR"/>
          </a:p>
        </p:txBody>
      </p:sp>
      <p:sp>
        <p:nvSpPr>
          <p:cNvPr id="31" name="3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smtClean="0">
                <a:solidFill>
                  <a:srgbClr val="FF0000"/>
                </a:solidFill>
              </a:rPr>
              <a:t>Prim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27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Serbest Form"/>
          <p:cNvSpPr/>
          <p:nvPr/>
        </p:nvSpPr>
        <p:spPr>
          <a:xfrm>
            <a:off x="238934" y="1802061"/>
            <a:ext cx="2059766" cy="2459258"/>
          </a:xfrm>
          <a:custGeom>
            <a:avLst/>
            <a:gdLst>
              <a:gd name="connsiteX0" fmla="*/ 916766 w 2059766"/>
              <a:gd name="connsiteY0" fmla="*/ 14039 h 2459258"/>
              <a:gd name="connsiteX1" fmla="*/ 1081866 w 2059766"/>
              <a:gd name="connsiteY1" fmla="*/ 39439 h 2459258"/>
              <a:gd name="connsiteX2" fmla="*/ 1145366 w 2059766"/>
              <a:gd name="connsiteY2" fmla="*/ 52139 h 2459258"/>
              <a:gd name="connsiteX3" fmla="*/ 1221566 w 2059766"/>
              <a:gd name="connsiteY3" fmla="*/ 77539 h 2459258"/>
              <a:gd name="connsiteX4" fmla="*/ 1259666 w 2059766"/>
              <a:gd name="connsiteY4" fmla="*/ 115639 h 2459258"/>
              <a:gd name="connsiteX5" fmla="*/ 1348566 w 2059766"/>
              <a:gd name="connsiteY5" fmla="*/ 153739 h 2459258"/>
              <a:gd name="connsiteX6" fmla="*/ 1462866 w 2059766"/>
              <a:gd name="connsiteY6" fmla="*/ 217239 h 2459258"/>
              <a:gd name="connsiteX7" fmla="*/ 1500966 w 2059766"/>
              <a:gd name="connsiteY7" fmla="*/ 229939 h 2459258"/>
              <a:gd name="connsiteX8" fmla="*/ 1539066 w 2059766"/>
              <a:gd name="connsiteY8" fmla="*/ 268039 h 2459258"/>
              <a:gd name="connsiteX9" fmla="*/ 1577166 w 2059766"/>
              <a:gd name="connsiteY9" fmla="*/ 293439 h 2459258"/>
              <a:gd name="connsiteX10" fmla="*/ 1602566 w 2059766"/>
              <a:gd name="connsiteY10" fmla="*/ 331539 h 2459258"/>
              <a:gd name="connsiteX11" fmla="*/ 1640666 w 2059766"/>
              <a:gd name="connsiteY11" fmla="*/ 344239 h 2459258"/>
              <a:gd name="connsiteX12" fmla="*/ 1678766 w 2059766"/>
              <a:gd name="connsiteY12" fmla="*/ 369639 h 2459258"/>
              <a:gd name="connsiteX13" fmla="*/ 1729566 w 2059766"/>
              <a:gd name="connsiteY13" fmla="*/ 445839 h 2459258"/>
              <a:gd name="connsiteX14" fmla="*/ 1754966 w 2059766"/>
              <a:gd name="connsiteY14" fmla="*/ 483939 h 2459258"/>
              <a:gd name="connsiteX15" fmla="*/ 1793066 w 2059766"/>
              <a:gd name="connsiteY15" fmla="*/ 509339 h 2459258"/>
              <a:gd name="connsiteX16" fmla="*/ 1818466 w 2059766"/>
              <a:gd name="connsiteY16" fmla="*/ 547439 h 2459258"/>
              <a:gd name="connsiteX17" fmla="*/ 1856566 w 2059766"/>
              <a:gd name="connsiteY17" fmla="*/ 585539 h 2459258"/>
              <a:gd name="connsiteX18" fmla="*/ 1869266 w 2059766"/>
              <a:gd name="connsiteY18" fmla="*/ 623639 h 2459258"/>
              <a:gd name="connsiteX19" fmla="*/ 1920066 w 2059766"/>
              <a:gd name="connsiteY19" fmla="*/ 699839 h 2459258"/>
              <a:gd name="connsiteX20" fmla="*/ 1945466 w 2059766"/>
              <a:gd name="connsiteY20" fmla="*/ 737939 h 2459258"/>
              <a:gd name="connsiteX21" fmla="*/ 1970866 w 2059766"/>
              <a:gd name="connsiteY21" fmla="*/ 826839 h 2459258"/>
              <a:gd name="connsiteX22" fmla="*/ 1983566 w 2059766"/>
              <a:gd name="connsiteY22" fmla="*/ 864939 h 2459258"/>
              <a:gd name="connsiteX23" fmla="*/ 2008966 w 2059766"/>
              <a:gd name="connsiteY23" fmla="*/ 953839 h 2459258"/>
              <a:gd name="connsiteX24" fmla="*/ 2021666 w 2059766"/>
              <a:gd name="connsiteY24" fmla="*/ 1042739 h 2459258"/>
              <a:gd name="connsiteX25" fmla="*/ 2034366 w 2059766"/>
              <a:gd name="connsiteY25" fmla="*/ 1093539 h 2459258"/>
              <a:gd name="connsiteX26" fmla="*/ 2059766 w 2059766"/>
              <a:gd name="connsiteY26" fmla="*/ 1271339 h 2459258"/>
              <a:gd name="connsiteX27" fmla="*/ 2047066 w 2059766"/>
              <a:gd name="connsiteY27" fmla="*/ 1690439 h 2459258"/>
              <a:gd name="connsiteX28" fmla="*/ 2034366 w 2059766"/>
              <a:gd name="connsiteY28" fmla="*/ 1728539 h 2459258"/>
              <a:gd name="connsiteX29" fmla="*/ 1881966 w 2059766"/>
              <a:gd name="connsiteY29" fmla="*/ 1855539 h 2459258"/>
              <a:gd name="connsiteX30" fmla="*/ 1831166 w 2059766"/>
              <a:gd name="connsiteY30" fmla="*/ 1880939 h 2459258"/>
              <a:gd name="connsiteX31" fmla="*/ 1793066 w 2059766"/>
              <a:gd name="connsiteY31" fmla="*/ 1906339 h 2459258"/>
              <a:gd name="connsiteX32" fmla="*/ 1754966 w 2059766"/>
              <a:gd name="connsiteY32" fmla="*/ 1919039 h 2459258"/>
              <a:gd name="connsiteX33" fmla="*/ 1678766 w 2059766"/>
              <a:gd name="connsiteY33" fmla="*/ 1969839 h 2459258"/>
              <a:gd name="connsiteX34" fmla="*/ 1640666 w 2059766"/>
              <a:gd name="connsiteY34" fmla="*/ 1995239 h 2459258"/>
              <a:gd name="connsiteX35" fmla="*/ 1564466 w 2059766"/>
              <a:gd name="connsiteY35" fmla="*/ 2020639 h 2459258"/>
              <a:gd name="connsiteX36" fmla="*/ 1526366 w 2059766"/>
              <a:gd name="connsiteY36" fmla="*/ 2033339 h 2459258"/>
              <a:gd name="connsiteX37" fmla="*/ 1437466 w 2059766"/>
              <a:gd name="connsiteY37" fmla="*/ 2084139 h 2459258"/>
              <a:gd name="connsiteX38" fmla="*/ 1399366 w 2059766"/>
              <a:gd name="connsiteY38" fmla="*/ 2096839 h 2459258"/>
              <a:gd name="connsiteX39" fmla="*/ 1361266 w 2059766"/>
              <a:gd name="connsiteY39" fmla="*/ 2122239 h 2459258"/>
              <a:gd name="connsiteX40" fmla="*/ 1323166 w 2059766"/>
              <a:gd name="connsiteY40" fmla="*/ 2134939 h 2459258"/>
              <a:gd name="connsiteX41" fmla="*/ 1246966 w 2059766"/>
              <a:gd name="connsiteY41" fmla="*/ 2173039 h 2459258"/>
              <a:gd name="connsiteX42" fmla="*/ 1145366 w 2059766"/>
              <a:gd name="connsiteY42" fmla="*/ 2236539 h 2459258"/>
              <a:gd name="connsiteX43" fmla="*/ 1107266 w 2059766"/>
              <a:gd name="connsiteY43" fmla="*/ 2249239 h 2459258"/>
              <a:gd name="connsiteX44" fmla="*/ 1069166 w 2059766"/>
              <a:gd name="connsiteY44" fmla="*/ 2287339 h 2459258"/>
              <a:gd name="connsiteX45" fmla="*/ 992966 w 2059766"/>
              <a:gd name="connsiteY45" fmla="*/ 2312739 h 2459258"/>
              <a:gd name="connsiteX46" fmla="*/ 954866 w 2059766"/>
              <a:gd name="connsiteY46" fmla="*/ 2325439 h 2459258"/>
              <a:gd name="connsiteX47" fmla="*/ 916766 w 2059766"/>
              <a:gd name="connsiteY47" fmla="*/ 2338139 h 2459258"/>
              <a:gd name="connsiteX48" fmla="*/ 853266 w 2059766"/>
              <a:gd name="connsiteY48" fmla="*/ 2350839 h 2459258"/>
              <a:gd name="connsiteX49" fmla="*/ 777066 w 2059766"/>
              <a:gd name="connsiteY49" fmla="*/ 2388939 h 2459258"/>
              <a:gd name="connsiteX50" fmla="*/ 726266 w 2059766"/>
              <a:gd name="connsiteY50" fmla="*/ 2401639 h 2459258"/>
              <a:gd name="connsiteX51" fmla="*/ 548466 w 2059766"/>
              <a:gd name="connsiteY51" fmla="*/ 2427039 h 2459258"/>
              <a:gd name="connsiteX52" fmla="*/ 307166 w 2059766"/>
              <a:gd name="connsiteY52" fmla="*/ 2427039 h 2459258"/>
              <a:gd name="connsiteX53" fmla="*/ 205566 w 2059766"/>
              <a:gd name="connsiteY53" fmla="*/ 2401639 h 2459258"/>
              <a:gd name="connsiteX54" fmla="*/ 167466 w 2059766"/>
              <a:gd name="connsiteY54" fmla="*/ 2376239 h 2459258"/>
              <a:gd name="connsiteX55" fmla="*/ 129366 w 2059766"/>
              <a:gd name="connsiteY55" fmla="*/ 2363539 h 2459258"/>
              <a:gd name="connsiteX56" fmla="*/ 116666 w 2059766"/>
              <a:gd name="connsiteY56" fmla="*/ 2325439 h 2459258"/>
              <a:gd name="connsiteX57" fmla="*/ 65866 w 2059766"/>
              <a:gd name="connsiteY57" fmla="*/ 2249239 h 2459258"/>
              <a:gd name="connsiteX58" fmla="*/ 40466 w 2059766"/>
              <a:gd name="connsiteY58" fmla="*/ 2211139 h 2459258"/>
              <a:gd name="connsiteX59" fmla="*/ 27766 w 2059766"/>
              <a:gd name="connsiteY59" fmla="*/ 2173039 h 2459258"/>
              <a:gd name="connsiteX60" fmla="*/ 40466 w 2059766"/>
              <a:gd name="connsiteY60" fmla="*/ 1474539 h 2459258"/>
              <a:gd name="connsiteX61" fmla="*/ 53166 w 2059766"/>
              <a:gd name="connsiteY61" fmla="*/ 1436439 h 2459258"/>
              <a:gd name="connsiteX62" fmla="*/ 78566 w 2059766"/>
              <a:gd name="connsiteY62" fmla="*/ 1322139 h 2459258"/>
              <a:gd name="connsiteX63" fmla="*/ 103966 w 2059766"/>
              <a:gd name="connsiteY63" fmla="*/ 1245939 h 2459258"/>
              <a:gd name="connsiteX64" fmla="*/ 116666 w 2059766"/>
              <a:gd name="connsiteY64" fmla="*/ 1207839 h 2459258"/>
              <a:gd name="connsiteX65" fmla="*/ 129366 w 2059766"/>
              <a:gd name="connsiteY65" fmla="*/ 1169739 h 2459258"/>
              <a:gd name="connsiteX66" fmla="*/ 142066 w 2059766"/>
              <a:gd name="connsiteY66" fmla="*/ 1106239 h 2459258"/>
              <a:gd name="connsiteX67" fmla="*/ 167466 w 2059766"/>
              <a:gd name="connsiteY67" fmla="*/ 1030039 h 2459258"/>
              <a:gd name="connsiteX68" fmla="*/ 180166 w 2059766"/>
              <a:gd name="connsiteY68" fmla="*/ 915739 h 2459258"/>
              <a:gd name="connsiteX69" fmla="*/ 192866 w 2059766"/>
              <a:gd name="connsiteY69" fmla="*/ 877639 h 2459258"/>
              <a:gd name="connsiteX70" fmla="*/ 230966 w 2059766"/>
              <a:gd name="connsiteY70" fmla="*/ 750639 h 2459258"/>
              <a:gd name="connsiteX71" fmla="*/ 243666 w 2059766"/>
              <a:gd name="connsiteY71" fmla="*/ 712539 h 2459258"/>
              <a:gd name="connsiteX72" fmla="*/ 269066 w 2059766"/>
              <a:gd name="connsiteY72" fmla="*/ 674439 h 2459258"/>
              <a:gd name="connsiteX73" fmla="*/ 281766 w 2059766"/>
              <a:gd name="connsiteY73" fmla="*/ 636339 h 2459258"/>
              <a:gd name="connsiteX74" fmla="*/ 345266 w 2059766"/>
              <a:gd name="connsiteY74" fmla="*/ 560139 h 2459258"/>
              <a:gd name="connsiteX75" fmla="*/ 370666 w 2059766"/>
              <a:gd name="connsiteY75" fmla="*/ 522039 h 2459258"/>
              <a:gd name="connsiteX76" fmla="*/ 446866 w 2059766"/>
              <a:gd name="connsiteY76" fmla="*/ 471239 h 2459258"/>
              <a:gd name="connsiteX77" fmla="*/ 535766 w 2059766"/>
              <a:gd name="connsiteY77" fmla="*/ 369639 h 2459258"/>
              <a:gd name="connsiteX78" fmla="*/ 561166 w 2059766"/>
              <a:gd name="connsiteY78" fmla="*/ 331539 h 2459258"/>
              <a:gd name="connsiteX79" fmla="*/ 573866 w 2059766"/>
              <a:gd name="connsiteY79" fmla="*/ 293439 h 2459258"/>
              <a:gd name="connsiteX80" fmla="*/ 611966 w 2059766"/>
              <a:gd name="connsiteY80" fmla="*/ 268039 h 2459258"/>
              <a:gd name="connsiteX81" fmla="*/ 650066 w 2059766"/>
              <a:gd name="connsiteY81" fmla="*/ 191839 h 2459258"/>
              <a:gd name="connsiteX82" fmla="*/ 688166 w 2059766"/>
              <a:gd name="connsiteY82" fmla="*/ 115639 h 2459258"/>
              <a:gd name="connsiteX83" fmla="*/ 726266 w 2059766"/>
              <a:gd name="connsiteY83" fmla="*/ 90239 h 2459258"/>
              <a:gd name="connsiteX84" fmla="*/ 751666 w 2059766"/>
              <a:gd name="connsiteY84" fmla="*/ 52139 h 2459258"/>
              <a:gd name="connsiteX85" fmla="*/ 840566 w 2059766"/>
              <a:gd name="connsiteY85" fmla="*/ 26739 h 2459258"/>
              <a:gd name="connsiteX86" fmla="*/ 916766 w 2059766"/>
              <a:gd name="connsiteY86" fmla="*/ 14039 h 245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2059766" h="2459258">
                <a:moveTo>
                  <a:pt x="916766" y="14039"/>
                </a:moveTo>
                <a:cubicBezTo>
                  <a:pt x="956983" y="16156"/>
                  <a:pt x="971879" y="14997"/>
                  <a:pt x="1081866" y="39439"/>
                </a:cubicBezTo>
                <a:cubicBezTo>
                  <a:pt x="1102938" y="44122"/>
                  <a:pt x="1124541" y="46459"/>
                  <a:pt x="1145366" y="52139"/>
                </a:cubicBezTo>
                <a:cubicBezTo>
                  <a:pt x="1171197" y="59184"/>
                  <a:pt x="1221566" y="77539"/>
                  <a:pt x="1221566" y="77539"/>
                </a:cubicBezTo>
                <a:cubicBezTo>
                  <a:pt x="1234266" y="90239"/>
                  <a:pt x="1245051" y="105200"/>
                  <a:pt x="1259666" y="115639"/>
                </a:cubicBezTo>
                <a:cubicBezTo>
                  <a:pt x="1287129" y="135256"/>
                  <a:pt x="1317474" y="143375"/>
                  <a:pt x="1348566" y="153739"/>
                </a:cubicBezTo>
                <a:cubicBezTo>
                  <a:pt x="1405598" y="210771"/>
                  <a:pt x="1369627" y="186159"/>
                  <a:pt x="1462866" y="217239"/>
                </a:cubicBezTo>
                <a:lnTo>
                  <a:pt x="1500966" y="229939"/>
                </a:lnTo>
                <a:cubicBezTo>
                  <a:pt x="1513666" y="242639"/>
                  <a:pt x="1525268" y="256541"/>
                  <a:pt x="1539066" y="268039"/>
                </a:cubicBezTo>
                <a:cubicBezTo>
                  <a:pt x="1550792" y="277810"/>
                  <a:pt x="1566373" y="282646"/>
                  <a:pt x="1577166" y="293439"/>
                </a:cubicBezTo>
                <a:cubicBezTo>
                  <a:pt x="1587959" y="304232"/>
                  <a:pt x="1590647" y="322004"/>
                  <a:pt x="1602566" y="331539"/>
                </a:cubicBezTo>
                <a:cubicBezTo>
                  <a:pt x="1613019" y="339902"/>
                  <a:pt x="1628692" y="338252"/>
                  <a:pt x="1640666" y="344239"/>
                </a:cubicBezTo>
                <a:cubicBezTo>
                  <a:pt x="1654318" y="351065"/>
                  <a:pt x="1666066" y="361172"/>
                  <a:pt x="1678766" y="369639"/>
                </a:cubicBezTo>
                <a:lnTo>
                  <a:pt x="1729566" y="445839"/>
                </a:lnTo>
                <a:cubicBezTo>
                  <a:pt x="1738033" y="458539"/>
                  <a:pt x="1742266" y="475472"/>
                  <a:pt x="1754966" y="483939"/>
                </a:cubicBezTo>
                <a:lnTo>
                  <a:pt x="1793066" y="509339"/>
                </a:lnTo>
                <a:cubicBezTo>
                  <a:pt x="1801533" y="522039"/>
                  <a:pt x="1808695" y="535713"/>
                  <a:pt x="1818466" y="547439"/>
                </a:cubicBezTo>
                <a:cubicBezTo>
                  <a:pt x="1829964" y="561237"/>
                  <a:pt x="1846603" y="570595"/>
                  <a:pt x="1856566" y="585539"/>
                </a:cubicBezTo>
                <a:cubicBezTo>
                  <a:pt x="1863992" y="596678"/>
                  <a:pt x="1862765" y="611937"/>
                  <a:pt x="1869266" y="623639"/>
                </a:cubicBezTo>
                <a:cubicBezTo>
                  <a:pt x="1884091" y="650324"/>
                  <a:pt x="1903133" y="674439"/>
                  <a:pt x="1920066" y="699839"/>
                </a:cubicBezTo>
                <a:cubicBezTo>
                  <a:pt x="1928533" y="712539"/>
                  <a:pt x="1940639" y="723459"/>
                  <a:pt x="1945466" y="737939"/>
                </a:cubicBezTo>
                <a:cubicBezTo>
                  <a:pt x="1975916" y="829290"/>
                  <a:pt x="1938972" y="715211"/>
                  <a:pt x="1970866" y="826839"/>
                </a:cubicBezTo>
                <a:cubicBezTo>
                  <a:pt x="1974544" y="839711"/>
                  <a:pt x="1979888" y="852067"/>
                  <a:pt x="1983566" y="864939"/>
                </a:cubicBezTo>
                <a:cubicBezTo>
                  <a:pt x="2015460" y="976567"/>
                  <a:pt x="1978516" y="862488"/>
                  <a:pt x="2008966" y="953839"/>
                </a:cubicBezTo>
                <a:cubicBezTo>
                  <a:pt x="2013199" y="983472"/>
                  <a:pt x="2016311" y="1013288"/>
                  <a:pt x="2021666" y="1042739"/>
                </a:cubicBezTo>
                <a:cubicBezTo>
                  <a:pt x="2024788" y="1059912"/>
                  <a:pt x="2032059" y="1076238"/>
                  <a:pt x="2034366" y="1093539"/>
                </a:cubicBezTo>
                <a:cubicBezTo>
                  <a:pt x="2059098" y="1279032"/>
                  <a:pt x="2029182" y="1179586"/>
                  <a:pt x="2059766" y="1271339"/>
                </a:cubicBezTo>
                <a:cubicBezTo>
                  <a:pt x="2055533" y="1411039"/>
                  <a:pt x="2054819" y="1550890"/>
                  <a:pt x="2047066" y="1690439"/>
                </a:cubicBezTo>
                <a:cubicBezTo>
                  <a:pt x="2046323" y="1703805"/>
                  <a:pt x="2042585" y="1717972"/>
                  <a:pt x="2034366" y="1728539"/>
                </a:cubicBezTo>
                <a:cubicBezTo>
                  <a:pt x="1998618" y="1774500"/>
                  <a:pt x="1935332" y="1828856"/>
                  <a:pt x="1881966" y="1855539"/>
                </a:cubicBezTo>
                <a:cubicBezTo>
                  <a:pt x="1865033" y="1864006"/>
                  <a:pt x="1847604" y="1871546"/>
                  <a:pt x="1831166" y="1880939"/>
                </a:cubicBezTo>
                <a:cubicBezTo>
                  <a:pt x="1817914" y="1888512"/>
                  <a:pt x="1806718" y="1899513"/>
                  <a:pt x="1793066" y="1906339"/>
                </a:cubicBezTo>
                <a:cubicBezTo>
                  <a:pt x="1781092" y="1912326"/>
                  <a:pt x="1766668" y="1912538"/>
                  <a:pt x="1754966" y="1919039"/>
                </a:cubicBezTo>
                <a:cubicBezTo>
                  <a:pt x="1728281" y="1933864"/>
                  <a:pt x="1704166" y="1952906"/>
                  <a:pt x="1678766" y="1969839"/>
                </a:cubicBezTo>
                <a:cubicBezTo>
                  <a:pt x="1666066" y="1978306"/>
                  <a:pt x="1655146" y="1990412"/>
                  <a:pt x="1640666" y="1995239"/>
                </a:cubicBezTo>
                <a:lnTo>
                  <a:pt x="1564466" y="2020639"/>
                </a:lnTo>
                <a:cubicBezTo>
                  <a:pt x="1551766" y="2024872"/>
                  <a:pt x="1537505" y="2025913"/>
                  <a:pt x="1526366" y="2033339"/>
                </a:cubicBezTo>
                <a:cubicBezTo>
                  <a:pt x="1488102" y="2058848"/>
                  <a:pt x="1482582" y="2064803"/>
                  <a:pt x="1437466" y="2084139"/>
                </a:cubicBezTo>
                <a:cubicBezTo>
                  <a:pt x="1425161" y="2089412"/>
                  <a:pt x="1411340" y="2090852"/>
                  <a:pt x="1399366" y="2096839"/>
                </a:cubicBezTo>
                <a:cubicBezTo>
                  <a:pt x="1385714" y="2103665"/>
                  <a:pt x="1374918" y="2115413"/>
                  <a:pt x="1361266" y="2122239"/>
                </a:cubicBezTo>
                <a:cubicBezTo>
                  <a:pt x="1349292" y="2128226"/>
                  <a:pt x="1335140" y="2128952"/>
                  <a:pt x="1323166" y="2134939"/>
                </a:cubicBezTo>
                <a:cubicBezTo>
                  <a:pt x="1224689" y="2184178"/>
                  <a:pt x="1342731" y="2141117"/>
                  <a:pt x="1246966" y="2173039"/>
                </a:cubicBezTo>
                <a:cubicBezTo>
                  <a:pt x="1206714" y="2233416"/>
                  <a:pt x="1236046" y="2206312"/>
                  <a:pt x="1145366" y="2236539"/>
                </a:cubicBezTo>
                <a:lnTo>
                  <a:pt x="1107266" y="2249239"/>
                </a:lnTo>
                <a:cubicBezTo>
                  <a:pt x="1094566" y="2261939"/>
                  <a:pt x="1084866" y="2278617"/>
                  <a:pt x="1069166" y="2287339"/>
                </a:cubicBezTo>
                <a:cubicBezTo>
                  <a:pt x="1045761" y="2300342"/>
                  <a:pt x="1018366" y="2304272"/>
                  <a:pt x="992966" y="2312739"/>
                </a:cubicBezTo>
                <a:lnTo>
                  <a:pt x="954866" y="2325439"/>
                </a:lnTo>
                <a:cubicBezTo>
                  <a:pt x="942166" y="2329672"/>
                  <a:pt x="929893" y="2335514"/>
                  <a:pt x="916766" y="2338139"/>
                </a:cubicBezTo>
                <a:cubicBezTo>
                  <a:pt x="895599" y="2342372"/>
                  <a:pt x="874207" y="2345604"/>
                  <a:pt x="853266" y="2350839"/>
                </a:cubicBezTo>
                <a:cubicBezTo>
                  <a:pt x="767643" y="2372245"/>
                  <a:pt x="863979" y="2351690"/>
                  <a:pt x="777066" y="2388939"/>
                </a:cubicBezTo>
                <a:cubicBezTo>
                  <a:pt x="761023" y="2395815"/>
                  <a:pt x="743483" y="2398770"/>
                  <a:pt x="726266" y="2401639"/>
                </a:cubicBezTo>
                <a:cubicBezTo>
                  <a:pt x="667212" y="2411481"/>
                  <a:pt x="548466" y="2427039"/>
                  <a:pt x="548466" y="2427039"/>
                </a:cubicBezTo>
                <a:cubicBezTo>
                  <a:pt x="451808" y="2459258"/>
                  <a:pt x="494196" y="2450418"/>
                  <a:pt x="307166" y="2427039"/>
                </a:cubicBezTo>
                <a:cubicBezTo>
                  <a:pt x="272527" y="2422709"/>
                  <a:pt x="205566" y="2401639"/>
                  <a:pt x="205566" y="2401639"/>
                </a:cubicBezTo>
                <a:cubicBezTo>
                  <a:pt x="192866" y="2393172"/>
                  <a:pt x="181118" y="2383065"/>
                  <a:pt x="167466" y="2376239"/>
                </a:cubicBezTo>
                <a:cubicBezTo>
                  <a:pt x="155492" y="2370252"/>
                  <a:pt x="138832" y="2373005"/>
                  <a:pt x="129366" y="2363539"/>
                </a:cubicBezTo>
                <a:cubicBezTo>
                  <a:pt x="119900" y="2354073"/>
                  <a:pt x="123167" y="2337141"/>
                  <a:pt x="116666" y="2325439"/>
                </a:cubicBezTo>
                <a:cubicBezTo>
                  <a:pt x="101841" y="2298754"/>
                  <a:pt x="82799" y="2274639"/>
                  <a:pt x="65866" y="2249239"/>
                </a:cubicBezTo>
                <a:cubicBezTo>
                  <a:pt x="57399" y="2236539"/>
                  <a:pt x="45293" y="2225619"/>
                  <a:pt x="40466" y="2211139"/>
                </a:cubicBezTo>
                <a:lnTo>
                  <a:pt x="27766" y="2173039"/>
                </a:lnTo>
                <a:cubicBezTo>
                  <a:pt x="31999" y="1940206"/>
                  <a:pt x="32441" y="1707272"/>
                  <a:pt x="40466" y="1474539"/>
                </a:cubicBezTo>
                <a:cubicBezTo>
                  <a:pt x="40927" y="1461160"/>
                  <a:pt x="49488" y="1449311"/>
                  <a:pt x="53166" y="1436439"/>
                </a:cubicBezTo>
                <a:cubicBezTo>
                  <a:pt x="121593" y="1196943"/>
                  <a:pt x="0" y="1610216"/>
                  <a:pt x="78566" y="1322139"/>
                </a:cubicBezTo>
                <a:cubicBezTo>
                  <a:pt x="85611" y="1296308"/>
                  <a:pt x="95499" y="1271339"/>
                  <a:pt x="103966" y="1245939"/>
                </a:cubicBezTo>
                <a:lnTo>
                  <a:pt x="116666" y="1207839"/>
                </a:lnTo>
                <a:cubicBezTo>
                  <a:pt x="120899" y="1195139"/>
                  <a:pt x="126741" y="1182866"/>
                  <a:pt x="129366" y="1169739"/>
                </a:cubicBezTo>
                <a:cubicBezTo>
                  <a:pt x="133599" y="1148572"/>
                  <a:pt x="136386" y="1127064"/>
                  <a:pt x="142066" y="1106239"/>
                </a:cubicBezTo>
                <a:cubicBezTo>
                  <a:pt x="149111" y="1080408"/>
                  <a:pt x="167466" y="1030039"/>
                  <a:pt x="167466" y="1030039"/>
                </a:cubicBezTo>
                <a:cubicBezTo>
                  <a:pt x="171699" y="991939"/>
                  <a:pt x="173864" y="953552"/>
                  <a:pt x="180166" y="915739"/>
                </a:cubicBezTo>
                <a:cubicBezTo>
                  <a:pt x="182367" y="902534"/>
                  <a:pt x="189188" y="890511"/>
                  <a:pt x="192866" y="877639"/>
                </a:cubicBezTo>
                <a:cubicBezTo>
                  <a:pt x="231253" y="743284"/>
                  <a:pt x="170605" y="931723"/>
                  <a:pt x="230966" y="750639"/>
                </a:cubicBezTo>
                <a:cubicBezTo>
                  <a:pt x="235199" y="737939"/>
                  <a:pt x="236240" y="723678"/>
                  <a:pt x="243666" y="712539"/>
                </a:cubicBezTo>
                <a:cubicBezTo>
                  <a:pt x="252133" y="699839"/>
                  <a:pt x="262240" y="688091"/>
                  <a:pt x="269066" y="674439"/>
                </a:cubicBezTo>
                <a:cubicBezTo>
                  <a:pt x="275053" y="662465"/>
                  <a:pt x="275779" y="648313"/>
                  <a:pt x="281766" y="636339"/>
                </a:cubicBezTo>
                <a:cubicBezTo>
                  <a:pt x="305415" y="589041"/>
                  <a:pt x="310157" y="602270"/>
                  <a:pt x="345266" y="560139"/>
                </a:cubicBezTo>
                <a:cubicBezTo>
                  <a:pt x="355037" y="548413"/>
                  <a:pt x="359179" y="532090"/>
                  <a:pt x="370666" y="522039"/>
                </a:cubicBezTo>
                <a:cubicBezTo>
                  <a:pt x="393640" y="501937"/>
                  <a:pt x="446866" y="471239"/>
                  <a:pt x="446866" y="471239"/>
                </a:cubicBezTo>
                <a:cubicBezTo>
                  <a:pt x="506133" y="382339"/>
                  <a:pt x="472266" y="411972"/>
                  <a:pt x="535766" y="369639"/>
                </a:cubicBezTo>
                <a:cubicBezTo>
                  <a:pt x="544233" y="356939"/>
                  <a:pt x="554340" y="345191"/>
                  <a:pt x="561166" y="331539"/>
                </a:cubicBezTo>
                <a:cubicBezTo>
                  <a:pt x="567153" y="319565"/>
                  <a:pt x="565503" y="303892"/>
                  <a:pt x="573866" y="293439"/>
                </a:cubicBezTo>
                <a:cubicBezTo>
                  <a:pt x="583401" y="281520"/>
                  <a:pt x="599266" y="276506"/>
                  <a:pt x="611966" y="268039"/>
                </a:cubicBezTo>
                <a:cubicBezTo>
                  <a:pt x="643888" y="172274"/>
                  <a:pt x="600827" y="290316"/>
                  <a:pt x="650066" y="191839"/>
                </a:cubicBezTo>
                <a:cubicBezTo>
                  <a:pt x="670724" y="150522"/>
                  <a:pt x="651770" y="152035"/>
                  <a:pt x="688166" y="115639"/>
                </a:cubicBezTo>
                <a:cubicBezTo>
                  <a:pt x="698959" y="104846"/>
                  <a:pt x="713566" y="98706"/>
                  <a:pt x="726266" y="90239"/>
                </a:cubicBezTo>
                <a:cubicBezTo>
                  <a:pt x="734733" y="77539"/>
                  <a:pt x="739747" y="61674"/>
                  <a:pt x="751666" y="52139"/>
                </a:cubicBezTo>
                <a:cubicBezTo>
                  <a:pt x="760202" y="45310"/>
                  <a:pt x="836915" y="27834"/>
                  <a:pt x="840566" y="26739"/>
                </a:cubicBezTo>
                <a:cubicBezTo>
                  <a:pt x="929695" y="0"/>
                  <a:pt x="876549" y="11922"/>
                  <a:pt x="916766" y="14039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</a:t>
            </a:r>
            <a:endParaRPr lang="tr-TR" dirty="0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16D3-9D62-41D9-8D7B-72A7DD2094C0}" type="datetime1">
              <a:rPr lang="tr-TR" smtClean="0"/>
              <a:t>21.12.2020</a:t>
            </a:fld>
            <a:endParaRPr lang="tr-TR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22</a:t>
            </a:fld>
            <a:endParaRPr lang="tr-TR"/>
          </a:p>
        </p:txBody>
      </p:sp>
      <p:sp>
        <p:nvSpPr>
          <p:cNvPr id="32" name="3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smtClean="0">
                <a:solidFill>
                  <a:srgbClr val="FF0000"/>
                </a:solidFill>
              </a:rPr>
              <a:t>Prim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3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ACDB</a:t>
            </a:r>
            <a:endParaRPr lang="tr-TR" dirty="0"/>
          </a:p>
        </p:txBody>
      </p:sp>
      <p:sp>
        <p:nvSpPr>
          <p:cNvPr id="31" name="30 Serbest Form"/>
          <p:cNvSpPr/>
          <p:nvPr/>
        </p:nvSpPr>
        <p:spPr>
          <a:xfrm>
            <a:off x="406400" y="1943100"/>
            <a:ext cx="2951501" cy="2209800"/>
          </a:xfrm>
          <a:custGeom>
            <a:avLst/>
            <a:gdLst>
              <a:gd name="connsiteX0" fmla="*/ 673100 w 2951501"/>
              <a:gd name="connsiteY0" fmla="*/ 0 h 2209800"/>
              <a:gd name="connsiteX1" fmla="*/ 2019300 w 2951501"/>
              <a:gd name="connsiteY1" fmla="*/ 12700 h 2209800"/>
              <a:gd name="connsiteX2" fmla="*/ 2146300 w 2951501"/>
              <a:gd name="connsiteY2" fmla="*/ 25400 h 2209800"/>
              <a:gd name="connsiteX3" fmla="*/ 2197100 w 2951501"/>
              <a:gd name="connsiteY3" fmla="*/ 38100 h 2209800"/>
              <a:gd name="connsiteX4" fmla="*/ 2235200 w 2951501"/>
              <a:gd name="connsiteY4" fmla="*/ 50800 h 2209800"/>
              <a:gd name="connsiteX5" fmla="*/ 2374900 w 2951501"/>
              <a:gd name="connsiteY5" fmla="*/ 63500 h 2209800"/>
              <a:gd name="connsiteX6" fmla="*/ 2476500 w 2951501"/>
              <a:gd name="connsiteY6" fmla="*/ 114300 h 2209800"/>
              <a:gd name="connsiteX7" fmla="*/ 2514600 w 2951501"/>
              <a:gd name="connsiteY7" fmla="*/ 127000 h 2209800"/>
              <a:gd name="connsiteX8" fmla="*/ 2552700 w 2951501"/>
              <a:gd name="connsiteY8" fmla="*/ 152400 h 2209800"/>
              <a:gd name="connsiteX9" fmla="*/ 2590800 w 2951501"/>
              <a:gd name="connsiteY9" fmla="*/ 165100 h 2209800"/>
              <a:gd name="connsiteX10" fmla="*/ 2667000 w 2951501"/>
              <a:gd name="connsiteY10" fmla="*/ 215900 h 2209800"/>
              <a:gd name="connsiteX11" fmla="*/ 2705100 w 2951501"/>
              <a:gd name="connsiteY11" fmla="*/ 241300 h 2209800"/>
              <a:gd name="connsiteX12" fmla="*/ 2755900 w 2951501"/>
              <a:gd name="connsiteY12" fmla="*/ 317500 h 2209800"/>
              <a:gd name="connsiteX13" fmla="*/ 2882900 w 2951501"/>
              <a:gd name="connsiteY13" fmla="*/ 469900 h 2209800"/>
              <a:gd name="connsiteX14" fmla="*/ 2933700 w 2951501"/>
              <a:gd name="connsiteY14" fmla="*/ 584200 h 2209800"/>
              <a:gd name="connsiteX15" fmla="*/ 2933700 w 2951501"/>
              <a:gd name="connsiteY15" fmla="*/ 762000 h 2209800"/>
              <a:gd name="connsiteX16" fmla="*/ 2921000 w 2951501"/>
              <a:gd name="connsiteY16" fmla="*/ 825500 h 2209800"/>
              <a:gd name="connsiteX17" fmla="*/ 2895600 w 2951501"/>
              <a:gd name="connsiteY17" fmla="*/ 863600 h 2209800"/>
              <a:gd name="connsiteX18" fmla="*/ 2844800 w 2951501"/>
              <a:gd name="connsiteY18" fmla="*/ 977900 h 2209800"/>
              <a:gd name="connsiteX19" fmla="*/ 2806700 w 2951501"/>
              <a:gd name="connsiteY19" fmla="*/ 1003300 h 2209800"/>
              <a:gd name="connsiteX20" fmla="*/ 2781300 w 2951501"/>
              <a:gd name="connsiteY20" fmla="*/ 1041400 h 2209800"/>
              <a:gd name="connsiteX21" fmla="*/ 2743200 w 2951501"/>
              <a:gd name="connsiteY21" fmla="*/ 1054100 h 2209800"/>
              <a:gd name="connsiteX22" fmla="*/ 2667000 w 2951501"/>
              <a:gd name="connsiteY22" fmla="*/ 1104900 h 2209800"/>
              <a:gd name="connsiteX23" fmla="*/ 2590800 w 2951501"/>
              <a:gd name="connsiteY23" fmla="*/ 1143000 h 2209800"/>
              <a:gd name="connsiteX24" fmla="*/ 2552700 w 2951501"/>
              <a:gd name="connsiteY24" fmla="*/ 1168400 h 2209800"/>
              <a:gd name="connsiteX25" fmla="*/ 2463800 w 2951501"/>
              <a:gd name="connsiteY25" fmla="*/ 1193800 h 2209800"/>
              <a:gd name="connsiteX26" fmla="*/ 2374900 w 2951501"/>
              <a:gd name="connsiteY26" fmla="*/ 1219200 h 2209800"/>
              <a:gd name="connsiteX27" fmla="*/ 2336800 w 2951501"/>
              <a:gd name="connsiteY27" fmla="*/ 1244600 h 2209800"/>
              <a:gd name="connsiteX28" fmla="*/ 2298700 w 2951501"/>
              <a:gd name="connsiteY28" fmla="*/ 1257300 h 2209800"/>
              <a:gd name="connsiteX29" fmla="*/ 2222500 w 2951501"/>
              <a:gd name="connsiteY29" fmla="*/ 1308100 h 2209800"/>
              <a:gd name="connsiteX30" fmla="*/ 2108200 w 2951501"/>
              <a:gd name="connsiteY30" fmla="*/ 1346200 h 2209800"/>
              <a:gd name="connsiteX31" fmla="*/ 2070100 w 2951501"/>
              <a:gd name="connsiteY31" fmla="*/ 1358900 h 2209800"/>
              <a:gd name="connsiteX32" fmla="*/ 2032000 w 2951501"/>
              <a:gd name="connsiteY32" fmla="*/ 1384300 h 2209800"/>
              <a:gd name="connsiteX33" fmla="*/ 1981200 w 2951501"/>
              <a:gd name="connsiteY33" fmla="*/ 1397000 h 2209800"/>
              <a:gd name="connsiteX34" fmla="*/ 1905000 w 2951501"/>
              <a:gd name="connsiteY34" fmla="*/ 1422400 h 2209800"/>
              <a:gd name="connsiteX35" fmla="*/ 1854200 w 2951501"/>
              <a:gd name="connsiteY35" fmla="*/ 1435100 h 2209800"/>
              <a:gd name="connsiteX36" fmla="*/ 1778000 w 2951501"/>
              <a:gd name="connsiteY36" fmla="*/ 1460500 h 2209800"/>
              <a:gd name="connsiteX37" fmla="*/ 1689100 w 2951501"/>
              <a:gd name="connsiteY37" fmla="*/ 1485900 h 2209800"/>
              <a:gd name="connsiteX38" fmla="*/ 1638300 w 2951501"/>
              <a:gd name="connsiteY38" fmla="*/ 1511300 h 2209800"/>
              <a:gd name="connsiteX39" fmla="*/ 1536700 w 2951501"/>
              <a:gd name="connsiteY39" fmla="*/ 1536700 h 2209800"/>
              <a:gd name="connsiteX40" fmla="*/ 1485900 w 2951501"/>
              <a:gd name="connsiteY40" fmla="*/ 1562100 h 2209800"/>
              <a:gd name="connsiteX41" fmla="*/ 1447800 w 2951501"/>
              <a:gd name="connsiteY41" fmla="*/ 1574800 h 2209800"/>
              <a:gd name="connsiteX42" fmla="*/ 1346200 w 2951501"/>
              <a:gd name="connsiteY42" fmla="*/ 1638300 h 2209800"/>
              <a:gd name="connsiteX43" fmla="*/ 1320800 w 2951501"/>
              <a:gd name="connsiteY43" fmla="*/ 1676400 h 2209800"/>
              <a:gd name="connsiteX44" fmla="*/ 1282700 w 2951501"/>
              <a:gd name="connsiteY44" fmla="*/ 1701800 h 2209800"/>
              <a:gd name="connsiteX45" fmla="*/ 1193800 w 2951501"/>
              <a:gd name="connsiteY45" fmla="*/ 1752600 h 2209800"/>
              <a:gd name="connsiteX46" fmla="*/ 1079500 w 2951501"/>
              <a:gd name="connsiteY46" fmla="*/ 1841500 h 2209800"/>
              <a:gd name="connsiteX47" fmla="*/ 1041400 w 2951501"/>
              <a:gd name="connsiteY47" fmla="*/ 1854200 h 2209800"/>
              <a:gd name="connsiteX48" fmla="*/ 952500 w 2951501"/>
              <a:gd name="connsiteY48" fmla="*/ 1917700 h 2209800"/>
              <a:gd name="connsiteX49" fmla="*/ 914400 w 2951501"/>
              <a:gd name="connsiteY49" fmla="*/ 1930400 h 2209800"/>
              <a:gd name="connsiteX50" fmla="*/ 876300 w 2951501"/>
              <a:gd name="connsiteY50" fmla="*/ 1968500 h 2209800"/>
              <a:gd name="connsiteX51" fmla="*/ 838200 w 2951501"/>
              <a:gd name="connsiteY51" fmla="*/ 1993900 h 2209800"/>
              <a:gd name="connsiteX52" fmla="*/ 812800 w 2951501"/>
              <a:gd name="connsiteY52" fmla="*/ 2032000 h 2209800"/>
              <a:gd name="connsiteX53" fmla="*/ 698500 w 2951501"/>
              <a:gd name="connsiteY53" fmla="*/ 2095500 h 2209800"/>
              <a:gd name="connsiteX54" fmla="*/ 660400 w 2951501"/>
              <a:gd name="connsiteY54" fmla="*/ 2120900 h 2209800"/>
              <a:gd name="connsiteX55" fmla="*/ 622300 w 2951501"/>
              <a:gd name="connsiteY55" fmla="*/ 2133600 h 2209800"/>
              <a:gd name="connsiteX56" fmla="*/ 584200 w 2951501"/>
              <a:gd name="connsiteY56" fmla="*/ 2159000 h 2209800"/>
              <a:gd name="connsiteX57" fmla="*/ 508000 w 2951501"/>
              <a:gd name="connsiteY57" fmla="*/ 2184400 h 2209800"/>
              <a:gd name="connsiteX58" fmla="*/ 469900 w 2951501"/>
              <a:gd name="connsiteY58" fmla="*/ 2197100 h 2209800"/>
              <a:gd name="connsiteX59" fmla="*/ 431800 w 2951501"/>
              <a:gd name="connsiteY59" fmla="*/ 2209800 h 2209800"/>
              <a:gd name="connsiteX60" fmla="*/ 152400 w 2951501"/>
              <a:gd name="connsiteY60" fmla="*/ 2197100 h 2209800"/>
              <a:gd name="connsiteX61" fmla="*/ 114300 w 2951501"/>
              <a:gd name="connsiteY61" fmla="*/ 2184400 h 2209800"/>
              <a:gd name="connsiteX62" fmla="*/ 88900 w 2951501"/>
              <a:gd name="connsiteY62" fmla="*/ 2146300 h 2209800"/>
              <a:gd name="connsiteX63" fmla="*/ 50800 w 2951501"/>
              <a:gd name="connsiteY63" fmla="*/ 2120900 h 2209800"/>
              <a:gd name="connsiteX64" fmla="*/ 25400 w 2951501"/>
              <a:gd name="connsiteY64" fmla="*/ 2082800 h 2209800"/>
              <a:gd name="connsiteX65" fmla="*/ 0 w 2951501"/>
              <a:gd name="connsiteY65" fmla="*/ 1993900 h 2209800"/>
              <a:gd name="connsiteX66" fmla="*/ 12700 w 2951501"/>
              <a:gd name="connsiteY66" fmla="*/ 1219200 h 2209800"/>
              <a:gd name="connsiteX67" fmla="*/ 25400 w 2951501"/>
              <a:gd name="connsiteY67" fmla="*/ 1168400 h 2209800"/>
              <a:gd name="connsiteX68" fmla="*/ 50800 w 2951501"/>
              <a:gd name="connsiteY68" fmla="*/ 1092200 h 2209800"/>
              <a:gd name="connsiteX69" fmla="*/ 63500 w 2951501"/>
              <a:gd name="connsiteY69" fmla="*/ 1054100 h 2209800"/>
              <a:gd name="connsiteX70" fmla="*/ 88900 w 2951501"/>
              <a:gd name="connsiteY70" fmla="*/ 1016000 h 2209800"/>
              <a:gd name="connsiteX71" fmla="*/ 127000 w 2951501"/>
              <a:gd name="connsiteY71" fmla="*/ 927100 h 2209800"/>
              <a:gd name="connsiteX72" fmla="*/ 152400 w 2951501"/>
              <a:gd name="connsiteY72" fmla="*/ 850900 h 2209800"/>
              <a:gd name="connsiteX73" fmla="*/ 215900 w 2951501"/>
              <a:gd name="connsiteY73" fmla="*/ 660400 h 2209800"/>
              <a:gd name="connsiteX74" fmla="*/ 228600 w 2951501"/>
              <a:gd name="connsiteY74" fmla="*/ 622300 h 2209800"/>
              <a:gd name="connsiteX75" fmla="*/ 241300 w 2951501"/>
              <a:gd name="connsiteY75" fmla="*/ 571500 h 2209800"/>
              <a:gd name="connsiteX76" fmla="*/ 266700 w 2951501"/>
              <a:gd name="connsiteY76" fmla="*/ 533400 h 2209800"/>
              <a:gd name="connsiteX77" fmla="*/ 279400 w 2951501"/>
              <a:gd name="connsiteY77" fmla="*/ 495300 h 2209800"/>
              <a:gd name="connsiteX78" fmla="*/ 330200 w 2951501"/>
              <a:gd name="connsiteY78" fmla="*/ 419100 h 2209800"/>
              <a:gd name="connsiteX79" fmla="*/ 406400 w 2951501"/>
              <a:gd name="connsiteY79" fmla="*/ 292100 h 2209800"/>
              <a:gd name="connsiteX80" fmla="*/ 508000 w 2951501"/>
              <a:gd name="connsiteY80" fmla="*/ 139700 h 2209800"/>
              <a:gd name="connsiteX81" fmla="*/ 533400 w 2951501"/>
              <a:gd name="connsiteY81" fmla="*/ 101600 h 2209800"/>
              <a:gd name="connsiteX82" fmla="*/ 558800 w 2951501"/>
              <a:gd name="connsiteY82" fmla="*/ 63500 h 2209800"/>
              <a:gd name="connsiteX83" fmla="*/ 596900 w 2951501"/>
              <a:gd name="connsiteY83" fmla="*/ 38100 h 2209800"/>
              <a:gd name="connsiteX84" fmla="*/ 635000 w 2951501"/>
              <a:gd name="connsiteY84" fmla="*/ 25400 h 2209800"/>
              <a:gd name="connsiteX85" fmla="*/ 673100 w 2951501"/>
              <a:gd name="connsiteY85" fmla="*/ 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2951501" h="2209800">
                <a:moveTo>
                  <a:pt x="673100" y="0"/>
                </a:moveTo>
                <a:lnTo>
                  <a:pt x="2019300" y="12700"/>
                </a:lnTo>
                <a:cubicBezTo>
                  <a:pt x="2061838" y="13433"/>
                  <a:pt x="2104183" y="19383"/>
                  <a:pt x="2146300" y="25400"/>
                </a:cubicBezTo>
                <a:cubicBezTo>
                  <a:pt x="2163579" y="27868"/>
                  <a:pt x="2180317" y="33305"/>
                  <a:pt x="2197100" y="38100"/>
                </a:cubicBezTo>
                <a:cubicBezTo>
                  <a:pt x="2209972" y="41778"/>
                  <a:pt x="2221948" y="48907"/>
                  <a:pt x="2235200" y="50800"/>
                </a:cubicBezTo>
                <a:cubicBezTo>
                  <a:pt x="2281489" y="57413"/>
                  <a:pt x="2328333" y="59267"/>
                  <a:pt x="2374900" y="63500"/>
                </a:cubicBezTo>
                <a:cubicBezTo>
                  <a:pt x="2408767" y="80433"/>
                  <a:pt x="2440579" y="102326"/>
                  <a:pt x="2476500" y="114300"/>
                </a:cubicBezTo>
                <a:cubicBezTo>
                  <a:pt x="2489200" y="118533"/>
                  <a:pt x="2502626" y="121013"/>
                  <a:pt x="2514600" y="127000"/>
                </a:cubicBezTo>
                <a:cubicBezTo>
                  <a:pt x="2528252" y="133826"/>
                  <a:pt x="2539048" y="145574"/>
                  <a:pt x="2552700" y="152400"/>
                </a:cubicBezTo>
                <a:cubicBezTo>
                  <a:pt x="2564674" y="158387"/>
                  <a:pt x="2579098" y="158599"/>
                  <a:pt x="2590800" y="165100"/>
                </a:cubicBezTo>
                <a:cubicBezTo>
                  <a:pt x="2617485" y="179925"/>
                  <a:pt x="2641600" y="198967"/>
                  <a:pt x="2667000" y="215900"/>
                </a:cubicBezTo>
                <a:lnTo>
                  <a:pt x="2705100" y="241300"/>
                </a:lnTo>
                <a:cubicBezTo>
                  <a:pt x="2722033" y="266700"/>
                  <a:pt x="2734314" y="295914"/>
                  <a:pt x="2755900" y="317500"/>
                </a:cubicBezTo>
                <a:cubicBezTo>
                  <a:pt x="2791269" y="352869"/>
                  <a:pt x="2865219" y="416856"/>
                  <a:pt x="2882900" y="469900"/>
                </a:cubicBezTo>
                <a:cubicBezTo>
                  <a:pt x="2913127" y="560580"/>
                  <a:pt x="2893448" y="523823"/>
                  <a:pt x="2933700" y="584200"/>
                </a:cubicBezTo>
                <a:cubicBezTo>
                  <a:pt x="2950572" y="685432"/>
                  <a:pt x="2951501" y="646292"/>
                  <a:pt x="2933700" y="762000"/>
                </a:cubicBezTo>
                <a:cubicBezTo>
                  <a:pt x="2930418" y="783335"/>
                  <a:pt x="2928579" y="805289"/>
                  <a:pt x="2921000" y="825500"/>
                </a:cubicBezTo>
                <a:cubicBezTo>
                  <a:pt x="2915641" y="839792"/>
                  <a:pt x="2901799" y="849652"/>
                  <a:pt x="2895600" y="863600"/>
                </a:cubicBezTo>
                <a:cubicBezTo>
                  <a:pt x="2875480" y="908871"/>
                  <a:pt x="2879290" y="943410"/>
                  <a:pt x="2844800" y="977900"/>
                </a:cubicBezTo>
                <a:cubicBezTo>
                  <a:pt x="2834007" y="988693"/>
                  <a:pt x="2819400" y="994833"/>
                  <a:pt x="2806700" y="1003300"/>
                </a:cubicBezTo>
                <a:cubicBezTo>
                  <a:pt x="2798233" y="1016000"/>
                  <a:pt x="2793219" y="1031865"/>
                  <a:pt x="2781300" y="1041400"/>
                </a:cubicBezTo>
                <a:cubicBezTo>
                  <a:pt x="2770847" y="1049763"/>
                  <a:pt x="2754902" y="1047599"/>
                  <a:pt x="2743200" y="1054100"/>
                </a:cubicBezTo>
                <a:cubicBezTo>
                  <a:pt x="2716515" y="1068925"/>
                  <a:pt x="2692400" y="1087967"/>
                  <a:pt x="2667000" y="1104900"/>
                </a:cubicBezTo>
                <a:cubicBezTo>
                  <a:pt x="2557811" y="1177693"/>
                  <a:pt x="2695960" y="1090420"/>
                  <a:pt x="2590800" y="1143000"/>
                </a:cubicBezTo>
                <a:cubicBezTo>
                  <a:pt x="2577148" y="1149826"/>
                  <a:pt x="2566352" y="1161574"/>
                  <a:pt x="2552700" y="1168400"/>
                </a:cubicBezTo>
                <a:cubicBezTo>
                  <a:pt x="2532400" y="1178550"/>
                  <a:pt x="2482789" y="1188375"/>
                  <a:pt x="2463800" y="1193800"/>
                </a:cubicBezTo>
                <a:cubicBezTo>
                  <a:pt x="2336263" y="1230239"/>
                  <a:pt x="2533709" y="1179498"/>
                  <a:pt x="2374900" y="1219200"/>
                </a:cubicBezTo>
                <a:cubicBezTo>
                  <a:pt x="2362200" y="1227667"/>
                  <a:pt x="2350452" y="1237774"/>
                  <a:pt x="2336800" y="1244600"/>
                </a:cubicBezTo>
                <a:cubicBezTo>
                  <a:pt x="2324826" y="1250587"/>
                  <a:pt x="2310402" y="1250799"/>
                  <a:pt x="2298700" y="1257300"/>
                </a:cubicBezTo>
                <a:cubicBezTo>
                  <a:pt x="2272015" y="1272125"/>
                  <a:pt x="2251460" y="1298447"/>
                  <a:pt x="2222500" y="1308100"/>
                </a:cubicBezTo>
                <a:lnTo>
                  <a:pt x="2108200" y="1346200"/>
                </a:lnTo>
                <a:cubicBezTo>
                  <a:pt x="2095500" y="1350433"/>
                  <a:pt x="2081239" y="1351474"/>
                  <a:pt x="2070100" y="1358900"/>
                </a:cubicBezTo>
                <a:cubicBezTo>
                  <a:pt x="2057400" y="1367367"/>
                  <a:pt x="2046029" y="1378287"/>
                  <a:pt x="2032000" y="1384300"/>
                </a:cubicBezTo>
                <a:cubicBezTo>
                  <a:pt x="2015957" y="1391176"/>
                  <a:pt x="1997918" y="1391984"/>
                  <a:pt x="1981200" y="1397000"/>
                </a:cubicBezTo>
                <a:cubicBezTo>
                  <a:pt x="1955555" y="1404693"/>
                  <a:pt x="1930975" y="1415906"/>
                  <a:pt x="1905000" y="1422400"/>
                </a:cubicBezTo>
                <a:cubicBezTo>
                  <a:pt x="1888067" y="1426633"/>
                  <a:pt x="1870918" y="1430084"/>
                  <a:pt x="1854200" y="1435100"/>
                </a:cubicBezTo>
                <a:cubicBezTo>
                  <a:pt x="1828555" y="1442793"/>
                  <a:pt x="1803975" y="1454006"/>
                  <a:pt x="1778000" y="1460500"/>
                </a:cubicBezTo>
                <a:cubicBezTo>
                  <a:pt x="1752221" y="1466945"/>
                  <a:pt x="1714607" y="1474968"/>
                  <a:pt x="1689100" y="1485900"/>
                </a:cubicBezTo>
                <a:cubicBezTo>
                  <a:pt x="1671699" y="1493358"/>
                  <a:pt x="1656261" y="1505313"/>
                  <a:pt x="1638300" y="1511300"/>
                </a:cubicBezTo>
                <a:cubicBezTo>
                  <a:pt x="1605182" y="1522339"/>
                  <a:pt x="1567924" y="1521088"/>
                  <a:pt x="1536700" y="1536700"/>
                </a:cubicBezTo>
                <a:cubicBezTo>
                  <a:pt x="1519767" y="1545167"/>
                  <a:pt x="1503301" y="1554642"/>
                  <a:pt x="1485900" y="1562100"/>
                </a:cubicBezTo>
                <a:cubicBezTo>
                  <a:pt x="1473595" y="1567373"/>
                  <a:pt x="1459552" y="1568390"/>
                  <a:pt x="1447800" y="1574800"/>
                </a:cubicBezTo>
                <a:cubicBezTo>
                  <a:pt x="1412739" y="1593924"/>
                  <a:pt x="1346200" y="1638300"/>
                  <a:pt x="1346200" y="1638300"/>
                </a:cubicBezTo>
                <a:cubicBezTo>
                  <a:pt x="1337733" y="1651000"/>
                  <a:pt x="1331593" y="1665607"/>
                  <a:pt x="1320800" y="1676400"/>
                </a:cubicBezTo>
                <a:cubicBezTo>
                  <a:pt x="1310007" y="1687193"/>
                  <a:pt x="1295120" y="1692928"/>
                  <a:pt x="1282700" y="1701800"/>
                </a:cubicBezTo>
                <a:cubicBezTo>
                  <a:pt x="1215424" y="1749854"/>
                  <a:pt x="1255628" y="1731991"/>
                  <a:pt x="1193800" y="1752600"/>
                </a:cubicBezTo>
                <a:cubicBezTo>
                  <a:pt x="1160926" y="1785474"/>
                  <a:pt x="1125072" y="1826309"/>
                  <a:pt x="1079500" y="1841500"/>
                </a:cubicBezTo>
                <a:cubicBezTo>
                  <a:pt x="1066800" y="1845733"/>
                  <a:pt x="1053374" y="1848213"/>
                  <a:pt x="1041400" y="1854200"/>
                </a:cubicBezTo>
                <a:cubicBezTo>
                  <a:pt x="1002088" y="1873856"/>
                  <a:pt x="992769" y="1894689"/>
                  <a:pt x="952500" y="1917700"/>
                </a:cubicBezTo>
                <a:cubicBezTo>
                  <a:pt x="940877" y="1924342"/>
                  <a:pt x="927100" y="1926167"/>
                  <a:pt x="914400" y="1930400"/>
                </a:cubicBezTo>
                <a:cubicBezTo>
                  <a:pt x="901700" y="1943100"/>
                  <a:pt x="890098" y="1957002"/>
                  <a:pt x="876300" y="1968500"/>
                </a:cubicBezTo>
                <a:cubicBezTo>
                  <a:pt x="864574" y="1978271"/>
                  <a:pt x="848993" y="1983107"/>
                  <a:pt x="838200" y="1993900"/>
                </a:cubicBezTo>
                <a:cubicBezTo>
                  <a:pt x="827407" y="2004693"/>
                  <a:pt x="824287" y="2021949"/>
                  <a:pt x="812800" y="2032000"/>
                </a:cubicBezTo>
                <a:cubicBezTo>
                  <a:pt x="706018" y="2125434"/>
                  <a:pt x="774087" y="2057706"/>
                  <a:pt x="698500" y="2095500"/>
                </a:cubicBezTo>
                <a:cubicBezTo>
                  <a:pt x="684848" y="2102326"/>
                  <a:pt x="674052" y="2114074"/>
                  <a:pt x="660400" y="2120900"/>
                </a:cubicBezTo>
                <a:cubicBezTo>
                  <a:pt x="648426" y="2126887"/>
                  <a:pt x="634274" y="2127613"/>
                  <a:pt x="622300" y="2133600"/>
                </a:cubicBezTo>
                <a:cubicBezTo>
                  <a:pt x="608648" y="2140426"/>
                  <a:pt x="598148" y="2152801"/>
                  <a:pt x="584200" y="2159000"/>
                </a:cubicBezTo>
                <a:cubicBezTo>
                  <a:pt x="559734" y="2169874"/>
                  <a:pt x="533400" y="2175933"/>
                  <a:pt x="508000" y="2184400"/>
                </a:cubicBezTo>
                <a:lnTo>
                  <a:pt x="469900" y="2197100"/>
                </a:lnTo>
                <a:lnTo>
                  <a:pt x="431800" y="2209800"/>
                </a:lnTo>
                <a:cubicBezTo>
                  <a:pt x="338667" y="2205567"/>
                  <a:pt x="245333" y="2204535"/>
                  <a:pt x="152400" y="2197100"/>
                </a:cubicBezTo>
                <a:cubicBezTo>
                  <a:pt x="139056" y="2196032"/>
                  <a:pt x="124753" y="2192763"/>
                  <a:pt x="114300" y="2184400"/>
                </a:cubicBezTo>
                <a:cubicBezTo>
                  <a:pt x="102381" y="2174865"/>
                  <a:pt x="99693" y="2157093"/>
                  <a:pt x="88900" y="2146300"/>
                </a:cubicBezTo>
                <a:cubicBezTo>
                  <a:pt x="78107" y="2135507"/>
                  <a:pt x="63500" y="2129367"/>
                  <a:pt x="50800" y="2120900"/>
                </a:cubicBezTo>
                <a:cubicBezTo>
                  <a:pt x="42333" y="2108200"/>
                  <a:pt x="32226" y="2096452"/>
                  <a:pt x="25400" y="2082800"/>
                </a:cubicBezTo>
                <a:cubicBezTo>
                  <a:pt x="16290" y="2064580"/>
                  <a:pt x="4069" y="2010176"/>
                  <a:pt x="0" y="1993900"/>
                </a:cubicBezTo>
                <a:cubicBezTo>
                  <a:pt x="4233" y="1735667"/>
                  <a:pt x="4757" y="1477346"/>
                  <a:pt x="12700" y="1219200"/>
                </a:cubicBezTo>
                <a:cubicBezTo>
                  <a:pt x="13237" y="1201754"/>
                  <a:pt x="20384" y="1185118"/>
                  <a:pt x="25400" y="1168400"/>
                </a:cubicBezTo>
                <a:cubicBezTo>
                  <a:pt x="33093" y="1142755"/>
                  <a:pt x="42333" y="1117600"/>
                  <a:pt x="50800" y="1092200"/>
                </a:cubicBezTo>
                <a:cubicBezTo>
                  <a:pt x="55033" y="1079500"/>
                  <a:pt x="56074" y="1065239"/>
                  <a:pt x="63500" y="1054100"/>
                </a:cubicBezTo>
                <a:lnTo>
                  <a:pt x="88900" y="1016000"/>
                </a:lnTo>
                <a:cubicBezTo>
                  <a:pt x="122495" y="881619"/>
                  <a:pt x="76883" y="1039864"/>
                  <a:pt x="127000" y="927100"/>
                </a:cubicBezTo>
                <a:cubicBezTo>
                  <a:pt x="137874" y="902634"/>
                  <a:pt x="143933" y="876300"/>
                  <a:pt x="152400" y="850900"/>
                </a:cubicBezTo>
                <a:lnTo>
                  <a:pt x="215900" y="660400"/>
                </a:lnTo>
                <a:cubicBezTo>
                  <a:pt x="220133" y="647700"/>
                  <a:pt x="225353" y="635287"/>
                  <a:pt x="228600" y="622300"/>
                </a:cubicBezTo>
                <a:cubicBezTo>
                  <a:pt x="232833" y="605367"/>
                  <a:pt x="234424" y="587543"/>
                  <a:pt x="241300" y="571500"/>
                </a:cubicBezTo>
                <a:cubicBezTo>
                  <a:pt x="247313" y="557471"/>
                  <a:pt x="259874" y="547052"/>
                  <a:pt x="266700" y="533400"/>
                </a:cubicBezTo>
                <a:cubicBezTo>
                  <a:pt x="272687" y="521426"/>
                  <a:pt x="272899" y="507002"/>
                  <a:pt x="279400" y="495300"/>
                </a:cubicBezTo>
                <a:cubicBezTo>
                  <a:pt x="294225" y="468615"/>
                  <a:pt x="316548" y="446404"/>
                  <a:pt x="330200" y="419100"/>
                </a:cubicBezTo>
                <a:cubicBezTo>
                  <a:pt x="369252" y="340996"/>
                  <a:pt x="345098" y="384052"/>
                  <a:pt x="406400" y="292100"/>
                </a:cubicBezTo>
                <a:lnTo>
                  <a:pt x="508000" y="139700"/>
                </a:lnTo>
                <a:lnTo>
                  <a:pt x="533400" y="101600"/>
                </a:lnTo>
                <a:cubicBezTo>
                  <a:pt x="541867" y="88900"/>
                  <a:pt x="546100" y="71967"/>
                  <a:pt x="558800" y="63500"/>
                </a:cubicBezTo>
                <a:cubicBezTo>
                  <a:pt x="571500" y="55033"/>
                  <a:pt x="583248" y="44926"/>
                  <a:pt x="596900" y="38100"/>
                </a:cubicBezTo>
                <a:cubicBezTo>
                  <a:pt x="608874" y="32113"/>
                  <a:pt x="623026" y="31387"/>
                  <a:pt x="635000" y="25400"/>
                </a:cubicBezTo>
                <a:cubicBezTo>
                  <a:pt x="663721" y="11040"/>
                  <a:pt x="442383" y="2117"/>
                  <a:pt x="673100" y="0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8" name="2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3E5A1-BB22-4B5C-869A-7AA610C84136}" type="datetime1">
              <a:rPr lang="tr-TR" smtClean="0"/>
              <a:t>21.12.2020</a:t>
            </a:fld>
            <a:endParaRPr lang="tr-TR"/>
          </a:p>
        </p:txBody>
      </p:sp>
      <p:sp>
        <p:nvSpPr>
          <p:cNvPr id="30" name="29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23</a:t>
            </a:fld>
            <a:endParaRPr lang="tr-TR"/>
          </a:p>
        </p:txBody>
      </p:sp>
      <p:sp>
        <p:nvSpPr>
          <p:cNvPr id="32" name="3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smtClean="0">
                <a:solidFill>
                  <a:srgbClr val="FF0000"/>
                </a:solidFill>
              </a:rPr>
              <a:t>Prim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3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ACDBE</a:t>
            </a:r>
            <a:endParaRPr lang="tr-TR" dirty="0"/>
          </a:p>
        </p:txBody>
      </p:sp>
      <p:sp>
        <p:nvSpPr>
          <p:cNvPr id="28" name="27 Serbest Form"/>
          <p:cNvSpPr/>
          <p:nvPr/>
        </p:nvSpPr>
        <p:spPr>
          <a:xfrm>
            <a:off x="201466" y="1830688"/>
            <a:ext cx="5069034" cy="3452512"/>
          </a:xfrm>
          <a:custGeom>
            <a:avLst/>
            <a:gdLst>
              <a:gd name="connsiteX0" fmla="*/ 624034 w 5069034"/>
              <a:gd name="connsiteY0" fmla="*/ 2436512 h 3452512"/>
              <a:gd name="connsiteX1" fmla="*/ 662134 w 5069034"/>
              <a:gd name="connsiteY1" fmla="*/ 2411112 h 3452512"/>
              <a:gd name="connsiteX2" fmla="*/ 776434 w 5069034"/>
              <a:gd name="connsiteY2" fmla="*/ 2373012 h 3452512"/>
              <a:gd name="connsiteX3" fmla="*/ 852634 w 5069034"/>
              <a:gd name="connsiteY3" fmla="*/ 2347612 h 3452512"/>
              <a:gd name="connsiteX4" fmla="*/ 890734 w 5069034"/>
              <a:gd name="connsiteY4" fmla="*/ 2334912 h 3452512"/>
              <a:gd name="connsiteX5" fmla="*/ 941534 w 5069034"/>
              <a:gd name="connsiteY5" fmla="*/ 2322212 h 3452512"/>
              <a:gd name="connsiteX6" fmla="*/ 979634 w 5069034"/>
              <a:gd name="connsiteY6" fmla="*/ 2309512 h 3452512"/>
              <a:gd name="connsiteX7" fmla="*/ 1055834 w 5069034"/>
              <a:gd name="connsiteY7" fmla="*/ 2258712 h 3452512"/>
              <a:gd name="connsiteX8" fmla="*/ 1068534 w 5069034"/>
              <a:gd name="connsiteY8" fmla="*/ 2220612 h 3452512"/>
              <a:gd name="connsiteX9" fmla="*/ 1144734 w 5069034"/>
              <a:gd name="connsiteY9" fmla="*/ 2169812 h 3452512"/>
              <a:gd name="connsiteX10" fmla="*/ 1208234 w 5069034"/>
              <a:gd name="connsiteY10" fmla="*/ 2055512 h 3452512"/>
              <a:gd name="connsiteX11" fmla="*/ 1297134 w 5069034"/>
              <a:gd name="connsiteY11" fmla="*/ 1941212 h 3452512"/>
              <a:gd name="connsiteX12" fmla="*/ 1335234 w 5069034"/>
              <a:gd name="connsiteY12" fmla="*/ 1928512 h 3452512"/>
              <a:gd name="connsiteX13" fmla="*/ 1449534 w 5069034"/>
              <a:gd name="connsiteY13" fmla="*/ 1865012 h 3452512"/>
              <a:gd name="connsiteX14" fmla="*/ 1487634 w 5069034"/>
              <a:gd name="connsiteY14" fmla="*/ 1839612 h 3452512"/>
              <a:gd name="connsiteX15" fmla="*/ 1614634 w 5069034"/>
              <a:gd name="connsiteY15" fmla="*/ 1801512 h 3452512"/>
              <a:gd name="connsiteX16" fmla="*/ 1690834 w 5069034"/>
              <a:gd name="connsiteY16" fmla="*/ 1763412 h 3452512"/>
              <a:gd name="connsiteX17" fmla="*/ 1830534 w 5069034"/>
              <a:gd name="connsiteY17" fmla="*/ 1725312 h 3452512"/>
              <a:gd name="connsiteX18" fmla="*/ 1906734 w 5069034"/>
              <a:gd name="connsiteY18" fmla="*/ 1674512 h 3452512"/>
              <a:gd name="connsiteX19" fmla="*/ 1944834 w 5069034"/>
              <a:gd name="connsiteY19" fmla="*/ 1649112 h 3452512"/>
              <a:gd name="connsiteX20" fmla="*/ 2033734 w 5069034"/>
              <a:gd name="connsiteY20" fmla="*/ 1547512 h 3452512"/>
              <a:gd name="connsiteX21" fmla="*/ 2084534 w 5069034"/>
              <a:gd name="connsiteY21" fmla="*/ 1471312 h 3452512"/>
              <a:gd name="connsiteX22" fmla="*/ 2109934 w 5069034"/>
              <a:gd name="connsiteY22" fmla="*/ 1433212 h 3452512"/>
              <a:gd name="connsiteX23" fmla="*/ 2148034 w 5069034"/>
              <a:gd name="connsiteY23" fmla="*/ 1407812 h 3452512"/>
              <a:gd name="connsiteX24" fmla="*/ 2249634 w 5069034"/>
              <a:gd name="connsiteY24" fmla="*/ 1344312 h 3452512"/>
              <a:gd name="connsiteX25" fmla="*/ 2287734 w 5069034"/>
              <a:gd name="connsiteY25" fmla="*/ 1331612 h 3452512"/>
              <a:gd name="connsiteX26" fmla="*/ 2325834 w 5069034"/>
              <a:gd name="connsiteY26" fmla="*/ 1318912 h 3452512"/>
              <a:gd name="connsiteX27" fmla="*/ 2579834 w 5069034"/>
              <a:gd name="connsiteY27" fmla="*/ 1331612 h 3452512"/>
              <a:gd name="connsiteX28" fmla="*/ 2617934 w 5069034"/>
              <a:gd name="connsiteY28" fmla="*/ 1344312 h 3452512"/>
              <a:gd name="connsiteX29" fmla="*/ 2668734 w 5069034"/>
              <a:gd name="connsiteY29" fmla="*/ 1357012 h 3452512"/>
              <a:gd name="connsiteX30" fmla="*/ 2744934 w 5069034"/>
              <a:gd name="connsiteY30" fmla="*/ 1382412 h 3452512"/>
              <a:gd name="connsiteX31" fmla="*/ 2783034 w 5069034"/>
              <a:gd name="connsiteY31" fmla="*/ 1395112 h 3452512"/>
              <a:gd name="connsiteX32" fmla="*/ 2871934 w 5069034"/>
              <a:gd name="connsiteY32" fmla="*/ 1445912 h 3452512"/>
              <a:gd name="connsiteX33" fmla="*/ 2948134 w 5069034"/>
              <a:gd name="connsiteY33" fmla="*/ 1496712 h 3452512"/>
              <a:gd name="connsiteX34" fmla="*/ 3024334 w 5069034"/>
              <a:gd name="connsiteY34" fmla="*/ 1522112 h 3452512"/>
              <a:gd name="connsiteX35" fmla="*/ 3062434 w 5069034"/>
              <a:gd name="connsiteY35" fmla="*/ 1534812 h 3452512"/>
              <a:gd name="connsiteX36" fmla="*/ 3176734 w 5069034"/>
              <a:gd name="connsiteY36" fmla="*/ 1598312 h 3452512"/>
              <a:gd name="connsiteX37" fmla="*/ 3252934 w 5069034"/>
              <a:gd name="connsiteY37" fmla="*/ 1712612 h 3452512"/>
              <a:gd name="connsiteX38" fmla="*/ 3278334 w 5069034"/>
              <a:gd name="connsiteY38" fmla="*/ 1750712 h 3452512"/>
              <a:gd name="connsiteX39" fmla="*/ 3341834 w 5069034"/>
              <a:gd name="connsiteY39" fmla="*/ 1941212 h 3452512"/>
              <a:gd name="connsiteX40" fmla="*/ 3354534 w 5069034"/>
              <a:gd name="connsiteY40" fmla="*/ 1979312 h 3452512"/>
              <a:gd name="connsiteX41" fmla="*/ 3367234 w 5069034"/>
              <a:gd name="connsiteY41" fmla="*/ 2030112 h 3452512"/>
              <a:gd name="connsiteX42" fmla="*/ 3392634 w 5069034"/>
              <a:gd name="connsiteY42" fmla="*/ 2068212 h 3452512"/>
              <a:gd name="connsiteX43" fmla="*/ 3418034 w 5069034"/>
              <a:gd name="connsiteY43" fmla="*/ 2144412 h 3452512"/>
              <a:gd name="connsiteX44" fmla="*/ 3443434 w 5069034"/>
              <a:gd name="connsiteY44" fmla="*/ 2220612 h 3452512"/>
              <a:gd name="connsiteX45" fmla="*/ 3456134 w 5069034"/>
              <a:gd name="connsiteY45" fmla="*/ 2258712 h 3452512"/>
              <a:gd name="connsiteX46" fmla="*/ 3468834 w 5069034"/>
              <a:gd name="connsiteY46" fmla="*/ 2296812 h 3452512"/>
              <a:gd name="connsiteX47" fmla="*/ 3494234 w 5069034"/>
              <a:gd name="connsiteY47" fmla="*/ 2334912 h 3452512"/>
              <a:gd name="connsiteX48" fmla="*/ 3532334 w 5069034"/>
              <a:gd name="connsiteY48" fmla="*/ 2411112 h 3452512"/>
              <a:gd name="connsiteX49" fmla="*/ 3557734 w 5069034"/>
              <a:gd name="connsiteY49" fmla="*/ 2500012 h 3452512"/>
              <a:gd name="connsiteX50" fmla="*/ 3583134 w 5069034"/>
              <a:gd name="connsiteY50" fmla="*/ 2588912 h 3452512"/>
              <a:gd name="connsiteX51" fmla="*/ 3633934 w 5069034"/>
              <a:gd name="connsiteY51" fmla="*/ 2665112 h 3452512"/>
              <a:gd name="connsiteX52" fmla="*/ 3672034 w 5069034"/>
              <a:gd name="connsiteY52" fmla="*/ 2741312 h 3452512"/>
              <a:gd name="connsiteX53" fmla="*/ 3697434 w 5069034"/>
              <a:gd name="connsiteY53" fmla="*/ 2792112 h 3452512"/>
              <a:gd name="connsiteX54" fmla="*/ 3710134 w 5069034"/>
              <a:gd name="connsiteY54" fmla="*/ 2830212 h 3452512"/>
              <a:gd name="connsiteX55" fmla="*/ 3748234 w 5069034"/>
              <a:gd name="connsiteY55" fmla="*/ 2868312 h 3452512"/>
              <a:gd name="connsiteX56" fmla="*/ 3811734 w 5069034"/>
              <a:gd name="connsiteY56" fmla="*/ 2982612 h 3452512"/>
              <a:gd name="connsiteX57" fmla="*/ 3837134 w 5069034"/>
              <a:gd name="connsiteY57" fmla="*/ 3020712 h 3452512"/>
              <a:gd name="connsiteX58" fmla="*/ 3875234 w 5069034"/>
              <a:gd name="connsiteY58" fmla="*/ 3096912 h 3452512"/>
              <a:gd name="connsiteX59" fmla="*/ 3887934 w 5069034"/>
              <a:gd name="connsiteY59" fmla="*/ 3135012 h 3452512"/>
              <a:gd name="connsiteX60" fmla="*/ 3951434 w 5069034"/>
              <a:gd name="connsiteY60" fmla="*/ 3211212 h 3452512"/>
              <a:gd name="connsiteX61" fmla="*/ 3989534 w 5069034"/>
              <a:gd name="connsiteY61" fmla="*/ 3236612 h 3452512"/>
              <a:gd name="connsiteX62" fmla="*/ 4002234 w 5069034"/>
              <a:gd name="connsiteY62" fmla="*/ 3274712 h 3452512"/>
              <a:gd name="connsiteX63" fmla="*/ 4116534 w 5069034"/>
              <a:gd name="connsiteY63" fmla="*/ 3338212 h 3452512"/>
              <a:gd name="connsiteX64" fmla="*/ 4154634 w 5069034"/>
              <a:gd name="connsiteY64" fmla="*/ 3363612 h 3452512"/>
              <a:gd name="connsiteX65" fmla="*/ 4205434 w 5069034"/>
              <a:gd name="connsiteY65" fmla="*/ 3376312 h 3452512"/>
              <a:gd name="connsiteX66" fmla="*/ 4243534 w 5069034"/>
              <a:gd name="connsiteY66" fmla="*/ 3389012 h 3452512"/>
              <a:gd name="connsiteX67" fmla="*/ 4294334 w 5069034"/>
              <a:gd name="connsiteY67" fmla="*/ 3401712 h 3452512"/>
              <a:gd name="connsiteX68" fmla="*/ 4370534 w 5069034"/>
              <a:gd name="connsiteY68" fmla="*/ 3427112 h 3452512"/>
              <a:gd name="connsiteX69" fmla="*/ 4459434 w 5069034"/>
              <a:gd name="connsiteY69" fmla="*/ 3452512 h 3452512"/>
              <a:gd name="connsiteX70" fmla="*/ 4815034 w 5069034"/>
              <a:gd name="connsiteY70" fmla="*/ 3439812 h 3452512"/>
              <a:gd name="connsiteX71" fmla="*/ 4865834 w 5069034"/>
              <a:gd name="connsiteY71" fmla="*/ 3427112 h 3452512"/>
              <a:gd name="connsiteX72" fmla="*/ 4942034 w 5069034"/>
              <a:gd name="connsiteY72" fmla="*/ 3389012 h 3452512"/>
              <a:gd name="connsiteX73" fmla="*/ 4967434 w 5069034"/>
              <a:gd name="connsiteY73" fmla="*/ 3350912 h 3452512"/>
              <a:gd name="connsiteX74" fmla="*/ 5005534 w 5069034"/>
              <a:gd name="connsiteY74" fmla="*/ 3338212 h 3452512"/>
              <a:gd name="connsiteX75" fmla="*/ 5030934 w 5069034"/>
              <a:gd name="connsiteY75" fmla="*/ 3262012 h 3452512"/>
              <a:gd name="connsiteX76" fmla="*/ 5043634 w 5069034"/>
              <a:gd name="connsiteY76" fmla="*/ 3223912 h 3452512"/>
              <a:gd name="connsiteX77" fmla="*/ 5056334 w 5069034"/>
              <a:gd name="connsiteY77" fmla="*/ 3185812 h 3452512"/>
              <a:gd name="connsiteX78" fmla="*/ 5069034 w 5069034"/>
              <a:gd name="connsiteY78" fmla="*/ 3135012 h 3452512"/>
              <a:gd name="connsiteX79" fmla="*/ 5056334 w 5069034"/>
              <a:gd name="connsiteY79" fmla="*/ 2779412 h 3452512"/>
              <a:gd name="connsiteX80" fmla="*/ 5043634 w 5069034"/>
              <a:gd name="connsiteY80" fmla="*/ 2741312 h 3452512"/>
              <a:gd name="connsiteX81" fmla="*/ 5005534 w 5069034"/>
              <a:gd name="connsiteY81" fmla="*/ 2627012 h 3452512"/>
              <a:gd name="connsiteX82" fmla="*/ 4980134 w 5069034"/>
              <a:gd name="connsiteY82" fmla="*/ 2538112 h 3452512"/>
              <a:gd name="connsiteX83" fmla="*/ 4954734 w 5069034"/>
              <a:gd name="connsiteY83" fmla="*/ 2487312 h 3452512"/>
              <a:gd name="connsiteX84" fmla="*/ 4929334 w 5069034"/>
              <a:gd name="connsiteY84" fmla="*/ 2385712 h 3452512"/>
              <a:gd name="connsiteX85" fmla="*/ 4891234 w 5069034"/>
              <a:gd name="connsiteY85" fmla="*/ 2334912 h 3452512"/>
              <a:gd name="connsiteX86" fmla="*/ 4865834 w 5069034"/>
              <a:gd name="connsiteY86" fmla="*/ 2296812 h 3452512"/>
              <a:gd name="connsiteX87" fmla="*/ 4840434 w 5069034"/>
              <a:gd name="connsiteY87" fmla="*/ 2207912 h 3452512"/>
              <a:gd name="connsiteX88" fmla="*/ 4827734 w 5069034"/>
              <a:gd name="connsiteY88" fmla="*/ 2157112 h 3452512"/>
              <a:gd name="connsiteX89" fmla="*/ 4802334 w 5069034"/>
              <a:gd name="connsiteY89" fmla="*/ 2119012 h 3452512"/>
              <a:gd name="connsiteX90" fmla="*/ 4764234 w 5069034"/>
              <a:gd name="connsiteY90" fmla="*/ 2030112 h 3452512"/>
              <a:gd name="connsiteX91" fmla="*/ 4738834 w 5069034"/>
              <a:gd name="connsiteY91" fmla="*/ 1953912 h 3452512"/>
              <a:gd name="connsiteX92" fmla="*/ 4713434 w 5069034"/>
              <a:gd name="connsiteY92" fmla="*/ 1877712 h 3452512"/>
              <a:gd name="connsiteX93" fmla="*/ 4700734 w 5069034"/>
              <a:gd name="connsiteY93" fmla="*/ 1839612 h 3452512"/>
              <a:gd name="connsiteX94" fmla="*/ 4649934 w 5069034"/>
              <a:gd name="connsiteY94" fmla="*/ 1750712 h 3452512"/>
              <a:gd name="connsiteX95" fmla="*/ 4624534 w 5069034"/>
              <a:gd name="connsiteY95" fmla="*/ 1699912 h 3452512"/>
              <a:gd name="connsiteX96" fmla="*/ 4573734 w 5069034"/>
              <a:gd name="connsiteY96" fmla="*/ 1623712 h 3452512"/>
              <a:gd name="connsiteX97" fmla="*/ 4548334 w 5069034"/>
              <a:gd name="connsiteY97" fmla="*/ 1572912 h 3452512"/>
              <a:gd name="connsiteX98" fmla="*/ 4484834 w 5069034"/>
              <a:gd name="connsiteY98" fmla="*/ 1484012 h 3452512"/>
              <a:gd name="connsiteX99" fmla="*/ 4434034 w 5069034"/>
              <a:gd name="connsiteY99" fmla="*/ 1407812 h 3452512"/>
              <a:gd name="connsiteX100" fmla="*/ 4383234 w 5069034"/>
              <a:gd name="connsiteY100" fmla="*/ 1318912 h 3452512"/>
              <a:gd name="connsiteX101" fmla="*/ 4332434 w 5069034"/>
              <a:gd name="connsiteY101" fmla="*/ 1242712 h 3452512"/>
              <a:gd name="connsiteX102" fmla="*/ 4268934 w 5069034"/>
              <a:gd name="connsiteY102" fmla="*/ 1153812 h 3452512"/>
              <a:gd name="connsiteX103" fmla="*/ 4230834 w 5069034"/>
              <a:gd name="connsiteY103" fmla="*/ 1115712 h 3452512"/>
              <a:gd name="connsiteX104" fmla="*/ 4205434 w 5069034"/>
              <a:gd name="connsiteY104" fmla="*/ 1064912 h 3452512"/>
              <a:gd name="connsiteX105" fmla="*/ 4116534 w 5069034"/>
              <a:gd name="connsiteY105" fmla="*/ 1001412 h 3452512"/>
              <a:gd name="connsiteX106" fmla="*/ 4040334 w 5069034"/>
              <a:gd name="connsiteY106" fmla="*/ 925212 h 3452512"/>
              <a:gd name="connsiteX107" fmla="*/ 3900634 w 5069034"/>
              <a:gd name="connsiteY107" fmla="*/ 810912 h 3452512"/>
              <a:gd name="connsiteX108" fmla="*/ 3862534 w 5069034"/>
              <a:gd name="connsiteY108" fmla="*/ 798212 h 3452512"/>
              <a:gd name="connsiteX109" fmla="*/ 3824434 w 5069034"/>
              <a:gd name="connsiteY109" fmla="*/ 760112 h 3452512"/>
              <a:gd name="connsiteX110" fmla="*/ 3786334 w 5069034"/>
              <a:gd name="connsiteY110" fmla="*/ 747412 h 3452512"/>
              <a:gd name="connsiteX111" fmla="*/ 3735534 w 5069034"/>
              <a:gd name="connsiteY111" fmla="*/ 722012 h 3452512"/>
              <a:gd name="connsiteX112" fmla="*/ 3608534 w 5069034"/>
              <a:gd name="connsiteY112" fmla="*/ 633112 h 3452512"/>
              <a:gd name="connsiteX113" fmla="*/ 3570434 w 5069034"/>
              <a:gd name="connsiteY113" fmla="*/ 620412 h 3452512"/>
              <a:gd name="connsiteX114" fmla="*/ 3532334 w 5069034"/>
              <a:gd name="connsiteY114" fmla="*/ 582312 h 3452512"/>
              <a:gd name="connsiteX115" fmla="*/ 3494234 w 5069034"/>
              <a:gd name="connsiteY115" fmla="*/ 569612 h 3452512"/>
              <a:gd name="connsiteX116" fmla="*/ 3443434 w 5069034"/>
              <a:gd name="connsiteY116" fmla="*/ 544212 h 3452512"/>
              <a:gd name="connsiteX117" fmla="*/ 3405334 w 5069034"/>
              <a:gd name="connsiteY117" fmla="*/ 506112 h 3452512"/>
              <a:gd name="connsiteX118" fmla="*/ 3329134 w 5069034"/>
              <a:gd name="connsiteY118" fmla="*/ 468012 h 3452512"/>
              <a:gd name="connsiteX119" fmla="*/ 3252934 w 5069034"/>
              <a:gd name="connsiteY119" fmla="*/ 404512 h 3452512"/>
              <a:gd name="connsiteX120" fmla="*/ 3214834 w 5069034"/>
              <a:gd name="connsiteY120" fmla="*/ 391812 h 3452512"/>
              <a:gd name="connsiteX121" fmla="*/ 3176734 w 5069034"/>
              <a:gd name="connsiteY121" fmla="*/ 366412 h 3452512"/>
              <a:gd name="connsiteX122" fmla="*/ 3138634 w 5069034"/>
              <a:gd name="connsiteY122" fmla="*/ 353712 h 3452512"/>
              <a:gd name="connsiteX123" fmla="*/ 3049734 w 5069034"/>
              <a:gd name="connsiteY123" fmla="*/ 315612 h 3452512"/>
              <a:gd name="connsiteX124" fmla="*/ 2960834 w 5069034"/>
              <a:gd name="connsiteY124" fmla="*/ 277512 h 3452512"/>
              <a:gd name="connsiteX125" fmla="*/ 2910034 w 5069034"/>
              <a:gd name="connsiteY125" fmla="*/ 252112 h 3452512"/>
              <a:gd name="connsiteX126" fmla="*/ 2833834 w 5069034"/>
              <a:gd name="connsiteY126" fmla="*/ 226712 h 3452512"/>
              <a:gd name="connsiteX127" fmla="*/ 2783034 w 5069034"/>
              <a:gd name="connsiteY127" fmla="*/ 201312 h 3452512"/>
              <a:gd name="connsiteX128" fmla="*/ 2732234 w 5069034"/>
              <a:gd name="connsiteY128" fmla="*/ 188612 h 3452512"/>
              <a:gd name="connsiteX129" fmla="*/ 2656034 w 5069034"/>
              <a:gd name="connsiteY129" fmla="*/ 163212 h 3452512"/>
              <a:gd name="connsiteX130" fmla="*/ 2605234 w 5069034"/>
              <a:gd name="connsiteY130" fmla="*/ 150512 h 3452512"/>
              <a:gd name="connsiteX131" fmla="*/ 2529034 w 5069034"/>
              <a:gd name="connsiteY131" fmla="*/ 125112 h 3452512"/>
              <a:gd name="connsiteX132" fmla="*/ 2376634 w 5069034"/>
              <a:gd name="connsiteY132" fmla="*/ 74312 h 3452512"/>
              <a:gd name="connsiteX133" fmla="*/ 2338534 w 5069034"/>
              <a:gd name="connsiteY133" fmla="*/ 61612 h 3452512"/>
              <a:gd name="connsiteX134" fmla="*/ 2224234 w 5069034"/>
              <a:gd name="connsiteY134" fmla="*/ 36212 h 3452512"/>
              <a:gd name="connsiteX135" fmla="*/ 1309834 w 5069034"/>
              <a:gd name="connsiteY135" fmla="*/ 23512 h 3452512"/>
              <a:gd name="connsiteX136" fmla="*/ 801834 w 5069034"/>
              <a:gd name="connsiteY136" fmla="*/ 48912 h 3452512"/>
              <a:gd name="connsiteX137" fmla="*/ 763734 w 5069034"/>
              <a:gd name="connsiteY137" fmla="*/ 61612 h 3452512"/>
              <a:gd name="connsiteX138" fmla="*/ 725634 w 5069034"/>
              <a:gd name="connsiteY138" fmla="*/ 87012 h 3452512"/>
              <a:gd name="connsiteX139" fmla="*/ 712934 w 5069034"/>
              <a:gd name="connsiteY139" fmla="*/ 125112 h 3452512"/>
              <a:gd name="connsiteX140" fmla="*/ 636734 w 5069034"/>
              <a:gd name="connsiteY140" fmla="*/ 239412 h 3452512"/>
              <a:gd name="connsiteX141" fmla="*/ 611334 w 5069034"/>
              <a:gd name="connsiteY141" fmla="*/ 277512 h 3452512"/>
              <a:gd name="connsiteX142" fmla="*/ 484334 w 5069034"/>
              <a:gd name="connsiteY142" fmla="*/ 658512 h 3452512"/>
              <a:gd name="connsiteX143" fmla="*/ 446234 w 5069034"/>
              <a:gd name="connsiteY143" fmla="*/ 772812 h 3452512"/>
              <a:gd name="connsiteX144" fmla="*/ 433534 w 5069034"/>
              <a:gd name="connsiteY144" fmla="*/ 810912 h 3452512"/>
              <a:gd name="connsiteX145" fmla="*/ 420834 w 5069034"/>
              <a:gd name="connsiteY145" fmla="*/ 849012 h 3452512"/>
              <a:gd name="connsiteX146" fmla="*/ 395434 w 5069034"/>
              <a:gd name="connsiteY146" fmla="*/ 887112 h 3452512"/>
              <a:gd name="connsiteX147" fmla="*/ 344634 w 5069034"/>
              <a:gd name="connsiteY147" fmla="*/ 1064912 h 3452512"/>
              <a:gd name="connsiteX148" fmla="*/ 319234 w 5069034"/>
              <a:gd name="connsiteY148" fmla="*/ 1103012 h 3452512"/>
              <a:gd name="connsiteX149" fmla="*/ 281134 w 5069034"/>
              <a:gd name="connsiteY149" fmla="*/ 1217312 h 3452512"/>
              <a:gd name="connsiteX150" fmla="*/ 268434 w 5069034"/>
              <a:gd name="connsiteY150" fmla="*/ 1255412 h 3452512"/>
              <a:gd name="connsiteX151" fmla="*/ 243034 w 5069034"/>
              <a:gd name="connsiteY151" fmla="*/ 1293512 h 3452512"/>
              <a:gd name="connsiteX152" fmla="*/ 230334 w 5069034"/>
              <a:gd name="connsiteY152" fmla="*/ 1357012 h 3452512"/>
              <a:gd name="connsiteX153" fmla="*/ 204934 w 5069034"/>
              <a:gd name="connsiteY153" fmla="*/ 1433212 h 3452512"/>
              <a:gd name="connsiteX154" fmla="*/ 166834 w 5069034"/>
              <a:gd name="connsiteY154" fmla="*/ 1547512 h 3452512"/>
              <a:gd name="connsiteX155" fmla="*/ 103334 w 5069034"/>
              <a:gd name="connsiteY155" fmla="*/ 1738012 h 3452512"/>
              <a:gd name="connsiteX156" fmla="*/ 77934 w 5069034"/>
              <a:gd name="connsiteY156" fmla="*/ 1814212 h 3452512"/>
              <a:gd name="connsiteX157" fmla="*/ 65234 w 5069034"/>
              <a:gd name="connsiteY157" fmla="*/ 1852312 h 3452512"/>
              <a:gd name="connsiteX158" fmla="*/ 27134 w 5069034"/>
              <a:gd name="connsiteY158" fmla="*/ 1953912 h 3452512"/>
              <a:gd name="connsiteX159" fmla="*/ 77934 w 5069034"/>
              <a:gd name="connsiteY159" fmla="*/ 2207912 h 3452512"/>
              <a:gd name="connsiteX160" fmla="*/ 192234 w 5069034"/>
              <a:gd name="connsiteY160" fmla="*/ 2296812 h 3452512"/>
              <a:gd name="connsiteX161" fmla="*/ 230334 w 5069034"/>
              <a:gd name="connsiteY161" fmla="*/ 2322212 h 3452512"/>
              <a:gd name="connsiteX162" fmla="*/ 255734 w 5069034"/>
              <a:gd name="connsiteY162" fmla="*/ 2360312 h 3452512"/>
              <a:gd name="connsiteX163" fmla="*/ 370034 w 5069034"/>
              <a:gd name="connsiteY163" fmla="*/ 2411112 h 3452512"/>
              <a:gd name="connsiteX164" fmla="*/ 408134 w 5069034"/>
              <a:gd name="connsiteY164" fmla="*/ 2423812 h 3452512"/>
              <a:gd name="connsiteX165" fmla="*/ 446234 w 5069034"/>
              <a:gd name="connsiteY165" fmla="*/ 2436512 h 3452512"/>
              <a:gd name="connsiteX166" fmla="*/ 509734 w 5069034"/>
              <a:gd name="connsiteY166" fmla="*/ 2449212 h 3452512"/>
              <a:gd name="connsiteX167" fmla="*/ 636734 w 5069034"/>
              <a:gd name="connsiteY167" fmla="*/ 2436512 h 3452512"/>
              <a:gd name="connsiteX168" fmla="*/ 662134 w 5069034"/>
              <a:gd name="connsiteY168" fmla="*/ 2398412 h 3452512"/>
              <a:gd name="connsiteX169" fmla="*/ 662134 w 5069034"/>
              <a:gd name="connsiteY169" fmla="*/ 2398412 h 3452512"/>
              <a:gd name="connsiteX170" fmla="*/ 687534 w 5069034"/>
              <a:gd name="connsiteY170" fmla="*/ 2385712 h 3452512"/>
              <a:gd name="connsiteX171" fmla="*/ 624034 w 5069034"/>
              <a:gd name="connsiteY171" fmla="*/ 2436512 h 345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5069034" h="3452512">
                <a:moveTo>
                  <a:pt x="624034" y="2436512"/>
                </a:moveTo>
                <a:cubicBezTo>
                  <a:pt x="636734" y="2428045"/>
                  <a:pt x="648186" y="2417311"/>
                  <a:pt x="662134" y="2411112"/>
                </a:cubicBezTo>
                <a:lnTo>
                  <a:pt x="776434" y="2373012"/>
                </a:lnTo>
                <a:lnTo>
                  <a:pt x="852634" y="2347612"/>
                </a:lnTo>
                <a:cubicBezTo>
                  <a:pt x="865334" y="2343379"/>
                  <a:pt x="877747" y="2338159"/>
                  <a:pt x="890734" y="2334912"/>
                </a:cubicBezTo>
                <a:cubicBezTo>
                  <a:pt x="907667" y="2330679"/>
                  <a:pt x="924751" y="2327007"/>
                  <a:pt x="941534" y="2322212"/>
                </a:cubicBezTo>
                <a:cubicBezTo>
                  <a:pt x="954406" y="2318534"/>
                  <a:pt x="967932" y="2316013"/>
                  <a:pt x="979634" y="2309512"/>
                </a:cubicBezTo>
                <a:cubicBezTo>
                  <a:pt x="1006319" y="2294687"/>
                  <a:pt x="1055834" y="2258712"/>
                  <a:pt x="1055834" y="2258712"/>
                </a:cubicBezTo>
                <a:cubicBezTo>
                  <a:pt x="1060067" y="2246012"/>
                  <a:pt x="1059068" y="2230078"/>
                  <a:pt x="1068534" y="2220612"/>
                </a:cubicBezTo>
                <a:cubicBezTo>
                  <a:pt x="1090120" y="2199026"/>
                  <a:pt x="1144734" y="2169812"/>
                  <a:pt x="1144734" y="2169812"/>
                </a:cubicBezTo>
                <a:cubicBezTo>
                  <a:pt x="1189983" y="2034064"/>
                  <a:pt x="1141697" y="2141060"/>
                  <a:pt x="1208234" y="2055512"/>
                </a:cubicBezTo>
                <a:cubicBezTo>
                  <a:pt x="1235405" y="2020578"/>
                  <a:pt x="1257212" y="1967827"/>
                  <a:pt x="1297134" y="1941212"/>
                </a:cubicBezTo>
                <a:cubicBezTo>
                  <a:pt x="1308273" y="1933786"/>
                  <a:pt x="1322534" y="1932745"/>
                  <a:pt x="1335234" y="1928512"/>
                </a:cubicBezTo>
                <a:cubicBezTo>
                  <a:pt x="1454813" y="1808933"/>
                  <a:pt x="1263056" y="1989330"/>
                  <a:pt x="1449534" y="1865012"/>
                </a:cubicBezTo>
                <a:cubicBezTo>
                  <a:pt x="1462234" y="1856545"/>
                  <a:pt x="1473686" y="1845811"/>
                  <a:pt x="1487634" y="1839612"/>
                </a:cubicBezTo>
                <a:cubicBezTo>
                  <a:pt x="1527388" y="1821944"/>
                  <a:pt x="1572414" y="1812067"/>
                  <a:pt x="1614634" y="1801512"/>
                </a:cubicBezTo>
                <a:cubicBezTo>
                  <a:pt x="1651883" y="1776680"/>
                  <a:pt x="1648770" y="1773928"/>
                  <a:pt x="1690834" y="1763412"/>
                </a:cubicBezTo>
                <a:cubicBezTo>
                  <a:pt x="1729003" y="1753870"/>
                  <a:pt x="1797839" y="1747109"/>
                  <a:pt x="1830534" y="1725312"/>
                </a:cubicBezTo>
                <a:lnTo>
                  <a:pt x="1906734" y="1674512"/>
                </a:lnTo>
                <a:lnTo>
                  <a:pt x="1944834" y="1649112"/>
                </a:lnTo>
                <a:cubicBezTo>
                  <a:pt x="2004101" y="1560212"/>
                  <a:pt x="1970234" y="1589845"/>
                  <a:pt x="2033734" y="1547512"/>
                </a:cubicBezTo>
                <a:lnTo>
                  <a:pt x="2084534" y="1471312"/>
                </a:lnTo>
                <a:cubicBezTo>
                  <a:pt x="2093001" y="1458612"/>
                  <a:pt x="2097234" y="1441679"/>
                  <a:pt x="2109934" y="1433212"/>
                </a:cubicBezTo>
                <a:lnTo>
                  <a:pt x="2148034" y="1407812"/>
                </a:lnTo>
                <a:cubicBezTo>
                  <a:pt x="2188286" y="1347435"/>
                  <a:pt x="2158954" y="1374539"/>
                  <a:pt x="2249634" y="1344312"/>
                </a:cubicBezTo>
                <a:lnTo>
                  <a:pt x="2287734" y="1331612"/>
                </a:lnTo>
                <a:lnTo>
                  <a:pt x="2325834" y="1318912"/>
                </a:lnTo>
                <a:cubicBezTo>
                  <a:pt x="2410501" y="1323145"/>
                  <a:pt x="2495380" y="1324268"/>
                  <a:pt x="2579834" y="1331612"/>
                </a:cubicBezTo>
                <a:cubicBezTo>
                  <a:pt x="2593171" y="1332772"/>
                  <a:pt x="2605062" y="1340634"/>
                  <a:pt x="2617934" y="1344312"/>
                </a:cubicBezTo>
                <a:cubicBezTo>
                  <a:pt x="2634717" y="1349107"/>
                  <a:pt x="2652016" y="1351996"/>
                  <a:pt x="2668734" y="1357012"/>
                </a:cubicBezTo>
                <a:cubicBezTo>
                  <a:pt x="2694379" y="1364705"/>
                  <a:pt x="2719534" y="1373945"/>
                  <a:pt x="2744934" y="1382412"/>
                </a:cubicBezTo>
                <a:cubicBezTo>
                  <a:pt x="2757634" y="1386645"/>
                  <a:pt x="2771895" y="1387686"/>
                  <a:pt x="2783034" y="1395112"/>
                </a:cubicBezTo>
                <a:cubicBezTo>
                  <a:pt x="2914831" y="1482977"/>
                  <a:pt x="2710804" y="1349234"/>
                  <a:pt x="2871934" y="1445912"/>
                </a:cubicBezTo>
                <a:cubicBezTo>
                  <a:pt x="2898111" y="1461618"/>
                  <a:pt x="2919174" y="1487059"/>
                  <a:pt x="2948134" y="1496712"/>
                </a:cubicBezTo>
                <a:lnTo>
                  <a:pt x="3024334" y="1522112"/>
                </a:lnTo>
                <a:cubicBezTo>
                  <a:pt x="3037034" y="1526345"/>
                  <a:pt x="3051295" y="1527386"/>
                  <a:pt x="3062434" y="1534812"/>
                </a:cubicBezTo>
                <a:cubicBezTo>
                  <a:pt x="3149773" y="1593038"/>
                  <a:pt x="3109674" y="1575959"/>
                  <a:pt x="3176734" y="1598312"/>
                </a:cubicBezTo>
                <a:lnTo>
                  <a:pt x="3252934" y="1712612"/>
                </a:lnTo>
                <a:cubicBezTo>
                  <a:pt x="3261401" y="1725312"/>
                  <a:pt x="3273507" y="1736232"/>
                  <a:pt x="3278334" y="1750712"/>
                </a:cubicBezTo>
                <a:lnTo>
                  <a:pt x="3341834" y="1941212"/>
                </a:lnTo>
                <a:cubicBezTo>
                  <a:pt x="3346067" y="1953912"/>
                  <a:pt x="3351287" y="1966325"/>
                  <a:pt x="3354534" y="1979312"/>
                </a:cubicBezTo>
                <a:cubicBezTo>
                  <a:pt x="3358767" y="1996245"/>
                  <a:pt x="3360358" y="2014069"/>
                  <a:pt x="3367234" y="2030112"/>
                </a:cubicBezTo>
                <a:cubicBezTo>
                  <a:pt x="3373247" y="2044141"/>
                  <a:pt x="3386435" y="2054264"/>
                  <a:pt x="3392634" y="2068212"/>
                </a:cubicBezTo>
                <a:cubicBezTo>
                  <a:pt x="3403508" y="2092678"/>
                  <a:pt x="3409567" y="2119012"/>
                  <a:pt x="3418034" y="2144412"/>
                </a:cubicBezTo>
                <a:lnTo>
                  <a:pt x="3443434" y="2220612"/>
                </a:lnTo>
                <a:lnTo>
                  <a:pt x="3456134" y="2258712"/>
                </a:lnTo>
                <a:cubicBezTo>
                  <a:pt x="3460367" y="2271412"/>
                  <a:pt x="3461408" y="2285673"/>
                  <a:pt x="3468834" y="2296812"/>
                </a:cubicBezTo>
                <a:cubicBezTo>
                  <a:pt x="3477301" y="2309512"/>
                  <a:pt x="3487408" y="2321260"/>
                  <a:pt x="3494234" y="2334912"/>
                </a:cubicBezTo>
                <a:cubicBezTo>
                  <a:pt x="3546814" y="2440072"/>
                  <a:pt x="3459541" y="2301923"/>
                  <a:pt x="3532334" y="2411112"/>
                </a:cubicBezTo>
                <a:cubicBezTo>
                  <a:pt x="3572036" y="2569921"/>
                  <a:pt x="3521295" y="2372475"/>
                  <a:pt x="3557734" y="2500012"/>
                </a:cubicBezTo>
                <a:cubicBezTo>
                  <a:pt x="3561603" y="2513552"/>
                  <a:pt x="3574178" y="2572791"/>
                  <a:pt x="3583134" y="2588912"/>
                </a:cubicBezTo>
                <a:cubicBezTo>
                  <a:pt x="3597959" y="2615597"/>
                  <a:pt x="3624281" y="2636152"/>
                  <a:pt x="3633934" y="2665112"/>
                </a:cubicBezTo>
                <a:cubicBezTo>
                  <a:pt x="3657219" y="2734966"/>
                  <a:pt x="3632643" y="2672378"/>
                  <a:pt x="3672034" y="2741312"/>
                </a:cubicBezTo>
                <a:cubicBezTo>
                  <a:pt x="3681427" y="2757750"/>
                  <a:pt x="3689976" y="2774711"/>
                  <a:pt x="3697434" y="2792112"/>
                </a:cubicBezTo>
                <a:cubicBezTo>
                  <a:pt x="3702707" y="2804417"/>
                  <a:pt x="3702708" y="2819073"/>
                  <a:pt x="3710134" y="2830212"/>
                </a:cubicBezTo>
                <a:cubicBezTo>
                  <a:pt x="3720097" y="2845156"/>
                  <a:pt x="3735534" y="2855612"/>
                  <a:pt x="3748234" y="2868312"/>
                </a:cubicBezTo>
                <a:cubicBezTo>
                  <a:pt x="3770587" y="2935372"/>
                  <a:pt x="3753508" y="2895273"/>
                  <a:pt x="3811734" y="2982612"/>
                </a:cubicBezTo>
                <a:cubicBezTo>
                  <a:pt x="3820201" y="2995312"/>
                  <a:pt x="3832307" y="3006232"/>
                  <a:pt x="3837134" y="3020712"/>
                </a:cubicBezTo>
                <a:cubicBezTo>
                  <a:pt x="3869056" y="3116477"/>
                  <a:pt x="3825995" y="2998435"/>
                  <a:pt x="3875234" y="3096912"/>
                </a:cubicBezTo>
                <a:cubicBezTo>
                  <a:pt x="3881221" y="3108886"/>
                  <a:pt x="3881947" y="3123038"/>
                  <a:pt x="3887934" y="3135012"/>
                </a:cubicBezTo>
                <a:cubicBezTo>
                  <a:pt x="3902205" y="3163555"/>
                  <a:pt x="3927359" y="3191150"/>
                  <a:pt x="3951434" y="3211212"/>
                </a:cubicBezTo>
                <a:cubicBezTo>
                  <a:pt x="3963160" y="3220983"/>
                  <a:pt x="3976834" y="3228145"/>
                  <a:pt x="3989534" y="3236612"/>
                </a:cubicBezTo>
                <a:cubicBezTo>
                  <a:pt x="3993767" y="3249312"/>
                  <a:pt x="3992768" y="3265246"/>
                  <a:pt x="4002234" y="3274712"/>
                </a:cubicBezTo>
                <a:cubicBezTo>
                  <a:pt x="4082321" y="3354799"/>
                  <a:pt x="4052654" y="3306272"/>
                  <a:pt x="4116534" y="3338212"/>
                </a:cubicBezTo>
                <a:cubicBezTo>
                  <a:pt x="4130186" y="3345038"/>
                  <a:pt x="4140605" y="3357599"/>
                  <a:pt x="4154634" y="3363612"/>
                </a:cubicBezTo>
                <a:cubicBezTo>
                  <a:pt x="4170677" y="3370488"/>
                  <a:pt x="4188651" y="3371517"/>
                  <a:pt x="4205434" y="3376312"/>
                </a:cubicBezTo>
                <a:cubicBezTo>
                  <a:pt x="4218306" y="3379990"/>
                  <a:pt x="4230662" y="3385334"/>
                  <a:pt x="4243534" y="3389012"/>
                </a:cubicBezTo>
                <a:cubicBezTo>
                  <a:pt x="4260317" y="3393807"/>
                  <a:pt x="4277616" y="3396696"/>
                  <a:pt x="4294334" y="3401712"/>
                </a:cubicBezTo>
                <a:cubicBezTo>
                  <a:pt x="4319979" y="3409405"/>
                  <a:pt x="4344559" y="3420618"/>
                  <a:pt x="4370534" y="3427112"/>
                </a:cubicBezTo>
                <a:cubicBezTo>
                  <a:pt x="4434321" y="3443059"/>
                  <a:pt x="4404775" y="3434292"/>
                  <a:pt x="4459434" y="3452512"/>
                </a:cubicBezTo>
                <a:cubicBezTo>
                  <a:pt x="4577967" y="3448279"/>
                  <a:pt x="4696656" y="3447211"/>
                  <a:pt x="4815034" y="3439812"/>
                </a:cubicBezTo>
                <a:cubicBezTo>
                  <a:pt x="4832454" y="3438723"/>
                  <a:pt x="4849791" y="3433988"/>
                  <a:pt x="4865834" y="3427112"/>
                </a:cubicBezTo>
                <a:cubicBezTo>
                  <a:pt x="5038169" y="3353254"/>
                  <a:pt x="4781491" y="3442526"/>
                  <a:pt x="4942034" y="3389012"/>
                </a:cubicBezTo>
                <a:cubicBezTo>
                  <a:pt x="4950501" y="3376312"/>
                  <a:pt x="4955515" y="3360447"/>
                  <a:pt x="4967434" y="3350912"/>
                </a:cubicBezTo>
                <a:cubicBezTo>
                  <a:pt x="4977887" y="3342549"/>
                  <a:pt x="4997753" y="3349105"/>
                  <a:pt x="5005534" y="3338212"/>
                </a:cubicBezTo>
                <a:cubicBezTo>
                  <a:pt x="5021096" y="3316425"/>
                  <a:pt x="5022467" y="3287412"/>
                  <a:pt x="5030934" y="3262012"/>
                </a:cubicBezTo>
                <a:lnTo>
                  <a:pt x="5043634" y="3223912"/>
                </a:lnTo>
                <a:cubicBezTo>
                  <a:pt x="5047867" y="3211212"/>
                  <a:pt x="5053087" y="3198799"/>
                  <a:pt x="5056334" y="3185812"/>
                </a:cubicBezTo>
                <a:lnTo>
                  <a:pt x="5069034" y="3135012"/>
                </a:lnTo>
                <a:cubicBezTo>
                  <a:pt x="5064801" y="3016479"/>
                  <a:pt x="5063970" y="2897775"/>
                  <a:pt x="5056334" y="2779412"/>
                </a:cubicBezTo>
                <a:cubicBezTo>
                  <a:pt x="5055472" y="2766053"/>
                  <a:pt x="5046881" y="2754299"/>
                  <a:pt x="5043634" y="2741312"/>
                </a:cubicBezTo>
                <a:cubicBezTo>
                  <a:pt x="5009380" y="2604296"/>
                  <a:pt x="5056235" y="2745315"/>
                  <a:pt x="5005534" y="2627012"/>
                </a:cubicBezTo>
                <a:cubicBezTo>
                  <a:pt x="4974831" y="2555372"/>
                  <a:pt x="5012357" y="2624041"/>
                  <a:pt x="4980134" y="2538112"/>
                </a:cubicBezTo>
                <a:cubicBezTo>
                  <a:pt x="4973487" y="2520385"/>
                  <a:pt x="4963201" y="2504245"/>
                  <a:pt x="4954734" y="2487312"/>
                </a:cubicBezTo>
                <a:cubicBezTo>
                  <a:pt x="4951518" y="2471233"/>
                  <a:pt x="4941350" y="2406740"/>
                  <a:pt x="4929334" y="2385712"/>
                </a:cubicBezTo>
                <a:cubicBezTo>
                  <a:pt x="4918832" y="2367334"/>
                  <a:pt x="4903537" y="2352136"/>
                  <a:pt x="4891234" y="2334912"/>
                </a:cubicBezTo>
                <a:cubicBezTo>
                  <a:pt x="4882362" y="2322492"/>
                  <a:pt x="4874301" y="2309512"/>
                  <a:pt x="4865834" y="2296812"/>
                </a:cubicBezTo>
                <a:cubicBezTo>
                  <a:pt x="4826132" y="2138003"/>
                  <a:pt x="4876873" y="2335449"/>
                  <a:pt x="4840434" y="2207912"/>
                </a:cubicBezTo>
                <a:cubicBezTo>
                  <a:pt x="4835639" y="2191129"/>
                  <a:pt x="4834610" y="2173155"/>
                  <a:pt x="4827734" y="2157112"/>
                </a:cubicBezTo>
                <a:cubicBezTo>
                  <a:pt x="4821721" y="2143083"/>
                  <a:pt x="4810801" y="2131712"/>
                  <a:pt x="4802334" y="2119012"/>
                </a:cubicBezTo>
                <a:cubicBezTo>
                  <a:pt x="4768739" y="1984631"/>
                  <a:pt x="4814351" y="2142876"/>
                  <a:pt x="4764234" y="2030112"/>
                </a:cubicBezTo>
                <a:cubicBezTo>
                  <a:pt x="4753360" y="2005646"/>
                  <a:pt x="4747301" y="1979312"/>
                  <a:pt x="4738834" y="1953912"/>
                </a:cubicBezTo>
                <a:lnTo>
                  <a:pt x="4713434" y="1877712"/>
                </a:lnTo>
                <a:cubicBezTo>
                  <a:pt x="4709201" y="1865012"/>
                  <a:pt x="4706721" y="1851586"/>
                  <a:pt x="4700734" y="1839612"/>
                </a:cubicBezTo>
                <a:cubicBezTo>
                  <a:pt x="4623977" y="1686099"/>
                  <a:pt x="4721737" y="1876368"/>
                  <a:pt x="4649934" y="1750712"/>
                </a:cubicBezTo>
                <a:cubicBezTo>
                  <a:pt x="4640541" y="1734274"/>
                  <a:pt x="4634274" y="1716146"/>
                  <a:pt x="4624534" y="1699912"/>
                </a:cubicBezTo>
                <a:cubicBezTo>
                  <a:pt x="4608828" y="1673735"/>
                  <a:pt x="4587386" y="1651016"/>
                  <a:pt x="4573734" y="1623712"/>
                </a:cubicBezTo>
                <a:cubicBezTo>
                  <a:pt x="4565267" y="1606779"/>
                  <a:pt x="4557727" y="1589350"/>
                  <a:pt x="4548334" y="1572912"/>
                </a:cubicBezTo>
                <a:cubicBezTo>
                  <a:pt x="4529983" y="1540798"/>
                  <a:pt x="4506035" y="1514299"/>
                  <a:pt x="4484834" y="1484012"/>
                </a:cubicBezTo>
                <a:cubicBezTo>
                  <a:pt x="4467328" y="1459003"/>
                  <a:pt x="4443687" y="1436772"/>
                  <a:pt x="4434034" y="1407812"/>
                </a:cubicBezTo>
                <a:cubicBezTo>
                  <a:pt x="4412872" y="1344327"/>
                  <a:pt x="4432162" y="1388809"/>
                  <a:pt x="4383234" y="1318912"/>
                </a:cubicBezTo>
                <a:cubicBezTo>
                  <a:pt x="4365728" y="1293903"/>
                  <a:pt x="4349367" y="1268112"/>
                  <a:pt x="4332434" y="1242712"/>
                </a:cubicBezTo>
                <a:cubicBezTo>
                  <a:pt x="4312332" y="1212559"/>
                  <a:pt x="4292563" y="1181379"/>
                  <a:pt x="4268934" y="1153812"/>
                </a:cubicBezTo>
                <a:cubicBezTo>
                  <a:pt x="4257245" y="1140175"/>
                  <a:pt x="4241273" y="1130327"/>
                  <a:pt x="4230834" y="1115712"/>
                </a:cubicBezTo>
                <a:cubicBezTo>
                  <a:pt x="4219830" y="1100306"/>
                  <a:pt x="4217755" y="1079286"/>
                  <a:pt x="4205434" y="1064912"/>
                </a:cubicBezTo>
                <a:cubicBezTo>
                  <a:pt x="4175133" y="1029561"/>
                  <a:pt x="4148659" y="1029967"/>
                  <a:pt x="4116534" y="1001412"/>
                </a:cubicBezTo>
                <a:cubicBezTo>
                  <a:pt x="4089686" y="977547"/>
                  <a:pt x="4065734" y="950612"/>
                  <a:pt x="4040334" y="925212"/>
                </a:cubicBezTo>
                <a:cubicBezTo>
                  <a:pt x="4003051" y="887929"/>
                  <a:pt x="3944122" y="825408"/>
                  <a:pt x="3900634" y="810912"/>
                </a:cubicBezTo>
                <a:lnTo>
                  <a:pt x="3862534" y="798212"/>
                </a:lnTo>
                <a:cubicBezTo>
                  <a:pt x="3849834" y="785512"/>
                  <a:pt x="3839378" y="770075"/>
                  <a:pt x="3824434" y="760112"/>
                </a:cubicBezTo>
                <a:cubicBezTo>
                  <a:pt x="3813295" y="752686"/>
                  <a:pt x="3798639" y="752685"/>
                  <a:pt x="3786334" y="747412"/>
                </a:cubicBezTo>
                <a:cubicBezTo>
                  <a:pt x="3768933" y="739954"/>
                  <a:pt x="3751588" y="732046"/>
                  <a:pt x="3735534" y="722012"/>
                </a:cubicBezTo>
                <a:cubicBezTo>
                  <a:pt x="3702414" y="701312"/>
                  <a:pt x="3641626" y="644143"/>
                  <a:pt x="3608534" y="633112"/>
                </a:cubicBezTo>
                <a:lnTo>
                  <a:pt x="3570434" y="620412"/>
                </a:lnTo>
                <a:cubicBezTo>
                  <a:pt x="3557734" y="607712"/>
                  <a:pt x="3547278" y="592275"/>
                  <a:pt x="3532334" y="582312"/>
                </a:cubicBezTo>
                <a:cubicBezTo>
                  <a:pt x="3521195" y="574886"/>
                  <a:pt x="3506539" y="574885"/>
                  <a:pt x="3494234" y="569612"/>
                </a:cubicBezTo>
                <a:cubicBezTo>
                  <a:pt x="3476833" y="562154"/>
                  <a:pt x="3458840" y="555216"/>
                  <a:pt x="3443434" y="544212"/>
                </a:cubicBezTo>
                <a:cubicBezTo>
                  <a:pt x="3428819" y="533773"/>
                  <a:pt x="3419132" y="517610"/>
                  <a:pt x="3405334" y="506112"/>
                </a:cubicBezTo>
                <a:cubicBezTo>
                  <a:pt x="3350739" y="460616"/>
                  <a:pt x="3386412" y="496651"/>
                  <a:pt x="3329134" y="468012"/>
                </a:cubicBezTo>
                <a:cubicBezTo>
                  <a:pt x="3246032" y="426461"/>
                  <a:pt x="3337196" y="460687"/>
                  <a:pt x="3252934" y="404512"/>
                </a:cubicBezTo>
                <a:cubicBezTo>
                  <a:pt x="3241795" y="397086"/>
                  <a:pt x="3226808" y="397799"/>
                  <a:pt x="3214834" y="391812"/>
                </a:cubicBezTo>
                <a:cubicBezTo>
                  <a:pt x="3201182" y="384986"/>
                  <a:pt x="3190386" y="373238"/>
                  <a:pt x="3176734" y="366412"/>
                </a:cubicBezTo>
                <a:cubicBezTo>
                  <a:pt x="3164760" y="360425"/>
                  <a:pt x="3150608" y="359699"/>
                  <a:pt x="3138634" y="353712"/>
                </a:cubicBezTo>
                <a:cubicBezTo>
                  <a:pt x="3050929" y="309859"/>
                  <a:pt x="3155460" y="342043"/>
                  <a:pt x="3049734" y="315612"/>
                </a:cubicBezTo>
                <a:cubicBezTo>
                  <a:pt x="2972523" y="264138"/>
                  <a:pt x="3054559" y="312659"/>
                  <a:pt x="2960834" y="277512"/>
                </a:cubicBezTo>
                <a:cubicBezTo>
                  <a:pt x="2943107" y="270865"/>
                  <a:pt x="2927612" y="259143"/>
                  <a:pt x="2910034" y="252112"/>
                </a:cubicBezTo>
                <a:cubicBezTo>
                  <a:pt x="2885175" y="242168"/>
                  <a:pt x="2857781" y="238686"/>
                  <a:pt x="2833834" y="226712"/>
                </a:cubicBezTo>
                <a:cubicBezTo>
                  <a:pt x="2816901" y="218245"/>
                  <a:pt x="2800761" y="207959"/>
                  <a:pt x="2783034" y="201312"/>
                </a:cubicBezTo>
                <a:cubicBezTo>
                  <a:pt x="2766691" y="195183"/>
                  <a:pt x="2748952" y="193628"/>
                  <a:pt x="2732234" y="188612"/>
                </a:cubicBezTo>
                <a:cubicBezTo>
                  <a:pt x="2706589" y="180919"/>
                  <a:pt x="2682009" y="169706"/>
                  <a:pt x="2656034" y="163212"/>
                </a:cubicBezTo>
                <a:cubicBezTo>
                  <a:pt x="2639101" y="158979"/>
                  <a:pt x="2621952" y="155528"/>
                  <a:pt x="2605234" y="150512"/>
                </a:cubicBezTo>
                <a:cubicBezTo>
                  <a:pt x="2579589" y="142819"/>
                  <a:pt x="2554434" y="133579"/>
                  <a:pt x="2529034" y="125112"/>
                </a:cubicBezTo>
                <a:lnTo>
                  <a:pt x="2376634" y="74312"/>
                </a:lnTo>
                <a:lnTo>
                  <a:pt x="2338534" y="61612"/>
                </a:lnTo>
                <a:cubicBezTo>
                  <a:pt x="2297308" y="47870"/>
                  <a:pt x="2272662" y="37454"/>
                  <a:pt x="2224234" y="36212"/>
                </a:cubicBezTo>
                <a:cubicBezTo>
                  <a:pt x="1919505" y="28398"/>
                  <a:pt x="1614634" y="27745"/>
                  <a:pt x="1309834" y="23512"/>
                </a:cubicBezTo>
                <a:cubicBezTo>
                  <a:pt x="1075505" y="30021"/>
                  <a:pt x="973028" y="0"/>
                  <a:pt x="801834" y="48912"/>
                </a:cubicBezTo>
                <a:cubicBezTo>
                  <a:pt x="788962" y="52590"/>
                  <a:pt x="775708" y="55625"/>
                  <a:pt x="763734" y="61612"/>
                </a:cubicBezTo>
                <a:cubicBezTo>
                  <a:pt x="750082" y="68438"/>
                  <a:pt x="738334" y="78545"/>
                  <a:pt x="725634" y="87012"/>
                </a:cubicBezTo>
                <a:cubicBezTo>
                  <a:pt x="721401" y="99712"/>
                  <a:pt x="719435" y="113410"/>
                  <a:pt x="712934" y="125112"/>
                </a:cubicBezTo>
                <a:lnTo>
                  <a:pt x="636734" y="239412"/>
                </a:lnTo>
                <a:cubicBezTo>
                  <a:pt x="628267" y="252112"/>
                  <a:pt x="616161" y="263032"/>
                  <a:pt x="611334" y="277512"/>
                </a:cubicBezTo>
                <a:lnTo>
                  <a:pt x="484334" y="658512"/>
                </a:lnTo>
                <a:lnTo>
                  <a:pt x="446234" y="772812"/>
                </a:lnTo>
                <a:lnTo>
                  <a:pt x="433534" y="810912"/>
                </a:lnTo>
                <a:cubicBezTo>
                  <a:pt x="429301" y="823612"/>
                  <a:pt x="428260" y="837873"/>
                  <a:pt x="420834" y="849012"/>
                </a:cubicBezTo>
                <a:lnTo>
                  <a:pt x="395434" y="887112"/>
                </a:lnTo>
                <a:cubicBezTo>
                  <a:pt x="392047" y="900660"/>
                  <a:pt x="359210" y="1043048"/>
                  <a:pt x="344634" y="1064912"/>
                </a:cubicBezTo>
                <a:cubicBezTo>
                  <a:pt x="336167" y="1077612"/>
                  <a:pt x="325433" y="1089064"/>
                  <a:pt x="319234" y="1103012"/>
                </a:cubicBezTo>
                <a:lnTo>
                  <a:pt x="281134" y="1217312"/>
                </a:lnTo>
                <a:cubicBezTo>
                  <a:pt x="276901" y="1230012"/>
                  <a:pt x="275860" y="1244273"/>
                  <a:pt x="268434" y="1255412"/>
                </a:cubicBezTo>
                <a:lnTo>
                  <a:pt x="243034" y="1293512"/>
                </a:lnTo>
                <a:cubicBezTo>
                  <a:pt x="238801" y="1314679"/>
                  <a:pt x="236014" y="1336187"/>
                  <a:pt x="230334" y="1357012"/>
                </a:cubicBezTo>
                <a:cubicBezTo>
                  <a:pt x="223289" y="1382843"/>
                  <a:pt x="213401" y="1407812"/>
                  <a:pt x="204934" y="1433212"/>
                </a:cubicBezTo>
                <a:lnTo>
                  <a:pt x="166834" y="1547512"/>
                </a:lnTo>
                <a:lnTo>
                  <a:pt x="103334" y="1738012"/>
                </a:lnTo>
                <a:lnTo>
                  <a:pt x="77934" y="1814212"/>
                </a:lnTo>
                <a:cubicBezTo>
                  <a:pt x="73701" y="1826912"/>
                  <a:pt x="70206" y="1839883"/>
                  <a:pt x="65234" y="1852312"/>
                </a:cubicBezTo>
                <a:cubicBezTo>
                  <a:pt x="34862" y="1928241"/>
                  <a:pt x="47043" y="1894185"/>
                  <a:pt x="27134" y="1953912"/>
                </a:cubicBezTo>
                <a:cubicBezTo>
                  <a:pt x="38315" y="2132806"/>
                  <a:pt x="0" y="2116989"/>
                  <a:pt x="77934" y="2207912"/>
                </a:cubicBezTo>
                <a:cubicBezTo>
                  <a:pt x="117725" y="2254334"/>
                  <a:pt x="134905" y="2258593"/>
                  <a:pt x="192234" y="2296812"/>
                </a:cubicBezTo>
                <a:lnTo>
                  <a:pt x="230334" y="2322212"/>
                </a:lnTo>
                <a:cubicBezTo>
                  <a:pt x="238801" y="2334912"/>
                  <a:pt x="244941" y="2349519"/>
                  <a:pt x="255734" y="2360312"/>
                </a:cubicBezTo>
                <a:cubicBezTo>
                  <a:pt x="285923" y="2390501"/>
                  <a:pt x="332308" y="2398537"/>
                  <a:pt x="370034" y="2411112"/>
                </a:cubicBezTo>
                <a:lnTo>
                  <a:pt x="408134" y="2423812"/>
                </a:lnTo>
                <a:cubicBezTo>
                  <a:pt x="420834" y="2428045"/>
                  <a:pt x="433107" y="2433887"/>
                  <a:pt x="446234" y="2436512"/>
                </a:cubicBezTo>
                <a:lnTo>
                  <a:pt x="509734" y="2449212"/>
                </a:lnTo>
                <a:cubicBezTo>
                  <a:pt x="552067" y="2444979"/>
                  <a:pt x="596373" y="2449966"/>
                  <a:pt x="636734" y="2436512"/>
                </a:cubicBezTo>
                <a:cubicBezTo>
                  <a:pt x="651214" y="2431685"/>
                  <a:pt x="662134" y="2398412"/>
                  <a:pt x="662134" y="2398412"/>
                </a:cubicBezTo>
                <a:lnTo>
                  <a:pt x="662134" y="2398412"/>
                </a:lnTo>
                <a:lnTo>
                  <a:pt x="687534" y="2385712"/>
                </a:lnTo>
                <a:lnTo>
                  <a:pt x="624034" y="2436512"/>
                </a:ln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E4D6-F735-4240-BF81-DABF471240C7}" type="datetime1">
              <a:rPr lang="tr-TR" smtClean="0"/>
              <a:t>21.12.2020</a:t>
            </a:fld>
            <a:endParaRPr lang="tr-TR"/>
          </a:p>
        </p:txBody>
      </p:sp>
      <p:sp>
        <p:nvSpPr>
          <p:cNvPr id="31" name="30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24</a:t>
            </a:fld>
            <a:endParaRPr lang="tr-TR"/>
          </a:p>
        </p:txBody>
      </p:sp>
      <p:sp>
        <p:nvSpPr>
          <p:cNvPr id="32" name="31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smtClean="0">
                <a:solidFill>
                  <a:srgbClr val="FF0000"/>
                </a:solidFill>
              </a:rPr>
              <a:t>Prim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3" name="2 Grup"/>
          <p:cNvGrpSpPr/>
          <p:nvPr/>
        </p:nvGrpSpPr>
        <p:grpSpPr>
          <a:xfrm>
            <a:off x="500034" y="2000240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2000232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9" name="28 Metin kutusu"/>
          <p:cNvSpPr txBox="1"/>
          <p:nvPr/>
        </p:nvSpPr>
        <p:spPr>
          <a:xfrm>
            <a:off x="785786" y="5214950"/>
            <a:ext cx="1550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smtClean="0"/>
              <a:t>Düğüm Listesi:</a:t>
            </a:r>
          </a:p>
          <a:p>
            <a:r>
              <a:rPr lang="tr-TR" dirty="0" smtClean="0"/>
              <a:t>ACDBEF</a:t>
            </a:r>
            <a:endParaRPr lang="tr-TR" dirty="0"/>
          </a:p>
        </p:txBody>
      </p:sp>
      <p:sp>
        <p:nvSpPr>
          <p:cNvPr id="31" name="30 Serbest Form"/>
          <p:cNvSpPr/>
          <p:nvPr/>
        </p:nvSpPr>
        <p:spPr>
          <a:xfrm>
            <a:off x="317500" y="1890961"/>
            <a:ext cx="4826000" cy="3413919"/>
          </a:xfrm>
          <a:custGeom>
            <a:avLst/>
            <a:gdLst>
              <a:gd name="connsiteX0" fmla="*/ 825500 w 4826000"/>
              <a:gd name="connsiteY0" fmla="*/ 14039 h 3413919"/>
              <a:gd name="connsiteX1" fmla="*/ 1066800 w 4826000"/>
              <a:gd name="connsiteY1" fmla="*/ 26739 h 3413919"/>
              <a:gd name="connsiteX2" fmla="*/ 1155700 w 4826000"/>
              <a:gd name="connsiteY2" fmla="*/ 52139 h 3413919"/>
              <a:gd name="connsiteX3" fmla="*/ 1206500 w 4826000"/>
              <a:gd name="connsiteY3" fmla="*/ 77539 h 3413919"/>
              <a:gd name="connsiteX4" fmla="*/ 1282700 w 4826000"/>
              <a:gd name="connsiteY4" fmla="*/ 90239 h 3413919"/>
              <a:gd name="connsiteX5" fmla="*/ 1320800 w 4826000"/>
              <a:gd name="connsiteY5" fmla="*/ 102939 h 3413919"/>
              <a:gd name="connsiteX6" fmla="*/ 1524000 w 4826000"/>
              <a:gd name="connsiteY6" fmla="*/ 115639 h 3413919"/>
              <a:gd name="connsiteX7" fmla="*/ 2019300 w 4826000"/>
              <a:gd name="connsiteY7" fmla="*/ 141039 h 3413919"/>
              <a:gd name="connsiteX8" fmla="*/ 2273300 w 4826000"/>
              <a:gd name="connsiteY8" fmla="*/ 166439 h 3413919"/>
              <a:gd name="connsiteX9" fmla="*/ 2349500 w 4826000"/>
              <a:gd name="connsiteY9" fmla="*/ 191839 h 3413919"/>
              <a:gd name="connsiteX10" fmla="*/ 2463800 w 4826000"/>
              <a:gd name="connsiteY10" fmla="*/ 229939 h 3413919"/>
              <a:gd name="connsiteX11" fmla="*/ 2501900 w 4826000"/>
              <a:gd name="connsiteY11" fmla="*/ 242639 h 3413919"/>
              <a:gd name="connsiteX12" fmla="*/ 2603500 w 4826000"/>
              <a:gd name="connsiteY12" fmla="*/ 268039 h 3413919"/>
              <a:gd name="connsiteX13" fmla="*/ 2755900 w 4826000"/>
              <a:gd name="connsiteY13" fmla="*/ 318839 h 3413919"/>
              <a:gd name="connsiteX14" fmla="*/ 2844800 w 4826000"/>
              <a:gd name="connsiteY14" fmla="*/ 356939 h 3413919"/>
              <a:gd name="connsiteX15" fmla="*/ 2882900 w 4826000"/>
              <a:gd name="connsiteY15" fmla="*/ 369639 h 3413919"/>
              <a:gd name="connsiteX16" fmla="*/ 2933700 w 4826000"/>
              <a:gd name="connsiteY16" fmla="*/ 395039 h 3413919"/>
              <a:gd name="connsiteX17" fmla="*/ 2971800 w 4826000"/>
              <a:gd name="connsiteY17" fmla="*/ 407739 h 3413919"/>
              <a:gd name="connsiteX18" fmla="*/ 3048000 w 4826000"/>
              <a:gd name="connsiteY18" fmla="*/ 458539 h 3413919"/>
              <a:gd name="connsiteX19" fmla="*/ 3124200 w 4826000"/>
              <a:gd name="connsiteY19" fmla="*/ 483939 h 3413919"/>
              <a:gd name="connsiteX20" fmla="*/ 3162300 w 4826000"/>
              <a:gd name="connsiteY20" fmla="*/ 522039 h 3413919"/>
              <a:gd name="connsiteX21" fmla="*/ 3200400 w 4826000"/>
              <a:gd name="connsiteY21" fmla="*/ 534739 h 3413919"/>
              <a:gd name="connsiteX22" fmla="*/ 3251200 w 4826000"/>
              <a:gd name="connsiteY22" fmla="*/ 560139 h 3413919"/>
              <a:gd name="connsiteX23" fmla="*/ 3327400 w 4826000"/>
              <a:gd name="connsiteY23" fmla="*/ 636339 h 3413919"/>
              <a:gd name="connsiteX24" fmla="*/ 3390900 w 4826000"/>
              <a:gd name="connsiteY24" fmla="*/ 725239 h 3413919"/>
              <a:gd name="connsiteX25" fmla="*/ 3479800 w 4826000"/>
              <a:gd name="connsiteY25" fmla="*/ 788739 h 3413919"/>
              <a:gd name="connsiteX26" fmla="*/ 3517900 w 4826000"/>
              <a:gd name="connsiteY26" fmla="*/ 826839 h 3413919"/>
              <a:gd name="connsiteX27" fmla="*/ 3556000 w 4826000"/>
              <a:gd name="connsiteY27" fmla="*/ 852239 h 3413919"/>
              <a:gd name="connsiteX28" fmla="*/ 3581400 w 4826000"/>
              <a:gd name="connsiteY28" fmla="*/ 890339 h 3413919"/>
              <a:gd name="connsiteX29" fmla="*/ 3619500 w 4826000"/>
              <a:gd name="connsiteY29" fmla="*/ 928439 h 3413919"/>
              <a:gd name="connsiteX30" fmla="*/ 3657600 w 4826000"/>
              <a:gd name="connsiteY30" fmla="*/ 1004639 h 3413919"/>
              <a:gd name="connsiteX31" fmla="*/ 3721100 w 4826000"/>
              <a:gd name="connsiteY31" fmla="*/ 1080839 h 3413919"/>
              <a:gd name="connsiteX32" fmla="*/ 3746500 w 4826000"/>
              <a:gd name="connsiteY32" fmla="*/ 1157039 h 3413919"/>
              <a:gd name="connsiteX33" fmla="*/ 3759200 w 4826000"/>
              <a:gd name="connsiteY33" fmla="*/ 1195139 h 3413919"/>
              <a:gd name="connsiteX34" fmla="*/ 3771900 w 4826000"/>
              <a:gd name="connsiteY34" fmla="*/ 1233239 h 3413919"/>
              <a:gd name="connsiteX35" fmla="*/ 3797300 w 4826000"/>
              <a:gd name="connsiteY35" fmla="*/ 1296739 h 3413919"/>
              <a:gd name="connsiteX36" fmla="*/ 3822700 w 4826000"/>
              <a:gd name="connsiteY36" fmla="*/ 1334839 h 3413919"/>
              <a:gd name="connsiteX37" fmla="*/ 3848100 w 4826000"/>
              <a:gd name="connsiteY37" fmla="*/ 1423739 h 3413919"/>
              <a:gd name="connsiteX38" fmla="*/ 3886200 w 4826000"/>
              <a:gd name="connsiteY38" fmla="*/ 1449139 h 3413919"/>
              <a:gd name="connsiteX39" fmla="*/ 3911600 w 4826000"/>
              <a:gd name="connsiteY39" fmla="*/ 1499939 h 3413919"/>
              <a:gd name="connsiteX40" fmla="*/ 3975100 w 4826000"/>
              <a:gd name="connsiteY40" fmla="*/ 1576139 h 3413919"/>
              <a:gd name="connsiteX41" fmla="*/ 4064000 w 4826000"/>
              <a:gd name="connsiteY41" fmla="*/ 1652339 h 3413919"/>
              <a:gd name="connsiteX42" fmla="*/ 4127500 w 4826000"/>
              <a:gd name="connsiteY42" fmla="*/ 1715839 h 3413919"/>
              <a:gd name="connsiteX43" fmla="*/ 4191000 w 4826000"/>
              <a:gd name="connsiteY43" fmla="*/ 1804739 h 3413919"/>
              <a:gd name="connsiteX44" fmla="*/ 4203700 w 4826000"/>
              <a:gd name="connsiteY44" fmla="*/ 1842839 h 3413919"/>
              <a:gd name="connsiteX45" fmla="*/ 4241800 w 4826000"/>
              <a:gd name="connsiteY45" fmla="*/ 1893639 h 3413919"/>
              <a:gd name="connsiteX46" fmla="*/ 4267200 w 4826000"/>
              <a:gd name="connsiteY46" fmla="*/ 1957139 h 3413919"/>
              <a:gd name="connsiteX47" fmla="*/ 4305300 w 4826000"/>
              <a:gd name="connsiteY47" fmla="*/ 2007939 h 3413919"/>
              <a:gd name="connsiteX48" fmla="*/ 4343400 w 4826000"/>
              <a:gd name="connsiteY48" fmla="*/ 2071439 h 3413919"/>
              <a:gd name="connsiteX49" fmla="*/ 4356100 w 4826000"/>
              <a:gd name="connsiteY49" fmla="*/ 2109539 h 3413919"/>
              <a:gd name="connsiteX50" fmla="*/ 4394200 w 4826000"/>
              <a:gd name="connsiteY50" fmla="*/ 2160339 h 3413919"/>
              <a:gd name="connsiteX51" fmla="*/ 4419600 w 4826000"/>
              <a:gd name="connsiteY51" fmla="*/ 2236539 h 3413919"/>
              <a:gd name="connsiteX52" fmla="*/ 4432300 w 4826000"/>
              <a:gd name="connsiteY52" fmla="*/ 2274639 h 3413919"/>
              <a:gd name="connsiteX53" fmla="*/ 4470400 w 4826000"/>
              <a:gd name="connsiteY53" fmla="*/ 2312739 h 3413919"/>
              <a:gd name="connsiteX54" fmla="*/ 4521200 w 4826000"/>
              <a:gd name="connsiteY54" fmla="*/ 2439739 h 3413919"/>
              <a:gd name="connsiteX55" fmla="*/ 4546600 w 4826000"/>
              <a:gd name="connsiteY55" fmla="*/ 2477839 h 3413919"/>
              <a:gd name="connsiteX56" fmla="*/ 4559300 w 4826000"/>
              <a:gd name="connsiteY56" fmla="*/ 2515939 h 3413919"/>
              <a:gd name="connsiteX57" fmla="*/ 4610100 w 4826000"/>
              <a:gd name="connsiteY57" fmla="*/ 2592139 h 3413919"/>
              <a:gd name="connsiteX58" fmla="*/ 4622800 w 4826000"/>
              <a:gd name="connsiteY58" fmla="*/ 2630239 h 3413919"/>
              <a:gd name="connsiteX59" fmla="*/ 4660900 w 4826000"/>
              <a:gd name="connsiteY59" fmla="*/ 2642939 h 3413919"/>
              <a:gd name="connsiteX60" fmla="*/ 4686300 w 4826000"/>
              <a:gd name="connsiteY60" fmla="*/ 2681039 h 3413919"/>
              <a:gd name="connsiteX61" fmla="*/ 4699000 w 4826000"/>
              <a:gd name="connsiteY61" fmla="*/ 2719139 h 3413919"/>
              <a:gd name="connsiteX62" fmla="*/ 4749800 w 4826000"/>
              <a:gd name="connsiteY62" fmla="*/ 2795339 h 3413919"/>
              <a:gd name="connsiteX63" fmla="*/ 4775200 w 4826000"/>
              <a:gd name="connsiteY63" fmla="*/ 2833439 h 3413919"/>
              <a:gd name="connsiteX64" fmla="*/ 4787900 w 4826000"/>
              <a:gd name="connsiteY64" fmla="*/ 2884239 h 3413919"/>
              <a:gd name="connsiteX65" fmla="*/ 4813300 w 4826000"/>
              <a:gd name="connsiteY65" fmla="*/ 2960439 h 3413919"/>
              <a:gd name="connsiteX66" fmla="*/ 4826000 w 4826000"/>
              <a:gd name="connsiteY66" fmla="*/ 3011239 h 3413919"/>
              <a:gd name="connsiteX67" fmla="*/ 4813300 w 4826000"/>
              <a:gd name="connsiteY67" fmla="*/ 3201739 h 3413919"/>
              <a:gd name="connsiteX68" fmla="*/ 4800600 w 4826000"/>
              <a:gd name="connsiteY68" fmla="*/ 3239839 h 3413919"/>
              <a:gd name="connsiteX69" fmla="*/ 4711700 w 4826000"/>
              <a:gd name="connsiteY69" fmla="*/ 3354139 h 3413919"/>
              <a:gd name="connsiteX70" fmla="*/ 4673600 w 4826000"/>
              <a:gd name="connsiteY70" fmla="*/ 3366839 h 3413919"/>
              <a:gd name="connsiteX71" fmla="*/ 4584700 w 4826000"/>
              <a:gd name="connsiteY71" fmla="*/ 3404939 h 3413919"/>
              <a:gd name="connsiteX72" fmla="*/ 4076700 w 4826000"/>
              <a:gd name="connsiteY72" fmla="*/ 3392239 h 3413919"/>
              <a:gd name="connsiteX73" fmla="*/ 4038600 w 4826000"/>
              <a:gd name="connsiteY73" fmla="*/ 3379539 h 3413919"/>
              <a:gd name="connsiteX74" fmla="*/ 3949700 w 4826000"/>
              <a:gd name="connsiteY74" fmla="*/ 3354139 h 3413919"/>
              <a:gd name="connsiteX75" fmla="*/ 3860800 w 4826000"/>
              <a:gd name="connsiteY75" fmla="*/ 3341439 h 3413919"/>
              <a:gd name="connsiteX76" fmla="*/ 3733800 w 4826000"/>
              <a:gd name="connsiteY76" fmla="*/ 3303339 h 3413919"/>
              <a:gd name="connsiteX77" fmla="*/ 3657600 w 4826000"/>
              <a:gd name="connsiteY77" fmla="*/ 3265239 h 3413919"/>
              <a:gd name="connsiteX78" fmla="*/ 3543300 w 4826000"/>
              <a:gd name="connsiteY78" fmla="*/ 3239839 h 3413919"/>
              <a:gd name="connsiteX79" fmla="*/ 3429000 w 4826000"/>
              <a:gd name="connsiteY79" fmla="*/ 3201739 h 3413919"/>
              <a:gd name="connsiteX80" fmla="*/ 3390900 w 4826000"/>
              <a:gd name="connsiteY80" fmla="*/ 3176339 h 3413919"/>
              <a:gd name="connsiteX81" fmla="*/ 3302000 w 4826000"/>
              <a:gd name="connsiteY81" fmla="*/ 3163639 h 3413919"/>
              <a:gd name="connsiteX82" fmla="*/ 3263900 w 4826000"/>
              <a:gd name="connsiteY82" fmla="*/ 3138239 h 3413919"/>
              <a:gd name="connsiteX83" fmla="*/ 3048000 w 4826000"/>
              <a:gd name="connsiteY83" fmla="*/ 3112839 h 3413919"/>
              <a:gd name="connsiteX84" fmla="*/ 2882900 w 4826000"/>
              <a:gd name="connsiteY84" fmla="*/ 3087439 h 3413919"/>
              <a:gd name="connsiteX85" fmla="*/ 2349500 w 4826000"/>
              <a:gd name="connsiteY85" fmla="*/ 3074739 h 3413919"/>
              <a:gd name="connsiteX86" fmla="*/ 2273300 w 4826000"/>
              <a:gd name="connsiteY86" fmla="*/ 3062039 h 3413919"/>
              <a:gd name="connsiteX87" fmla="*/ 2197100 w 4826000"/>
              <a:gd name="connsiteY87" fmla="*/ 3036639 h 3413919"/>
              <a:gd name="connsiteX88" fmla="*/ 2044700 w 4826000"/>
              <a:gd name="connsiteY88" fmla="*/ 2985839 h 3413919"/>
              <a:gd name="connsiteX89" fmla="*/ 1930400 w 4826000"/>
              <a:gd name="connsiteY89" fmla="*/ 2947739 h 3413919"/>
              <a:gd name="connsiteX90" fmla="*/ 1892300 w 4826000"/>
              <a:gd name="connsiteY90" fmla="*/ 2935039 h 3413919"/>
              <a:gd name="connsiteX91" fmla="*/ 1854200 w 4826000"/>
              <a:gd name="connsiteY91" fmla="*/ 2922339 h 3413919"/>
              <a:gd name="connsiteX92" fmla="*/ 1803400 w 4826000"/>
              <a:gd name="connsiteY92" fmla="*/ 2909639 h 3413919"/>
              <a:gd name="connsiteX93" fmla="*/ 1752600 w 4826000"/>
              <a:gd name="connsiteY93" fmla="*/ 2884239 h 3413919"/>
              <a:gd name="connsiteX94" fmla="*/ 1663700 w 4826000"/>
              <a:gd name="connsiteY94" fmla="*/ 2858839 h 3413919"/>
              <a:gd name="connsiteX95" fmla="*/ 1536700 w 4826000"/>
              <a:gd name="connsiteY95" fmla="*/ 2820739 h 3413919"/>
              <a:gd name="connsiteX96" fmla="*/ 1422400 w 4826000"/>
              <a:gd name="connsiteY96" fmla="*/ 2782639 h 3413919"/>
              <a:gd name="connsiteX97" fmla="*/ 1295400 w 4826000"/>
              <a:gd name="connsiteY97" fmla="*/ 2731839 h 3413919"/>
              <a:gd name="connsiteX98" fmla="*/ 1231900 w 4826000"/>
              <a:gd name="connsiteY98" fmla="*/ 2719139 h 3413919"/>
              <a:gd name="connsiteX99" fmla="*/ 1130300 w 4826000"/>
              <a:gd name="connsiteY99" fmla="*/ 2693739 h 3413919"/>
              <a:gd name="connsiteX100" fmla="*/ 1092200 w 4826000"/>
              <a:gd name="connsiteY100" fmla="*/ 2668339 h 3413919"/>
              <a:gd name="connsiteX101" fmla="*/ 1041400 w 4826000"/>
              <a:gd name="connsiteY101" fmla="*/ 2655639 h 3413919"/>
              <a:gd name="connsiteX102" fmla="*/ 965200 w 4826000"/>
              <a:gd name="connsiteY102" fmla="*/ 2630239 h 3413919"/>
              <a:gd name="connsiteX103" fmla="*/ 863600 w 4826000"/>
              <a:gd name="connsiteY103" fmla="*/ 2604839 h 3413919"/>
              <a:gd name="connsiteX104" fmla="*/ 812800 w 4826000"/>
              <a:gd name="connsiteY104" fmla="*/ 2579439 h 3413919"/>
              <a:gd name="connsiteX105" fmla="*/ 736600 w 4826000"/>
              <a:gd name="connsiteY105" fmla="*/ 2554039 h 3413919"/>
              <a:gd name="connsiteX106" fmla="*/ 546100 w 4826000"/>
              <a:gd name="connsiteY106" fmla="*/ 2490539 h 3413919"/>
              <a:gd name="connsiteX107" fmla="*/ 457200 w 4826000"/>
              <a:gd name="connsiteY107" fmla="*/ 2452439 h 3413919"/>
              <a:gd name="connsiteX108" fmla="*/ 368300 w 4826000"/>
              <a:gd name="connsiteY108" fmla="*/ 2427039 h 3413919"/>
              <a:gd name="connsiteX109" fmla="*/ 330200 w 4826000"/>
              <a:gd name="connsiteY109" fmla="*/ 2401639 h 3413919"/>
              <a:gd name="connsiteX110" fmla="*/ 292100 w 4826000"/>
              <a:gd name="connsiteY110" fmla="*/ 2388939 h 3413919"/>
              <a:gd name="connsiteX111" fmla="*/ 254000 w 4826000"/>
              <a:gd name="connsiteY111" fmla="*/ 2350839 h 3413919"/>
              <a:gd name="connsiteX112" fmla="*/ 203200 w 4826000"/>
              <a:gd name="connsiteY112" fmla="*/ 2325439 h 3413919"/>
              <a:gd name="connsiteX113" fmla="*/ 165100 w 4826000"/>
              <a:gd name="connsiteY113" fmla="*/ 2300039 h 3413919"/>
              <a:gd name="connsiteX114" fmla="*/ 114300 w 4826000"/>
              <a:gd name="connsiteY114" fmla="*/ 2236539 h 3413919"/>
              <a:gd name="connsiteX115" fmla="*/ 63500 w 4826000"/>
              <a:gd name="connsiteY115" fmla="*/ 2122239 h 3413919"/>
              <a:gd name="connsiteX116" fmla="*/ 38100 w 4826000"/>
              <a:gd name="connsiteY116" fmla="*/ 2084139 h 3413919"/>
              <a:gd name="connsiteX117" fmla="*/ 12700 w 4826000"/>
              <a:gd name="connsiteY117" fmla="*/ 2007939 h 3413919"/>
              <a:gd name="connsiteX118" fmla="*/ 0 w 4826000"/>
              <a:gd name="connsiteY118" fmla="*/ 1969839 h 3413919"/>
              <a:gd name="connsiteX119" fmla="*/ 12700 w 4826000"/>
              <a:gd name="connsiteY119" fmla="*/ 1779339 h 3413919"/>
              <a:gd name="connsiteX120" fmla="*/ 38100 w 4826000"/>
              <a:gd name="connsiteY120" fmla="*/ 1703139 h 3413919"/>
              <a:gd name="connsiteX121" fmla="*/ 101600 w 4826000"/>
              <a:gd name="connsiteY121" fmla="*/ 1626939 h 3413919"/>
              <a:gd name="connsiteX122" fmla="*/ 114300 w 4826000"/>
              <a:gd name="connsiteY122" fmla="*/ 1588839 h 3413919"/>
              <a:gd name="connsiteX123" fmla="*/ 190500 w 4826000"/>
              <a:gd name="connsiteY123" fmla="*/ 1538039 h 3413919"/>
              <a:gd name="connsiteX124" fmla="*/ 241300 w 4826000"/>
              <a:gd name="connsiteY124" fmla="*/ 1461839 h 3413919"/>
              <a:gd name="connsiteX125" fmla="*/ 254000 w 4826000"/>
              <a:gd name="connsiteY125" fmla="*/ 1423739 h 3413919"/>
              <a:gd name="connsiteX126" fmla="*/ 304800 w 4826000"/>
              <a:gd name="connsiteY126" fmla="*/ 1347539 h 3413919"/>
              <a:gd name="connsiteX127" fmla="*/ 317500 w 4826000"/>
              <a:gd name="connsiteY127" fmla="*/ 1284039 h 3413919"/>
              <a:gd name="connsiteX128" fmla="*/ 342900 w 4826000"/>
              <a:gd name="connsiteY128" fmla="*/ 1207839 h 3413919"/>
              <a:gd name="connsiteX129" fmla="*/ 355600 w 4826000"/>
              <a:gd name="connsiteY129" fmla="*/ 1144339 h 3413919"/>
              <a:gd name="connsiteX130" fmla="*/ 368300 w 4826000"/>
              <a:gd name="connsiteY130" fmla="*/ 801439 h 3413919"/>
              <a:gd name="connsiteX131" fmla="*/ 406400 w 4826000"/>
              <a:gd name="connsiteY131" fmla="*/ 649039 h 3413919"/>
              <a:gd name="connsiteX132" fmla="*/ 431800 w 4826000"/>
              <a:gd name="connsiteY132" fmla="*/ 560139 h 3413919"/>
              <a:gd name="connsiteX133" fmla="*/ 444500 w 4826000"/>
              <a:gd name="connsiteY133" fmla="*/ 509339 h 3413919"/>
              <a:gd name="connsiteX134" fmla="*/ 469900 w 4826000"/>
              <a:gd name="connsiteY134" fmla="*/ 433139 h 3413919"/>
              <a:gd name="connsiteX135" fmla="*/ 495300 w 4826000"/>
              <a:gd name="connsiteY135" fmla="*/ 356939 h 3413919"/>
              <a:gd name="connsiteX136" fmla="*/ 508000 w 4826000"/>
              <a:gd name="connsiteY136" fmla="*/ 318839 h 3413919"/>
              <a:gd name="connsiteX137" fmla="*/ 546100 w 4826000"/>
              <a:gd name="connsiteY137" fmla="*/ 280739 h 3413919"/>
              <a:gd name="connsiteX138" fmla="*/ 609600 w 4826000"/>
              <a:gd name="connsiteY138" fmla="*/ 166439 h 3413919"/>
              <a:gd name="connsiteX139" fmla="*/ 635000 w 4826000"/>
              <a:gd name="connsiteY139" fmla="*/ 128339 h 3413919"/>
              <a:gd name="connsiteX140" fmla="*/ 673100 w 4826000"/>
              <a:gd name="connsiteY140" fmla="*/ 102939 h 3413919"/>
              <a:gd name="connsiteX141" fmla="*/ 698500 w 4826000"/>
              <a:gd name="connsiteY141" fmla="*/ 64839 h 3413919"/>
              <a:gd name="connsiteX142" fmla="*/ 736600 w 4826000"/>
              <a:gd name="connsiteY142" fmla="*/ 52139 h 3413919"/>
              <a:gd name="connsiteX143" fmla="*/ 774700 w 4826000"/>
              <a:gd name="connsiteY143" fmla="*/ 26739 h 3413919"/>
              <a:gd name="connsiteX144" fmla="*/ 825500 w 4826000"/>
              <a:gd name="connsiteY144" fmla="*/ 14039 h 3413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4826000" h="3413919">
                <a:moveTo>
                  <a:pt x="825500" y="14039"/>
                </a:moveTo>
                <a:cubicBezTo>
                  <a:pt x="874183" y="14039"/>
                  <a:pt x="986558" y="19761"/>
                  <a:pt x="1066800" y="26739"/>
                </a:cubicBezTo>
                <a:cubicBezTo>
                  <a:pt x="1080275" y="27911"/>
                  <a:pt x="1139629" y="45251"/>
                  <a:pt x="1155700" y="52139"/>
                </a:cubicBezTo>
                <a:cubicBezTo>
                  <a:pt x="1173101" y="59597"/>
                  <a:pt x="1188366" y="72099"/>
                  <a:pt x="1206500" y="77539"/>
                </a:cubicBezTo>
                <a:cubicBezTo>
                  <a:pt x="1231164" y="84938"/>
                  <a:pt x="1257563" y="84653"/>
                  <a:pt x="1282700" y="90239"/>
                </a:cubicBezTo>
                <a:cubicBezTo>
                  <a:pt x="1295768" y="93143"/>
                  <a:pt x="1307487" y="101538"/>
                  <a:pt x="1320800" y="102939"/>
                </a:cubicBezTo>
                <a:cubicBezTo>
                  <a:pt x="1388293" y="110043"/>
                  <a:pt x="1456219" y="112250"/>
                  <a:pt x="1524000" y="115639"/>
                </a:cubicBezTo>
                <a:cubicBezTo>
                  <a:pt x="2076579" y="143268"/>
                  <a:pt x="1612061" y="113890"/>
                  <a:pt x="2019300" y="141039"/>
                </a:cubicBezTo>
                <a:cubicBezTo>
                  <a:pt x="2140817" y="181545"/>
                  <a:pt x="1963119" y="125981"/>
                  <a:pt x="2273300" y="166439"/>
                </a:cubicBezTo>
                <a:cubicBezTo>
                  <a:pt x="2299849" y="169902"/>
                  <a:pt x="2324100" y="183372"/>
                  <a:pt x="2349500" y="191839"/>
                </a:cubicBezTo>
                <a:lnTo>
                  <a:pt x="2463800" y="229939"/>
                </a:lnTo>
                <a:cubicBezTo>
                  <a:pt x="2476500" y="234172"/>
                  <a:pt x="2488913" y="239392"/>
                  <a:pt x="2501900" y="242639"/>
                </a:cubicBezTo>
                <a:cubicBezTo>
                  <a:pt x="2535767" y="251106"/>
                  <a:pt x="2570382" y="257000"/>
                  <a:pt x="2603500" y="268039"/>
                </a:cubicBezTo>
                <a:lnTo>
                  <a:pt x="2755900" y="318839"/>
                </a:lnTo>
                <a:cubicBezTo>
                  <a:pt x="2845251" y="348623"/>
                  <a:pt x="2734946" y="309859"/>
                  <a:pt x="2844800" y="356939"/>
                </a:cubicBezTo>
                <a:cubicBezTo>
                  <a:pt x="2857105" y="362212"/>
                  <a:pt x="2870595" y="364366"/>
                  <a:pt x="2882900" y="369639"/>
                </a:cubicBezTo>
                <a:cubicBezTo>
                  <a:pt x="2900301" y="377097"/>
                  <a:pt x="2916299" y="387581"/>
                  <a:pt x="2933700" y="395039"/>
                </a:cubicBezTo>
                <a:cubicBezTo>
                  <a:pt x="2946005" y="400312"/>
                  <a:pt x="2960098" y="401238"/>
                  <a:pt x="2971800" y="407739"/>
                </a:cubicBezTo>
                <a:cubicBezTo>
                  <a:pt x="2998485" y="422564"/>
                  <a:pt x="3019040" y="448886"/>
                  <a:pt x="3048000" y="458539"/>
                </a:cubicBezTo>
                <a:lnTo>
                  <a:pt x="3124200" y="483939"/>
                </a:lnTo>
                <a:cubicBezTo>
                  <a:pt x="3136900" y="496639"/>
                  <a:pt x="3147356" y="512076"/>
                  <a:pt x="3162300" y="522039"/>
                </a:cubicBezTo>
                <a:cubicBezTo>
                  <a:pt x="3173439" y="529465"/>
                  <a:pt x="3188095" y="529466"/>
                  <a:pt x="3200400" y="534739"/>
                </a:cubicBezTo>
                <a:cubicBezTo>
                  <a:pt x="3217801" y="542197"/>
                  <a:pt x="3234267" y="551672"/>
                  <a:pt x="3251200" y="560139"/>
                </a:cubicBezTo>
                <a:cubicBezTo>
                  <a:pt x="3311060" y="649929"/>
                  <a:pt x="3232884" y="541823"/>
                  <a:pt x="3327400" y="636339"/>
                </a:cubicBezTo>
                <a:cubicBezTo>
                  <a:pt x="3373153" y="682092"/>
                  <a:pt x="3354844" y="681972"/>
                  <a:pt x="3390900" y="725239"/>
                </a:cubicBezTo>
                <a:cubicBezTo>
                  <a:pt x="3449172" y="795165"/>
                  <a:pt x="3405784" y="735870"/>
                  <a:pt x="3479800" y="788739"/>
                </a:cubicBezTo>
                <a:cubicBezTo>
                  <a:pt x="3494415" y="799178"/>
                  <a:pt x="3504102" y="815341"/>
                  <a:pt x="3517900" y="826839"/>
                </a:cubicBezTo>
                <a:cubicBezTo>
                  <a:pt x="3529626" y="836610"/>
                  <a:pt x="3543300" y="843772"/>
                  <a:pt x="3556000" y="852239"/>
                </a:cubicBezTo>
                <a:cubicBezTo>
                  <a:pt x="3564467" y="864939"/>
                  <a:pt x="3571629" y="878613"/>
                  <a:pt x="3581400" y="890339"/>
                </a:cubicBezTo>
                <a:cubicBezTo>
                  <a:pt x="3592898" y="904137"/>
                  <a:pt x="3609537" y="913495"/>
                  <a:pt x="3619500" y="928439"/>
                </a:cubicBezTo>
                <a:cubicBezTo>
                  <a:pt x="3695870" y="1042995"/>
                  <a:pt x="3557682" y="884738"/>
                  <a:pt x="3657600" y="1004639"/>
                </a:cubicBezTo>
                <a:cubicBezTo>
                  <a:pt x="3686084" y="1038819"/>
                  <a:pt x="3703082" y="1040298"/>
                  <a:pt x="3721100" y="1080839"/>
                </a:cubicBezTo>
                <a:cubicBezTo>
                  <a:pt x="3731974" y="1105305"/>
                  <a:pt x="3738033" y="1131639"/>
                  <a:pt x="3746500" y="1157039"/>
                </a:cubicBezTo>
                <a:lnTo>
                  <a:pt x="3759200" y="1195139"/>
                </a:lnTo>
                <a:cubicBezTo>
                  <a:pt x="3763433" y="1207839"/>
                  <a:pt x="3766928" y="1220810"/>
                  <a:pt x="3771900" y="1233239"/>
                </a:cubicBezTo>
                <a:cubicBezTo>
                  <a:pt x="3780367" y="1254406"/>
                  <a:pt x="3787105" y="1276349"/>
                  <a:pt x="3797300" y="1296739"/>
                </a:cubicBezTo>
                <a:cubicBezTo>
                  <a:pt x="3804126" y="1310391"/>
                  <a:pt x="3814233" y="1322139"/>
                  <a:pt x="3822700" y="1334839"/>
                </a:cubicBezTo>
                <a:cubicBezTo>
                  <a:pt x="3823530" y="1338158"/>
                  <a:pt x="3841475" y="1415457"/>
                  <a:pt x="3848100" y="1423739"/>
                </a:cubicBezTo>
                <a:cubicBezTo>
                  <a:pt x="3857635" y="1435658"/>
                  <a:pt x="3873500" y="1440672"/>
                  <a:pt x="3886200" y="1449139"/>
                </a:cubicBezTo>
                <a:cubicBezTo>
                  <a:pt x="3894667" y="1466072"/>
                  <a:pt x="3902207" y="1483501"/>
                  <a:pt x="3911600" y="1499939"/>
                </a:cubicBezTo>
                <a:cubicBezTo>
                  <a:pt x="3929764" y="1531725"/>
                  <a:pt x="3946445" y="1552260"/>
                  <a:pt x="3975100" y="1576139"/>
                </a:cubicBezTo>
                <a:cubicBezTo>
                  <a:pt x="4026295" y="1618802"/>
                  <a:pt x="4013123" y="1584503"/>
                  <a:pt x="4064000" y="1652339"/>
                </a:cubicBezTo>
                <a:cubicBezTo>
                  <a:pt x="4116311" y="1722088"/>
                  <a:pt x="4056644" y="1692220"/>
                  <a:pt x="4127500" y="1715839"/>
                </a:cubicBezTo>
                <a:cubicBezTo>
                  <a:pt x="4215204" y="1891247"/>
                  <a:pt x="4088026" y="1650278"/>
                  <a:pt x="4191000" y="1804739"/>
                </a:cubicBezTo>
                <a:cubicBezTo>
                  <a:pt x="4198426" y="1815878"/>
                  <a:pt x="4197058" y="1831216"/>
                  <a:pt x="4203700" y="1842839"/>
                </a:cubicBezTo>
                <a:cubicBezTo>
                  <a:pt x="4214202" y="1861217"/>
                  <a:pt x="4231521" y="1875136"/>
                  <a:pt x="4241800" y="1893639"/>
                </a:cubicBezTo>
                <a:cubicBezTo>
                  <a:pt x="4252871" y="1913567"/>
                  <a:pt x="4256129" y="1937211"/>
                  <a:pt x="4267200" y="1957139"/>
                </a:cubicBezTo>
                <a:cubicBezTo>
                  <a:pt x="4277479" y="1975642"/>
                  <a:pt x="4293559" y="1990327"/>
                  <a:pt x="4305300" y="2007939"/>
                </a:cubicBezTo>
                <a:cubicBezTo>
                  <a:pt x="4318992" y="2028478"/>
                  <a:pt x="4332361" y="2049361"/>
                  <a:pt x="4343400" y="2071439"/>
                </a:cubicBezTo>
                <a:cubicBezTo>
                  <a:pt x="4349387" y="2083413"/>
                  <a:pt x="4349458" y="2097916"/>
                  <a:pt x="4356100" y="2109539"/>
                </a:cubicBezTo>
                <a:cubicBezTo>
                  <a:pt x="4366602" y="2127917"/>
                  <a:pt x="4381500" y="2143406"/>
                  <a:pt x="4394200" y="2160339"/>
                </a:cubicBezTo>
                <a:lnTo>
                  <a:pt x="4419600" y="2236539"/>
                </a:lnTo>
                <a:cubicBezTo>
                  <a:pt x="4423833" y="2249239"/>
                  <a:pt x="4422834" y="2265173"/>
                  <a:pt x="4432300" y="2274639"/>
                </a:cubicBezTo>
                <a:lnTo>
                  <a:pt x="4470400" y="2312739"/>
                </a:lnTo>
                <a:cubicBezTo>
                  <a:pt x="4491216" y="2375187"/>
                  <a:pt x="4491301" y="2387416"/>
                  <a:pt x="4521200" y="2439739"/>
                </a:cubicBezTo>
                <a:cubicBezTo>
                  <a:pt x="4528773" y="2452991"/>
                  <a:pt x="4539774" y="2464187"/>
                  <a:pt x="4546600" y="2477839"/>
                </a:cubicBezTo>
                <a:cubicBezTo>
                  <a:pt x="4552587" y="2489813"/>
                  <a:pt x="4552799" y="2504237"/>
                  <a:pt x="4559300" y="2515939"/>
                </a:cubicBezTo>
                <a:cubicBezTo>
                  <a:pt x="4574125" y="2542624"/>
                  <a:pt x="4600447" y="2563179"/>
                  <a:pt x="4610100" y="2592139"/>
                </a:cubicBezTo>
                <a:cubicBezTo>
                  <a:pt x="4614333" y="2604839"/>
                  <a:pt x="4613334" y="2620773"/>
                  <a:pt x="4622800" y="2630239"/>
                </a:cubicBezTo>
                <a:cubicBezTo>
                  <a:pt x="4632266" y="2639705"/>
                  <a:pt x="4648200" y="2638706"/>
                  <a:pt x="4660900" y="2642939"/>
                </a:cubicBezTo>
                <a:cubicBezTo>
                  <a:pt x="4669367" y="2655639"/>
                  <a:pt x="4679474" y="2667387"/>
                  <a:pt x="4686300" y="2681039"/>
                </a:cubicBezTo>
                <a:cubicBezTo>
                  <a:pt x="4692287" y="2693013"/>
                  <a:pt x="4692499" y="2707437"/>
                  <a:pt x="4699000" y="2719139"/>
                </a:cubicBezTo>
                <a:cubicBezTo>
                  <a:pt x="4713825" y="2745824"/>
                  <a:pt x="4732867" y="2769939"/>
                  <a:pt x="4749800" y="2795339"/>
                </a:cubicBezTo>
                <a:lnTo>
                  <a:pt x="4775200" y="2833439"/>
                </a:lnTo>
                <a:cubicBezTo>
                  <a:pt x="4779433" y="2850372"/>
                  <a:pt x="4782884" y="2867521"/>
                  <a:pt x="4787900" y="2884239"/>
                </a:cubicBezTo>
                <a:cubicBezTo>
                  <a:pt x="4795593" y="2909884"/>
                  <a:pt x="4806806" y="2934464"/>
                  <a:pt x="4813300" y="2960439"/>
                </a:cubicBezTo>
                <a:lnTo>
                  <a:pt x="4826000" y="3011239"/>
                </a:lnTo>
                <a:cubicBezTo>
                  <a:pt x="4821767" y="3074739"/>
                  <a:pt x="4820328" y="3138487"/>
                  <a:pt x="4813300" y="3201739"/>
                </a:cubicBezTo>
                <a:cubicBezTo>
                  <a:pt x="4811822" y="3215044"/>
                  <a:pt x="4807101" y="3228137"/>
                  <a:pt x="4800600" y="3239839"/>
                </a:cubicBezTo>
                <a:cubicBezTo>
                  <a:pt x="4785759" y="3266553"/>
                  <a:pt x="4744368" y="3332360"/>
                  <a:pt x="4711700" y="3354139"/>
                </a:cubicBezTo>
                <a:cubicBezTo>
                  <a:pt x="4700561" y="3361565"/>
                  <a:pt x="4685905" y="3361566"/>
                  <a:pt x="4673600" y="3366839"/>
                </a:cubicBezTo>
                <a:cubicBezTo>
                  <a:pt x="4563746" y="3413919"/>
                  <a:pt x="4674051" y="3375155"/>
                  <a:pt x="4584700" y="3404939"/>
                </a:cubicBezTo>
                <a:cubicBezTo>
                  <a:pt x="4415367" y="3400706"/>
                  <a:pt x="4245903" y="3400109"/>
                  <a:pt x="4076700" y="3392239"/>
                </a:cubicBezTo>
                <a:cubicBezTo>
                  <a:pt x="4063327" y="3391617"/>
                  <a:pt x="4051422" y="3383386"/>
                  <a:pt x="4038600" y="3379539"/>
                </a:cubicBezTo>
                <a:cubicBezTo>
                  <a:pt x="4009081" y="3370683"/>
                  <a:pt x="3979835" y="3360597"/>
                  <a:pt x="3949700" y="3354139"/>
                </a:cubicBezTo>
                <a:cubicBezTo>
                  <a:pt x="3920430" y="3347867"/>
                  <a:pt x="3890433" y="3345672"/>
                  <a:pt x="3860800" y="3341439"/>
                </a:cubicBezTo>
                <a:cubicBezTo>
                  <a:pt x="3791299" y="3295105"/>
                  <a:pt x="3850546" y="3326688"/>
                  <a:pt x="3733800" y="3303339"/>
                </a:cubicBezTo>
                <a:cubicBezTo>
                  <a:pt x="3680597" y="3292698"/>
                  <a:pt x="3707549" y="3290213"/>
                  <a:pt x="3657600" y="3265239"/>
                </a:cubicBezTo>
                <a:cubicBezTo>
                  <a:pt x="3626336" y="3249607"/>
                  <a:pt x="3572566" y="3244717"/>
                  <a:pt x="3543300" y="3239839"/>
                </a:cubicBezTo>
                <a:cubicBezTo>
                  <a:pt x="3372428" y="3154403"/>
                  <a:pt x="3625955" y="3275597"/>
                  <a:pt x="3429000" y="3201739"/>
                </a:cubicBezTo>
                <a:cubicBezTo>
                  <a:pt x="3414708" y="3196380"/>
                  <a:pt x="3405520" y="3180725"/>
                  <a:pt x="3390900" y="3176339"/>
                </a:cubicBezTo>
                <a:cubicBezTo>
                  <a:pt x="3362228" y="3167737"/>
                  <a:pt x="3331633" y="3167872"/>
                  <a:pt x="3302000" y="3163639"/>
                </a:cubicBezTo>
                <a:cubicBezTo>
                  <a:pt x="3289300" y="3155172"/>
                  <a:pt x="3277929" y="3144252"/>
                  <a:pt x="3263900" y="3138239"/>
                </a:cubicBezTo>
                <a:cubicBezTo>
                  <a:pt x="3212541" y="3116228"/>
                  <a:pt x="3062937" y="3113988"/>
                  <a:pt x="3048000" y="3112839"/>
                </a:cubicBezTo>
                <a:cubicBezTo>
                  <a:pt x="2978753" y="3089757"/>
                  <a:pt x="2993936" y="3091710"/>
                  <a:pt x="2882900" y="3087439"/>
                </a:cubicBezTo>
                <a:cubicBezTo>
                  <a:pt x="2705181" y="3080604"/>
                  <a:pt x="2527300" y="3078972"/>
                  <a:pt x="2349500" y="3074739"/>
                </a:cubicBezTo>
                <a:cubicBezTo>
                  <a:pt x="2324100" y="3070506"/>
                  <a:pt x="2298282" y="3068284"/>
                  <a:pt x="2273300" y="3062039"/>
                </a:cubicBezTo>
                <a:cubicBezTo>
                  <a:pt x="2247325" y="3055545"/>
                  <a:pt x="2222500" y="3045106"/>
                  <a:pt x="2197100" y="3036639"/>
                </a:cubicBezTo>
                <a:lnTo>
                  <a:pt x="2044700" y="2985839"/>
                </a:lnTo>
                <a:lnTo>
                  <a:pt x="1930400" y="2947739"/>
                </a:lnTo>
                <a:lnTo>
                  <a:pt x="1892300" y="2935039"/>
                </a:lnTo>
                <a:cubicBezTo>
                  <a:pt x="1879600" y="2930806"/>
                  <a:pt x="1867187" y="2925586"/>
                  <a:pt x="1854200" y="2922339"/>
                </a:cubicBezTo>
                <a:cubicBezTo>
                  <a:pt x="1837267" y="2918106"/>
                  <a:pt x="1819743" y="2915768"/>
                  <a:pt x="1803400" y="2909639"/>
                </a:cubicBezTo>
                <a:cubicBezTo>
                  <a:pt x="1785673" y="2902992"/>
                  <a:pt x="1770001" y="2891697"/>
                  <a:pt x="1752600" y="2884239"/>
                </a:cubicBezTo>
                <a:cubicBezTo>
                  <a:pt x="1680960" y="2853536"/>
                  <a:pt x="1749629" y="2891062"/>
                  <a:pt x="1663700" y="2858839"/>
                </a:cubicBezTo>
                <a:cubicBezTo>
                  <a:pt x="1545569" y="2814540"/>
                  <a:pt x="1691828" y="2846594"/>
                  <a:pt x="1536700" y="2820739"/>
                </a:cubicBezTo>
                <a:cubicBezTo>
                  <a:pt x="1409013" y="2756895"/>
                  <a:pt x="1570116" y="2831878"/>
                  <a:pt x="1422400" y="2782639"/>
                </a:cubicBezTo>
                <a:cubicBezTo>
                  <a:pt x="1320800" y="2748772"/>
                  <a:pt x="1427536" y="2758266"/>
                  <a:pt x="1295400" y="2731839"/>
                </a:cubicBezTo>
                <a:cubicBezTo>
                  <a:pt x="1274233" y="2727606"/>
                  <a:pt x="1252933" y="2723993"/>
                  <a:pt x="1231900" y="2719139"/>
                </a:cubicBezTo>
                <a:cubicBezTo>
                  <a:pt x="1197885" y="2711289"/>
                  <a:pt x="1130300" y="2693739"/>
                  <a:pt x="1130300" y="2693739"/>
                </a:cubicBezTo>
                <a:cubicBezTo>
                  <a:pt x="1117600" y="2685272"/>
                  <a:pt x="1106229" y="2674352"/>
                  <a:pt x="1092200" y="2668339"/>
                </a:cubicBezTo>
                <a:cubicBezTo>
                  <a:pt x="1076157" y="2661463"/>
                  <a:pt x="1058118" y="2660655"/>
                  <a:pt x="1041400" y="2655639"/>
                </a:cubicBezTo>
                <a:cubicBezTo>
                  <a:pt x="1015755" y="2647946"/>
                  <a:pt x="991175" y="2636733"/>
                  <a:pt x="965200" y="2630239"/>
                </a:cubicBezTo>
                <a:cubicBezTo>
                  <a:pt x="931333" y="2621772"/>
                  <a:pt x="894824" y="2620451"/>
                  <a:pt x="863600" y="2604839"/>
                </a:cubicBezTo>
                <a:cubicBezTo>
                  <a:pt x="846667" y="2596372"/>
                  <a:pt x="830378" y="2586470"/>
                  <a:pt x="812800" y="2579439"/>
                </a:cubicBezTo>
                <a:cubicBezTo>
                  <a:pt x="787941" y="2569495"/>
                  <a:pt x="762000" y="2562506"/>
                  <a:pt x="736600" y="2554039"/>
                </a:cubicBezTo>
                <a:lnTo>
                  <a:pt x="546100" y="2490539"/>
                </a:lnTo>
                <a:cubicBezTo>
                  <a:pt x="456749" y="2460755"/>
                  <a:pt x="567054" y="2499519"/>
                  <a:pt x="457200" y="2452439"/>
                </a:cubicBezTo>
                <a:cubicBezTo>
                  <a:pt x="431693" y="2441507"/>
                  <a:pt x="394079" y="2433484"/>
                  <a:pt x="368300" y="2427039"/>
                </a:cubicBezTo>
                <a:cubicBezTo>
                  <a:pt x="355600" y="2418572"/>
                  <a:pt x="343852" y="2408465"/>
                  <a:pt x="330200" y="2401639"/>
                </a:cubicBezTo>
                <a:cubicBezTo>
                  <a:pt x="318226" y="2395652"/>
                  <a:pt x="303239" y="2396365"/>
                  <a:pt x="292100" y="2388939"/>
                </a:cubicBezTo>
                <a:cubicBezTo>
                  <a:pt x="277156" y="2378976"/>
                  <a:pt x="268615" y="2361278"/>
                  <a:pt x="254000" y="2350839"/>
                </a:cubicBezTo>
                <a:cubicBezTo>
                  <a:pt x="238594" y="2339835"/>
                  <a:pt x="219638" y="2334832"/>
                  <a:pt x="203200" y="2325439"/>
                </a:cubicBezTo>
                <a:cubicBezTo>
                  <a:pt x="189948" y="2317866"/>
                  <a:pt x="177800" y="2308506"/>
                  <a:pt x="165100" y="2300039"/>
                </a:cubicBezTo>
                <a:cubicBezTo>
                  <a:pt x="140376" y="2225866"/>
                  <a:pt x="171745" y="2293984"/>
                  <a:pt x="114300" y="2236539"/>
                </a:cubicBezTo>
                <a:cubicBezTo>
                  <a:pt x="62604" y="2184843"/>
                  <a:pt x="113801" y="2197691"/>
                  <a:pt x="63500" y="2122239"/>
                </a:cubicBezTo>
                <a:cubicBezTo>
                  <a:pt x="55033" y="2109539"/>
                  <a:pt x="44299" y="2098087"/>
                  <a:pt x="38100" y="2084139"/>
                </a:cubicBezTo>
                <a:cubicBezTo>
                  <a:pt x="27226" y="2059673"/>
                  <a:pt x="21167" y="2033339"/>
                  <a:pt x="12700" y="2007939"/>
                </a:cubicBezTo>
                <a:lnTo>
                  <a:pt x="0" y="1969839"/>
                </a:lnTo>
                <a:cubicBezTo>
                  <a:pt x="4233" y="1906339"/>
                  <a:pt x="3700" y="1842340"/>
                  <a:pt x="12700" y="1779339"/>
                </a:cubicBezTo>
                <a:cubicBezTo>
                  <a:pt x="16486" y="1752834"/>
                  <a:pt x="19168" y="1722071"/>
                  <a:pt x="38100" y="1703139"/>
                </a:cubicBezTo>
                <a:cubicBezTo>
                  <a:pt x="66187" y="1675052"/>
                  <a:pt x="83919" y="1662302"/>
                  <a:pt x="101600" y="1626939"/>
                </a:cubicBezTo>
                <a:cubicBezTo>
                  <a:pt x="107587" y="1614965"/>
                  <a:pt x="104834" y="1598305"/>
                  <a:pt x="114300" y="1588839"/>
                </a:cubicBezTo>
                <a:cubicBezTo>
                  <a:pt x="135886" y="1567253"/>
                  <a:pt x="190500" y="1538039"/>
                  <a:pt x="190500" y="1538039"/>
                </a:cubicBezTo>
                <a:cubicBezTo>
                  <a:pt x="207433" y="1512639"/>
                  <a:pt x="231647" y="1490799"/>
                  <a:pt x="241300" y="1461839"/>
                </a:cubicBezTo>
                <a:cubicBezTo>
                  <a:pt x="245533" y="1449139"/>
                  <a:pt x="247499" y="1435441"/>
                  <a:pt x="254000" y="1423739"/>
                </a:cubicBezTo>
                <a:cubicBezTo>
                  <a:pt x="268825" y="1397054"/>
                  <a:pt x="304800" y="1347539"/>
                  <a:pt x="304800" y="1347539"/>
                </a:cubicBezTo>
                <a:cubicBezTo>
                  <a:pt x="309033" y="1326372"/>
                  <a:pt x="311820" y="1304864"/>
                  <a:pt x="317500" y="1284039"/>
                </a:cubicBezTo>
                <a:cubicBezTo>
                  <a:pt x="324545" y="1258208"/>
                  <a:pt x="337649" y="1234093"/>
                  <a:pt x="342900" y="1207839"/>
                </a:cubicBezTo>
                <a:lnTo>
                  <a:pt x="355600" y="1144339"/>
                </a:lnTo>
                <a:cubicBezTo>
                  <a:pt x="359833" y="1030039"/>
                  <a:pt x="361381" y="915608"/>
                  <a:pt x="368300" y="801439"/>
                </a:cubicBezTo>
                <a:cubicBezTo>
                  <a:pt x="373617" y="713707"/>
                  <a:pt x="385110" y="734199"/>
                  <a:pt x="406400" y="649039"/>
                </a:cubicBezTo>
                <a:cubicBezTo>
                  <a:pt x="446102" y="490230"/>
                  <a:pt x="395361" y="687676"/>
                  <a:pt x="431800" y="560139"/>
                </a:cubicBezTo>
                <a:cubicBezTo>
                  <a:pt x="436595" y="543356"/>
                  <a:pt x="439484" y="526057"/>
                  <a:pt x="444500" y="509339"/>
                </a:cubicBezTo>
                <a:cubicBezTo>
                  <a:pt x="452193" y="483694"/>
                  <a:pt x="461433" y="458539"/>
                  <a:pt x="469900" y="433139"/>
                </a:cubicBezTo>
                <a:lnTo>
                  <a:pt x="495300" y="356939"/>
                </a:lnTo>
                <a:cubicBezTo>
                  <a:pt x="499533" y="344239"/>
                  <a:pt x="498534" y="328305"/>
                  <a:pt x="508000" y="318839"/>
                </a:cubicBezTo>
                <a:lnTo>
                  <a:pt x="546100" y="280739"/>
                </a:lnTo>
                <a:cubicBezTo>
                  <a:pt x="568453" y="213679"/>
                  <a:pt x="551374" y="253778"/>
                  <a:pt x="609600" y="166439"/>
                </a:cubicBezTo>
                <a:cubicBezTo>
                  <a:pt x="618067" y="153739"/>
                  <a:pt x="622300" y="136806"/>
                  <a:pt x="635000" y="128339"/>
                </a:cubicBezTo>
                <a:lnTo>
                  <a:pt x="673100" y="102939"/>
                </a:lnTo>
                <a:cubicBezTo>
                  <a:pt x="681567" y="90239"/>
                  <a:pt x="686581" y="74374"/>
                  <a:pt x="698500" y="64839"/>
                </a:cubicBezTo>
                <a:cubicBezTo>
                  <a:pt x="708953" y="56476"/>
                  <a:pt x="724626" y="58126"/>
                  <a:pt x="736600" y="52139"/>
                </a:cubicBezTo>
                <a:cubicBezTo>
                  <a:pt x="750252" y="45313"/>
                  <a:pt x="760752" y="32938"/>
                  <a:pt x="774700" y="26739"/>
                </a:cubicBezTo>
                <a:cubicBezTo>
                  <a:pt x="834862" y="0"/>
                  <a:pt x="776817" y="14039"/>
                  <a:pt x="825500" y="14039"/>
                </a:cubicBezTo>
                <a:close/>
              </a:path>
            </a:pathLst>
          </a:cu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2" name="31 Metin kutusu"/>
          <p:cNvSpPr txBox="1"/>
          <p:nvPr/>
        </p:nvSpPr>
        <p:spPr>
          <a:xfrm>
            <a:off x="4786314" y="2143116"/>
            <a:ext cx="39290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smtClean="0">
                <a:solidFill>
                  <a:schemeClr val="accent1"/>
                </a:solidFill>
              </a:rPr>
              <a:t>A  C  D  B E F</a:t>
            </a:r>
          </a:p>
          <a:p>
            <a:r>
              <a:rPr lang="tr-TR" sz="2000" b="1" dirty="0" smtClean="0">
                <a:solidFill>
                  <a:schemeClr val="accent1"/>
                </a:solidFill>
              </a:rPr>
              <a:t>1+1+2+2+2=8</a:t>
            </a:r>
          </a:p>
          <a:p>
            <a:r>
              <a:rPr lang="tr-TR" sz="2000" b="1" dirty="0" smtClean="0">
                <a:solidFill>
                  <a:schemeClr val="accent1"/>
                </a:solidFill>
              </a:rPr>
              <a:t>Eşit olabilir,</a:t>
            </a:r>
          </a:p>
          <a:p>
            <a:r>
              <a:rPr lang="tr-TR" sz="2000" b="1" dirty="0" smtClean="0">
                <a:solidFill>
                  <a:schemeClr val="accent1"/>
                </a:solidFill>
              </a:rPr>
              <a:t> fakat daha kısa yol bulunamaz.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30" name="29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4018-1BFB-4CB7-AD97-141D1DED840D}" type="datetime1">
              <a:rPr lang="tr-TR" smtClean="0"/>
              <a:t>21.12.2020</a:t>
            </a:fld>
            <a:endParaRPr lang="tr-TR"/>
          </a:p>
        </p:txBody>
      </p:sp>
      <p:sp>
        <p:nvSpPr>
          <p:cNvPr id="33" name="3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25</a:t>
            </a:fld>
            <a:endParaRPr lang="tr-TR"/>
          </a:p>
        </p:txBody>
      </p:sp>
      <p:sp>
        <p:nvSpPr>
          <p:cNvPr id="34" name="3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Dijkstra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sz="2000" b="1" dirty="0" smtClean="0">
                <a:solidFill>
                  <a:schemeClr val="accent1"/>
                </a:solidFill>
              </a:rPr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Maliyet küçük ise bu yol seçilir.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2" name="31 8-Nokta Yıldız"/>
          <p:cNvSpPr/>
          <p:nvPr/>
        </p:nvSpPr>
        <p:spPr>
          <a:xfrm>
            <a:off x="3071802" y="271462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3" name="32 8-Nokta Yıldız"/>
          <p:cNvSpPr/>
          <p:nvPr/>
        </p:nvSpPr>
        <p:spPr>
          <a:xfrm>
            <a:off x="1928794" y="335756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4" name="3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FD192-4CF2-4E06-9436-0089D68D132A}" type="datetime1">
              <a:rPr lang="tr-TR" smtClean="0"/>
              <a:t>21.12.2020</a:t>
            </a:fld>
            <a:endParaRPr lang="tr-TR"/>
          </a:p>
        </p:txBody>
      </p:sp>
      <p:sp>
        <p:nvSpPr>
          <p:cNvPr id="35" name="3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26</a:t>
            </a:fld>
            <a:endParaRPr lang="tr-TR"/>
          </a:p>
        </p:txBody>
      </p:sp>
      <p:sp>
        <p:nvSpPr>
          <p:cNvPr id="36" name="3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Dijkstra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sz="2000" b="1" dirty="0" smtClean="0">
                <a:solidFill>
                  <a:schemeClr val="accent1"/>
                </a:solidFill>
              </a:rPr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Maliyet küçük ise bu yol seçilir.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27" name="26 8-Nokta Yıldız"/>
          <p:cNvSpPr/>
          <p:nvPr/>
        </p:nvSpPr>
        <p:spPr>
          <a:xfrm>
            <a:off x="2928926" y="264318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8" name="27 8-Nokta Yıldız"/>
          <p:cNvSpPr/>
          <p:nvPr/>
        </p:nvSpPr>
        <p:spPr>
          <a:xfrm>
            <a:off x="1785918" y="328612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2" name="3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5446-28A8-44C5-B4E6-1FB25C2E372F}" type="datetime1">
              <a:rPr lang="tr-TR" smtClean="0"/>
              <a:t>21.12.2020</a:t>
            </a:fld>
            <a:endParaRPr lang="tr-TR"/>
          </a:p>
        </p:txBody>
      </p:sp>
      <p:sp>
        <p:nvSpPr>
          <p:cNvPr id="33" name="3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27</a:t>
            </a:fld>
            <a:endParaRPr lang="tr-TR"/>
          </a:p>
        </p:txBody>
      </p:sp>
      <p:sp>
        <p:nvSpPr>
          <p:cNvPr id="34" name="3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Dijkstra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sz="2000" b="1" dirty="0" smtClean="0">
                <a:solidFill>
                  <a:schemeClr val="accent1"/>
                </a:solidFill>
              </a:rPr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Maliyet küçük ise bu yol seçilir.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27" name="26 8-Nokta Yıldız"/>
          <p:cNvSpPr/>
          <p:nvPr/>
        </p:nvSpPr>
        <p:spPr>
          <a:xfrm>
            <a:off x="2928926" y="264318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8" name="27 8-Nokta Yıldız"/>
          <p:cNvSpPr/>
          <p:nvPr/>
        </p:nvSpPr>
        <p:spPr>
          <a:xfrm>
            <a:off x="1785918" y="328612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7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∞</a:t>
            </a:r>
            <a:endParaRPr lang="tr-TR" dirty="0"/>
          </a:p>
        </p:txBody>
      </p:sp>
      <p:sp>
        <p:nvSpPr>
          <p:cNvPr id="32" name="3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199D1-2548-4962-9629-427903B72A64}" type="datetime1">
              <a:rPr lang="tr-TR" smtClean="0"/>
              <a:t>21.12.2020</a:t>
            </a:fld>
            <a:endParaRPr lang="tr-TR"/>
          </a:p>
        </p:txBody>
      </p:sp>
      <p:sp>
        <p:nvSpPr>
          <p:cNvPr id="33" name="32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28</a:t>
            </a:fld>
            <a:endParaRPr lang="tr-TR"/>
          </a:p>
        </p:txBody>
      </p:sp>
      <p:sp>
        <p:nvSpPr>
          <p:cNvPr id="34" name="3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Dijkstra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3" name="2 Grup"/>
          <p:cNvGrpSpPr/>
          <p:nvPr/>
        </p:nvGrpSpPr>
        <p:grpSpPr>
          <a:xfrm>
            <a:off x="571472" y="2571744"/>
            <a:ext cx="4429156" cy="3143272"/>
            <a:chOff x="1071538" y="1285860"/>
            <a:chExt cx="4429156" cy="3143272"/>
          </a:xfrm>
        </p:grpSpPr>
        <p:sp>
          <p:nvSpPr>
            <p:cNvPr id="4" name="3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6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9 Düz Bağlayıcı"/>
            <p:cNvCxnSpPr>
              <a:stCxn id="4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10 Düz Bağlayıcı"/>
            <p:cNvCxnSpPr>
              <a:stCxn id="7" idx="6"/>
              <a:endCxn id="6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5" idx="5"/>
              <a:endCxn id="6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4" idx="4"/>
              <a:endCxn id="5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7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8" idx="4"/>
              <a:endCxn id="6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17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19" name="18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0" name="19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1" name="20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22" name="21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23" name="22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24" name="23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25" name="24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6" name="25 Metin kutusu"/>
          <p:cNvSpPr txBox="1"/>
          <p:nvPr/>
        </p:nvSpPr>
        <p:spPr>
          <a:xfrm>
            <a:off x="4786314" y="1714488"/>
            <a:ext cx="40719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r>
              <a:rPr lang="tr-TR" sz="2000" b="1" dirty="0" smtClean="0">
                <a:solidFill>
                  <a:schemeClr val="accent1"/>
                </a:solidFill>
              </a:rPr>
              <a:t>Başlangıç düğümünden bütün düğümlere maliyet hesabı yapar.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İlk önce komşuların maliyeti hesaplanır.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Komşulara geçilir, komşulardan diğer düğümlere ilerlenerek maliyet hesabı yapılır. 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Maliyet küçük ise bu yol seçilir.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27" name="26 8-Nokta Yıldız"/>
          <p:cNvSpPr/>
          <p:nvPr/>
        </p:nvSpPr>
        <p:spPr>
          <a:xfrm>
            <a:off x="2928926" y="264318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28" name="27 8-Nokta Yıldız"/>
          <p:cNvSpPr/>
          <p:nvPr/>
        </p:nvSpPr>
        <p:spPr>
          <a:xfrm>
            <a:off x="1785918" y="328612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1</a:t>
            </a:r>
            <a:endParaRPr lang="tr-TR" dirty="0"/>
          </a:p>
        </p:txBody>
      </p:sp>
      <p:sp>
        <p:nvSpPr>
          <p:cNvPr id="29" name="28 8-Nokta Yıldız"/>
          <p:cNvSpPr/>
          <p:nvPr/>
        </p:nvSpPr>
        <p:spPr>
          <a:xfrm>
            <a:off x="4929190" y="5072074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4</a:t>
            </a:r>
            <a:endParaRPr lang="tr-TR" dirty="0"/>
          </a:p>
        </p:txBody>
      </p:sp>
      <p:sp>
        <p:nvSpPr>
          <p:cNvPr id="30" name="29 8-Nokta Yıldız"/>
          <p:cNvSpPr/>
          <p:nvPr/>
        </p:nvSpPr>
        <p:spPr>
          <a:xfrm>
            <a:off x="3357554" y="4143380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3</a:t>
            </a:r>
            <a:endParaRPr lang="tr-TR" dirty="0"/>
          </a:p>
        </p:txBody>
      </p:sp>
      <p:sp>
        <p:nvSpPr>
          <p:cNvPr id="31" name="30 8-Nokta Yıldız"/>
          <p:cNvSpPr/>
          <p:nvPr/>
        </p:nvSpPr>
        <p:spPr>
          <a:xfrm>
            <a:off x="357158" y="4071942"/>
            <a:ext cx="285752" cy="285752"/>
          </a:xfrm>
          <a:prstGeom prst="star8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dirty="0" smtClean="0"/>
              <a:t>2</a:t>
            </a:r>
            <a:endParaRPr lang="tr-TR" dirty="0"/>
          </a:p>
        </p:txBody>
      </p:sp>
      <p:sp>
        <p:nvSpPr>
          <p:cNvPr id="33" name="32 4-Nokta Yıldız"/>
          <p:cNvSpPr/>
          <p:nvPr/>
        </p:nvSpPr>
        <p:spPr>
          <a:xfrm>
            <a:off x="2643174" y="4786322"/>
            <a:ext cx="357190" cy="285752"/>
          </a:xfrm>
          <a:prstGeom prst="star4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accent2"/>
                </a:solidFill>
              </a:rPr>
              <a:t>?</a:t>
            </a:r>
            <a:endParaRPr lang="tr-TR" sz="2400" b="1" dirty="0">
              <a:solidFill>
                <a:schemeClr val="accent2"/>
              </a:solidFill>
            </a:endParaRPr>
          </a:p>
        </p:txBody>
      </p:sp>
      <p:sp>
        <p:nvSpPr>
          <p:cNvPr id="34" name="33 4-Nokta Yıldız"/>
          <p:cNvSpPr/>
          <p:nvPr/>
        </p:nvSpPr>
        <p:spPr>
          <a:xfrm>
            <a:off x="1785918" y="4143380"/>
            <a:ext cx="357190" cy="285752"/>
          </a:xfrm>
          <a:prstGeom prst="star4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2400" b="1" dirty="0" smtClean="0">
                <a:solidFill>
                  <a:schemeClr val="accent2"/>
                </a:solidFill>
              </a:rPr>
              <a:t>?</a:t>
            </a:r>
            <a:endParaRPr lang="tr-TR" sz="2400" b="1" dirty="0">
              <a:solidFill>
                <a:schemeClr val="accent2"/>
              </a:solidFill>
            </a:endParaRPr>
          </a:p>
        </p:txBody>
      </p:sp>
      <p:sp>
        <p:nvSpPr>
          <p:cNvPr id="35" name="3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E79F2-7875-48D7-99DA-26844D4E067C}" type="datetime1">
              <a:rPr lang="tr-TR" smtClean="0"/>
              <a:t>21.12.2020</a:t>
            </a:fld>
            <a:endParaRPr lang="tr-TR"/>
          </a:p>
        </p:txBody>
      </p:sp>
      <p:sp>
        <p:nvSpPr>
          <p:cNvPr id="36" name="3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29</a:t>
            </a:fld>
            <a:endParaRPr lang="tr-TR"/>
          </a:p>
        </p:txBody>
      </p:sp>
      <p:sp>
        <p:nvSpPr>
          <p:cNvPr id="37" name="3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Kenar türleri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70000" lnSpcReduction="20000"/>
          </a:bodyPr>
          <a:lstStyle/>
          <a:p>
            <a:r>
              <a:rPr lang="tr-TR" b="1" dirty="0" err="1" smtClean="0"/>
              <a:t>Undirected</a:t>
            </a:r>
            <a:r>
              <a:rPr lang="tr-TR" b="1" dirty="0" smtClean="0"/>
              <a:t> </a:t>
            </a:r>
            <a:r>
              <a:rPr lang="tr-TR" b="1" dirty="0" err="1" smtClean="0"/>
              <a:t>edge</a:t>
            </a:r>
            <a:r>
              <a:rPr lang="tr-TR" b="1" dirty="0" smtClean="0"/>
              <a:t> (Yönlendirilmemiş kenar)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Sırasız </a:t>
            </a:r>
            <a:r>
              <a:rPr lang="tr-TR" b="1" dirty="0" err="1" smtClean="0"/>
              <a:t>node</a:t>
            </a:r>
            <a:r>
              <a:rPr lang="tr-TR" b="1" dirty="0" smtClean="0"/>
              <a:t> çiftleriyle ifade edilir. (u, v) ile (v, u) aynı şeyi ifade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ederler.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Örnek: uçuş rotası</a:t>
            </a:r>
          </a:p>
          <a:p>
            <a:endParaRPr lang="tr-TR" b="1" dirty="0" smtClean="0"/>
          </a:p>
          <a:p>
            <a:r>
              <a:rPr lang="tr-TR" b="1" dirty="0" err="1" smtClean="0"/>
              <a:t>Directed</a:t>
            </a:r>
            <a:r>
              <a:rPr lang="tr-TR" b="1" dirty="0" smtClean="0"/>
              <a:t> </a:t>
            </a:r>
            <a:r>
              <a:rPr lang="tr-TR" b="1" dirty="0" err="1" smtClean="0"/>
              <a:t>edge</a:t>
            </a:r>
            <a:r>
              <a:rPr lang="tr-TR" b="1" dirty="0" smtClean="0"/>
              <a:t> (Yönlendirilmiş kenar)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Sıralı </a:t>
            </a:r>
            <a:r>
              <a:rPr lang="tr-TR" b="1" dirty="0" err="1" smtClean="0"/>
              <a:t>node</a:t>
            </a:r>
            <a:r>
              <a:rPr lang="tr-TR" b="1" dirty="0" smtClean="0"/>
              <a:t> çiftleriyle ifade edilir. (u, v) ile (v, u) aynı değildir.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İlk </a:t>
            </a:r>
            <a:r>
              <a:rPr lang="tr-TR" b="1" dirty="0" err="1" smtClean="0"/>
              <a:t>verteks</a:t>
            </a:r>
            <a:r>
              <a:rPr lang="tr-TR" b="1" dirty="0" smtClean="0"/>
              <a:t> orijin ve ikinci </a:t>
            </a:r>
            <a:r>
              <a:rPr lang="tr-TR" b="1" dirty="0" err="1" smtClean="0"/>
              <a:t>verteks</a:t>
            </a:r>
            <a:r>
              <a:rPr lang="tr-TR" b="1" dirty="0" smtClean="0"/>
              <a:t> ise hedef olarak adlandırılır.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Örnek: iki nokta arasındaki uçuş.</a:t>
            </a:r>
            <a:r>
              <a:rPr lang="tr-TR" dirty="0" smtClean="0"/>
              <a:t/>
            </a:r>
            <a:br>
              <a:rPr lang="tr-TR" dirty="0" smtClean="0"/>
            </a:br>
            <a:endParaRPr lang="tr-TR" b="1" dirty="0" smtClean="0"/>
          </a:p>
          <a:p>
            <a:r>
              <a:rPr lang="tr-TR" b="1" dirty="0" smtClean="0"/>
              <a:t>Yönlendirilmiş </a:t>
            </a:r>
            <a:r>
              <a:rPr lang="tr-TR" b="1" dirty="0" err="1" smtClean="0"/>
              <a:t>graf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Bütün kenarları yönlendirilmiş </a:t>
            </a:r>
            <a:r>
              <a:rPr lang="tr-TR" b="1" dirty="0" err="1" smtClean="0"/>
              <a:t>graftır</a:t>
            </a:r>
            <a:r>
              <a:rPr lang="tr-TR" b="1" dirty="0" smtClean="0"/>
              <a:t>.</a:t>
            </a:r>
          </a:p>
          <a:p>
            <a:endParaRPr lang="tr-TR" b="1" dirty="0" smtClean="0"/>
          </a:p>
          <a:p>
            <a:r>
              <a:rPr lang="tr-TR" b="1" dirty="0" smtClean="0"/>
              <a:t>Yönlendirilmemiş </a:t>
            </a:r>
            <a:r>
              <a:rPr lang="tr-TR" b="1" dirty="0" err="1" smtClean="0"/>
              <a:t>graf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b="1" dirty="0" smtClean="0"/>
              <a:t>Hiçbir kenarı yönlendirilmemiş </a:t>
            </a:r>
            <a:r>
              <a:rPr lang="tr-TR" b="1" dirty="0" err="1" smtClean="0"/>
              <a:t>graftır</a:t>
            </a:r>
            <a:r>
              <a:rPr lang="tr-TR" b="1" dirty="0" smtClean="0"/>
              <a:t>.</a:t>
            </a: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62B0A-AC42-4227-A261-11817783D132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Kruskal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7" name="46 Grup"/>
          <p:cNvGrpSpPr/>
          <p:nvPr/>
        </p:nvGrpSpPr>
        <p:grpSpPr>
          <a:xfrm>
            <a:off x="428596" y="1928802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55" name="54 Metin kutusu"/>
          <p:cNvSpPr txBox="1"/>
          <p:nvPr/>
        </p:nvSpPr>
        <p:spPr>
          <a:xfrm>
            <a:off x="4357686" y="2071678"/>
            <a:ext cx="46901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Kenarları sıralayarak başlar.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Eşit uzunluklularda sıra önemli değildir.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Kenarları sırayla dolaşır.</a:t>
            </a:r>
            <a:endParaRPr lang="tr-TR" sz="2000" b="1" dirty="0">
              <a:solidFill>
                <a:schemeClr val="accent1"/>
              </a:solidFill>
            </a:endParaRPr>
          </a:p>
        </p:txBody>
      </p:sp>
      <p:sp>
        <p:nvSpPr>
          <p:cNvPr id="27" name="2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45931-22A0-4020-8CCD-27A0702D4AEC}" type="datetime1">
              <a:rPr lang="tr-TR" smtClean="0"/>
              <a:t>21.12.2020</a:t>
            </a:fld>
            <a:endParaRPr lang="tr-TR"/>
          </a:p>
        </p:txBody>
      </p:sp>
      <p:sp>
        <p:nvSpPr>
          <p:cNvPr id="28" name="2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30</a:t>
            </a:fld>
            <a:endParaRPr lang="tr-TR"/>
          </a:p>
        </p:txBody>
      </p:sp>
      <p:sp>
        <p:nvSpPr>
          <p:cNvPr id="29" name="28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357158" y="357166"/>
            <a:ext cx="8229600" cy="1011222"/>
          </a:xfrm>
        </p:spPr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Kruskal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dirty="0" smtClean="0"/>
              <a:t>Algoritması</a:t>
            </a:r>
            <a:endParaRPr lang="tr-TR" sz="3600" dirty="0"/>
          </a:p>
        </p:txBody>
      </p:sp>
      <p:grpSp>
        <p:nvGrpSpPr>
          <p:cNvPr id="7" name="46 Grup"/>
          <p:cNvGrpSpPr/>
          <p:nvPr/>
        </p:nvGrpSpPr>
        <p:grpSpPr>
          <a:xfrm>
            <a:off x="928662" y="1857364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4414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dirty="0" smtClean="0">
                <a:solidFill>
                  <a:schemeClr val="accent1"/>
                </a:solidFill>
              </a:rPr>
              <a:t>Kenar Listesi: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CD = 1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AC = 1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BE = 2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CF = 2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AB = 2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BF =5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DF = 5</a:t>
            </a:r>
          </a:p>
          <a:p>
            <a:pPr marL="342900" indent="-342900">
              <a:buAutoNum type="arabicPeriod"/>
            </a:pPr>
            <a:r>
              <a:rPr lang="tr-TR" b="1" dirty="0" smtClean="0">
                <a:solidFill>
                  <a:schemeClr val="accent1"/>
                </a:solidFill>
              </a:rPr>
              <a:t>DE = 7</a:t>
            </a:r>
          </a:p>
          <a:p>
            <a:pPr marL="342900" indent="-342900">
              <a:buAutoNum type="arabicPeriod"/>
            </a:pPr>
            <a:endParaRPr lang="tr-TR" b="1" dirty="0">
              <a:solidFill>
                <a:schemeClr val="accent1"/>
              </a:solidFill>
            </a:endParaRPr>
          </a:p>
        </p:txBody>
      </p:sp>
      <p:sp>
        <p:nvSpPr>
          <p:cNvPr id="27" name="2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C0979-0709-4087-8B96-324259BD3475}" type="datetime1">
              <a:rPr lang="tr-TR" smtClean="0"/>
              <a:t>21.12.2020</a:t>
            </a:fld>
            <a:endParaRPr lang="tr-TR"/>
          </a:p>
        </p:txBody>
      </p:sp>
      <p:sp>
        <p:nvSpPr>
          <p:cNvPr id="29" name="2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31</a:t>
            </a:fld>
            <a:endParaRPr lang="tr-TR"/>
          </a:p>
        </p:txBody>
      </p:sp>
      <p:sp>
        <p:nvSpPr>
          <p:cNvPr id="31" name="30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Kruskal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7" name="46 Grup"/>
          <p:cNvGrpSpPr/>
          <p:nvPr/>
        </p:nvGrpSpPr>
        <p:grpSpPr>
          <a:xfrm>
            <a:off x="857224" y="2000240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5862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1"/>
                </a:solidFill>
              </a:rPr>
              <a:t>Kenar Listesi: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CD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AC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BE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CF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AB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BF =5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DF = 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DE = 7</a:t>
            </a:r>
          </a:p>
          <a:p>
            <a:pPr marL="342900" indent="-342900">
              <a:buAutoNum type="arabicPeriod"/>
            </a:pPr>
            <a:endParaRPr lang="tr-TR" sz="2000" b="1" dirty="0">
              <a:solidFill>
                <a:schemeClr val="accent1"/>
              </a:solidFill>
            </a:endParaRPr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</a:t>
            </a:r>
            <a:endParaRPr lang="tr-TR" dirty="0"/>
          </a:p>
        </p:txBody>
      </p:sp>
      <p:sp>
        <p:nvSpPr>
          <p:cNvPr id="29" name="28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41793-5DF0-4D9C-8733-8B8FF0A1E64E}" type="datetime1">
              <a:rPr lang="tr-TR" smtClean="0"/>
              <a:t>21.12.2020</a:t>
            </a:fld>
            <a:endParaRPr lang="tr-TR"/>
          </a:p>
        </p:txBody>
      </p:sp>
      <p:sp>
        <p:nvSpPr>
          <p:cNvPr id="32" name="31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32</a:t>
            </a:fld>
            <a:endParaRPr lang="tr-TR"/>
          </a:p>
        </p:txBody>
      </p:sp>
      <p:sp>
        <p:nvSpPr>
          <p:cNvPr id="33" name="3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Kruskal</a:t>
            </a:r>
            <a:r>
              <a:rPr lang="tr-TR" sz="3600" b="1" dirty="0" smtClean="0">
                <a:solidFill>
                  <a:srgbClr val="FF0000"/>
                </a:solidFill>
              </a:rPr>
              <a:t> </a:t>
            </a:r>
            <a:r>
              <a:rPr lang="tr-TR" sz="3600" dirty="0" smtClean="0"/>
              <a:t>Algoritması</a:t>
            </a:r>
            <a:endParaRPr lang="tr-TR" sz="3600" dirty="0"/>
          </a:p>
        </p:txBody>
      </p:sp>
      <p:grpSp>
        <p:nvGrpSpPr>
          <p:cNvPr id="7" name="46 Grup"/>
          <p:cNvGrpSpPr/>
          <p:nvPr/>
        </p:nvGrpSpPr>
        <p:grpSpPr>
          <a:xfrm>
            <a:off x="928662" y="2071678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        </a:t>
            </a:r>
            <a:endParaRPr lang="tr-TR" dirty="0"/>
          </a:p>
        </p:txBody>
      </p:sp>
      <p:grpSp>
        <p:nvGrpSpPr>
          <p:cNvPr id="32" name="31 Grup"/>
          <p:cNvGrpSpPr/>
          <p:nvPr/>
        </p:nvGrpSpPr>
        <p:grpSpPr>
          <a:xfrm>
            <a:off x="6000760" y="2352628"/>
            <a:ext cx="1586268" cy="3170099"/>
            <a:chOff x="6000760" y="2352628"/>
            <a:chExt cx="1586268" cy="3170099"/>
          </a:xfrm>
        </p:grpSpPr>
        <p:sp>
          <p:nvSpPr>
            <p:cNvPr id="28" name="27 Metin kutusu"/>
            <p:cNvSpPr txBox="1"/>
            <p:nvPr/>
          </p:nvSpPr>
          <p:spPr>
            <a:xfrm>
              <a:off x="6000760" y="2352628"/>
              <a:ext cx="1586268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2000" b="1" dirty="0" smtClean="0">
                  <a:solidFill>
                    <a:schemeClr val="accent1"/>
                  </a:solidFill>
                </a:rPr>
                <a:t>Kenar Listesi:</a:t>
              </a:r>
            </a:p>
            <a:p>
              <a:pPr marL="342900" indent="-342900">
                <a:buAutoNum type="arabicPeriod"/>
              </a:pPr>
              <a:r>
                <a:rPr lang="tr-TR" sz="2000" b="1" dirty="0" smtClean="0">
                  <a:solidFill>
                    <a:schemeClr val="accent1"/>
                  </a:solidFill>
                </a:rPr>
                <a:t>CD = 1</a:t>
              </a:r>
            </a:p>
            <a:p>
              <a:pPr marL="342900" indent="-342900">
                <a:buAutoNum type="arabicPeriod"/>
              </a:pPr>
              <a:r>
                <a:rPr lang="tr-TR" sz="2000" b="1" dirty="0" smtClean="0">
                  <a:solidFill>
                    <a:schemeClr val="accent1"/>
                  </a:solidFill>
                </a:rPr>
                <a:t>AC = 1</a:t>
              </a:r>
            </a:p>
            <a:p>
              <a:pPr marL="342900" indent="-342900">
                <a:buAutoNum type="arabicPeriod"/>
              </a:pPr>
              <a:r>
                <a:rPr lang="tr-TR" sz="2000" b="1" dirty="0" smtClean="0">
                  <a:solidFill>
                    <a:schemeClr val="accent1"/>
                  </a:solidFill>
                </a:rPr>
                <a:t>BE = 2</a:t>
              </a:r>
            </a:p>
            <a:p>
              <a:pPr marL="342900" indent="-342900">
                <a:buAutoNum type="arabicPeriod"/>
              </a:pPr>
              <a:r>
                <a:rPr lang="tr-TR" sz="2000" b="1" dirty="0" smtClean="0">
                  <a:solidFill>
                    <a:schemeClr val="accent1"/>
                  </a:solidFill>
                </a:rPr>
                <a:t>CF = 2</a:t>
              </a:r>
            </a:p>
            <a:p>
              <a:pPr marL="342900" indent="-342900">
                <a:buAutoNum type="arabicPeriod"/>
              </a:pPr>
              <a:r>
                <a:rPr lang="tr-TR" sz="2000" b="1" dirty="0" smtClean="0">
                  <a:solidFill>
                    <a:schemeClr val="accent1"/>
                  </a:solidFill>
                </a:rPr>
                <a:t>AB = 2</a:t>
              </a:r>
            </a:p>
            <a:p>
              <a:pPr marL="342900" indent="-342900">
                <a:buAutoNum type="arabicPeriod"/>
              </a:pPr>
              <a:r>
                <a:rPr lang="tr-TR" sz="2000" b="1" dirty="0" smtClean="0">
                  <a:solidFill>
                    <a:schemeClr val="accent1"/>
                  </a:solidFill>
                </a:rPr>
                <a:t>BF =5</a:t>
              </a:r>
            </a:p>
            <a:p>
              <a:pPr marL="342900" indent="-342900">
                <a:buAutoNum type="arabicPeriod"/>
              </a:pPr>
              <a:r>
                <a:rPr lang="tr-TR" sz="2000" b="1" dirty="0" smtClean="0">
                  <a:solidFill>
                    <a:schemeClr val="accent1"/>
                  </a:solidFill>
                </a:rPr>
                <a:t>DF = 5</a:t>
              </a:r>
            </a:p>
            <a:p>
              <a:pPr marL="342900" indent="-342900">
                <a:buAutoNum type="arabicPeriod"/>
              </a:pPr>
              <a:r>
                <a:rPr lang="tr-TR" sz="2000" b="1" dirty="0" smtClean="0">
                  <a:solidFill>
                    <a:schemeClr val="accent1"/>
                  </a:solidFill>
                </a:rPr>
                <a:t>DE = 7</a:t>
              </a:r>
            </a:p>
            <a:p>
              <a:pPr marL="342900" indent="-342900">
                <a:buAutoNum type="arabicPeriod"/>
              </a:pPr>
              <a:endParaRPr lang="tr-TR" sz="2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31" name="30 Düz Bağlayıcı"/>
            <p:cNvCxnSpPr/>
            <p:nvPr/>
          </p:nvCxnSpPr>
          <p:spPr>
            <a:xfrm flipV="1">
              <a:off x="6429388" y="2714620"/>
              <a:ext cx="642942" cy="214314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28 Düz Bağlayıcı"/>
            <p:cNvCxnSpPr/>
            <p:nvPr/>
          </p:nvCxnSpPr>
          <p:spPr>
            <a:xfrm flipV="1">
              <a:off x="6429388" y="3000372"/>
              <a:ext cx="642942" cy="214314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3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A78E-B4D0-4722-A1F7-E104F592EF0A}" type="datetime1">
              <a:rPr lang="tr-TR" smtClean="0"/>
              <a:t>21.12.2020</a:t>
            </a:fld>
            <a:endParaRPr lang="tr-TR"/>
          </a:p>
        </p:txBody>
      </p:sp>
      <p:sp>
        <p:nvSpPr>
          <p:cNvPr id="34" name="3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33</a:t>
            </a:fld>
            <a:endParaRPr lang="tr-TR"/>
          </a:p>
        </p:txBody>
      </p:sp>
      <p:sp>
        <p:nvSpPr>
          <p:cNvPr id="36" name="3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Kruskal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7" name="46 Grup"/>
          <p:cNvGrpSpPr/>
          <p:nvPr/>
        </p:nvGrpSpPr>
        <p:grpSpPr>
          <a:xfrm>
            <a:off x="928662" y="1857364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5862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1"/>
                </a:solidFill>
              </a:rPr>
              <a:t>Kenar Listesi: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CD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AC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BE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CF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AB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BF =5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DF = 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DE = 7</a:t>
            </a:r>
          </a:p>
          <a:p>
            <a:pPr marL="342900" indent="-342900">
              <a:buAutoNum type="arabicPeriod"/>
            </a:pPr>
            <a:endParaRPr lang="tr-TR" sz="2000" b="1" dirty="0">
              <a:solidFill>
                <a:schemeClr val="accent1"/>
              </a:solidFill>
            </a:endParaRPr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        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A2448-6C07-4E11-9788-023F86CC8A3E}" type="datetime1">
              <a:rPr lang="tr-TR" smtClean="0"/>
              <a:t>21.12.2020</a:t>
            </a:fld>
            <a:endParaRPr lang="tr-TR"/>
          </a:p>
        </p:txBody>
      </p:sp>
      <p:sp>
        <p:nvSpPr>
          <p:cNvPr id="34" name="3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34</a:t>
            </a:fld>
            <a:endParaRPr lang="tr-TR"/>
          </a:p>
        </p:txBody>
      </p:sp>
      <p:sp>
        <p:nvSpPr>
          <p:cNvPr id="36" name="3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939784"/>
          </a:xfrm>
        </p:spPr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Kruskal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7" name="46 Grup"/>
          <p:cNvGrpSpPr/>
          <p:nvPr/>
        </p:nvGrpSpPr>
        <p:grpSpPr>
          <a:xfrm>
            <a:off x="714348" y="2428868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5862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1"/>
                </a:solidFill>
              </a:rPr>
              <a:t>Kenar Listesi: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CD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AC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BE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CF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AB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BF =5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DF = 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DE = 7</a:t>
            </a:r>
          </a:p>
          <a:p>
            <a:pPr marL="342900" indent="-342900">
              <a:buAutoNum type="arabicPeriod"/>
            </a:pPr>
            <a:endParaRPr lang="tr-TR" sz="2000" b="1" dirty="0">
              <a:solidFill>
                <a:schemeClr val="accent1"/>
              </a:solidFill>
            </a:endParaRPr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 F       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flipV="1">
            <a:off x="6429388" y="321468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3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278FA-3027-4F0D-8F74-2140AADD5303}" type="datetime1">
              <a:rPr lang="tr-TR" smtClean="0"/>
              <a:t>21.12.2020</a:t>
            </a:fld>
            <a:endParaRPr lang="tr-TR"/>
          </a:p>
        </p:txBody>
      </p:sp>
      <p:sp>
        <p:nvSpPr>
          <p:cNvPr id="36" name="3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35</a:t>
            </a:fld>
            <a:endParaRPr lang="tr-TR"/>
          </a:p>
        </p:txBody>
      </p:sp>
      <p:sp>
        <p:nvSpPr>
          <p:cNvPr id="37" name="3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Kruskal</a:t>
            </a:r>
            <a:r>
              <a:rPr lang="tr-TR" sz="3600" dirty="0" smtClean="0"/>
              <a:t> Algoritması</a:t>
            </a:r>
            <a:endParaRPr lang="tr-TR" sz="3600" dirty="0"/>
          </a:p>
        </p:txBody>
      </p:sp>
      <p:grpSp>
        <p:nvGrpSpPr>
          <p:cNvPr id="7" name="46 Grup"/>
          <p:cNvGrpSpPr/>
          <p:nvPr/>
        </p:nvGrpSpPr>
        <p:grpSpPr>
          <a:xfrm>
            <a:off x="1000100" y="2214554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5862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1"/>
                </a:solidFill>
              </a:rPr>
              <a:t>Kenar Listesi: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CD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AC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BE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CF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AB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BF =5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DF = 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DE = 7</a:t>
            </a:r>
          </a:p>
          <a:p>
            <a:pPr marL="342900" indent="-342900">
              <a:buAutoNum type="arabicPeriod"/>
            </a:pPr>
            <a:endParaRPr lang="tr-TR" sz="2000" b="1" dirty="0">
              <a:solidFill>
                <a:schemeClr val="accent1"/>
              </a:solidFill>
            </a:endParaRPr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178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CDAFBE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flipV="1">
            <a:off x="6429388" y="321468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Bağlayıcı"/>
          <p:cNvCxnSpPr/>
          <p:nvPr/>
        </p:nvCxnSpPr>
        <p:spPr>
          <a:xfrm flipV="1">
            <a:off x="6429388" y="350043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Metin kutusu"/>
          <p:cNvSpPr txBox="1"/>
          <p:nvPr/>
        </p:nvSpPr>
        <p:spPr>
          <a:xfrm>
            <a:off x="2571736" y="5643578"/>
            <a:ext cx="514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Normalde gezilmiş düğüme gidilmez. </a:t>
            </a:r>
          </a:p>
          <a:p>
            <a:r>
              <a:rPr lang="tr-TR" smtClean="0"/>
              <a:t>Ancak farklı </a:t>
            </a:r>
            <a:r>
              <a:rPr lang="tr-TR" dirty="0" smtClean="0"/>
              <a:t>bölgeler oluşmuştu, bölgeler birleştirildi.</a:t>
            </a:r>
            <a:endParaRPr lang="tr-TR" dirty="0"/>
          </a:p>
        </p:txBody>
      </p:sp>
      <p:sp>
        <p:nvSpPr>
          <p:cNvPr id="36" name="35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2C961-5FC2-4E95-A103-98112A64D55E}" type="datetime1">
              <a:rPr lang="tr-TR" smtClean="0"/>
              <a:t>21.12.2020</a:t>
            </a:fld>
            <a:endParaRPr lang="tr-TR"/>
          </a:p>
        </p:txBody>
      </p:sp>
      <p:sp>
        <p:nvSpPr>
          <p:cNvPr id="37" name="3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36</a:t>
            </a:fld>
            <a:endParaRPr lang="tr-TR"/>
          </a:p>
        </p:txBody>
      </p:sp>
      <p:sp>
        <p:nvSpPr>
          <p:cNvPr id="38" name="3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Autofit/>
          </a:bodyPr>
          <a:lstStyle/>
          <a:p>
            <a:r>
              <a:rPr lang="tr-TR" sz="3600" dirty="0" smtClean="0"/>
              <a:t>Minimum </a:t>
            </a:r>
            <a:r>
              <a:rPr lang="tr-TR" sz="3600" dirty="0" err="1" smtClean="0"/>
              <a:t>Spanning</a:t>
            </a:r>
            <a:r>
              <a:rPr lang="tr-TR" sz="3600" dirty="0" smtClean="0"/>
              <a:t> </a:t>
            </a:r>
            <a:r>
              <a:rPr lang="tr-TR" sz="3600" dirty="0" err="1" smtClean="0"/>
              <a:t>Tree</a:t>
            </a:r>
            <a:r>
              <a:rPr lang="tr-TR" sz="3600" dirty="0" smtClean="0"/>
              <a:t> </a:t>
            </a:r>
            <a:br>
              <a:rPr lang="tr-TR" sz="3600" dirty="0" smtClean="0"/>
            </a:br>
            <a:r>
              <a:rPr lang="tr-TR" sz="3600" dirty="0" err="1" smtClean="0">
                <a:solidFill>
                  <a:srgbClr val="FF0000"/>
                </a:solidFill>
              </a:rPr>
              <a:t>Kruskal</a:t>
            </a:r>
            <a:r>
              <a:rPr lang="tr-TR" sz="3600" dirty="0" smtClean="0">
                <a:solidFill>
                  <a:srgbClr val="FF0000"/>
                </a:solidFill>
              </a:rPr>
              <a:t> </a:t>
            </a:r>
            <a:r>
              <a:rPr lang="tr-TR" sz="3600" dirty="0" smtClean="0"/>
              <a:t>Algoritması</a:t>
            </a:r>
            <a:endParaRPr lang="tr-TR" sz="3600" dirty="0"/>
          </a:p>
        </p:txBody>
      </p:sp>
      <p:grpSp>
        <p:nvGrpSpPr>
          <p:cNvPr id="7" name="46 Grup"/>
          <p:cNvGrpSpPr/>
          <p:nvPr/>
        </p:nvGrpSpPr>
        <p:grpSpPr>
          <a:xfrm>
            <a:off x="928662" y="1571612"/>
            <a:ext cx="4429156" cy="3143272"/>
            <a:chOff x="1071538" y="1285860"/>
            <a:chExt cx="4429156" cy="3143272"/>
          </a:xfrm>
        </p:grpSpPr>
        <p:sp>
          <p:nvSpPr>
            <p:cNvPr id="3" name="2 Oval"/>
            <p:cNvSpPr/>
            <p:nvPr/>
          </p:nvSpPr>
          <p:spPr>
            <a:xfrm>
              <a:off x="1643042" y="1357298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A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3 Oval"/>
            <p:cNvSpPr/>
            <p:nvPr/>
          </p:nvSpPr>
          <p:spPr>
            <a:xfrm>
              <a:off x="2143108" y="221455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C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4 Oval"/>
            <p:cNvSpPr/>
            <p:nvPr/>
          </p:nvSpPr>
          <p:spPr>
            <a:xfrm>
              <a:off x="3500430" y="300037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F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5 Oval"/>
            <p:cNvSpPr/>
            <p:nvPr/>
          </p:nvSpPr>
          <p:spPr>
            <a:xfrm>
              <a:off x="1071538" y="292893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D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7 Oval"/>
            <p:cNvSpPr/>
            <p:nvPr/>
          </p:nvSpPr>
          <p:spPr>
            <a:xfrm>
              <a:off x="3286116" y="1571612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B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8 Oval"/>
            <p:cNvSpPr/>
            <p:nvPr/>
          </p:nvSpPr>
          <p:spPr>
            <a:xfrm>
              <a:off x="5072066" y="4000504"/>
              <a:ext cx="428628" cy="428628"/>
            </a:xfrm>
            <a:prstGeom prst="ellipse">
              <a:avLst/>
            </a:prstGeom>
            <a:noFill/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b="1" dirty="0" smtClean="0">
                  <a:solidFill>
                    <a:schemeClr val="tx1"/>
                  </a:solidFill>
                </a:rPr>
                <a:t>E</a:t>
              </a:r>
              <a:endParaRPr lang="tr-TR" b="1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10 Düz Bağlayıcı"/>
            <p:cNvCxnSpPr>
              <a:stCxn id="3" idx="6"/>
              <a:endCxn id="8" idx="2"/>
            </p:cNvCxnSpPr>
            <p:nvPr/>
          </p:nvCxnSpPr>
          <p:spPr>
            <a:xfrm>
              <a:off x="2071670" y="1571612"/>
              <a:ext cx="1214446" cy="21431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11 Düz Bağlayıcı"/>
            <p:cNvCxnSpPr>
              <a:stCxn id="6" idx="6"/>
              <a:endCxn id="5" idx="2"/>
            </p:cNvCxnSpPr>
            <p:nvPr/>
          </p:nvCxnSpPr>
          <p:spPr>
            <a:xfrm>
              <a:off x="1500166" y="3143248"/>
              <a:ext cx="2000264" cy="714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2 Düz Bağlayıcı"/>
            <p:cNvCxnSpPr>
              <a:stCxn id="4" idx="5"/>
              <a:endCxn id="5" idx="1"/>
            </p:cNvCxnSpPr>
            <p:nvPr/>
          </p:nvCxnSpPr>
          <p:spPr>
            <a:xfrm rot="16200000" flipH="1">
              <a:off x="2794717" y="2294659"/>
              <a:ext cx="482732" cy="1054236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13 Düz Bağlayıcı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615990" y="2401816"/>
              <a:ext cx="411294" cy="768484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14 Düz Bağlayıcı"/>
            <p:cNvCxnSpPr>
              <a:stCxn id="3" idx="4"/>
              <a:endCxn id="4" idx="1"/>
            </p:cNvCxnSpPr>
            <p:nvPr/>
          </p:nvCxnSpPr>
          <p:spPr>
            <a:xfrm rot="16200000" flipH="1">
              <a:off x="1785918" y="1857363"/>
              <a:ext cx="491399" cy="348523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15 Düz Bağlayıcı"/>
            <p:cNvCxnSpPr>
              <a:stCxn id="8" idx="5"/>
              <a:endCxn id="9" idx="0"/>
            </p:cNvCxnSpPr>
            <p:nvPr/>
          </p:nvCxnSpPr>
          <p:spPr>
            <a:xfrm rot="16200000" flipH="1">
              <a:off x="3437659" y="2151782"/>
              <a:ext cx="2063035" cy="1634407"/>
            </a:xfrm>
            <a:prstGeom prst="line">
              <a:avLst/>
            </a:prstGeom>
            <a:ln w="635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16 Düz Bağlayıcı"/>
            <p:cNvCxnSpPr>
              <a:stCxn id="6" idx="5"/>
              <a:endCxn id="9" idx="2"/>
            </p:cNvCxnSpPr>
            <p:nvPr/>
          </p:nvCxnSpPr>
          <p:spPr>
            <a:xfrm rot="16200000" flipH="1">
              <a:off x="2794717" y="1937468"/>
              <a:ext cx="920027" cy="36346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29 Düz Bağlayıcı"/>
            <p:cNvCxnSpPr>
              <a:stCxn id="8" idx="4"/>
              <a:endCxn id="5" idx="0"/>
            </p:cNvCxnSpPr>
            <p:nvPr/>
          </p:nvCxnSpPr>
          <p:spPr>
            <a:xfrm rot="16200000" flipH="1">
              <a:off x="3107521" y="2393149"/>
              <a:ext cx="1000132" cy="2143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38 Dikdörtgen"/>
            <p:cNvSpPr/>
            <p:nvPr/>
          </p:nvSpPr>
          <p:spPr>
            <a:xfrm>
              <a:off x="2500298" y="128586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0" name="39 Dikdörtgen"/>
            <p:cNvSpPr/>
            <p:nvPr/>
          </p:nvSpPr>
          <p:spPr>
            <a:xfrm>
              <a:off x="1928794" y="180022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1" name="40 Dikdörtgen"/>
            <p:cNvSpPr/>
            <p:nvPr/>
          </p:nvSpPr>
          <p:spPr>
            <a:xfrm>
              <a:off x="4357686" y="257174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2" name="41 Dikdörtgen"/>
            <p:cNvSpPr/>
            <p:nvPr/>
          </p:nvSpPr>
          <p:spPr>
            <a:xfrm>
              <a:off x="3143240" y="3786190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7</a:t>
              </a:r>
              <a:endParaRPr lang="tr-TR" dirty="0"/>
            </a:p>
          </p:txBody>
        </p:sp>
        <p:sp>
          <p:nvSpPr>
            <p:cNvPr id="43" name="42 Dikdörtgen"/>
            <p:cNvSpPr/>
            <p:nvPr/>
          </p:nvSpPr>
          <p:spPr>
            <a:xfrm>
              <a:off x="2428860" y="3143248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  <p:sp>
          <p:nvSpPr>
            <p:cNvPr id="44" name="43 Dikdörtgen"/>
            <p:cNvSpPr/>
            <p:nvPr/>
          </p:nvSpPr>
          <p:spPr>
            <a:xfrm>
              <a:off x="2857488" y="2500306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2</a:t>
              </a:r>
              <a:endParaRPr lang="tr-TR" dirty="0"/>
            </a:p>
          </p:txBody>
        </p:sp>
        <p:sp>
          <p:nvSpPr>
            <p:cNvPr id="45" name="44 Dikdörtgen"/>
            <p:cNvSpPr/>
            <p:nvPr/>
          </p:nvSpPr>
          <p:spPr>
            <a:xfrm>
              <a:off x="1571604" y="2500306"/>
              <a:ext cx="357190" cy="347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1</a:t>
              </a:r>
              <a:endParaRPr lang="tr-TR" dirty="0"/>
            </a:p>
          </p:txBody>
        </p:sp>
        <p:sp>
          <p:nvSpPr>
            <p:cNvPr id="46" name="45 Dikdörtgen"/>
            <p:cNvSpPr/>
            <p:nvPr/>
          </p:nvSpPr>
          <p:spPr>
            <a:xfrm>
              <a:off x="3286116" y="2214554"/>
              <a:ext cx="357190" cy="3428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tr-TR" dirty="0" smtClean="0"/>
                <a:t>5</a:t>
              </a:r>
              <a:endParaRPr lang="tr-TR" dirty="0"/>
            </a:p>
          </p:txBody>
        </p:sp>
      </p:grpSp>
      <p:sp>
        <p:nvSpPr>
          <p:cNvPr id="28" name="27 Metin kutusu"/>
          <p:cNvSpPr txBox="1"/>
          <p:nvPr/>
        </p:nvSpPr>
        <p:spPr>
          <a:xfrm>
            <a:off x="6000760" y="2071678"/>
            <a:ext cx="158626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 smtClean="0">
                <a:solidFill>
                  <a:schemeClr val="accent1"/>
                </a:solidFill>
              </a:rPr>
              <a:t>Kenar Listesi: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CD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AC = 1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BE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CF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AB = 2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BF =5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DF = 5</a:t>
            </a:r>
          </a:p>
          <a:p>
            <a:pPr marL="342900" indent="-342900">
              <a:buAutoNum type="arabicPeriod"/>
            </a:pPr>
            <a:r>
              <a:rPr lang="tr-TR" sz="2000" b="1" dirty="0" smtClean="0">
                <a:solidFill>
                  <a:schemeClr val="accent1"/>
                </a:solidFill>
              </a:rPr>
              <a:t>DE = 7</a:t>
            </a:r>
          </a:p>
          <a:p>
            <a:pPr marL="342900" indent="-342900">
              <a:buAutoNum type="arabicPeriod"/>
            </a:pPr>
            <a:endParaRPr lang="tr-TR" sz="2000" b="1" dirty="0">
              <a:solidFill>
                <a:schemeClr val="accent1"/>
              </a:solidFill>
            </a:endParaRPr>
          </a:p>
        </p:txBody>
      </p:sp>
      <p:cxnSp>
        <p:nvCxnSpPr>
          <p:cNvPr id="31" name="30 Düz Bağlayıcı"/>
          <p:cNvCxnSpPr/>
          <p:nvPr/>
        </p:nvCxnSpPr>
        <p:spPr>
          <a:xfrm flipV="1">
            <a:off x="6429388" y="242886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Metin kutusu"/>
          <p:cNvSpPr txBox="1"/>
          <p:nvPr/>
        </p:nvSpPr>
        <p:spPr>
          <a:xfrm>
            <a:off x="642910" y="5643578"/>
            <a:ext cx="5572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Ziyaret Listesi:</a:t>
            </a:r>
          </a:p>
          <a:p>
            <a:r>
              <a:rPr lang="tr-TR" dirty="0" smtClean="0"/>
              <a:t>CDAFBE</a:t>
            </a:r>
            <a:endParaRPr lang="tr-TR" dirty="0"/>
          </a:p>
        </p:txBody>
      </p:sp>
      <p:cxnSp>
        <p:nvCxnSpPr>
          <p:cNvPr id="29" name="28 Düz Bağlayıcı"/>
          <p:cNvCxnSpPr/>
          <p:nvPr/>
        </p:nvCxnSpPr>
        <p:spPr>
          <a:xfrm flipV="1">
            <a:off x="6429388" y="271462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Düz Bağlayıcı"/>
          <p:cNvCxnSpPr/>
          <p:nvPr/>
        </p:nvCxnSpPr>
        <p:spPr>
          <a:xfrm flipV="1">
            <a:off x="6429388" y="300037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Düz Bağlayıcı"/>
          <p:cNvCxnSpPr/>
          <p:nvPr/>
        </p:nvCxnSpPr>
        <p:spPr>
          <a:xfrm flipV="1">
            <a:off x="6429388" y="321468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33 Düz Bağlayıcı"/>
          <p:cNvCxnSpPr/>
          <p:nvPr/>
        </p:nvCxnSpPr>
        <p:spPr>
          <a:xfrm flipV="1">
            <a:off x="6429388" y="3500438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Düz Bağlayıcı"/>
          <p:cNvCxnSpPr/>
          <p:nvPr/>
        </p:nvCxnSpPr>
        <p:spPr>
          <a:xfrm flipV="1">
            <a:off x="6429388" y="3786190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36 Düz Bağlayıcı"/>
          <p:cNvCxnSpPr/>
          <p:nvPr/>
        </p:nvCxnSpPr>
        <p:spPr>
          <a:xfrm flipV="1">
            <a:off x="6429388" y="4071942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Düz Bağlayıcı"/>
          <p:cNvCxnSpPr/>
          <p:nvPr/>
        </p:nvCxnSpPr>
        <p:spPr>
          <a:xfrm flipV="1">
            <a:off x="6429388" y="4286256"/>
            <a:ext cx="642942" cy="214314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Metin kutusu"/>
          <p:cNvSpPr txBox="1"/>
          <p:nvPr/>
        </p:nvSpPr>
        <p:spPr>
          <a:xfrm>
            <a:off x="2571736" y="5643578"/>
            <a:ext cx="5143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BF, DF ve DE için gezilmiş ve aynı bölgenin parçaları!!</a:t>
            </a:r>
            <a:endParaRPr lang="tr-TR" dirty="0"/>
          </a:p>
        </p:txBody>
      </p:sp>
      <p:sp>
        <p:nvSpPr>
          <p:cNvPr id="48" name="47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2060-6E4C-4657-87CA-F9714F5ADA80}" type="datetime1">
              <a:rPr lang="tr-TR" smtClean="0"/>
              <a:t>21.12.2020</a:t>
            </a:fld>
            <a:endParaRPr lang="tr-TR"/>
          </a:p>
        </p:txBody>
      </p:sp>
      <p:sp>
        <p:nvSpPr>
          <p:cNvPr id="49" name="4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37</a:t>
            </a:fld>
            <a:endParaRPr lang="tr-TR"/>
          </a:p>
        </p:txBody>
      </p:sp>
      <p:sp>
        <p:nvSpPr>
          <p:cNvPr id="50" name="49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Yönlendirilmiş </a:t>
            </a:r>
            <a:r>
              <a:rPr lang="tr-TR" b="1" dirty="0" err="1" smtClean="0"/>
              <a:t>graf</a:t>
            </a:r>
            <a:r>
              <a:rPr lang="tr-TR" b="1" dirty="0" smtClean="0"/>
              <a:t> için komşu matrisi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8EAC0-6F74-4281-A550-04A9D679CAB2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562" y="1519413"/>
            <a:ext cx="8308842" cy="4267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12"/>
          </a:xfrm>
        </p:spPr>
        <p:txBody>
          <a:bodyPr>
            <a:normAutofit fontScale="90000"/>
          </a:bodyPr>
          <a:lstStyle/>
          <a:p>
            <a:r>
              <a:rPr lang="tr-TR" b="1" dirty="0" err="1" smtClean="0"/>
              <a:t>Ağırlıklandırılmış</a:t>
            </a:r>
            <a:r>
              <a:rPr lang="tr-TR" b="1" dirty="0" smtClean="0"/>
              <a:t> yönlendirilmemiş </a:t>
            </a:r>
            <a:r>
              <a:rPr lang="tr-TR" b="1" dirty="0" err="1" smtClean="0"/>
              <a:t>graf</a:t>
            </a:r>
            <a:r>
              <a:rPr lang="tr-TR" b="1" dirty="0" smtClean="0"/>
              <a:t> komşu matrisi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4F196-CF1C-40F9-87AC-15E96BF3CE89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928802"/>
            <a:ext cx="8150887" cy="4210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Komşuluk Listesi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smtClean="0"/>
              <a:t>Yönlendirilmiş </a:t>
            </a:r>
            <a:r>
              <a:rPr lang="tr-TR" b="1" dirty="0" err="1" smtClean="0"/>
              <a:t>graf</a:t>
            </a:r>
            <a:r>
              <a:rPr lang="tr-TR" b="1" dirty="0" smtClean="0"/>
              <a:t> için komşu listesi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F253C-16AB-419F-B520-FC21AFBB835F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2062958"/>
            <a:ext cx="7753294" cy="4509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Komşuluk Listesi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/>
          <a:p>
            <a:r>
              <a:rPr lang="tr-TR" b="1" dirty="0" smtClean="0"/>
              <a:t>Yönlendirilmiş ve </a:t>
            </a:r>
            <a:r>
              <a:rPr lang="tr-TR" b="1" dirty="0" err="1" smtClean="0"/>
              <a:t>ağırlıklandırılmış</a:t>
            </a:r>
            <a:r>
              <a:rPr lang="tr-TR" b="1" dirty="0" smtClean="0"/>
              <a:t> </a:t>
            </a:r>
            <a:r>
              <a:rPr lang="tr-TR" b="1" dirty="0" err="1" smtClean="0"/>
              <a:t>graf</a:t>
            </a:r>
            <a:r>
              <a:rPr lang="tr-TR" b="1" dirty="0" smtClean="0"/>
              <a:t> için komşu listesi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D38A-3440-4264-8ED6-BA326801D8BF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357430"/>
            <a:ext cx="797455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 smtClean="0"/>
              <a:t>Komşu Matrisi-Komşu Listesi)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smtClean="0"/>
              <a:t>Komşu matrisi</a:t>
            </a:r>
            <a:br>
              <a:rPr lang="tr-TR" dirty="0" smtClean="0"/>
            </a:br>
            <a:r>
              <a:rPr lang="tr-TR" dirty="0" smtClean="0"/>
              <a:t>Çok fazla alana ihtiyaç duyar.</a:t>
            </a:r>
            <a:br>
              <a:rPr lang="tr-TR" dirty="0" smtClean="0"/>
            </a:br>
            <a:r>
              <a:rPr lang="tr-TR" dirty="0" smtClean="0"/>
              <a:t>Daha az hafızaya ihtiyaç duyulması için </a:t>
            </a:r>
            <a:r>
              <a:rPr lang="tr-TR" dirty="0" err="1" smtClean="0"/>
              <a:t>sparse</a:t>
            </a:r>
            <a:r>
              <a:rPr lang="tr-TR" dirty="0" smtClean="0"/>
              <a:t> matris</a:t>
            </a:r>
            <a:br>
              <a:rPr lang="tr-TR" dirty="0" smtClean="0"/>
            </a:br>
            <a:r>
              <a:rPr lang="tr-TR" dirty="0" smtClean="0"/>
              <a:t>tekniklerinin kullanılması gerekir.</a:t>
            </a:r>
            <a:br>
              <a:rPr lang="tr-TR" dirty="0" smtClean="0"/>
            </a:br>
            <a:r>
              <a:rPr lang="tr-TR" dirty="0" smtClean="0"/>
              <a:t>Herhangi iki </a:t>
            </a:r>
            <a:r>
              <a:rPr lang="tr-TR" dirty="0" err="1" smtClean="0"/>
              <a:t>node’un</a:t>
            </a:r>
            <a:r>
              <a:rPr lang="tr-TR" dirty="0" smtClean="0"/>
              <a:t> komşu olup olmadığına çok kısa</a:t>
            </a:r>
            <a:br>
              <a:rPr lang="tr-TR" dirty="0" smtClean="0"/>
            </a:br>
            <a:r>
              <a:rPr lang="tr-TR" dirty="0" smtClean="0"/>
              <a:t>sürede karar verilebilir.</a:t>
            </a:r>
          </a:p>
          <a:p>
            <a:r>
              <a:rPr lang="tr-TR" dirty="0" smtClean="0"/>
              <a:t>Komşu listesi</a:t>
            </a:r>
            <a:br>
              <a:rPr lang="tr-TR" dirty="0" smtClean="0"/>
            </a:br>
            <a:r>
              <a:rPr lang="tr-TR" dirty="0" smtClean="0"/>
              <a:t>Bir </a:t>
            </a:r>
            <a:r>
              <a:rPr lang="tr-TR" dirty="0" err="1" smtClean="0"/>
              <a:t>node’un</a:t>
            </a:r>
            <a:r>
              <a:rPr lang="tr-TR" dirty="0" smtClean="0"/>
              <a:t> tüm komşularına hızlı bir şekilde ulaşılır.</a:t>
            </a:r>
            <a:br>
              <a:rPr lang="tr-TR" dirty="0" smtClean="0"/>
            </a:br>
            <a:r>
              <a:rPr lang="tr-TR" dirty="0" smtClean="0"/>
              <a:t>Daha az alana ihtiyaç duyar.</a:t>
            </a:r>
            <a:br>
              <a:rPr lang="tr-TR" dirty="0" smtClean="0"/>
            </a:br>
            <a:r>
              <a:rPr lang="tr-TR" dirty="0" smtClean="0"/>
              <a:t>Oluşturulması matrise göre daha zor olabilir.</a:t>
            </a:r>
            <a:br>
              <a:rPr lang="tr-TR" dirty="0" smtClean="0"/>
            </a:br>
            <a:r>
              <a:rPr lang="tr-TR" dirty="0" smtClean="0"/>
              <a:t/>
            </a:r>
            <a:br>
              <a:rPr lang="tr-TR" dirty="0" smtClean="0"/>
            </a:br>
            <a:endParaRPr lang="en-US" dirty="0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499DCC-3FEC-4096-A3AC-85B7103CC6FF}" type="datetime1">
              <a:rPr lang="tr-TR" smtClean="0"/>
              <a:t>21.12.2020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42910" y="500043"/>
            <a:ext cx="7772400" cy="114300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 </a:t>
            </a:r>
            <a:r>
              <a:rPr lang="tr-TR" dirty="0" err="1" smtClean="0"/>
              <a:t>Graph</a:t>
            </a:r>
            <a:r>
              <a:rPr lang="tr-TR" dirty="0" smtClean="0"/>
              <a:t> Tanımı</a:t>
            </a:r>
            <a:br>
              <a:rPr lang="tr-TR" dirty="0" smtClean="0"/>
            </a:br>
            <a:r>
              <a:rPr lang="tr-TR" sz="3100" dirty="0" smtClean="0"/>
              <a:t>(Kodlar Robert </a:t>
            </a:r>
            <a:r>
              <a:rPr lang="tr-TR" sz="3100" dirty="0" err="1" smtClean="0"/>
              <a:t>Lafore</a:t>
            </a:r>
            <a:r>
              <a:rPr lang="tr-TR" sz="3100" dirty="0" smtClean="0"/>
              <a:t>) </a:t>
            </a:r>
            <a:endParaRPr lang="tr-TR" sz="3100" dirty="0"/>
          </a:p>
        </p:txBody>
      </p:sp>
      <p:sp>
        <p:nvSpPr>
          <p:cNvPr id="4" name="3 Dikdörtgen"/>
          <p:cNvSpPr/>
          <p:nvPr/>
        </p:nvSpPr>
        <p:spPr>
          <a:xfrm>
            <a:off x="714348" y="1547891"/>
            <a:ext cx="614365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000"/>
            <a:r>
              <a:rPr lang="tr-TR" b="1" dirty="0" err="1" smtClean="0"/>
              <a:t>class</a:t>
            </a:r>
            <a:r>
              <a:rPr lang="tr-TR" b="1" dirty="0" smtClean="0"/>
              <a:t> </a:t>
            </a:r>
            <a:r>
              <a:rPr lang="tr-TR" b="1" dirty="0" err="1" smtClean="0"/>
              <a:t>Vertex</a:t>
            </a:r>
            <a:r>
              <a:rPr lang="tr-TR" b="1" dirty="0" smtClean="0"/>
              <a:t> {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char</a:t>
            </a:r>
            <a:r>
              <a:rPr lang="tr-TR" dirty="0" smtClean="0"/>
              <a:t> </a:t>
            </a:r>
            <a:r>
              <a:rPr lang="tr-TR" dirty="0" err="1" smtClean="0"/>
              <a:t>label</a:t>
            </a:r>
            <a:r>
              <a:rPr lang="tr-TR" dirty="0" smtClean="0"/>
              <a:t>; 		// Etiket  ( ‘A’, ‘B’ gibi)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tr-TR" dirty="0" err="1" smtClean="0"/>
              <a:t>wasVisited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	</a:t>
            </a:r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(</a:t>
            </a:r>
            <a:r>
              <a:rPr lang="tr-TR" dirty="0" err="1" smtClean="0"/>
              <a:t>char</a:t>
            </a:r>
            <a:r>
              <a:rPr lang="tr-TR" dirty="0" smtClean="0"/>
              <a:t> </a:t>
            </a:r>
            <a:r>
              <a:rPr lang="tr-TR" dirty="0" err="1" smtClean="0"/>
              <a:t>lab</a:t>
            </a:r>
            <a:r>
              <a:rPr lang="tr-TR" dirty="0" smtClean="0"/>
              <a:t>) {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label</a:t>
            </a:r>
            <a:r>
              <a:rPr lang="tr-TR" dirty="0" smtClean="0"/>
              <a:t> = </a:t>
            </a:r>
            <a:r>
              <a:rPr lang="tr-TR" dirty="0" err="1" smtClean="0"/>
              <a:t>lab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		</a:t>
            </a:r>
            <a:r>
              <a:rPr lang="tr-TR" dirty="0" err="1" smtClean="0"/>
              <a:t>wasVisited</a:t>
            </a:r>
            <a:r>
              <a:rPr lang="tr-TR" dirty="0" smtClean="0"/>
              <a:t> = </a:t>
            </a:r>
            <a:r>
              <a:rPr lang="tr-TR" dirty="0" err="1" smtClean="0"/>
              <a:t>false</a:t>
            </a:r>
            <a:r>
              <a:rPr lang="tr-TR" dirty="0" smtClean="0"/>
              <a:t>;</a:t>
            </a:r>
          </a:p>
          <a:p>
            <a:pPr defTabSz="360000"/>
            <a:r>
              <a:rPr lang="tr-TR" dirty="0" smtClean="0"/>
              <a:t>	}</a:t>
            </a:r>
          </a:p>
          <a:p>
            <a:pPr defTabSz="360000"/>
            <a:r>
              <a:rPr lang="tr-TR" dirty="0" smtClean="0"/>
              <a:t>}</a:t>
            </a:r>
          </a:p>
          <a:p>
            <a:pPr defTabSz="360000"/>
            <a:endParaRPr lang="tr-TR" dirty="0" smtClean="0"/>
          </a:p>
          <a:p>
            <a:pPr defTabSz="360000"/>
            <a:r>
              <a:rPr lang="tr-TR" b="1" dirty="0" err="1" smtClean="0"/>
              <a:t>Graph’ın</a:t>
            </a:r>
            <a:r>
              <a:rPr lang="tr-TR" b="1" dirty="0" smtClean="0"/>
              <a:t> oluşturulması:</a:t>
            </a:r>
          </a:p>
          <a:p>
            <a:pPr defTabSz="360000"/>
            <a:r>
              <a:rPr lang="tr-TR" dirty="0" err="1" smtClean="0"/>
              <a:t>vertexList</a:t>
            </a:r>
            <a:r>
              <a:rPr lang="tr-TR" dirty="0" smtClean="0"/>
              <a:t>[</a:t>
            </a:r>
            <a:r>
              <a:rPr lang="tr-TR" dirty="0" err="1" smtClean="0"/>
              <a:t>nVerts</a:t>
            </a:r>
            <a:r>
              <a:rPr lang="tr-TR" dirty="0" smtClean="0"/>
              <a:t>++]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Vertex</a:t>
            </a:r>
            <a:r>
              <a:rPr lang="tr-TR" dirty="0" smtClean="0"/>
              <a:t>(‘F’);</a:t>
            </a:r>
          </a:p>
          <a:p>
            <a:pPr defTabSz="360000"/>
            <a:endParaRPr lang="tr-TR" dirty="0" smtClean="0"/>
          </a:p>
          <a:p>
            <a:r>
              <a:rPr lang="tr-TR" b="1" dirty="0" smtClean="0"/>
              <a:t>Komşuluk Matrisinin oluşturulması:</a:t>
            </a:r>
          </a:p>
          <a:p>
            <a:r>
              <a:rPr lang="tr-TR" dirty="0" err="1" smtClean="0"/>
              <a:t>adjMat</a:t>
            </a:r>
            <a:r>
              <a:rPr lang="tr-TR" dirty="0" smtClean="0"/>
              <a:t>[1][3] = 1;</a:t>
            </a:r>
          </a:p>
          <a:p>
            <a:r>
              <a:rPr lang="tr-TR" dirty="0" err="1" smtClean="0"/>
              <a:t>adjMat</a:t>
            </a:r>
            <a:r>
              <a:rPr lang="tr-TR" dirty="0" smtClean="0"/>
              <a:t>[3][1] = 1;</a:t>
            </a:r>
          </a:p>
          <a:p>
            <a:pPr defTabSz="360000"/>
            <a:endParaRPr lang="tr-TR" dirty="0" smtClean="0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453C0-EEA3-4721-B3B6-7301D2571ECB}" type="datetime1">
              <a:rPr lang="tr-TR" smtClean="0"/>
              <a:t>21.12.2020</a:t>
            </a:fld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  <p:sp>
        <p:nvSpPr>
          <p:cNvPr id="7" name="6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ilhan AYDIN</a:t>
            </a:r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2828</Words>
  <Application>Microsoft Office PowerPoint</Application>
  <PresentationFormat>Ekran Gösterisi (4:3)</PresentationFormat>
  <Paragraphs>732</Paragraphs>
  <Slides>37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1" baseType="lpstr">
      <vt:lpstr>Arial</vt:lpstr>
      <vt:lpstr>Calibri</vt:lpstr>
      <vt:lpstr>Wingdings</vt:lpstr>
      <vt:lpstr>Ofis Teması</vt:lpstr>
      <vt:lpstr>Çizge (Graph)</vt:lpstr>
      <vt:lpstr>PowerPoint Sunusu</vt:lpstr>
      <vt:lpstr>Kenar türleri</vt:lpstr>
      <vt:lpstr>Yönlendirilmiş graf için komşu matrisi</vt:lpstr>
      <vt:lpstr>Ağırlıklandırılmış yönlendirilmemiş graf komşu matrisi</vt:lpstr>
      <vt:lpstr>Komşuluk Listesi</vt:lpstr>
      <vt:lpstr>Komşuluk Listesi</vt:lpstr>
      <vt:lpstr>Komşu Matrisi-Komşu Listesi)</vt:lpstr>
      <vt:lpstr> Graph Tanımı (Kodlar Robert Lafore) </vt:lpstr>
      <vt:lpstr>Graph </vt:lpstr>
      <vt:lpstr>Depth First Search (DFS)</vt:lpstr>
      <vt:lpstr> Depth-First Search için Yığıt İçeriği</vt:lpstr>
      <vt:lpstr>DFS Algoritması</vt:lpstr>
      <vt:lpstr>PowerPoint Sunusu</vt:lpstr>
      <vt:lpstr>DFS Kodlaması</vt:lpstr>
      <vt:lpstr>Breadth First Search (BFS)</vt:lpstr>
      <vt:lpstr> Breadth-First Search için Kuyruk İçeriği</vt:lpstr>
      <vt:lpstr>BFS Algoritması</vt:lpstr>
      <vt:lpstr>BFS Kodlaması</vt:lpstr>
      <vt:lpstr>Minimum Spanning Tree  (Yayılma Ağacı) Prim Algoritması</vt:lpstr>
      <vt:lpstr>Minimum Spanning Tree  Prim Algoritması</vt:lpstr>
      <vt:lpstr>Minimum Spanning Tree  Prim Algoritması</vt:lpstr>
      <vt:lpstr>Minimum Spanning Tree  Prim Algoritması</vt:lpstr>
      <vt:lpstr>Minimum Spanning Tree  Prim Algoritması</vt:lpstr>
      <vt:lpstr>Minimum Spanning Tree  Prim Algoritması</vt:lpstr>
      <vt:lpstr>Minimum Spanning Tree  Dijkstra Algoritması</vt:lpstr>
      <vt:lpstr>Minimum Spanning Tree  Dijkstra Algoritması</vt:lpstr>
      <vt:lpstr>Minimum Spanning Tree  Dijkstra Algoritması</vt:lpstr>
      <vt:lpstr>Minimum Spanning Tree  Dijkstra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  <vt:lpstr>Minimum Spanning Tree  Kruskal Algoritması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Tanımı</dc:title>
  <dc:creator>Burhan</dc:creator>
  <cp:lastModifiedBy>Ilhan AYDIN</cp:lastModifiedBy>
  <cp:revision>76</cp:revision>
  <dcterms:created xsi:type="dcterms:W3CDTF">2011-12-11T21:46:25Z</dcterms:created>
  <dcterms:modified xsi:type="dcterms:W3CDTF">2020-12-21T08:03:33Z</dcterms:modified>
</cp:coreProperties>
</file>