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sldIdLst>
    <p:sldId id="262" r:id="rId2"/>
    <p:sldId id="344" r:id="rId3"/>
    <p:sldId id="345" r:id="rId4"/>
    <p:sldId id="346" r:id="rId5"/>
    <p:sldId id="347" r:id="rId6"/>
    <p:sldId id="348" r:id="rId7"/>
    <p:sldId id="349" r:id="rId8"/>
    <p:sldId id="350" r:id="rId9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84" autoAdjust="0"/>
  </p:normalViewPr>
  <p:slideViewPr>
    <p:cSldViewPr>
      <p:cViewPr varScale="1">
        <p:scale>
          <a:sx n="70" d="100"/>
          <a:sy n="70" d="100"/>
        </p:scale>
        <p:origin x="173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48176D9-CE35-4C83-B870-38CDAD1B27CC}" type="datetimeFigureOut">
              <a:rPr lang="tr-TR"/>
              <a:pPr>
                <a:defRPr/>
              </a:pPr>
              <a:t>14.04.2020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 smtClean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noProof="0" smtClean="0"/>
              <a:t>Asıl metin stillerini düzenlemek için tıklatın</a:t>
            </a:r>
          </a:p>
          <a:p>
            <a:pPr lvl="1"/>
            <a:r>
              <a:rPr lang="tr-TR" noProof="0" smtClean="0"/>
              <a:t>İkinci düzey</a:t>
            </a:r>
          </a:p>
          <a:p>
            <a:pPr lvl="2"/>
            <a:r>
              <a:rPr lang="tr-TR" noProof="0" smtClean="0"/>
              <a:t>Üçüncü düzey</a:t>
            </a:r>
          </a:p>
          <a:p>
            <a:pPr lvl="3"/>
            <a:r>
              <a:rPr lang="tr-TR" noProof="0" smtClean="0"/>
              <a:t>Dördüncü düzey</a:t>
            </a:r>
          </a:p>
          <a:p>
            <a:pPr lvl="4"/>
            <a:r>
              <a:rPr lang="tr-TR" noProof="0" smtClean="0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F5C3F7-56EA-426D-B5B3-2AAF88C4099B}" type="slidenum">
              <a:rPr lang="tr-TR" altLang="tr-TR"/>
              <a:pPr/>
              <a:t>‹#›</a:t>
            </a:fld>
            <a:endParaRPr lang="tr-TR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55242A-18AE-4378-A70A-1D73C12245FF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73124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CA45A4-E9A0-486C-AC0E-98708354640B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07661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7E3F1E-CB96-4004-90C7-863CB7CD1D99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56395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B77519-630F-4CD0-A7CC-C3B98B7895F0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89894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3E1976-E80A-4AAF-8A24-07C41BBF7A87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42005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A48291-B596-49B9-82C9-FB7A9E297DE7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975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6AA8E-D21A-4553-BC03-2E9438C518FF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84645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2B7EE0-4EDE-459F-9232-5F18FE727BC6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74396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4901C5-9E54-4D09-8993-5006E12E6C1B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40031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0722E6-6B0F-49F5-AA6C-5E45895A3D32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284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86F640-09F0-48CC-8A35-DBC92022ADE9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27056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9BA21-4EA8-4851-BFA9-D2E6A612EE9D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44771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 smtClean="0"/>
              <a:t>Asıl başlık stili için tıklatın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 smtClean="0"/>
              <a:t>Asıl metin stillerini düzenlemek için tıklatın</a:t>
            </a:r>
          </a:p>
          <a:p>
            <a:pPr lvl="1"/>
            <a:r>
              <a:rPr lang="tr-TR" altLang="tr-TR" smtClean="0"/>
              <a:t>İkinci düzey</a:t>
            </a:r>
          </a:p>
          <a:p>
            <a:pPr lvl="2"/>
            <a:r>
              <a:rPr lang="tr-TR" altLang="tr-TR" smtClean="0"/>
              <a:t>Üçüncü düzey</a:t>
            </a:r>
          </a:p>
          <a:p>
            <a:pPr lvl="3"/>
            <a:r>
              <a:rPr lang="tr-TR" altLang="tr-TR" smtClean="0"/>
              <a:t>Dördüncü düzey</a:t>
            </a:r>
          </a:p>
          <a:p>
            <a:pPr lvl="4"/>
            <a:r>
              <a:rPr lang="tr-TR" altLang="tr-TR" smtClean="0"/>
              <a:t>Beşinci düzey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32320A9-253F-4C85-9B3C-E687E4D599E9}" type="slidenum">
              <a:rPr lang="tr-TR" altLang="tr-TR"/>
              <a:pPr/>
              <a:t>‹#›</a:t>
            </a:fld>
            <a:endParaRPr lang="tr-TR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052513"/>
            <a:ext cx="8229600" cy="1143000"/>
          </a:xfrm>
        </p:spPr>
        <p:txBody>
          <a:bodyPr/>
          <a:lstStyle/>
          <a:p>
            <a:pPr eaLnBrk="1" hangingPunct="1"/>
            <a:r>
              <a:rPr lang="tr-TR" altLang="tr-TR" sz="4000" dirty="0" smtClean="0">
                <a:solidFill>
                  <a:srgbClr val="FF3300"/>
                </a:solidFill>
              </a:rPr>
              <a:t>BMÜ 236-SAYISAL YÖNTEMLER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276475"/>
            <a:ext cx="7283450" cy="3560763"/>
          </a:xfrm>
        </p:spPr>
        <p:txBody>
          <a:bodyPr/>
          <a:lstStyle/>
          <a:p>
            <a:pPr algn="ctr" eaLnBrk="1" hangingPunct="1">
              <a:buFontTx/>
              <a:buNone/>
            </a:pPr>
            <a:endParaRPr lang="tr-TR" altLang="tr-TR" dirty="0" smtClean="0"/>
          </a:p>
          <a:p>
            <a:pPr algn="ctr" eaLnBrk="1" hangingPunct="1">
              <a:buFontTx/>
              <a:buNone/>
            </a:pPr>
            <a:r>
              <a:rPr lang="tr-TR" altLang="tr-TR" dirty="0" smtClean="0"/>
              <a:t>Doğrusal olmayan denklem takımların  </a:t>
            </a:r>
            <a:r>
              <a:rPr lang="tr-TR" altLang="tr-TR" dirty="0"/>
              <a:t>çözümü</a:t>
            </a:r>
            <a:endParaRPr lang="tr-TR" altLang="tr-TR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1976-E80A-4AAF-8A24-07C41BBF7A87}" type="slidenum">
              <a:rPr lang="tr-TR" altLang="tr-TR" smtClean="0"/>
              <a:pPr/>
              <a:t>1</a:t>
            </a:fld>
            <a:endParaRPr lang="tr-TR" alt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1976-E80A-4AAF-8A24-07C41BBF7A87}" type="slidenum">
              <a:rPr lang="tr-TR" altLang="tr-TR" smtClean="0"/>
              <a:pPr/>
              <a:t>2</a:t>
            </a:fld>
            <a:endParaRPr lang="tr-TR" altLang="tr-TR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32" y="1196752"/>
            <a:ext cx="90011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4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1976-E80A-4AAF-8A24-07C41BBF7A87}" type="slidenum">
              <a:rPr lang="tr-TR" altLang="tr-TR" smtClean="0"/>
              <a:pPr/>
              <a:t>3</a:t>
            </a:fld>
            <a:endParaRPr lang="tr-TR" altLang="tr-TR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6988"/>
            <a:ext cx="8712968" cy="604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1976-E80A-4AAF-8A24-07C41BBF7A87}" type="slidenum">
              <a:rPr lang="tr-TR" altLang="tr-TR" smtClean="0"/>
              <a:pPr/>
              <a:t>4</a:t>
            </a:fld>
            <a:endParaRPr lang="tr-TR" altLang="tr-TR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92696"/>
            <a:ext cx="8830640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71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1976-E80A-4AAF-8A24-07C41BBF7A87}" type="slidenum">
              <a:rPr lang="tr-TR" altLang="tr-TR" smtClean="0"/>
              <a:pPr/>
              <a:t>5</a:t>
            </a:fld>
            <a:endParaRPr lang="tr-TR" altLang="tr-TR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3" y="980728"/>
            <a:ext cx="8997365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1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1976-E80A-4AAF-8A24-07C41BBF7A87}" type="slidenum">
              <a:rPr lang="tr-TR" altLang="tr-TR" smtClean="0"/>
              <a:pPr/>
              <a:t>6</a:t>
            </a:fld>
            <a:endParaRPr lang="tr-TR" altLang="tr-TR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63" y="158750"/>
            <a:ext cx="8307137" cy="2421674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63" y="2482850"/>
            <a:ext cx="83248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9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1976-E80A-4AAF-8A24-07C41BBF7A87}" type="slidenum">
              <a:rPr lang="tr-TR" altLang="tr-TR" smtClean="0"/>
              <a:pPr/>
              <a:t>7</a:t>
            </a:fld>
            <a:endParaRPr lang="tr-TR" altLang="tr-TR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6632"/>
            <a:ext cx="8077200" cy="26193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754263"/>
            <a:ext cx="4765671" cy="3645321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15858"/>
            <a:ext cx="5104206" cy="162578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13" y="4544942"/>
            <a:ext cx="4285615" cy="127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7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1976-E80A-4AAF-8A24-07C41BBF7A87}" type="slidenum">
              <a:rPr lang="tr-TR" altLang="tr-TR" smtClean="0"/>
              <a:pPr/>
              <a:t>8</a:t>
            </a:fld>
            <a:endParaRPr lang="tr-TR" altLang="tr-TR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52972"/>
            <a:ext cx="7200800" cy="666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0693"/>
      </p:ext>
    </p:extLst>
  </p:cSld>
  <p:clrMapOvr>
    <a:masterClrMapping/>
  </p:clrMapOvr>
</p:sld>
</file>

<file path=ppt/theme/theme1.xml><?xml version="1.0" encoding="utf-8"?>
<a:theme xmlns:a="http://schemas.openxmlformats.org/drawingml/2006/main" name="Varsayılan Tasarım">
  <a:themeElements>
    <a:clrScheme name="Varsayılan Tasarı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arsayılan Tasarı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arsayılan Tasarı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1900</TotalTime>
  <Words>16</Words>
  <Application>Microsoft Office PowerPoint</Application>
  <PresentationFormat>Ekran Gösterisi (4:3)</PresentationFormat>
  <Paragraphs>11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1" baseType="lpstr">
      <vt:lpstr>Arial</vt:lpstr>
      <vt:lpstr>Calibri</vt:lpstr>
      <vt:lpstr>Varsayılan Tasarım</vt:lpstr>
      <vt:lpstr>BMÜ 236-SAYISAL YÖNTEMLER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fü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Bilgisayar Ağları</dc:title>
  <dc:creator>yetkin tatar</dc:creator>
  <cp:lastModifiedBy>ronaldinho424</cp:lastModifiedBy>
  <cp:revision>363</cp:revision>
  <dcterms:created xsi:type="dcterms:W3CDTF">2006-02-07T10:46:16Z</dcterms:created>
  <dcterms:modified xsi:type="dcterms:W3CDTF">2020-04-14T10:24:17Z</dcterms:modified>
</cp:coreProperties>
</file>