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2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>
      <p:cViewPr varScale="1">
        <p:scale>
          <a:sx n="70" d="100"/>
          <a:sy n="70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8176D9-CE35-4C83-B870-38CDAD1B27CC}" type="datetimeFigureOut">
              <a:rPr lang="tr-TR"/>
              <a:pPr>
                <a:defRPr/>
              </a:pPr>
              <a:t>14.04.2020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5C3F7-56EA-426D-B5B3-2AAF88C4099B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5242A-18AE-4378-A70A-1D73C12245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312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A45A4-E9A0-486C-AC0E-98708354640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766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E3F1E-CB96-4004-90C7-863CB7CD1D9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639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77519-630F-4CD0-A7CC-C3B98B7895F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989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1976-E80A-4AAF-8A24-07C41BBF7A8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20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48291-B596-49B9-82C9-FB7A9E297DE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75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6AA8E-D21A-4553-BC03-2E9438C518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464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B7EE0-4EDE-459F-9232-5F18FE727BC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439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901C5-9E54-4D09-8993-5006E12E6C1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03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722E6-6B0F-49F5-AA6C-5E45895A3D3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8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F640-09F0-48CC-8A35-DBC92022ADE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705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9BA21-4EA8-4851-BFA9-D2E6A612EE9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477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2320A9-253F-4C85-9B3C-E687E4D599E9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z="4000" dirty="0" smtClean="0">
                <a:solidFill>
                  <a:srgbClr val="FF3300"/>
                </a:solidFill>
              </a:rPr>
              <a:t>BMÜ 236-SAYISAL YÖNTEMLER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283450" cy="35607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r-TR" altLang="tr-TR" dirty="0" smtClean="0"/>
          </a:p>
          <a:p>
            <a:pPr algn="ctr" eaLnBrk="1" hangingPunct="1">
              <a:buFontTx/>
              <a:buNone/>
            </a:pPr>
            <a:r>
              <a:rPr lang="tr-TR" altLang="tr-TR" dirty="0" smtClean="0"/>
              <a:t>Sonlu Farklar</a:t>
            </a:r>
          </a:p>
          <a:p>
            <a:pPr algn="ctr" eaLnBrk="1" hangingPunct="1">
              <a:buFontTx/>
              <a:buNone/>
            </a:pPr>
            <a:endParaRPr lang="tr-TR" alt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</a:t>
            </a:fld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10</a:t>
            </a:fld>
            <a:endParaRPr lang="tr-TR" alt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0"/>
            <a:ext cx="8064896" cy="68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2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0"/>
            <a:ext cx="7677031" cy="236323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3239"/>
            <a:ext cx="4066443" cy="367240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363239"/>
            <a:ext cx="4958208" cy="38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3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" y="1124744"/>
            <a:ext cx="909521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4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583"/>
            <a:ext cx="7686675" cy="23622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9" y="2068843"/>
            <a:ext cx="7521599" cy="46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5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8562975" cy="18573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" y="2312876"/>
            <a:ext cx="4227429" cy="30963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843" y="2179092"/>
            <a:ext cx="48227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6</a:t>
            </a:fld>
            <a:endParaRPr lang="tr-TR" alt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628800"/>
            <a:ext cx="8677275" cy="43148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4" y="548680"/>
            <a:ext cx="2705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7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6632"/>
            <a:ext cx="7981950" cy="10096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081857"/>
            <a:ext cx="7704856" cy="58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8</a:t>
            </a:fld>
            <a:endParaRPr lang="tr-TR" alt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391"/>
            <a:ext cx="7410450" cy="19431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132856"/>
            <a:ext cx="5114925" cy="36385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004292"/>
            <a:ext cx="4169674" cy="44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9</a:t>
            </a:fld>
            <a:endParaRPr lang="tr-TR" alt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8708315" cy="48965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9" y="5045075"/>
            <a:ext cx="669674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15</Words>
  <Application>Microsoft Office PowerPoint</Application>
  <PresentationFormat>Ekran Gösterisi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Calibri</vt:lpstr>
      <vt:lpstr>Varsayılan Tasarım</vt:lpstr>
      <vt:lpstr>BMÜ 236-SAYISAL YÖNTEMLER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fü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Ağları</dc:title>
  <dc:creator>yetkin tatar</dc:creator>
  <cp:lastModifiedBy>ronaldinho424</cp:lastModifiedBy>
  <cp:revision>368</cp:revision>
  <dcterms:created xsi:type="dcterms:W3CDTF">2006-02-07T10:46:16Z</dcterms:created>
  <dcterms:modified xsi:type="dcterms:W3CDTF">2020-04-14T11:18:10Z</dcterms:modified>
</cp:coreProperties>
</file>