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2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4" autoAdjust="0"/>
  </p:normalViewPr>
  <p:slideViewPr>
    <p:cSldViewPr>
      <p:cViewPr varScale="1">
        <p:scale>
          <a:sx n="70" d="100"/>
          <a:sy n="70" d="100"/>
        </p:scale>
        <p:origin x="17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8176D9-CE35-4C83-B870-38CDAD1B27CC}" type="datetimeFigureOut">
              <a:rPr lang="tr-TR"/>
              <a:pPr>
                <a:defRPr/>
              </a:pPr>
              <a:t>19.04.2020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5C3F7-56EA-426D-B5B3-2AAF88C4099B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5242A-18AE-4378-A70A-1D73C12245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312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A45A4-E9A0-486C-AC0E-98708354640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7661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E3F1E-CB96-4004-90C7-863CB7CD1D9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639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77519-630F-4CD0-A7CC-C3B98B7895F0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989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1976-E80A-4AAF-8A24-07C41BBF7A8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200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48291-B596-49B9-82C9-FB7A9E297DE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75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6AA8E-D21A-4553-BC03-2E9438C518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464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B7EE0-4EDE-459F-9232-5F18FE727BC6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439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901C5-9E54-4D09-8993-5006E12E6C1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003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722E6-6B0F-49F5-AA6C-5E45895A3D3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8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F640-09F0-48CC-8A35-DBC92022ADE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2705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9BA21-4EA8-4851-BFA9-D2E6A612EE9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477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2320A9-253F-4C85-9B3C-E687E4D599E9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052513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z="4000" dirty="0" smtClean="0">
                <a:solidFill>
                  <a:srgbClr val="FF3300"/>
                </a:solidFill>
              </a:rPr>
              <a:t>BMÜ 236-SAYISAL YÖNTEMLER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7283450" cy="35607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tr-TR" altLang="tr-TR" dirty="0" smtClean="0"/>
          </a:p>
          <a:p>
            <a:pPr algn="ctr" eaLnBrk="1" hangingPunct="1">
              <a:buFontTx/>
              <a:buNone/>
            </a:pPr>
            <a:endParaRPr lang="tr-TR" altLang="tr-TR" dirty="0" smtClean="0"/>
          </a:p>
          <a:p>
            <a:pPr algn="ctr" eaLnBrk="1" hangingPunct="1">
              <a:buFontTx/>
              <a:buNone/>
            </a:pPr>
            <a:r>
              <a:rPr lang="tr-TR" altLang="tr-TR" dirty="0" smtClean="0"/>
              <a:t>Sayısal Türev</a:t>
            </a:r>
            <a:endParaRPr lang="tr-TR" alt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</a:t>
            </a:fld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10</a:t>
            </a:fld>
            <a:endParaRPr lang="tr-TR" alt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8747"/>
            <a:ext cx="7344816" cy="65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2</a:t>
            </a:fld>
            <a:endParaRPr lang="tr-TR" alt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26160"/>
            <a:ext cx="8579296" cy="619531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0"/>
            <a:ext cx="2314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3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96752"/>
            <a:ext cx="869229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4</a:t>
            </a:fld>
            <a:endParaRPr lang="tr-TR" alt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6" y="4845004"/>
            <a:ext cx="7660202" cy="134971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87498"/>
            <a:ext cx="6766550" cy="173213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4685"/>
            <a:ext cx="7791450" cy="809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1340768"/>
            <a:ext cx="8760923" cy="111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5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3" y="1"/>
            <a:ext cx="2952328" cy="125794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23334"/>
            <a:ext cx="8166736" cy="122413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360102"/>
            <a:ext cx="7512159" cy="438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1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6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2" y="1160442"/>
            <a:ext cx="8537064" cy="218508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9139"/>
            <a:ext cx="5257800" cy="9429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796" y="3560535"/>
            <a:ext cx="2844002" cy="136396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23" y="3594828"/>
            <a:ext cx="6349677" cy="129793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5139506"/>
            <a:ext cx="6095782" cy="155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9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7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90"/>
            <a:ext cx="5904656" cy="523571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62" y="5237409"/>
            <a:ext cx="5312770" cy="158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8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-42581"/>
            <a:ext cx="6264696" cy="676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9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5" y="64790"/>
            <a:ext cx="8099335" cy="93610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4" y="1000894"/>
            <a:ext cx="6126299" cy="151589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434" y="1268760"/>
            <a:ext cx="2217548" cy="97833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25" y="2516786"/>
            <a:ext cx="4590847" cy="404181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407" y="3009162"/>
            <a:ext cx="4656115" cy="88745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633" y="3913552"/>
            <a:ext cx="4334722" cy="68361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487" y="4797152"/>
            <a:ext cx="4336513" cy="8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</TotalTime>
  <Words>15</Words>
  <Application>Microsoft Office PowerPoint</Application>
  <PresentationFormat>Ekran Gösterisi (4:3)</PresentationFormat>
  <Paragraphs>14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Calibri</vt:lpstr>
      <vt:lpstr>Varsayılan Tasarım</vt:lpstr>
      <vt:lpstr>BMÜ 236-SAYISAL YÖNTEMLER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fü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Ağları</dc:title>
  <dc:creator>yetkin tatar</dc:creator>
  <cp:lastModifiedBy>ronaldinho424</cp:lastModifiedBy>
  <cp:revision>368</cp:revision>
  <dcterms:created xsi:type="dcterms:W3CDTF">2006-02-07T10:46:16Z</dcterms:created>
  <dcterms:modified xsi:type="dcterms:W3CDTF">2020-04-19T12:06:44Z</dcterms:modified>
</cp:coreProperties>
</file>