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2" r:id="rId2"/>
    <p:sldId id="344" r:id="rId3"/>
    <p:sldId id="345" r:id="rId4"/>
    <p:sldId id="346" r:id="rId5"/>
    <p:sldId id="347" r:id="rId6"/>
    <p:sldId id="348" r:id="rId7"/>
    <p:sldId id="349" r:id="rId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8176D9-CE35-4C83-B870-38CDAD1B27CC}" type="datetimeFigureOut">
              <a:rPr lang="tr-TR"/>
              <a:pPr>
                <a:defRPr/>
              </a:pPr>
              <a:t>19.04.2020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5C3F7-56EA-426D-B5B3-2AAF88C4099B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242A-18AE-4378-A70A-1D73C12245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1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A45A4-E9A0-486C-AC0E-98708354640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6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3F1E-CB96-4004-90C7-863CB7CD1D9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3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77519-630F-4CD0-A7CC-C3B98B7895F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989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976-E80A-4AAF-8A24-07C41BBF7A8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20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8291-B596-49B9-82C9-FB7A9E297DE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5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AA8E-D21A-4553-BC03-2E9438C518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64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B7EE0-4EDE-459F-9232-5F18FE727BC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39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01C5-9E54-4D09-8993-5006E12E6C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03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722E6-6B0F-49F5-AA6C-5E45895A3D3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F640-09F0-48CC-8A35-DBC92022ADE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0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9BA21-4EA8-4851-BFA9-D2E6A612EE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47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2320A9-253F-4C85-9B3C-E687E4D599E9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 dirty="0" smtClean="0">
                <a:solidFill>
                  <a:srgbClr val="FF3300"/>
                </a:solidFill>
              </a:rPr>
              <a:t>BMÜ 236-SAYISAL YÖNTEMLER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</a:t>
            </a:fld>
            <a:endParaRPr lang="tr-TR" alt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068960"/>
            <a:ext cx="4550506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2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135"/>
            <a:ext cx="8919333" cy="487099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0"/>
            <a:ext cx="7915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3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0" y="5032078"/>
            <a:ext cx="8468249" cy="182084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66086"/>
            <a:ext cx="3030353" cy="6174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574" y="3250"/>
            <a:ext cx="2957224" cy="6941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703" y="716557"/>
            <a:ext cx="4541400" cy="75326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9" y="1508153"/>
            <a:ext cx="8804219" cy="3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4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1" y="-99392"/>
            <a:ext cx="8343900" cy="13525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53158"/>
            <a:ext cx="7244292" cy="546696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98170"/>
            <a:ext cx="4320480" cy="12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5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0653"/>
            <a:ext cx="3771900" cy="10668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01" y="234306"/>
            <a:ext cx="4972197" cy="89949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10" y="3717032"/>
            <a:ext cx="7505700" cy="7334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1145652"/>
            <a:ext cx="7056784" cy="274227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809" y="4427165"/>
            <a:ext cx="5256584" cy="22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6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4664"/>
            <a:ext cx="8076181" cy="422382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68" y="5175772"/>
            <a:ext cx="6181032" cy="10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7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789"/>
            <a:ext cx="8208912" cy="155235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80142"/>
            <a:ext cx="6192688" cy="5264827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835696" y="1210810"/>
            <a:ext cx="630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İntegralini Yamuk ve </a:t>
            </a:r>
            <a:r>
              <a:rPr lang="tr-TR" dirty="0" err="1" smtClean="0"/>
              <a:t>Simpson</a:t>
            </a:r>
            <a:r>
              <a:rPr lang="tr-TR" dirty="0" smtClean="0"/>
              <a:t> kurallarına göre hesaplayınız.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40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18</Words>
  <Application>Microsoft Office PowerPoint</Application>
  <PresentationFormat>Ekran Gösterisi (4:3)</PresentationFormat>
  <Paragraphs>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Calibri</vt:lpstr>
      <vt:lpstr>Varsayılan Tasarım</vt:lpstr>
      <vt:lpstr>BMÜ 236-SAYISAL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Ağları</dc:title>
  <dc:creator>yetkin tatar</dc:creator>
  <cp:lastModifiedBy>ronaldinho424</cp:lastModifiedBy>
  <cp:revision>369</cp:revision>
  <dcterms:created xsi:type="dcterms:W3CDTF">2006-02-07T10:46:16Z</dcterms:created>
  <dcterms:modified xsi:type="dcterms:W3CDTF">2020-04-19T13:39:14Z</dcterms:modified>
</cp:coreProperties>
</file>