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sldIdLst>
    <p:sldId id="262" r:id="rId2"/>
    <p:sldId id="344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84" autoAdjust="0"/>
  </p:normalViewPr>
  <p:slideViewPr>
    <p:cSldViewPr>
      <p:cViewPr varScale="1">
        <p:scale>
          <a:sx n="70" d="100"/>
          <a:sy n="70" d="100"/>
        </p:scale>
        <p:origin x="173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8176D9-CE35-4C83-B870-38CDAD1B27CC}" type="datetimeFigureOut">
              <a:rPr lang="tr-TR"/>
              <a:pPr>
                <a:defRPr/>
              </a:pPr>
              <a:t>11.05.2020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 smtClean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noProof="0" smtClean="0"/>
              <a:t>Asıl metin stillerini düzenlemek için tıklatın</a:t>
            </a:r>
          </a:p>
          <a:p>
            <a:pPr lvl="1"/>
            <a:r>
              <a:rPr lang="tr-TR" noProof="0" smtClean="0"/>
              <a:t>İkinci düzey</a:t>
            </a:r>
          </a:p>
          <a:p>
            <a:pPr lvl="2"/>
            <a:r>
              <a:rPr lang="tr-TR" noProof="0" smtClean="0"/>
              <a:t>Üçüncü düzey</a:t>
            </a:r>
          </a:p>
          <a:p>
            <a:pPr lvl="3"/>
            <a:r>
              <a:rPr lang="tr-TR" noProof="0" smtClean="0"/>
              <a:t>Dördüncü düzey</a:t>
            </a:r>
          </a:p>
          <a:p>
            <a:pPr lvl="4"/>
            <a:r>
              <a:rPr lang="tr-TR" noProof="0" smtClean="0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F5C3F7-56EA-426D-B5B3-2AAF88C4099B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5242A-18AE-4378-A70A-1D73C12245F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3124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CA45A4-E9A0-486C-AC0E-98708354640B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7661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7E3F1E-CB96-4004-90C7-863CB7CD1D99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6395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B77519-630F-4CD0-A7CC-C3B98B7895F0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9894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3E1976-E80A-4AAF-8A24-07C41BBF7A87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2005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A48291-B596-49B9-82C9-FB7A9E297DE7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975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6AA8E-D21A-4553-BC03-2E9438C518FF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464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2B7EE0-4EDE-459F-9232-5F18FE727BC6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74396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4901C5-9E54-4D09-8993-5006E12E6C1B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0031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722E6-6B0F-49F5-AA6C-5E45895A3D32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284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86F640-09F0-48CC-8A35-DBC92022ADE9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27056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 smtClean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29BA21-4EA8-4851-BFA9-D2E6A612EE9D}" type="slidenum">
              <a:rPr lang="tr-TR" altLang="tr-TR"/>
              <a:pPr/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4771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başlık stili için tıklatın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smtClean="0"/>
              <a:t>Asıl metin stillerini düzenlemek için tıklatın</a:t>
            </a:r>
          </a:p>
          <a:p>
            <a:pPr lvl="1"/>
            <a:r>
              <a:rPr lang="tr-TR" altLang="tr-TR" smtClean="0"/>
              <a:t>İkinci düzey</a:t>
            </a:r>
          </a:p>
          <a:p>
            <a:pPr lvl="2"/>
            <a:r>
              <a:rPr lang="tr-TR" altLang="tr-TR" smtClean="0"/>
              <a:t>Üçüncü düzey</a:t>
            </a:r>
          </a:p>
          <a:p>
            <a:pPr lvl="3"/>
            <a:r>
              <a:rPr lang="tr-TR" altLang="tr-TR" smtClean="0"/>
              <a:t>Dördüncü düzey</a:t>
            </a:r>
          </a:p>
          <a:p>
            <a:pPr lvl="4"/>
            <a:r>
              <a:rPr lang="tr-TR" altLang="tr-TR" smtClean="0"/>
              <a:t>Beşinci düzey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32320A9-253F-4C85-9B3C-E687E4D599E9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  <p:sldLayoutId id="2147483915" r:id="rId5"/>
    <p:sldLayoutId id="2147483916" r:id="rId6"/>
    <p:sldLayoutId id="2147483917" r:id="rId7"/>
    <p:sldLayoutId id="2147483918" r:id="rId8"/>
    <p:sldLayoutId id="2147483919" r:id="rId9"/>
    <p:sldLayoutId id="2147483920" r:id="rId10"/>
    <p:sldLayoutId id="2147483921" r:id="rId11"/>
    <p:sldLayoutId id="214748392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052513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z="4000" dirty="0" smtClean="0">
                <a:solidFill>
                  <a:srgbClr val="FF3300"/>
                </a:solidFill>
              </a:rPr>
              <a:t>BMÜ 236-SAYISAL YÖNTEMLER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76475"/>
            <a:ext cx="7283450" cy="3560763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tr-TR" altLang="tr-TR" dirty="0" smtClean="0"/>
          </a:p>
          <a:p>
            <a:pPr algn="ctr" eaLnBrk="1" hangingPunct="1">
              <a:buFontTx/>
              <a:buNone/>
            </a:pPr>
            <a:endParaRPr lang="tr-TR" altLang="tr-TR" dirty="0" smtClean="0"/>
          </a:p>
          <a:p>
            <a:pPr algn="ctr" eaLnBrk="1" hangingPunct="1">
              <a:buFontTx/>
              <a:buNone/>
            </a:pPr>
            <a:r>
              <a:rPr lang="tr-TR" altLang="tr-TR" dirty="0" smtClean="0"/>
              <a:t>En </a:t>
            </a:r>
            <a:r>
              <a:rPr lang="tr-TR" altLang="tr-TR" dirty="0"/>
              <a:t>K</a:t>
            </a:r>
            <a:r>
              <a:rPr lang="tr-TR" altLang="tr-TR" dirty="0" smtClean="0"/>
              <a:t>üçük </a:t>
            </a:r>
            <a:r>
              <a:rPr lang="tr-TR" altLang="tr-TR" dirty="0" smtClean="0"/>
              <a:t>K</a:t>
            </a:r>
            <a:r>
              <a:rPr lang="tr-TR" altLang="tr-TR" dirty="0" smtClean="0"/>
              <a:t>areler Yöntemi ile verilere eğri uydurma</a:t>
            </a:r>
            <a:endParaRPr lang="tr-TR" altLang="tr-TR" dirty="0" smtClean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1</a:t>
            </a:fld>
            <a:endParaRPr lang="tr-TR" alt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10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3" y="0"/>
            <a:ext cx="7751497" cy="184482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59" y="2823756"/>
            <a:ext cx="7350901" cy="400497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914937"/>
            <a:ext cx="2292494" cy="7804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135" y="1880373"/>
            <a:ext cx="37147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4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11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7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9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12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-6829"/>
            <a:ext cx="7884368" cy="684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13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613"/>
            <a:ext cx="8676456" cy="685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7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14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0" y="1628800"/>
            <a:ext cx="9044064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2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3671"/>
            <a:ext cx="5240582" cy="72008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424" y="753751"/>
            <a:ext cx="2327141" cy="43633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5" y="1910170"/>
            <a:ext cx="898299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3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3515" cy="3212976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" y="3212976"/>
            <a:ext cx="5211609" cy="3645024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944" y="4437112"/>
            <a:ext cx="4709412" cy="115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4</a:t>
            </a:fld>
            <a:endParaRPr lang="tr-TR" alt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4213"/>
            <a:ext cx="4709412" cy="115762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5880"/>
            <a:ext cx="5969044" cy="231212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052736"/>
            <a:ext cx="8924925" cy="29527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516" y="3742161"/>
            <a:ext cx="46482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7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5</a:t>
            </a:fld>
            <a:endParaRPr lang="tr-TR" alt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0"/>
            <a:ext cx="8081934" cy="355044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19" y="1916832"/>
            <a:ext cx="3515299" cy="86409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10122"/>
            <a:ext cx="4644008" cy="369663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781" y="3596207"/>
            <a:ext cx="4360355" cy="327026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544" y="3068960"/>
            <a:ext cx="842764" cy="7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1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6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06" y="1221948"/>
            <a:ext cx="6840760" cy="3134023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5" y="4355971"/>
            <a:ext cx="5774168" cy="170061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033" y="0"/>
            <a:ext cx="4257750" cy="227687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44" y="6065912"/>
            <a:ext cx="647327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39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7</a:t>
            </a:fld>
            <a:endParaRPr lang="tr-TR" alt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0"/>
            <a:ext cx="6672319" cy="324446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22" y="5702927"/>
            <a:ext cx="2292494" cy="78042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62265"/>
            <a:ext cx="5756918" cy="350060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27" y="2604995"/>
            <a:ext cx="936104" cy="87759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662" y="3368616"/>
            <a:ext cx="4152068" cy="161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7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8</a:t>
            </a:fld>
            <a:endParaRPr lang="tr-TR" alt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80"/>
            <a:ext cx="6519804" cy="2904863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2522"/>
            <a:ext cx="9174499" cy="185463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7" y="4814730"/>
            <a:ext cx="7633469" cy="63049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5648408"/>
            <a:ext cx="6461312" cy="7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1976-E80A-4AAF-8A24-07C41BBF7A87}" type="slidenum">
              <a:rPr lang="tr-TR" altLang="tr-TR" smtClean="0"/>
              <a:pPr/>
              <a:t>9</a:t>
            </a:fld>
            <a:endParaRPr lang="tr-TR" altLang="tr-TR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30088"/>
            <a:ext cx="7812360" cy="580871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484784"/>
            <a:ext cx="4480498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rsayılan Tasarım">
  <a:themeElements>
    <a:clrScheme name="Varsayılan Tasarı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arsayılan Tasarı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arsayılan Tasarı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rsayılan Tasarı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rsayılan Tasarı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</TotalTime>
  <Words>25</Words>
  <Application>Microsoft Office PowerPoint</Application>
  <PresentationFormat>Ekran Gösterisi (4:3)</PresentationFormat>
  <Paragraphs>18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7" baseType="lpstr">
      <vt:lpstr>Arial</vt:lpstr>
      <vt:lpstr>Calibri</vt:lpstr>
      <vt:lpstr>Varsayılan Tasarım</vt:lpstr>
      <vt:lpstr>BMÜ 236-SAYISAL YÖNTEMLER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fü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Ağları</dc:title>
  <dc:creator>yetkin tatar</dc:creator>
  <cp:lastModifiedBy>ronaldinho424</cp:lastModifiedBy>
  <cp:revision>370</cp:revision>
  <dcterms:created xsi:type="dcterms:W3CDTF">2006-02-07T10:46:16Z</dcterms:created>
  <dcterms:modified xsi:type="dcterms:W3CDTF">2020-05-10T23:28:30Z</dcterms:modified>
</cp:coreProperties>
</file>