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5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3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21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DD3-BE92-42ED-8750-EFBEABFAD73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0667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9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7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64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8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5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4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2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1856-C69C-4AF4-B6DE-765626C32544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8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Genetik Algoritmalar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342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</p:spPr>
        <p:txBody>
          <a:bodyPr/>
          <a:lstStyle/>
          <a:p>
            <a:pPr eaLnBrk="1" hangingPunct="1"/>
            <a:r>
              <a:rPr lang="tr-TR" altLang="tr-TR" sz="4000"/>
              <a:t>Genetik algoritmalar: 8-vezir problemi</a:t>
            </a:r>
            <a:endParaRPr lang="en-US" altLang="tr-TR" sz="40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tr-TR" altLang="tr-TR" sz="2400"/>
              <a:t>Uygunluk fonksiyonu</a:t>
            </a:r>
            <a:r>
              <a:rPr lang="en-US" altLang="tr-TR" sz="2400"/>
              <a:t>: </a:t>
            </a:r>
            <a:r>
              <a:rPr lang="tr-TR" altLang="tr-TR" sz="2400"/>
              <a:t>birbirine saldırmayan vezir sayısı</a:t>
            </a:r>
            <a:r>
              <a:rPr lang="en-US" altLang="tr-TR" sz="2400"/>
              <a:t> (min = 0, max = 8 </a:t>
            </a:r>
            <a:r>
              <a:rPr lang="en-US" altLang="tr-TR" sz="2400">
                <a:cs typeface="Arial" panose="020B0604020202020204" pitchFamily="34" charset="0"/>
              </a:rPr>
              <a:t>× </a:t>
            </a:r>
            <a:r>
              <a:rPr lang="en-US" altLang="tr-TR" sz="2400"/>
              <a:t>7/2 = 28)</a:t>
            </a:r>
          </a:p>
          <a:p>
            <a:pPr eaLnBrk="1" hangingPunct="1"/>
            <a:r>
              <a:rPr lang="en-US" altLang="tr-TR" sz="2400"/>
              <a:t>24/(24+23+20+11) = 31%</a:t>
            </a:r>
          </a:p>
          <a:p>
            <a:pPr eaLnBrk="1" hangingPunct="1"/>
            <a:r>
              <a:rPr lang="en-US" altLang="tr-TR" sz="2400"/>
              <a:t>23/(24+23+20+11) = 29% etc</a:t>
            </a:r>
          </a:p>
        </p:txBody>
      </p:sp>
      <p:pic>
        <p:nvPicPr>
          <p:cNvPr id="119812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77724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98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8queens-cross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433639"/>
            <a:ext cx="68008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8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tr-TR" altLang="tr-TR" sz="4000"/>
              <a:t>Genetik algoritmalar: 8-vezir problemi</a:t>
            </a:r>
            <a:endParaRPr lang="en-US" altLang="tr-TR" sz="4000"/>
          </a:p>
        </p:txBody>
      </p:sp>
    </p:spTree>
    <p:extLst>
      <p:ext uri="{BB962C8B-B14F-4D97-AF65-F5344CB8AC3E}">
        <p14:creationId xmlns:p14="http://schemas.microsoft.com/office/powerpoint/2010/main" val="41595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Genetik algoritma örneği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dirty="0"/>
              <a:t>15x – x</a:t>
            </a:r>
            <a:r>
              <a:rPr lang="tr-TR" altLang="tr-TR" baseline="30000" dirty="0"/>
              <a:t>2</a:t>
            </a:r>
            <a:r>
              <a:rPr lang="tr-TR" altLang="tr-TR" dirty="0"/>
              <a:t> denklemini maksimum yapan en uygun </a:t>
            </a:r>
            <a:r>
              <a:rPr lang="tr-TR" altLang="tr-TR" dirty="0" err="1"/>
              <a:t>x’i</a:t>
            </a:r>
            <a:r>
              <a:rPr lang="tr-TR" altLang="tr-TR" dirty="0"/>
              <a:t> bulun.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 err="1"/>
              <a:t>X’in</a:t>
            </a:r>
            <a:r>
              <a:rPr lang="tr-TR" altLang="tr-TR" dirty="0"/>
              <a:t> sadece 1 ile 15 arası tamsayı değerler alabildiğini varsayalım.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Bu 15 rakam 4 bit ile gösterilebilir.</a:t>
            </a:r>
            <a:br>
              <a:rPr lang="tr-TR" altLang="tr-TR" dirty="0"/>
            </a:br>
            <a:r>
              <a:rPr lang="tr-TR" altLang="tr-TR" dirty="0"/>
              <a:t>1 = 0001, 2=0010, …14 = 1110, 15 = 1111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f(x) = 15x – x</a:t>
            </a:r>
            <a:r>
              <a:rPr lang="tr-TR" altLang="tr-TR" baseline="30000" dirty="0"/>
              <a:t>2</a:t>
            </a:r>
            <a:r>
              <a:rPr lang="tr-TR" altLang="tr-TR" dirty="0"/>
              <a:t> , N = 6, </a:t>
            </a:r>
            <a:r>
              <a:rPr lang="tr-TR" altLang="tr-TR" dirty="0" err="1"/>
              <a:t>p</a:t>
            </a:r>
            <a:r>
              <a:rPr lang="tr-TR" altLang="tr-TR" baseline="-25000" dirty="0" err="1"/>
              <a:t>c</a:t>
            </a:r>
            <a:r>
              <a:rPr lang="tr-TR" altLang="tr-TR" dirty="0"/>
              <a:t> = 0.7, </a:t>
            </a:r>
            <a:r>
              <a:rPr lang="tr-TR" altLang="tr-TR" dirty="0" err="1"/>
              <a:t>p</a:t>
            </a:r>
            <a:r>
              <a:rPr lang="tr-TR" altLang="tr-TR" baseline="-25000" dirty="0" err="1"/>
              <a:t>m</a:t>
            </a:r>
            <a:r>
              <a:rPr lang="tr-TR" altLang="tr-TR" dirty="0"/>
              <a:t> = 0.001 </a:t>
            </a:r>
          </a:p>
        </p:txBody>
      </p:sp>
    </p:spTree>
    <p:extLst>
      <p:ext uri="{BB962C8B-B14F-4D97-AF65-F5344CB8AC3E}">
        <p14:creationId xmlns:p14="http://schemas.microsoft.com/office/powerpoint/2010/main" val="14671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458200" cy="4648200"/>
          </a:xfrm>
        </p:spPr>
        <p:txBody>
          <a:bodyPr/>
          <a:lstStyle/>
          <a:p>
            <a:pPr eaLnBrk="1" hangingPunct="1"/>
            <a:r>
              <a:rPr lang="tr-TR" altLang="tr-TR"/>
              <a:t>İlk populasyonu rasgele yaratalım. </a:t>
            </a:r>
          </a:p>
        </p:txBody>
      </p:sp>
      <p:graphicFrame>
        <p:nvGraphicFramePr>
          <p:cNvPr id="127041" name="Group 65"/>
          <p:cNvGraphicFramePr>
            <a:graphicFrameLocks noGrp="1"/>
          </p:cNvGraphicFramePr>
          <p:nvPr>
            <p:ph sz="half" idx="2"/>
          </p:nvPr>
        </p:nvGraphicFramePr>
        <p:xfrm>
          <a:off x="1828800" y="2209801"/>
          <a:ext cx="8382000" cy="4113219"/>
        </p:xfrm>
        <a:graphic>
          <a:graphicData uri="http://schemas.openxmlformats.org/drawingml/2006/table">
            <a:tbl>
              <a:tblPr/>
              <a:tblGrid>
                <a:gridCol w="167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Kromozom ismi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Kromozom dizini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Tamsayı değeri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Kromozom uygunluğu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Uygunluk yüzdesi (%)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46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53340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Text Box 5"/>
          <p:cNvSpPr txBox="1">
            <a:spLocks noChangeArrowheads="1"/>
          </p:cNvSpPr>
          <p:nvPr/>
        </p:nvSpPr>
        <p:spPr bwMode="auto">
          <a:xfrm>
            <a:off x="1828800" y="5791200"/>
            <a:ext cx="828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/>
              <a:t>Populasyondaki kromozomların fonksiyona uyumluluğu</a:t>
            </a:r>
          </a:p>
        </p:txBody>
      </p:sp>
    </p:spTree>
    <p:extLst>
      <p:ext uri="{BB962C8B-B14F-4D97-AF65-F5344CB8AC3E}">
        <p14:creationId xmlns:p14="http://schemas.microsoft.com/office/powerpoint/2010/main" val="115068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57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85926"/>
            <a:ext cx="76962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Text Box 5"/>
          <p:cNvSpPr txBox="1">
            <a:spLocks noChangeArrowheads="1"/>
          </p:cNvSpPr>
          <p:nvPr/>
        </p:nvSpPr>
        <p:spPr bwMode="auto">
          <a:xfrm>
            <a:off x="1828801" y="5562600"/>
            <a:ext cx="854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/>
              <a:t>Kromozomların tüm populasyona göre seçilme olasılıkları</a:t>
            </a:r>
          </a:p>
        </p:txBody>
      </p:sp>
    </p:spTree>
    <p:extLst>
      <p:ext uri="{BB962C8B-B14F-4D97-AF65-F5344CB8AC3E}">
        <p14:creationId xmlns:p14="http://schemas.microsoft.com/office/powerpoint/2010/main" val="21817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67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48339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8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77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0825"/>
            <a:ext cx="5715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Text Box 5"/>
          <p:cNvSpPr txBox="1">
            <a:spLocks noChangeArrowheads="1"/>
          </p:cNvSpPr>
          <p:nvPr/>
        </p:nvSpPr>
        <p:spPr bwMode="auto">
          <a:xfrm>
            <a:off x="1663700" y="5791200"/>
            <a:ext cx="900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/>
              <a:t>Birkaç iterasyon sonunda populasyonda kalan kromozomlar </a:t>
            </a:r>
          </a:p>
        </p:txBody>
      </p:sp>
    </p:spTree>
    <p:extLst>
      <p:ext uri="{BB962C8B-B14F-4D97-AF65-F5344CB8AC3E}">
        <p14:creationId xmlns:p14="http://schemas.microsoft.com/office/powerpoint/2010/main" val="14897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Genetik algoritmalar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839200" cy="60960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Algoritma parametrelerini belirle (N,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c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m</a:t>
            </a:r>
            <a:r>
              <a:rPr lang="tr-TR" altLang="tr-TR" sz="2000" dirty="0"/>
              <a:t>)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Problem için gerçekleşebilecek durumları (kromozomları) </a:t>
            </a:r>
            <a:r>
              <a:rPr lang="tr-TR" altLang="tr-TR" sz="2000" dirty="0" err="1"/>
              <a:t>populasyon</a:t>
            </a:r>
            <a:r>
              <a:rPr lang="tr-TR" altLang="tr-TR" sz="2000" dirty="0"/>
              <a:t> (rasgele N adet) olarak tut. (x</a:t>
            </a:r>
            <a:r>
              <a:rPr lang="tr-TR" altLang="tr-TR" sz="2000" baseline="-25000" dirty="0"/>
              <a:t>1</a:t>
            </a:r>
            <a:r>
              <a:rPr lang="tr-TR" altLang="tr-TR" sz="2000" dirty="0"/>
              <a:t>, x</a:t>
            </a:r>
            <a:r>
              <a:rPr lang="tr-TR" altLang="tr-TR" sz="2000" baseline="-25000" dirty="0"/>
              <a:t>2</a:t>
            </a:r>
            <a:r>
              <a:rPr lang="tr-TR" altLang="tr-TR" sz="2000" dirty="0"/>
              <a:t>, … </a:t>
            </a:r>
            <a:r>
              <a:rPr lang="tr-TR" altLang="tr-TR" sz="2000" dirty="0" err="1"/>
              <a:t>x</a:t>
            </a:r>
            <a:r>
              <a:rPr lang="tr-TR" altLang="tr-TR" sz="2000" baseline="-25000" dirty="0" err="1"/>
              <a:t>N</a:t>
            </a:r>
            <a:r>
              <a:rPr lang="tr-TR" altLang="tr-TR" sz="2000" dirty="0"/>
              <a:t>)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Kromozomlar için bir uygunluk fonksiyonu f(x) tanımla.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Her kromozomun uygunluğunu hesapla.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Kromozom uygunluğuyla orantılı olasılığa göre 2 adet kromozom seç, bunları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c</a:t>
            </a:r>
            <a:r>
              <a:rPr lang="tr-TR" altLang="tr-TR" sz="2000" dirty="0"/>
              <a:t> olasılığı ile çaprazla,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m</a:t>
            </a:r>
            <a:r>
              <a:rPr lang="tr-TR" altLang="tr-TR" sz="2000" baseline="-25000" dirty="0"/>
              <a:t> </a:t>
            </a:r>
            <a:r>
              <a:rPr lang="tr-TR" altLang="tr-TR" sz="2000" dirty="0"/>
              <a:t>olasılığı ile mutasyona uğrat.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Bu yeni oluşan 2 kromozomu yeni </a:t>
            </a:r>
            <a:r>
              <a:rPr lang="tr-TR" altLang="tr-TR" sz="2000" dirty="0" err="1"/>
              <a:t>populasyona</a:t>
            </a:r>
            <a:r>
              <a:rPr lang="tr-TR" altLang="tr-TR" sz="2000" dirty="0"/>
              <a:t> yerleştir.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5 ve 6 aşamalarını yeni </a:t>
            </a:r>
            <a:r>
              <a:rPr lang="tr-TR" altLang="tr-TR" sz="2000" dirty="0" err="1"/>
              <a:t>populasyon</a:t>
            </a:r>
            <a:r>
              <a:rPr lang="tr-TR" altLang="tr-TR" sz="2000" dirty="0"/>
              <a:t> N kromozom oluncaya kadar devam et. 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Eski </a:t>
            </a:r>
            <a:r>
              <a:rPr lang="tr-TR" altLang="tr-TR" sz="2000" dirty="0" err="1"/>
              <a:t>populasyondaki</a:t>
            </a:r>
            <a:r>
              <a:rPr lang="tr-TR" altLang="tr-TR" sz="2000" dirty="0"/>
              <a:t> kromozomların yerine oluşturulan yeni N kromozomu koy.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4. aşamaya geri dön ve </a:t>
            </a:r>
            <a:r>
              <a:rPr lang="tr-TR" altLang="tr-TR" sz="2000" dirty="0" err="1"/>
              <a:t>populasyondaki</a:t>
            </a:r>
            <a:r>
              <a:rPr lang="tr-TR" altLang="tr-TR" sz="2000" dirty="0"/>
              <a:t> kromozomlar istediğimiz kritere uygun oluncaya kadar algoritmaya devam et.</a:t>
            </a:r>
          </a:p>
        </p:txBody>
      </p:sp>
    </p:spTree>
    <p:extLst>
      <p:ext uri="{BB962C8B-B14F-4D97-AF65-F5344CB8AC3E}">
        <p14:creationId xmlns:p14="http://schemas.microsoft.com/office/powerpoint/2010/main" val="5761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</p:spPr>
        <p:txBody>
          <a:bodyPr/>
          <a:lstStyle/>
          <a:p>
            <a:pPr eaLnBrk="1" hangingPunct="1"/>
            <a:r>
              <a:rPr lang="tr-TR" altLang="tr-TR" sz="4000"/>
              <a:t>Genetik algoritmalar: 8-vezir problemi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1752600"/>
          </a:xfrm>
        </p:spPr>
        <p:txBody>
          <a:bodyPr/>
          <a:lstStyle/>
          <a:p>
            <a:pPr eaLnBrk="1" hangingPunct="1"/>
            <a:r>
              <a:rPr lang="tr-TR" altLang="tr-TR" smtClean="0"/>
              <a:t>Kromozom her sütun için vezirin aşağıdan yukarıya kaçıncı karede yer aldığını gösteren 8 tamsayıdan oluşan bir dizindir.</a:t>
            </a:r>
          </a:p>
          <a:p>
            <a:pPr eaLnBrk="1" hangingPunct="1"/>
            <a:endParaRPr lang="tr-TR" altLang="tr-TR" smtClean="0"/>
          </a:p>
        </p:txBody>
      </p:sp>
      <p:pic>
        <p:nvPicPr>
          <p:cNvPr id="118788" name="Picture 4" descr="8queens-local-mini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290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590801" y="3429000"/>
            <a:ext cx="367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981200" y="3505200"/>
            <a:ext cx="5257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/>
              <a:t>Örnek: Yandaki kromozom = 16257483</a:t>
            </a:r>
          </a:p>
          <a:p>
            <a:pPr eaLnBrk="1" hangingPunct="1"/>
            <a:endParaRPr lang="tr-TR" altLang="tr-TR"/>
          </a:p>
          <a:p>
            <a:pPr eaLnBrk="1" hangingPunct="1"/>
            <a:r>
              <a:rPr lang="tr-TR" altLang="tr-TR"/>
              <a:t>N=4 kullanılmış, p</a:t>
            </a:r>
            <a:r>
              <a:rPr lang="tr-TR" altLang="tr-TR" baseline="-25000"/>
              <a:t>c</a:t>
            </a:r>
            <a:r>
              <a:rPr lang="tr-TR" altLang="tr-TR"/>
              <a:t> ve p</a:t>
            </a:r>
            <a:r>
              <a:rPr lang="tr-TR" altLang="tr-TR" baseline="-25000"/>
              <a:t>m</a:t>
            </a:r>
            <a:r>
              <a:rPr lang="tr-TR" altLang="tr-TR"/>
              <a:t> için tipik değerler seçilmiş.</a:t>
            </a:r>
          </a:p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057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190</Words>
  <Application>Microsoft Office PowerPoint</Application>
  <PresentationFormat>Geniş ekran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Genetik Algoritmalar</vt:lpstr>
      <vt:lpstr>Genetik algoritma örneği</vt:lpstr>
      <vt:lpstr>Genetik algoritma örneği</vt:lpstr>
      <vt:lpstr>Genetik algoritma örneği</vt:lpstr>
      <vt:lpstr>Genetik algoritma örneği</vt:lpstr>
      <vt:lpstr>Genetik algoritma örneği</vt:lpstr>
      <vt:lpstr>Genetik algoritma örneği</vt:lpstr>
      <vt:lpstr>Genetik algoritmalar</vt:lpstr>
      <vt:lpstr>Genetik algoritmalar: 8-vezir problemi</vt:lpstr>
      <vt:lpstr>Genetik algoritmalar: 8-vezir problemi</vt:lpstr>
      <vt:lpstr>Genetik algoritmalar: 8-vezir problemi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 Algoritmalar</dc:title>
  <dc:creator>Lenovo</dc:creator>
  <cp:lastModifiedBy>Lenovo</cp:lastModifiedBy>
  <cp:revision>2</cp:revision>
  <dcterms:created xsi:type="dcterms:W3CDTF">2020-04-05T19:12:54Z</dcterms:created>
  <dcterms:modified xsi:type="dcterms:W3CDTF">2020-04-05T19:17:40Z</dcterms:modified>
</cp:coreProperties>
</file>