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62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47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5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115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735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75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23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912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49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50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024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DC6F-65B4-41E3-BD3D-C2EEC0E22C32}" type="datetimeFigureOut">
              <a:rPr lang="tr-TR" smtClean="0"/>
              <a:t>20.08.2019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DC025-C655-475C-AA2C-5BD204565F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7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Lesson</a:t>
            </a:r>
            <a:r>
              <a:rPr lang="tr-TR" dirty="0" smtClean="0"/>
              <a:t> 5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21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3584"/>
            <a:ext cx="9393233" cy="4351338"/>
          </a:xfrm>
        </p:spPr>
      </p:pic>
    </p:spTree>
    <p:extLst>
      <p:ext uri="{BB962C8B-B14F-4D97-AF65-F5344CB8AC3E}">
        <p14:creationId xmlns:p14="http://schemas.microsoft.com/office/powerpoint/2010/main" val="301443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51" y="2163153"/>
            <a:ext cx="9162635" cy="3239164"/>
          </a:xfrm>
        </p:spPr>
      </p:pic>
    </p:spTree>
    <p:extLst>
      <p:ext uri="{BB962C8B-B14F-4D97-AF65-F5344CB8AC3E}">
        <p14:creationId xmlns:p14="http://schemas.microsoft.com/office/powerpoint/2010/main" val="303031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81" y="427749"/>
            <a:ext cx="8953780" cy="5923446"/>
          </a:xfrm>
        </p:spPr>
      </p:pic>
    </p:spTree>
    <p:extLst>
      <p:ext uri="{BB962C8B-B14F-4D97-AF65-F5344CB8AC3E}">
        <p14:creationId xmlns:p14="http://schemas.microsoft.com/office/powerpoint/2010/main" val="360303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6" y="692092"/>
            <a:ext cx="10806863" cy="5099108"/>
          </a:xfrm>
        </p:spPr>
      </p:pic>
    </p:spTree>
    <p:extLst>
      <p:ext uri="{BB962C8B-B14F-4D97-AF65-F5344CB8AC3E}">
        <p14:creationId xmlns:p14="http://schemas.microsoft.com/office/powerpoint/2010/main" val="111420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03" y="2253323"/>
            <a:ext cx="10515600" cy="2970318"/>
          </a:xfrm>
        </p:spPr>
      </p:pic>
    </p:spTree>
    <p:extLst>
      <p:ext uri="{BB962C8B-B14F-4D97-AF65-F5344CB8AC3E}">
        <p14:creationId xmlns:p14="http://schemas.microsoft.com/office/powerpoint/2010/main" val="324117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2" y="2202158"/>
            <a:ext cx="9907383" cy="3219899"/>
          </a:xfrm>
        </p:spPr>
      </p:pic>
    </p:spTree>
    <p:extLst>
      <p:ext uri="{BB962C8B-B14F-4D97-AF65-F5344CB8AC3E}">
        <p14:creationId xmlns:p14="http://schemas.microsoft.com/office/powerpoint/2010/main" val="86052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66" y="1825625"/>
            <a:ext cx="8991068" cy="4351338"/>
          </a:xfrm>
        </p:spPr>
      </p:pic>
    </p:spTree>
    <p:extLst>
      <p:ext uri="{BB962C8B-B14F-4D97-AF65-F5344CB8AC3E}">
        <p14:creationId xmlns:p14="http://schemas.microsoft.com/office/powerpoint/2010/main" val="115671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1" y="2419452"/>
            <a:ext cx="10259857" cy="2848373"/>
          </a:xfrm>
        </p:spPr>
      </p:pic>
    </p:spTree>
    <p:extLst>
      <p:ext uri="{BB962C8B-B14F-4D97-AF65-F5344CB8AC3E}">
        <p14:creationId xmlns:p14="http://schemas.microsoft.com/office/powerpoint/2010/main" val="262112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57" y="1825625"/>
            <a:ext cx="8305685" cy="4351338"/>
          </a:xfrm>
        </p:spPr>
      </p:pic>
    </p:spTree>
    <p:extLst>
      <p:ext uri="{BB962C8B-B14F-4D97-AF65-F5344CB8AC3E}">
        <p14:creationId xmlns:p14="http://schemas.microsoft.com/office/powerpoint/2010/main" val="211966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Geniş ekran</PresentationFormat>
  <Paragraphs>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Lesson 5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Gng23</dc:creator>
  <cp:lastModifiedBy>Gng23</cp:lastModifiedBy>
  <cp:revision>3</cp:revision>
  <dcterms:created xsi:type="dcterms:W3CDTF">2019-08-20T07:56:16Z</dcterms:created>
  <dcterms:modified xsi:type="dcterms:W3CDTF">2019-08-20T08:08:41Z</dcterms:modified>
</cp:coreProperties>
</file>