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71AB-E8F3-4616-9C45-EC21E2255C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FD8C-5B42-422E-BA46-A7D535CDA4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90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71AB-E8F3-4616-9C45-EC21E2255C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FD8C-5B42-422E-BA46-A7D535CDA4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26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71AB-E8F3-4616-9C45-EC21E2255C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FD8C-5B42-422E-BA46-A7D535CDA4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377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71AB-E8F3-4616-9C45-EC21E2255C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FD8C-5B42-422E-BA46-A7D535CDA4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065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71AB-E8F3-4616-9C45-EC21E2255C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FD8C-5B42-422E-BA46-A7D535CDA4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809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71AB-E8F3-4616-9C45-EC21E2255C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FD8C-5B42-422E-BA46-A7D535CDA4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529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71AB-E8F3-4616-9C45-EC21E2255C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FD8C-5B42-422E-BA46-A7D535CDA4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8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71AB-E8F3-4616-9C45-EC21E2255C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FD8C-5B42-422E-BA46-A7D535CDA4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601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71AB-E8F3-4616-9C45-EC21E2255C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FD8C-5B42-422E-BA46-A7D535CDA4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67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71AB-E8F3-4616-9C45-EC21E2255C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FD8C-5B42-422E-BA46-A7D535CDA4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540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71AB-E8F3-4616-9C45-EC21E2255C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5FD8C-5B42-422E-BA46-A7D535CDA4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168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71AB-E8F3-4616-9C45-EC21E2255C8E}" type="datetimeFigureOut">
              <a:rPr lang="tr-TR" smtClean="0"/>
              <a:t>4.07.2019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5FD8C-5B42-422E-BA46-A7D535CDA4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578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TECHNICAL PAPERS AND ARTICLES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401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778" y="643596"/>
            <a:ext cx="7806656" cy="5979168"/>
          </a:xfrm>
        </p:spPr>
      </p:pic>
    </p:spTree>
    <p:extLst>
      <p:ext uri="{BB962C8B-B14F-4D97-AF65-F5344CB8AC3E}">
        <p14:creationId xmlns:p14="http://schemas.microsoft.com/office/powerpoint/2010/main" val="262396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they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may present the results of studies  done by researchers and scientists</a:t>
            </a:r>
          </a:p>
          <a:p>
            <a:endParaRPr lang="en-US" dirty="0"/>
          </a:p>
          <a:p>
            <a:r>
              <a:rPr lang="en-US" dirty="0"/>
              <a:t>They may give details and an overview of a specific subject or field</a:t>
            </a:r>
          </a:p>
          <a:p>
            <a:endParaRPr lang="en-US" dirty="0"/>
          </a:p>
          <a:p>
            <a:r>
              <a:rPr lang="en-US" dirty="0"/>
              <a:t>They may propose an idea and theory, or improve another one or criticize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9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General Form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Authors and their affiliations</a:t>
            </a:r>
          </a:p>
          <a:p>
            <a:r>
              <a:rPr lang="en-US" dirty="0" smtClean="0"/>
              <a:t>The issue details of the paper/article (DOI, volume, number and so on)</a:t>
            </a:r>
          </a:p>
          <a:p>
            <a:r>
              <a:rPr lang="en-US" dirty="0" smtClean="0"/>
              <a:t>Abstract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err="1" smtClean="0"/>
              <a:t>words</a:t>
            </a: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Related works</a:t>
            </a:r>
            <a:r>
              <a:rPr lang="tr-TR" dirty="0"/>
              <a:t> / </a:t>
            </a:r>
            <a:r>
              <a:rPr lang="tr-TR" dirty="0" err="1"/>
              <a:t>Literature</a:t>
            </a:r>
            <a:r>
              <a:rPr lang="tr-TR" dirty="0"/>
              <a:t> </a:t>
            </a:r>
            <a:r>
              <a:rPr lang="tr-TR" dirty="0" err="1"/>
              <a:t>review</a:t>
            </a:r>
            <a:endParaRPr lang="en-US" dirty="0" smtClean="0"/>
          </a:p>
          <a:p>
            <a:r>
              <a:rPr lang="en-US" dirty="0" smtClean="0"/>
              <a:t>The proposal / experiments / method used</a:t>
            </a:r>
          </a:p>
          <a:p>
            <a:r>
              <a:rPr lang="en-US" dirty="0" smtClean="0"/>
              <a:t>The Results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r>
              <a:rPr lang="en-US" dirty="0" smtClean="0"/>
              <a:t>CV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86" y="378360"/>
            <a:ext cx="10330334" cy="6479640"/>
          </a:xfrm>
        </p:spPr>
      </p:pic>
    </p:spTree>
    <p:extLst>
      <p:ext uri="{BB962C8B-B14F-4D97-AF65-F5344CB8AC3E}">
        <p14:creationId xmlns:p14="http://schemas.microsoft.com/office/powerpoint/2010/main" val="267505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266" y="888922"/>
            <a:ext cx="9507384" cy="5389213"/>
          </a:xfrm>
        </p:spPr>
      </p:pic>
    </p:spTree>
    <p:extLst>
      <p:ext uri="{BB962C8B-B14F-4D97-AF65-F5344CB8AC3E}">
        <p14:creationId xmlns:p14="http://schemas.microsoft.com/office/powerpoint/2010/main" val="47574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6" y="286757"/>
            <a:ext cx="10224510" cy="5790658"/>
          </a:xfrm>
        </p:spPr>
      </p:pic>
    </p:spTree>
    <p:extLst>
      <p:ext uri="{BB962C8B-B14F-4D97-AF65-F5344CB8AC3E}">
        <p14:creationId xmlns:p14="http://schemas.microsoft.com/office/powerpoint/2010/main" val="249284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9" y="175244"/>
            <a:ext cx="8653925" cy="6283274"/>
          </a:xfrm>
        </p:spPr>
      </p:pic>
    </p:spTree>
    <p:extLst>
      <p:ext uri="{BB962C8B-B14F-4D97-AF65-F5344CB8AC3E}">
        <p14:creationId xmlns:p14="http://schemas.microsoft.com/office/powerpoint/2010/main" val="3446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55" y="309059"/>
            <a:ext cx="5797372" cy="5935877"/>
          </a:xfrm>
        </p:spPr>
      </p:pic>
    </p:spTree>
    <p:extLst>
      <p:ext uri="{BB962C8B-B14F-4D97-AF65-F5344CB8AC3E}">
        <p14:creationId xmlns:p14="http://schemas.microsoft.com/office/powerpoint/2010/main" val="335437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45" y="487478"/>
            <a:ext cx="6654372" cy="5917373"/>
          </a:xfrm>
        </p:spPr>
      </p:pic>
    </p:spTree>
    <p:extLst>
      <p:ext uri="{BB962C8B-B14F-4D97-AF65-F5344CB8AC3E}">
        <p14:creationId xmlns:p14="http://schemas.microsoft.com/office/powerpoint/2010/main" val="167824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95</Words>
  <Application>Microsoft Office PowerPoint</Application>
  <PresentationFormat>Geniş ekran</PresentationFormat>
  <Paragraphs>20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TECHNICAL PAPERS AND ARTICLES</vt:lpstr>
      <vt:lpstr>What are they?</vt:lpstr>
      <vt:lpstr>The General Form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PAPERS AND ARTICLES</dc:title>
  <dc:creator>Gng23</dc:creator>
  <cp:lastModifiedBy>Gng23</cp:lastModifiedBy>
  <cp:revision>9</cp:revision>
  <dcterms:created xsi:type="dcterms:W3CDTF">2019-07-04T08:22:46Z</dcterms:created>
  <dcterms:modified xsi:type="dcterms:W3CDTF">2019-07-04T12:10:15Z</dcterms:modified>
</cp:coreProperties>
</file>