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7" r:id="rId1"/>
  </p:sldMasterIdLst>
  <p:sldIdLst>
    <p:sldId id="256" r:id="rId2"/>
    <p:sldId id="263" r:id="rId3"/>
    <p:sldId id="258" r:id="rId4"/>
    <p:sldId id="262" r:id="rId5"/>
    <p:sldId id="269" r:id="rId6"/>
    <p:sldId id="270" r:id="rId7"/>
    <p:sldId id="268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BD22-E921-46E5-8586-5AB88BD9FD16}" type="datetimeFigureOut">
              <a:rPr lang="tr-TR" smtClean="0"/>
              <a:t>1.07.2025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907C-FB41-41F2-9DB2-12E72B03A2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145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BD22-E921-46E5-8586-5AB88BD9FD16}" type="datetimeFigureOut">
              <a:rPr lang="tr-TR" smtClean="0"/>
              <a:t>1.07.2025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907C-FB41-41F2-9DB2-12E72B03A2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752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BD22-E921-46E5-8586-5AB88BD9FD16}" type="datetimeFigureOut">
              <a:rPr lang="tr-TR" smtClean="0"/>
              <a:t>1.07.2025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907C-FB41-41F2-9DB2-12E72B03A2C2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7117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BD22-E921-46E5-8586-5AB88BD9FD16}" type="datetimeFigureOut">
              <a:rPr lang="tr-TR" smtClean="0"/>
              <a:t>1.07.2025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907C-FB41-41F2-9DB2-12E72B03A2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8134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BD22-E921-46E5-8586-5AB88BD9FD16}" type="datetimeFigureOut">
              <a:rPr lang="tr-TR" smtClean="0"/>
              <a:t>1.07.2025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907C-FB41-41F2-9DB2-12E72B03A2C2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341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BD22-E921-46E5-8586-5AB88BD9FD16}" type="datetimeFigureOut">
              <a:rPr lang="tr-TR" smtClean="0"/>
              <a:t>1.07.2025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907C-FB41-41F2-9DB2-12E72B03A2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1851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BD22-E921-46E5-8586-5AB88BD9FD16}" type="datetimeFigureOut">
              <a:rPr lang="tr-TR" smtClean="0"/>
              <a:t>1.07.2025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907C-FB41-41F2-9DB2-12E72B03A2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7816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BD22-E921-46E5-8586-5AB88BD9FD16}" type="datetimeFigureOut">
              <a:rPr lang="tr-TR" smtClean="0"/>
              <a:t>1.07.2025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907C-FB41-41F2-9DB2-12E72B03A2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1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BD22-E921-46E5-8586-5AB88BD9FD16}" type="datetimeFigureOut">
              <a:rPr lang="tr-TR" smtClean="0"/>
              <a:t>1.07.2025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907C-FB41-41F2-9DB2-12E72B03A2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725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BD22-E921-46E5-8586-5AB88BD9FD16}" type="datetimeFigureOut">
              <a:rPr lang="tr-TR" smtClean="0"/>
              <a:t>1.07.2025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907C-FB41-41F2-9DB2-12E72B03A2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747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BD22-E921-46E5-8586-5AB88BD9FD16}" type="datetimeFigureOut">
              <a:rPr lang="tr-TR" smtClean="0"/>
              <a:t>1.07.2025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907C-FB41-41F2-9DB2-12E72B03A2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439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BD22-E921-46E5-8586-5AB88BD9FD16}" type="datetimeFigureOut">
              <a:rPr lang="tr-TR" smtClean="0"/>
              <a:t>1.07.2025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907C-FB41-41F2-9DB2-12E72B03A2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890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BD22-E921-46E5-8586-5AB88BD9FD16}" type="datetimeFigureOut">
              <a:rPr lang="tr-TR" smtClean="0"/>
              <a:t>1.07.2025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907C-FB41-41F2-9DB2-12E72B03A2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358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BD22-E921-46E5-8586-5AB88BD9FD16}" type="datetimeFigureOut">
              <a:rPr lang="tr-TR" smtClean="0"/>
              <a:t>1.07.2025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907C-FB41-41F2-9DB2-12E72B03A2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1366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BD22-E921-46E5-8586-5AB88BD9FD16}" type="datetimeFigureOut">
              <a:rPr lang="tr-TR" smtClean="0"/>
              <a:t>1.07.2025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907C-FB41-41F2-9DB2-12E72B03A2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435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BD22-E921-46E5-8586-5AB88BD9FD16}" type="datetimeFigureOut">
              <a:rPr lang="tr-TR" smtClean="0"/>
              <a:t>1.07.2025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907C-FB41-41F2-9DB2-12E72B03A2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42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CBD22-E921-46E5-8586-5AB88BD9FD16}" type="datetimeFigureOut">
              <a:rPr lang="tr-TR" smtClean="0"/>
              <a:t>1.07.2025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86907C-FB41-41F2-9DB2-12E72B03A2C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1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07067" y="1213339"/>
            <a:ext cx="7766936" cy="1828799"/>
          </a:xfrm>
        </p:spPr>
        <p:txBody>
          <a:bodyPr/>
          <a:lstStyle/>
          <a:p>
            <a:r>
              <a:rPr lang="en-US" b="1" dirty="0" err="1"/>
              <a:t>Paythor</a:t>
            </a:r>
            <a:r>
              <a:rPr lang="en-US" b="1" dirty="0"/>
              <a:t> API Payment </a:t>
            </a:r>
            <a:r>
              <a:rPr lang="en-US" b="1" dirty="0" smtClean="0"/>
              <a:t>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7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75745" y="1872851"/>
            <a:ext cx="4185623" cy="576262"/>
          </a:xfrm>
        </p:spPr>
        <p:txBody>
          <a:bodyPr/>
          <a:lstStyle/>
          <a:p>
            <a:pPr algn="ctr"/>
            <a:r>
              <a:rPr lang="tr-TR" b="1" dirty="0" smtClean="0"/>
              <a:t>Project </a:t>
            </a:r>
            <a:r>
              <a:rPr lang="tr-TR" b="1" dirty="0" err="1" smtClean="0"/>
              <a:t>Purpose</a:t>
            </a:r>
            <a:endParaRPr lang="en-US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75745" y="2554365"/>
            <a:ext cx="4973215" cy="3304117"/>
          </a:xfrm>
        </p:spPr>
        <p:txBody>
          <a:bodyPr>
            <a:normAutofit/>
          </a:bodyPr>
          <a:lstStyle/>
          <a:p>
            <a:r>
              <a:rPr lang="en-US" sz="2000" dirty="0"/>
              <a:t>Allows users to register and log in</a:t>
            </a:r>
            <a:endParaRPr lang="tr-TR" sz="2000" dirty="0"/>
          </a:p>
          <a:p>
            <a:r>
              <a:rPr lang="en-US" sz="2000" dirty="0"/>
              <a:t>Provides </a:t>
            </a:r>
            <a:r>
              <a:rPr lang="en-US" sz="2000" dirty="0" smtClean="0"/>
              <a:t>secure authentication </a:t>
            </a:r>
            <a:r>
              <a:rPr lang="en-US" sz="2000" dirty="0"/>
              <a:t>with OTP</a:t>
            </a:r>
          </a:p>
          <a:p>
            <a:r>
              <a:rPr lang="tr-TR" sz="2000" dirty="0" smtClean="0"/>
              <a:t>Can g</a:t>
            </a:r>
            <a:r>
              <a:rPr lang="en-US" sz="2000" dirty="0" err="1" smtClean="0"/>
              <a:t>enerate</a:t>
            </a:r>
            <a:r>
              <a:rPr lang="en-US" sz="2000" dirty="0" smtClean="0"/>
              <a:t> </a:t>
            </a:r>
            <a:r>
              <a:rPr lang="en-US" sz="2000" dirty="0"/>
              <a:t>payment links and display their details</a:t>
            </a:r>
            <a:endParaRPr lang="tr-TR" sz="2000" dirty="0"/>
          </a:p>
          <a:p>
            <a:r>
              <a:rPr lang="en-US" sz="2000" dirty="0"/>
              <a:t>A web application integrated with the </a:t>
            </a:r>
            <a:r>
              <a:rPr lang="en-US" sz="2000" dirty="0" err="1"/>
              <a:t>Paythor</a:t>
            </a:r>
            <a:r>
              <a:rPr lang="en-US" sz="2000" dirty="0"/>
              <a:t> </a:t>
            </a:r>
            <a:r>
              <a:rPr lang="en-US" sz="2000" dirty="0" smtClean="0"/>
              <a:t>API</a:t>
            </a:r>
            <a:endParaRPr lang="en-US" sz="2000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5891023" y="1872851"/>
            <a:ext cx="4185618" cy="576262"/>
          </a:xfrm>
        </p:spPr>
        <p:txBody>
          <a:bodyPr/>
          <a:lstStyle/>
          <a:p>
            <a:pPr algn="ctr"/>
            <a:r>
              <a:rPr lang="en-US" b="1" dirty="0" smtClean="0"/>
              <a:t>Technologies </a:t>
            </a:r>
            <a:r>
              <a:rPr lang="en-US" b="1" dirty="0"/>
              <a:t>Used</a:t>
            </a:r>
            <a:endParaRPr lang="en-US" dirty="0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5891024" y="2554364"/>
            <a:ext cx="4185617" cy="330411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HTML</a:t>
            </a:r>
            <a:r>
              <a:rPr lang="en-US" sz="2000" dirty="0"/>
              <a:t>, CSS, </a:t>
            </a:r>
            <a:r>
              <a:rPr lang="en-US" sz="2000" dirty="0" smtClean="0"/>
              <a:t>JavaScript</a:t>
            </a:r>
            <a:endParaRPr lang="tr-TR" sz="2000" dirty="0" smtClean="0"/>
          </a:p>
          <a:p>
            <a:r>
              <a:rPr lang="en-US" sz="2000" dirty="0" err="1" smtClean="0"/>
              <a:t>Paythor</a:t>
            </a:r>
            <a:r>
              <a:rPr lang="en-US" sz="2000" dirty="0" smtClean="0"/>
              <a:t> </a:t>
            </a:r>
            <a:r>
              <a:rPr lang="en-US" sz="2000" dirty="0"/>
              <a:t>REST </a:t>
            </a:r>
            <a:r>
              <a:rPr lang="en-US" sz="2000" dirty="0" smtClean="0"/>
              <a:t>API</a:t>
            </a:r>
            <a:endParaRPr lang="tr-TR" sz="2000" dirty="0" smtClean="0"/>
          </a:p>
          <a:p>
            <a:r>
              <a:rPr lang="en-US" sz="2000" dirty="0" smtClean="0"/>
              <a:t>Session </a:t>
            </a:r>
            <a:r>
              <a:rPr lang="en-US" sz="2000" dirty="0"/>
              <a:t>management with </a:t>
            </a:r>
            <a:r>
              <a:rPr lang="en-US" sz="2000" dirty="0" err="1" smtClean="0"/>
              <a:t>localStorage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3922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Main </a:t>
            </a:r>
            <a:r>
              <a:rPr lang="tr-TR" b="1" dirty="0" err="1"/>
              <a:t>Features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Registration:</a:t>
            </a:r>
            <a:r>
              <a:rPr lang="tr-TR" sz="2000" b="1" dirty="0" smtClean="0"/>
              <a:t> </a:t>
            </a:r>
            <a:r>
              <a:rPr lang="en-US" sz="2000" dirty="0" smtClean="0"/>
              <a:t>Register </a:t>
            </a:r>
            <a:r>
              <a:rPr lang="en-US" sz="2000" dirty="0"/>
              <a:t>with user and merchant information</a:t>
            </a:r>
          </a:p>
          <a:p>
            <a:r>
              <a:rPr lang="en-US" sz="2000" b="1" dirty="0" smtClean="0"/>
              <a:t>Login:</a:t>
            </a:r>
            <a:r>
              <a:rPr lang="tr-TR" sz="2000" b="1" dirty="0" smtClean="0"/>
              <a:t> </a:t>
            </a:r>
            <a:r>
              <a:rPr lang="en-US" sz="2000" dirty="0" smtClean="0"/>
              <a:t>Login </a:t>
            </a:r>
            <a:r>
              <a:rPr lang="en-US" sz="2000" dirty="0"/>
              <a:t>with email and password, then OTP verification</a:t>
            </a:r>
          </a:p>
          <a:p>
            <a:r>
              <a:rPr lang="en-US" sz="2000" b="1" dirty="0" smtClean="0"/>
              <a:t>Session Management:</a:t>
            </a:r>
            <a:r>
              <a:rPr lang="tr-TR" sz="2000" b="1" dirty="0" smtClean="0"/>
              <a:t> </a:t>
            </a:r>
            <a:r>
              <a:rPr lang="en-US" sz="2000" dirty="0" smtClean="0"/>
              <a:t>Manage </a:t>
            </a:r>
            <a:r>
              <a:rPr lang="en-US" sz="2000" dirty="0"/>
              <a:t>session with token (</a:t>
            </a:r>
            <a:r>
              <a:rPr lang="en-US" sz="2000" dirty="0" err="1"/>
              <a:t>localStorage</a:t>
            </a:r>
            <a:r>
              <a:rPr lang="en-US" sz="2000" dirty="0"/>
              <a:t>)</a:t>
            </a:r>
          </a:p>
          <a:p>
            <a:r>
              <a:rPr lang="en-US" sz="2000" b="1" dirty="0" smtClean="0"/>
              <a:t>Create </a:t>
            </a:r>
            <a:r>
              <a:rPr lang="en-US" sz="2000" b="1" dirty="0"/>
              <a:t>Payment</a:t>
            </a:r>
            <a:r>
              <a:rPr lang="en-US" sz="2000" b="1" dirty="0" smtClean="0"/>
              <a:t>:</a:t>
            </a:r>
            <a:r>
              <a:rPr lang="en-US" sz="2000" dirty="0" smtClean="0"/>
              <a:t> </a:t>
            </a:r>
            <a:r>
              <a:rPr lang="en-US" sz="2000" dirty="0"/>
              <a:t>Generate a payment link with </a:t>
            </a:r>
            <a:r>
              <a:rPr lang="tr-TR" sz="2000" dirty="0" err="1" smtClean="0"/>
              <a:t>i</a:t>
            </a:r>
            <a:r>
              <a:rPr lang="tr-TR" sz="2000" dirty="0" err="1" smtClean="0"/>
              <a:t>nteractive</a:t>
            </a:r>
            <a:r>
              <a:rPr lang="tr-TR" sz="2000" dirty="0" smtClean="0"/>
              <a:t> </a:t>
            </a:r>
            <a:r>
              <a:rPr lang="tr-TR" sz="2000" dirty="0" err="1"/>
              <a:t>product</a:t>
            </a:r>
            <a:r>
              <a:rPr lang="tr-TR" sz="2000" dirty="0"/>
              <a:t>/cart </a:t>
            </a:r>
            <a:r>
              <a:rPr lang="tr-TR" sz="2000" dirty="0" err="1" smtClean="0"/>
              <a:t>management</a:t>
            </a:r>
            <a:endParaRPr lang="en-US" sz="2000" dirty="0"/>
          </a:p>
          <a:p>
            <a:r>
              <a:rPr lang="en-US" sz="2000" b="1" dirty="0" smtClean="0"/>
              <a:t>Payment Details:</a:t>
            </a:r>
            <a:r>
              <a:rPr lang="tr-TR" sz="2000" b="1" dirty="0" smtClean="0"/>
              <a:t> </a:t>
            </a:r>
            <a:r>
              <a:rPr lang="en-US" sz="2000" dirty="0" smtClean="0"/>
              <a:t>View </a:t>
            </a:r>
            <a:r>
              <a:rPr lang="en-US" sz="2000" dirty="0"/>
              <a:t>details of the generated payment </a:t>
            </a:r>
            <a:r>
              <a:rPr lang="en-US" sz="2000" dirty="0" smtClean="0"/>
              <a:t>link</a:t>
            </a:r>
            <a:endParaRPr lang="tr-TR" sz="2000" dirty="0"/>
          </a:p>
          <a:p>
            <a:pPr marL="0" indent="0">
              <a:buNone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0106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747225" y="396773"/>
            <a:ext cx="8596668" cy="2686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/>
              <a:t>	</a:t>
            </a:r>
            <a:r>
              <a:rPr lang="en-US" b="1" dirty="0" smtClean="0"/>
              <a:t>Flow</a:t>
            </a:r>
            <a:endParaRPr lang="en-US" dirty="0"/>
          </a:p>
          <a:p>
            <a:r>
              <a:rPr lang="en-US" dirty="0" smtClean="0"/>
              <a:t>1. User registers.</a:t>
            </a:r>
          </a:p>
          <a:p>
            <a:r>
              <a:rPr lang="en-US" dirty="0" smtClean="0"/>
              <a:t>2. Logs in and verifies with OTP code.</a:t>
            </a:r>
          </a:p>
          <a:p>
            <a:r>
              <a:rPr lang="en-US" dirty="0" smtClean="0"/>
              <a:t>3. After successful login</a:t>
            </a:r>
            <a:r>
              <a:rPr lang="en-US" dirty="0" smtClean="0"/>
              <a:t>, </a:t>
            </a:r>
            <a:r>
              <a:rPr lang="tr-TR" dirty="0" smtClean="0"/>
              <a:t>a</a:t>
            </a:r>
            <a:r>
              <a:rPr lang="en-US" dirty="0" err="1" smtClean="0"/>
              <a:t>ccesses</a:t>
            </a:r>
            <a:r>
              <a:rPr lang="en-US" dirty="0" smtClean="0"/>
              <a:t> </a:t>
            </a:r>
            <a:r>
              <a:rPr lang="en-US" dirty="0"/>
              <a:t>payment panel</a:t>
            </a:r>
          </a:p>
          <a:p>
            <a:r>
              <a:rPr lang="en-US" dirty="0"/>
              <a:t>4. Adds/removes products, enters shipping &amp; invoice </a:t>
            </a:r>
            <a:r>
              <a:rPr lang="en-US" dirty="0" smtClean="0"/>
              <a:t>info</a:t>
            </a:r>
            <a:endParaRPr lang="en-US" dirty="0"/>
          </a:p>
          <a:p>
            <a:r>
              <a:rPr lang="en-US" dirty="0"/>
              <a:t>5. Creates payment link and views payment details</a:t>
            </a:r>
          </a:p>
          <a:p>
            <a:endParaRPr lang="tr-TR" dirty="0" smtClean="0"/>
          </a:p>
          <a:p>
            <a:endParaRPr lang="en-US" dirty="0" smtClean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062" y="3480331"/>
            <a:ext cx="4572716" cy="337766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3130062" cy="686115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778" y="4870938"/>
            <a:ext cx="4489916" cy="19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2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47" y="0"/>
            <a:ext cx="99006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5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575"/>
            <a:ext cx="12192000" cy="5684762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949" y="0"/>
            <a:ext cx="8726102" cy="12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1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591386" cy="388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b="1" dirty="0" smtClean="0"/>
              <a:t>	</a:t>
            </a:r>
            <a:r>
              <a:rPr lang="tr-TR" sz="2800" b="1" dirty="0" err="1" smtClean="0"/>
              <a:t>Conclusion</a:t>
            </a:r>
            <a:endParaRPr lang="tr-TR" sz="2800" dirty="0" smtClean="0"/>
          </a:p>
          <a:p>
            <a:r>
              <a:rPr lang="en-US" sz="2400" dirty="0" smtClean="0"/>
              <a:t>Fast </a:t>
            </a:r>
            <a:r>
              <a:rPr lang="en-US" sz="2400" dirty="0"/>
              <a:t>and secure payment </a:t>
            </a:r>
            <a:r>
              <a:rPr lang="en-US" sz="2400" dirty="0" smtClean="0"/>
              <a:t>integration</a:t>
            </a:r>
            <a:endParaRPr lang="tr-TR" sz="2400" dirty="0" smtClean="0"/>
          </a:p>
          <a:p>
            <a:r>
              <a:rPr lang="tr-TR" sz="2400" dirty="0" smtClean="0"/>
              <a:t>User-</a:t>
            </a:r>
            <a:r>
              <a:rPr lang="tr-TR" sz="2400" dirty="0" err="1" smtClean="0"/>
              <a:t>friendly</a:t>
            </a:r>
            <a:r>
              <a:rPr lang="tr-TR" sz="2400" dirty="0"/>
              <a:t> </a:t>
            </a:r>
            <a:r>
              <a:rPr lang="tr-TR" sz="2400" dirty="0" err="1" smtClean="0"/>
              <a:t>and</a:t>
            </a:r>
            <a:r>
              <a:rPr lang="tr-TR" sz="2400" dirty="0" smtClean="0"/>
              <a:t> </a:t>
            </a:r>
            <a:r>
              <a:rPr lang="tr-TR" sz="2400" dirty="0" err="1"/>
              <a:t>interactive</a:t>
            </a:r>
            <a:r>
              <a:rPr lang="tr-TR" sz="2400" dirty="0"/>
              <a:t> </a:t>
            </a:r>
            <a:r>
              <a:rPr lang="tr-TR" sz="2400" dirty="0" err="1"/>
              <a:t>interface</a:t>
            </a:r>
            <a:endParaRPr lang="tr-TR" sz="2400" dirty="0"/>
          </a:p>
          <a:p>
            <a:endParaRPr lang="en-US" sz="2800" dirty="0" smtClean="0"/>
          </a:p>
          <a:p>
            <a:endParaRPr lang="tr-TR" sz="2800" dirty="0" smtClean="0"/>
          </a:p>
          <a:p>
            <a:endParaRPr lang="tr-TR" sz="2800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461760" y="2160589"/>
            <a:ext cx="2812244" cy="3880773"/>
          </a:xfrm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924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101</Words>
  <Application>Microsoft Office PowerPoint</Application>
  <PresentationFormat>Geniş ekran</PresentationFormat>
  <Paragraphs>28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Yüzeyler</vt:lpstr>
      <vt:lpstr>Paythor API Payment System</vt:lpstr>
      <vt:lpstr>PowerPoint Sunusu</vt:lpstr>
      <vt:lpstr>Main Features 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Paythor API Payment System</dc:title>
  <dc:creator>Mert Arslan</dc:creator>
  <cp:lastModifiedBy>Mert Arslan</cp:lastModifiedBy>
  <cp:revision>12</cp:revision>
  <dcterms:created xsi:type="dcterms:W3CDTF">2025-06-30T13:20:34Z</dcterms:created>
  <dcterms:modified xsi:type="dcterms:W3CDTF">2025-07-01T08:20:05Z</dcterms:modified>
</cp:coreProperties>
</file>