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FF73-D4D1-4D17-813B-8B8ADC000BC9}" v="22" dt="2021-06-21T19:14:10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t Atakan" userId="eb175b54ea53e7b3" providerId="LiveId" clId="{0847FF73-D4D1-4D17-813B-8B8ADC000BC9}"/>
    <pc:docChg chg="undo custSel addSld delSld modSld">
      <pc:chgData name="Mert Atakan" userId="eb175b54ea53e7b3" providerId="LiveId" clId="{0847FF73-D4D1-4D17-813B-8B8ADC000BC9}" dt="2021-06-21T19:16:29.217" v="1292" actId="20577"/>
      <pc:docMkLst>
        <pc:docMk/>
      </pc:docMkLst>
      <pc:sldChg chg="addSp modSp new mod setBg">
        <pc:chgData name="Mert Atakan" userId="eb175b54ea53e7b3" providerId="LiveId" clId="{0847FF73-D4D1-4D17-813B-8B8ADC000BC9}" dt="2021-06-21T17:06:50.091" v="328" actId="26606"/>
        <pc:sldMkLst>
          <pc:docMk/>
          <pc:sldMk cId="4173631000" sldId="256"/>
        </pc:sldMkLst>
        <pc:spChg chg="mod">
          <ac:chgData name="Mert Atakan" userId="eb175b54ea53e7b3" providerId="LiveId" clId="{0847FF73-D4D1-4D17-813B-8B8ADC000BC9}" dt="2021-06-21T17:06:50.091" v="328" actId="26606"/>
          <ac:spMkLst>
            <pc:docMk/>
            <pc:sldMk cId="4173631000" sldId="256"/>
            <ac:spMk id="2" creationId="{D97C2E66-24BC-409A-A84D-2C227238C879}"/>
          </ac:spMkLst>
        </pc:spChg>
        <pc:spChg chg="mod">
          <ac:chgData name="Mert Atakan" userId="eb175b54ea53e7b3" providerId="LiveId" clId="{0847FF73-D4D1-4D17-813B-8B8ADC000BC9}" dt="2021-06-21T17:06:50.091" v="328" actId="26606"/>
          <ac:spMkLst>
            <pc:docMk/>
            <pc:sldMk cId="4173631000" sldId="256"/>
            <ac:spMk id="3" creationId="{CC67500E-3642-43D8-9ACA-203F968E8CD8}"/>
          </ac:spMkLst>
        </pc:spChg>
        <pc:spChg chg="add">
          <ac:chgData name="Mert Atakan" userId="eb175b54ea53e7b3" providerId="LiveId" clId="{0847FF73-D4D1-4D17-813B-8B8ADC000BC9}" dt="2021-06-21T17:06:50.091" v="328" actId="26606"/>
          <ac:spMkLst>
            <pc:docMk/>
            <pc:sldMk cId="4173631000" sldId="256"/>
            <ac:spMk id="8" creationId="{23962611-DFD5-4092-AAFD-559E3DFCE2C9}"/>
          </ac:spMkLst>
        </pc:spChg>
        <pc:picChg chg="add">
          <ac:chgData name="Mert Atakan" userId="eb175b54ea53e7b3" providerId="LiveId" clId="{0847FF73-D4D1-4D17-813B-8B8ADC000BC9}" dt="2021-06-21T17:06:50.091" v="328" actId="26606"/>
          <ac:picMkLst>
            <pc:docMk/>
            <pc:sldMk cId="4173631000" sldId="256"/>
            <ac:picMk id="10" creationId="{2270F1FA-0425-408F-9861-80BF5AFB276D}"/>
          </ac:picMkLst>
        </pc:picChg>
      </pc:sldChg>
      <pc:sldChg chg="addSp modSp new mod setBg">
        <pc:chgData name="Mert Atakan" userId="eb175b54ea53e7b3" providerId="LiveId" clId="{0847FF73-D4D1-4D17-813B-8B8ADC000BC9}" dt="2021-06-21T17:06:06.790" v="327" actId="20577"/>
        <pc:sldMkLst>
          <pc:docMk/>
          <pc:sldMk cId="274536452" sldId="257"/>
        </pc:sldMkLst>
        <pc:spChg chg="mod">
          <ac:chgData name="Mert Atakan" userId="eb175b54ea53e7b3" providerId="LiveId" clId="{0847FF73-D4D1-4D17-813B-8B8ADC000BC9}" dt="2021-06-21T17:05:10.984" v="319" actId="26606"/>
          <ac:spMkLst>
            <pc:docMk/>
            <pc:sldMk cId="274536452" sldId="257"/>
            <ac:spMk id="2" creationId="{0536459D-ADDB-4AB0-A4F3-7A546623381C}"/>
          </ac:spMkLst>
        </pc:spChg>
        <pc:spChg chg="mod">
          <ac:chgData name="Mert Atakan" userId="eb175b54ea53e7b3" providerId="LiveId" clId="{0847FF73-D4D1-4D17-813B-8B8ADC000BC9}" dt="2021-06-21T17:06:06.790" v="327" actId="20577"/>
          <ac:spMkLst>
            <pc:docMk/>
            <pc:sldMk cId="274536452" sldId="257"/>
            <ac:spMk id="3" creationId="{67918F20-AC76-46D9-8746-D9DD5607E5EF}"/>
          </ac:spMkLst>
        </pc:spChg>
        <pc:spChg chg="add">
          <ac:chgData name="Mert Atakan" userId="eb175b54ea53e7b3" providerId="LiveId" clId="{0847FF73-D4D1-4D17-813B-8B8ADC000BC9}" dt="2021-06-21T17:05:10.984" v="319" actId="26606"/>
          <ac:spMkLst>
            <pc:docMk/>
            <pc:sldMk cId="274536452" sldId="257"/>
            <ac:spMk id="10" creationId="{4AC6B390-BC59-4F1D-A0EE-D71A92F0A0B2}"/>
          </ac:spMkLst>
        </pc:spChg>
        <pc:spChg chg="add">
          <ac:chgData name="Mert Atakan" userId="eb175b54ea53e7b3" providerId="LiveId" clId="{0847FF73-D4D1-4D17-813B-8B8ADC000BC9}" dt="2021-06-21T17:05:10.984" v="319" actId="26606"/>
          <ac:spMkLst>
            <pc:docMk/>
            <pc:sldMk cId="274536452" sldId="257"/>
            <ac:spMk id="12" creationId="{B6C60D79-16F1-4C4B-B7E3-7634E7069CDE}"/>
          </ac:spMkLst>
        </pc:spChg>
        <pc:spChg chg="add">
          <ac:chgData name="Mert Atakan" userId="eb175b54ea53e7b3" providerId="LiveId" clId="{0847FF73-D4D1-4D17-813B-8B8ADC000BC9}" dt="2021-06-21T17:05:10.984" v="319" actId="26606"/>
          <ac:spMkLst>
            <pc:docMk/>
            <pc:sldMk cId="274536452" sldId="257"/>
            <ac:spMk id="14" creationId="{426B127E-6498-4C77-9C9D-4553A5113B80}"/>
          </ac:spMkLst>
        </pc:spChg>
        <pc:picChg chg="add mod ord">
          <ac:chgData name="Mert Atakan" userId="eb175b54ea53e7b3" providerId="LiveId" clId="{0847FF73-D4D1-4D17-813B-8B8ADC000BC9}" dt="2021-06-21T17:05:10.984" v="319" actId="26606"/>
          <ac:picMkLst>
            <pc:docMk/>
            <pc:sldMk cId="274536452" sldId="257"/>
            <ac:picMk id="5" creationId="{28EE593D-6D3D-4B7B-906F-7C66487BD724}"/>
          </ac:picMkLst>
        </pc:picChg>
      </pc:sldChg>
      <pc:sldChg chg="new del">
        <pc:chgData name="Mert Atakan" userId="eb175b54ea53e7b3" providerId="LiveId" clId="{0847FF73-D4D1-4D17-813B-8B8ADC000BC9}" dt="2021-06-21T17:00:35.077" v="287" actId="47"/>
        <pc:sldMkLst>
          <pc:docMk/>
          <pc:sldMk cId="3907890775" sldId="258"/>
        </pc:sldMkLst>
      </pc:sldChg>
      <pc:sldChg chg="new del">
        <pc:chgData name="Mert Atakan" userId="eb175b54ea53e7b3" providerId="LiveId" clId="{0847FF73-D4D1-4D17-813B-8B8ADC000BC9}" dt="2021-06-21T17:02:53.923" v="306" actId="47"/>
        <pc:sldMkLst>
          <pc:docMk/>
          <pc:sldMk cId="3529156345" sldId="259"/>
        </pc:sldMkLst>
      </pc:sldChg>
      <pc:sldChg chg="new del">
        <pc:chgData name="Mert Atakan" userId="eb175b54ea53e7b3" providerId="LiveId" clId="{0847FF73-D4D1-4D17-813B-8B8ADC000BC9}" dt="2021-06-21T17:28:58.701" v="731" actId="47"/>
        <pc:sldMkLst>
          <pc:docMk/>
          <pc:sldMk cId="3397704015" sldId="260"/>
        </pc:sldMkLst>
      </pc:sldChg>
      <pc:sldChg chg="new del">
        <pc:chgData name="Mert Atakan" userId="eb175b54ea53e7b3" providerId="LiveId" clId="{0847FF73-D4D1-4D17-813B-8B8ADC000BC9}" dt="2021-06-21T17:28:59.693" v="732" actId="47"/>
        <pc:sldMkLst>
          <pc:docMk/>
          <pc:sldMk cId="3188603766" sldId="261"/>
        </pc:sldMkLst>
      </pc:sldChg>
      <pc:sldChg chg="addSp delSp modSp new del mod setBg">
        <pc:chgData name="Mert Atakan" userId="eb175b54ea53e7b3" providerId="LiveId" clId="{0847FF73-D4D1-4D17-813B-8B8ADC000BC9}" dt="2021-06-21T17:01:02.673" v="296" actId="2696"/>
        <pc:sldMkLst>
          <pc:docMk/>
          <pc:sldMk cId="2501353968" sldId="262"/>
        </pc:sldMkLst>
        <pc:spChg chg="mod">
          <ac:chgData name="Mert Atakan" userId="eb175b54ea53e7b3" providerId="LiveId" clId="{0847FF73-D4D1-4D17-813B-8B8ADC000BC9}" dt="2021-06-21T17:00:46.394" v="290" actId="26606"/>
          <ac:spMkLst>
            <pc:docMk/>
            <pc:sldMk cId="2501353968" sldId="262"/>
            <ac:spMk id="2" creationId="{944A7547-58C7-4522-BE7C-18332E615EAA}"/>
          </ac:spMkLst>
        </pc:spChg>
        <pc:spChg chg="del">
          <ac:chgData name="Mert Atakan" userId="eb175b54ea53e7b3" providerId="LiveId" clId="{0847FF73-D4D1-4D17-813B-8B8ADC000BC9}" dt="2021-06-21T17:00:17.601" v="283" actId="931"/>
          <ac:spMkLst>
            <pc:docMk/>
            <pc:sldMk cId="2501353968" sldId="262"/>
            <ac:spMk id="3" creationId="{56BB5DC7-8591-4F1B-B6D5-D8CBBFEB85F4}"/>
          </ac:spMkLst>
        </pc:spChg>
        <pc:spChg chg="mod ord">
          <ac:chgData name="Mert Atakan" userId="eb175b54ea53e7b3" providerId="LiveId" clId="{0847FF73-D4D1-4D17-813B-8B8ADC000BC9}" dt="2021-06-21T17:00:46.394" v="290" actId="26606"/>
          <ac:spMkLst>
            <pc:docMk/>
            <pc:sldMk cId="2501353968" sldId="262"/>
            <ac:spMk id="4" creationId="{EFCC306A-A4AF-4A05-96E9-94499AD6C2A6}"/>
          </ac:spMkLst>
        </pc:spChg>
        <pc:spChg chg="add del mod">
          <ac:chgData name="Mert Atakan" userId="eb175b54ea53e7b3" providerId="LiveId" clId="{0847FF73-D4D1-4D17-813B-8B8ADC000BC9}" dt="2021-06-21T17:00:52.947" v="292" actId="478"/>
          <ac:spMkLst>
            <pc:docMk/>
            <pc:sldMk cId="2501353968" sldId="262"/>
            <ac:spMk id="12" creationId="{17C6E5CE-D3D1-416D-A0DB-DBA67EF5ADDE}"/>
          </ac:spMkLst>
        </pc:spChg>
        <pc:spChg chg="add del">
          <ac:chgData name="Mert Atakan" userId="eb175b54ea53e7b3" providerId="LiveId" clId="{0847FF73-D4D1-4D17-813B-8B8ADC000BC9}" dt="2021-06-21T17:00:46.394" v="290" actId="26606"/>
          <ac:spMkLst>
            <pc:docMk/>
            <pc:sldMk cId="2501353968" sldId="262"/>
            <ac:spMk id="15" creationId="{0AA75791-ABD6-45E2-B58A-77112BD0F85A}"/>
          </ac:spMkLst>
        </pc:spChg>
        <pc:spChg chg="add del">
          <ac:chgData name="Mert Atakan" userId="eb175b54ea53e7b3" providerId="LiveId" clId="{0847FF73-D4D1-4D17-813B-8B8ADC000BC9}" dt="2021-06-21T17:00:46.384" v="289" actId="26606"/>
          <ac:spMkLst>
            <pc:docMk/>
            <pc:sldMk cId="2501353968" sldId="262"/>
            <ac:spMk id="24" creationId="{D462EE7E-14DF-497D-AE08-F6623DB88E99}"/>
          </ac:spMkLst>
        </pc:spChg>
        <pc:spChg chg="add del">
          <ac:chgData name="Mert Atakan" userId="eb175b54ea53e7b3" providerId="LiveId" clId="{0847FF73-D4D1-4D17-813B-8B8ADC000BC9}" dt="2021-06-21T17:00:46.384" v="289" actId="26606"/>
          <ac:spMkLst>
            <pc:docMk/>
            <pc:sldMk cId="2501353968" sldId="262"/>
            <ac:spMk id="26" creationId="{2FBF0AC7-1F73-4A5E-882F-8C2A41F1AEA4}"/>
          </ac:spMkLst>
        </pc:spChg>
        <pc:spChg chg="add">
          <ac:chgData name="Mert Atakan" userId="eb175b54ea53e7b3" providerId="LiveId" clId="{0847FF73-D4D1-4D17-813B-8B8ADC000BC9}" dt="2021-06-21T17:00:46.394" v="290" actId="26606"/>
          <ac:spMkLst>
            <pc:docMk/>
            <pc:sldMk cId="2501353968" sldId="262"/>
            <ac:spMk id="28" creationId="{BB341EC3-1810-4D33-BA3F-E2D0AA0ECFB6}"/>
          </ac:spMkLst>
        </pc:spChg>
        <pc:spChg chg="add">
          <ac:chgData name="Mert Atakan" userId="eb175b54ea53e7b3" providerId="LiveId" clId="{0847FF73-D4D1-4D17-813B-8B8ADC000BC9}" dt="2021-06-21T17:00:46.394" v="290" actId="26606"/>
          <ac:spMkLst>
            <pc:docMk/>
            <pc:sldMk cId="2501353968" sldId="262"/>
            <ac:spMk id="29" creationId="{0550F5B9-399F-4FAD-AE6C-ED65F9A43A74}"/>
          </ac:spMkLst>
        </pc:spChg>
        <pc:spChg chg="add">
          <ac:chgData name="Mert Atakan" userId="eb175b54ea53e7b3" providerId="LiveId" clId="{0847FF73-D4D1-4D17-813B-8B8ADC000BC9}" dt="2021-06-21T17:00:46.394" v="290" actId="26606"/>
          <ac:spMkLst>
            <pc:docMk/>
            <pc:sldMk cId="2501353968" sldId="262"/>
            <ac:spMk id="30" creationId="{10127CDE-2B99-47A8-BB3C-7D17519105E0}"/>
          </ac:spMkLst>
        </pc:spChg>
        <pc:spChg chg="add">
          <ac:chgData name="Mert Atakan" userId="eb175b54ea53e7b3" providerId="LiveId" clId="{0847FF73-D4D1-4D17-813B-8B8ADC000BC9}" dt="2021-06-21T17:00:46.394" v="290" actId="26606"/>
          <ac:spMkLst>
            <pc:docMk/>
            <pc:sldMk cId="2501353968" sldId="262"/>
            <ac:spMk id="31" creationId="{C062E60F-5CD4-4268-8359-8076634680E5}"/>
          </ac:spMkLst>
        </pc:spChg>
        <pc:grpChg chg="add del">
          <ac:chgData name="Mert Atakan" userId="eb175b54ea53e7b3" providerId="LiveId" clId="{0847FF73-D4D1-4D17-813B-8B8ADC000BC9}" dt="2021-06-21T17:00:46.394" v="290" actId="26606"/>
          <ac:grpSpMkLst>
            <pc:docMk/>
            <pc:sldMk cId="2501353968" sldId="262"/>
            <ac:grpSpMk id="17" creationId="{D2A542E6-1924-4FE2-89D1-3CB19468C1F6}"/>
          </ac:grpSpMkLst>
        </pc:grpChg>
        <pc:picChg chg="add del mod ord">
          <ac:chgData name="Mert Atakan" userId="eb175b54ea53e7b3" providerId="LiveId" clId="{0847FF73-D4D1-4D17-813B-8B8ADC000BC9}" dt="2021-06-21T17:00:52.252" v="291" actId="478"/>
          <ac:picMkLst>
            <pc:docMk/>
            <pc:sldMk cId="2501353968" sldId="262"/>
            <ac:picMk id="6" creationId="{5B1B772E-5EB2-4572-8446-0FD56E7DFD51}"/>
          </ac:picMkLst>
        </pc:picChg>
        <pc:picChg chg="add del mod ord">
          <ac:chgData name="Mert Atakan" userId="eb175b54ea53e7b3" providerId="LiveId" clId="{0847FF73-D4D1-4D17-813B-8B8ADC000BC9}" dt="2021-06-21T17:00:54.798" v="295" actId="478"/>
          <ac:picMkLst>
            <pc:docMk/>
            <pc:sldMk cId="2501353968" sldId="262"/>
            <ac:picMk id="8" creationId="{1A63271F-6D88-4B53-A561-DCFD0D8019E8}"/>
          </ac:picMkLst>
        </pc:picChg>
        <pc:picChg chg="add del mod">
          <ac:chgData name="Mert Atakan" userId="eb175b54ea53e7b3" providerId="LiveId" clId="{0847FF73-D4D1-4D17-813B-8B8ADC000BC9}" dt="2021-06-21T17:00:53.784" v="293" actId="478"/>
          <ac:picMkLst>
            <pc:docMk/>
            <pc:sldMk cId="2501353968" sldId="262"/>
            <ac:picMk id="10" creationId="{607EAFC2-7962-4B07-9BFF-FAEB4ACE1B1A}"/>
          </ac:picMkLst>
        </pc:picChg>
      </pc:sldChg>
      <pc:sldChg chg="addSp delSp modSp new mod setBg">
        <pc:chgData name="Mert Atakan" userId="eb175b54ea53e7b3" providerId="LiveId" clId="{0847FF73-D4D1-4D17-813B-8B8ADC000BC9}" dt="2021-06-21T17:12:06.635" v="492" actId="20577"/>
        <pc:sldMkLst>
          <pc:docMk/>
          <pc:sldMk cId="4022446954" sldId="262"/>
        </pc:sldMkLst>
        <pc:spChg chg="mod">
          <ac:chgData name="Mert Atakan" userId="eb175b54ea53e7b3" providerId="LiveId" clId="{0847FF73-D4D1-4D17-813B-8B8ADC000BC9}" dt="2021-06-21T17:03:18.544" v="308" actId="26606"/>
          <ac:spMkLst>
            <pc:docMk/>
            <pc:sldMk cId="4022446954" sldId="262"/>
            <ac:spMk id="2" creationId="{232700F3-0238-4E77-84F8-5E95EB8C4075}"/>
          </ac:spMkLst>
        </pc:spChg>
        <pc:spChg chg="del">
          <ac:chgData name="Mert Atakan" userId="eb175b54ea53e7b3" providerId="LiveId" clId="{0847FF73-D4D1-4D17-813B-8B8ADC000BC9}" dt="2021-06-21T17:01:21.347" v="298" actId="931"/>
          <ac:spMkLst>
            <pc:docMk/>
            <pc:sldMk cId="4022446954" sldId="262"/>
            <ac:spMk id="3" creationId="{384D77F7-52A8-4B04-AE5B-E2ECCAFE836F}"/>
          </ac:spMkLst>
        </pc:spChg>
        <pc:spChg chg="mod ord">
          <ac:chgData name="Mert Atakan" userId="eb175b54ea53e7b3" providerId="LiveId" clId="{0847FF73-D4D1-4D17-813B-8B8ADC000BC9}" dt="2021-06-21T17:12:06.635" v="492" actId="20577"/>
          <ac:spMkLst>
            <pc:docMk/>
            <pc:sldMk cId="4022446954" sldId="262"/>
            <ac:spMk id="4" creationId="{49F2A3BE-20E5-471B-A177-A8BECE31F370}"/>
          </ac:spMkLst>
        </pc:spChg>
        <pc:spChg chg="add del">
          <ac:chgData name="Mert Atakan" userId="eb175b54ea53e7b3" providerId="LiveId" clId="{0847FF73-D4D1-4D17-813B-8B8ADC000BC9}" dt="2021-06-21T17:03:18.544" v="308" actId="26606"/>
          <ac:spMkLst>
            <pc:docMk/>
            <pc:sldMk cId="4022446954" sldId="262"/>
            <ac:spMk id="15" creationId="{0AA75791-ABD6-45E2-B58A-77112BD0F85A}"/>
          </ac:spMkLst>
        </pc:spChg>
        <pc:spChg chg="add del">
          <ac:chgData name="Mert Atakan" userId="eb175b54ea53e7b3" providerId="LiveId" clId="{0847FF73-D4D1-4D17-813B-8B8ADC000BC9}" dt="2021-06-21T17:03:18.544" v="308" actId="26606"/>
          <ac:spMkLst>
            <pc:docMk/>
            <pc:sldMk cId="4022446954" sldId="262"/>
            <ac:spMk id="24" creationId="{B4A3B8E8-8B6F-42FE-A423-AD8A638A2C30}"/>
          </ac:spMkLst>
        </pc:spChg>
        <pc:grpChg chg="add del">
          <ac:chgData name="Mert Atakan" userId="eb175b54ea53e7b3" providerId="LiveId" clId="{0847FF73-D4D1-4D17-813B-8B8ADC000BC9}" dt="2021-06-21T17:03:18.544" v="308" actId="26606"/>
          <ac:grpSpMkLst>
            <pc:docMk/>
            <pc:sldMk cId="4022446954" sldId="262"/>
            <ac:grpSpMk id="17" creationId="{D2A542E6-1924-4FE2-89D1-3CB19468C1F6}"/>
          </ac:grpSpMkLst>
        </pc:grpChg>
        <pc:grpChg chg="add del">
          <ac:chgData name="Mert Atakan" userId="eb175b54ea53e7b3" providerId="LiveId" clId="{0847FF73-D4D1-4D17-813B-8B8ADC000BC9}" dt="2021-06-21T17:03:18.544" v="308" actId="26606"/>
          <ac:grpSpMkLst>
            <pc:docMk/>
            <pc:sldMk cId="4022446954" sldId="262"/>
            <ac:grpSpMk id="26" creationId="{D2A542E6-1924-4FE2-89D1-3CB19468C1F6}"/>
          </ac:grpSpMkLst>
        </pc:grpChg>
        <pc:picChg chg="add mod ord">
          <ac:chgData name="Mert Atakan" userId="eb175b54ea53e7b3" providerId="LiveId" clId="{0847FF73-D4D1-4D17-813B-8B8ADC000BC9}" dt="2021-06-21T17:03:18.544" v="308" actId="26606"/>
          <ac:picMkLst>
            <pc:docMk/>
            <pc:sldMk cId="4022446954" sldId="262"/>
            <ac:picMk id="6" creationId="{62720259-84B7-4462-9B7E-882AAE818A02}"/>
          </ac:picMkLst>
        </pc:picChg>
        <pc:picChg chg="add mod">
          <ac:chgData name="Mert Atakan" userId="eb175b54ea53e7b3" providerId="LiveId" clId="{0847FF73-D4D1-4D17-813B-8B8ADC000BC9}" dt="2021-06-21T17:03:18.544" v="308" actId="26606"/>
          <ac:picMkLst>
            <pc:docMk/>
            <pc:sldMk cId="4022446954" sldId="262"/>
            <ac:picMk id="8" creationId="{ACED9BB7-D356-4FA9-94F6-00E4B54C3802}"/>
          </ac:picMkLst>
        </pc:picChg>
        <pc:picChg chg="add mod">
          <ac:chgData name="Mert Atakan" userId="eb175b54ea53e7b3" providerId="LiveId" clId="{0847FF73-D4D1-4D17-813B-8B8ADC000BC9}" dt="2021-06-21T17:03:18.544" v="308" actId="26606"/>
          <ac:picMkLst>
            <pc:docMk/>
            <pc:sldMk cId="4022446954" sldId="262"/>
            <ac:picMk id="10" creationId="{6F81545F-B0E4-438E-9C41-53F6BD1897F0}"/>
          </ac:picMkLst>
        </pc:picChg>
      </pc:sldChg>
      <pc:sldChg chg="addSp delSp modSp new mod setBg">
        <pc:chgData name="Mert Atakan" userId="eb175b54ea53e7b3" providerId="LiveId" clId="{0847FF73-D4D1-4D17-813B-8B8ADC000BC9}" dt="2021-06-21T17:21:20.025" v="730" actId="20577"/>
        <pc:sldMkLst>
          <pc:docMk/>
          <pc:sldMk cId="2282205344" sldId="263"/>
        </pc:sldMkLst>
        <pc:spChg chg="mod">
          <ac:chgData name="Mert Atakan" userId="eb175b54ea53e7b3" providerId="LiveId" clId="{0847FF73-D4D1-4D17-813B-8B8ADC000BC9}" dt="2021-06-21T17:14:42.681" v="508" actId="26606"/>
          <ac:spMkLst>
            <pc:docMk/>
            <pc:sldMk cId="2282205344" sldId="263"/>
            <ac:spMk id="2" creationId="{64FCD751-91AF-444E-8A40-93942165E02D}"/>
          </ac:spMkLst>
        </pc:spChg>
        <pc:spChg chg="add del">
          <ac:chgData name="Mert Atakan" userId="eb175b54ea53e7b3" providerId="LiveId" clId="{0847FF73-D4D1-4D17-813B-8B8ADC000BC9}" dt="2021-06-21T17:14:39.863" v="501" actId="931"/>
          <ac:spMkLst>
            <pc:docMk/>
            <pc:sldMk cId="2282205344" sldId="263"/>
            <ac:spMk id="3" creationId="{76221722-AE85-48EA-AC59-1E30A92AEFE3}"/>
          </ac:spMkLst>
        </pc:spChg>
        <pc:spChg chg="mod ord">
          <ac:chgData name="Mert Atakan" userId="eb175b54ea53e7b3" providerId="LiveId" clId="{0847FF73-D4D1-4D17-813B-8B8ADC000BC9}" dt="2021-06-21T17:21:20.025" v="730" actId="20577"/>
          <ac:spMkLst>
            <pc:docMk/>
            <pc:sldMk cId="2282205344" sldId="263"/>
            <ac:spMk id="4" creationId="{FFEB82EC-E001-4473-90D9-3D3A6D81B926}"/>
          </ac:spMkLst>
        </pc:spChg>
        <pc:spChg chg="add">
          <ac:chgData name="Mert Atakan" userId="eb175b54ea53e7b3" providerId="LiveId" clId="{0847FF73-D4D1-4D17-813B-8B8ADC000BC9}" dt="2021-06-21T17:14:42.681" v="508" actId="26606"/>
          <ac:spMkLst>
            <pc:docMk/>
            <pc:sldMk cId="2282205344" sldId="263"/>
            <ac:spMk id="19" creationId="{0AA75791-ABD6-45E2-B58A-77112BD0F85A}"/>
          </ac:spMkLst>
        </pc:spChg>
        <pc:grpChg chg="add">
          <ac:chgData name="Mert Atakan" userId="eb175b54ea53e7b3" providerId="LiveId" clId="{0847FF73-D4D1-4D17-813B-8B8ADC000BC9}" dt="2021-06-21T17:14:42.681" v="508" actId="26606"/>
          <ac:grpSpMkLst>
            <pc:docMk/>
            <pc:sldMk cId="2282205344" sldId="263"/>
            <ac:grpSpMk id="21" creationId="{D2A542E6-1924-4FE2-89D1-3CB19468C1F6}"/>
          </ac:grpSpMkLst>
        </pc:grpChg>
        <pc:picChg chg="add del mod">
          <ac:chgData name="Mert Atakan" userId="eb175b54ea53e7b3" providerId="LiveId" clId="{0847FF73-D4D1-4D17-813B-8B8ADC000BC9}" dt="2021-06-21T17:13:19.814" v="500" actId="931"/>
          <ac:picMkLst>
            <pc:docMk/>
            <pc:sldMk cId="2282205344" sldId="263"/>
            <ac:picMk id="6" creationId="{17322B9D-C2B2-48B6-A46A-75898E230E9A}"/>
          </ac:picMkLst>
        </pc:picChg>
        <pc:picChg chg="add del mod">
          <ac:chgData name="Mert Atakan" userId="eb175b54ea53e7b3" providerId="LiveId" clId="{0847FF73-D4D1-4D17-813B-8B8ADC000BC9}" dt="2021-06-21T17:13:19.814" v="500" actId="931"/>
          <ac:picMkLst>
            <pc:docMk/>
            <pc:sldMk cId="2282205344" sldId="263"/>
            <ac:picMk id="8" creationId="{7555E585-5E36-4964-AE38-399ADB6D3C80}"/>
          </ac:picMkLst>
        </pc:picChg>
        <pc:picChg chg="add mod ord">
          <ac:chgData name="Mert Atakan" userId="eb175b54ea53e7b3" providerId="LiveId" clId="{0847FF73-D4D1-4D17-813B-8B8ADC000BC9}" dt="2021-06-21T17:14:53.195" v="510" actId="1076"/>
          <ac:picMkLst>
            <pc:docMk/>
            <pc:sldMk cId="2282205344" sldId="263"/>
            <ac:picMk id="10" creationId="{BE08AD41-6FDC-47B6-B436-28EC810AEC3C}"/>
          </ac:picMkLst>
        </pc:picChg>
        <pc:picChg chg="add mod">
          <ac:chgData name="Mert Atakan" userId="eb175b54ea53e7b3" providerId="LiveId" clId="{0847FF73-D4D1-4D17-813B-8B8ADC000BC9}" dt="2021-06-21T17:14:57.946" v="511" actId="1076"/>
          <ac:picMkLst>
            <pc:docMk/>
            <pc:sldMk cId="2282205344" sldId="263"/>
            <ac:picMk id="12" creationId="{B3546306-0379-4412-B47D-90277ADBED7C}"/>
          </ac:picMkLst>
        </pc:picChg>
        <pc:picChg chg="add mod">
          <ac:chgData name="Mert Atakan" userId="eb175b54ea53e7b3" providerId="LiveId" clId="{0847FF73-D4D1-4D17-813B-8B8ADC000BC9}" dt="2021-06-21T17:14:42.681" v="508" actId="26606"/>
          <ac:picMkLst>
            <pc:docMk/>
            <pc:sldMk cId="2282205344" sldId="263"/>
            <ac:picMk id="14" creationId="{9649226E-A6E2-4AA6-9C12-4527D69DA763}"/>
          </ac:picMkLst>
        </pc:picChg>
      </pc:sldChg>
      <pc:sldChg chg="addSp delSp modSp new mod setBg">
        <pc:chgData name="Mert Atakan" userId="eb175b54ea53e7b3" providerId="LiveId" clId="{0847FF73-D4D1-4D17-813B-8B8ADC000BC9}" dt="2021-06-21T17:35:52.197" v="841" actId="255"/>
        <pc:sldMkLst>
          <pc:docMk/>
          <pc:sldMk cId="1700474070" sldId="264"/>
        </pc:sldMkLst>
        <pc:spChg chg="mod">
          <ac:chgData name="Mert Atakan" userId="eb175b54ea53e7b3" providerId="LiveId" clId="{0847FF73-D4D1-4D17-813B-8B8ADC000BC9}" dt="2021-06-21T17:30:01.928" v="745" actId="26606"/>
          <ac:spMkLst>
            <pc:docMk/>
            <pc:sldMk cId="1700474070" sldId="264"/>
            <ac:spMk id="2" creationId="{8A130BBC-14A0-438B-9C7B-C5142A415F0F}"/>
          </ac:spMkLst>
        </pc:spChg>
        <pc:spChg chg="del">
          <ac:chgData name="Mert Atakan" userId="eb175b54ea53e7b3" providerId="LiveId" clId="{0847FF73-D4D1-4D17-813B-8B8ADC000BC9}" dt="2021-06-21T17:29:43.383" v="734" actId="931"/>
          <ac:spMkLst>
            <pc:docMk/>
            <pc:sldMk cId="1700474070" sldId="264"/>
            <ac:spMk id="3" creationId="{EC40735E-48C5-4B24-8879-DADA8406E6A2}"/>
          </ac:spMkLst>
        </pc:spChg>
        <pc:spChg chg="mod ord">
          <ac:chgData name="Mert Atakan" userId="eb175b54ea53e7b3" providerId="LiveId" clId="{0847FF73-D4D1-4D17-813B-8B8ADC000BC9}" dt="2021-06-21T17:35:52.197" v="841" actId="255"/>
          <ac:spMkLst>
            <pc:docMk/>
            <pc:sldMk cId="1700474070" sldId="264"/>
            <ac:spMk id="4" creationId="{BD2DF1F3-AC6E-4B9E-B129-082DF28C76BB}"/>
          </ac:spMkLst>
        </pc:spChg>
        <pc:spChg chg="add del mod">
          <ac:chgData name="Mert Atakan" userId="eb175b54ea53e7b3" providerId="LiveId" clId="{0847FF73-D4D1-4D17-813B-8B8ADC000BC9}" dt="2021-06-21T17:29:59.597" v="738" actId="931"/>
          <ac:spMkLst>
            <pc:docMk/>
            <pc:sldMk cId="1700474070" sldId="264"/>
            <ac:spMk id="8" creationId="{76A47CD3-B58E-492D-914F-7B76D98B5E78}"/>
          </ac:spMkLst>
        </pc:spChg>
        <pc:spChg chg="add del mod">
          <ac:chgData name="Mert Atakan" userId="eb175b54ea53e7b3" providerId="LiveId" clId="{0847FF73-D4D1-4D17-813B-8B8ADC000BC9}" dt="2021-06-21T17:30:12.736" v="749" actId="478"/>
          <ac:spMkLst>
            <pc:docMk/>
            <pc:sldMk cId="1700474070" sldId="264"/>
            <ac:spMk id="16" creationId="{8A7BF52E-96A3-4A28-98FE-45DB6AB63E04}"/>
          </ac:spMkLst>
        </pc:spChg>
        <pc:spChg chg="add">
          <ac:chgData name="Mert Atakan" userId="eb175b54ea53e7b3" providerId="LiveId" clId="{0847FF73-D4D1-4D17-813B-8B8ADC000BC9}" dt="2021-06-21T17:30:01.928" v="745" actId="26606"/>
          <ac:spMkLst>
            <pc:docMk/>
            <pc:sldMk cId="1700474070" sldId="264"/>
            <ac:spMk id="19" creationId="{0AA75791-ABD6-45E2-B58A-77112BD0F85A}"/>
          </ac:spMkLst>
        </pc:spChg>
        <pc:grpChg chg="add">
          <ac:chgData name="Mert Atakan" userId="eb175b54ea53e7b3" providerId="LiveId" clId="{0847FF73-D4D1-4D17-813B-8B8ADC000BC9}" dt="2021-06-21T17:30:01.928" v="745" actId="26606"/>
          <ac:grpSpMkLst>
            <pc:docMk/>
            <pc:sldMk cId="1700474070" sldId="264"/>
            <ac:grpSpMk id="21" creationId="{D2A542E6-1924-4FE2-89D1-3CB19468C1F6}"/>
          </ac:grpSpMkLst>
        </pc:grpChg>
        <pc:picChg chg="add del mod">
          <ac:chgData name="Mert Atakan" userId="eb175b54ea53e7b3" providerId="LiveId" clId="{0847FF73-D4D1-4D17-813B-8B8ADC000BC9}" dt="2021-06-21T17:29:55.617" v="737" actId="478"/>
          <ac:picMkLst>
            <pc:docMk/>
            <pc:sldMk cId="1700474070" sldId="264"/>
            <ac:picMk id="6" creationId="{11F787F0-8553-41BD-A4C4-4F6BA27869A2}"/>
          </ac:picMkLst>
        </pc:picChg>
        <pc:picChg chg="add del mod">
          <ac:chgData name="Mert Atakan" userId="eb175b54ea53e7b3" providerId="LiveId" clId="{0847FF73-D4D1-4D17-813B-8B8ADC000BC9}" dt="2021-06-21T17:30:07.355" v="747" actId="478"/>
          <ac:picMkLst>
            <pc:docMk/>
            <pc:sldMk cId="1700474070" sldId="264"/>
            <ac:picMk id="10" creationId="{E8F0DC10-3076-4C1F-9400-89C7F355B990}"/>
          </ac:picMkLst>
        </pc:picChg>
        <pc:picChg chg="add del mod">
          <ac:chgData name="Mert Atakan" userId="eb175b54ea53e7b3" providerId="LiveId" clId="{0847FF73-D4D1-4D17-813B-8B8ADC000BC9}" dt="2021-06-21T17:30:06.242" v="746" actId="478"/>
          <ac:picMkLst>
            <pc:docMk/>
            <pc:sldMk cId="1700474070" sldId="264"/>
            <ac:picMk id="12" creationId="{675C4F67-C516-4265-9D66-990940A4103B}"/>
          </ac:picMkLst>
        </pc:picChg>
        <pc:picChg chg="add mod">
          <ac:chgData name="Mert Atakan" userId="eb175b54ea53e7b3" providerId="LiveId" clId="{0847FF73-D4D1-4D17-813B-8B8ADC000BC9}" dt="2021-06-21T17:30:21.513" v="752" actId="1076"/>
          <ac:picMkLst>
            <pc:docMk/>
            <pc:sldMk cId="1700474070" sldId="264"/>
            <ac:picMk id="14" creationId="{98E4FDCB-9A4A-43E5-BF42-4E3019F3A5C4}"/>
          </ac:picMkLst>
        </pc:picChg>
      </pc:sldChg>
      <pc:sldChg chg="addSp delSp modSp new mod setBg">
        <pc:chgData name="Mert Atakan" userId="eb175b54ea53e7b3" providerId="LiveId" clId="{0847FF73-D4D1-4D17-813B-8B8ADC000BC9}" dt="2021-06-21T19:08:33.796" v="898" actId="20577"/>
        <pc:sldMkLst>
          <pc:docMk/>
          <pc:sldMk cId="1456241832" sldId="265"/>
        </pc:sldMkLst>
        <pc:spChg chg="mod">
          <ac:chgData name="Mert Atakan" userId="eb175b54ea53e7b3" providerId="LiveId" clId="{0847FF73-D4D1-4D17-813B-8B8ADC000BC9}" dt="2021-06-21T19:07:30.913" v="855" actId="26606"/>
          <ac:spMkLst>
            <pc:docMk/>
            <pc:sldMk cId="1456241832" sldId="265"/>
            <ac:spMk id="2" creationId="{50E917A1-EBDB-4B5C-8FE4-4DB1B9E2D98B}"/>
          </ac:spMkLst>
        </pc:spChg>
        <pc:spChg chg="del">
          <ac:chgData name="Mert Atakan" userId="eb175b54ea53e7b3" providerId="LiveId" clId="{0847FF73-D4D1-4D17-813B-8B8ADC000BC9}" dt="2021-06-21T19:07:16.191" v="844" actId="931"/>
          <ac:spMkLst>
            <pc:docMk/>
            <pc:sldMk cId="1456241832" sldId="265"/>
            <ac:spMk id="3" creationId="{E3BAEABE-0E74-4AEC-8357-843B8A049143}"/>
          </ac:spMkLst>
        </pc:spChg>
        <pc:spChg chg="mod ord">
          <ac:chgData name="Mert Atakan" userId="eb175b54ea53e7b3" providerId="LiveId" clId="{0847FF73-D4D1-4D17-813B-8B8ADC000BC9}" dt="2021-06-21T19:08:33.796" v="898" actId="20577"/>
          <ac:spMkLst>
            <pc:docMk/>
            <pc:sldMk cId="1456241832" sldId="265"/>
            <ac:spMk id="4" creationId="{B40EE8FB-4463-454D-84E4-57B196B19F4B}"/>
          </ac:spMkLst>
        </pc:spChg>
        <pc:spChg chg="add del mod">
          <ac:chgData name="Mert Atakan" userId="eb175b54ea53e7b3" providerId="LiveId" clId="{0847FF73-D4D1-4D17-813B-8B8ADC000BC9}" dt="2021-06-21T19:07:27.917" v="848" actId="931"/>
          <ac:spMkLst>
            <pc:docMk/>
            <pc:sldMk cId="1456241832" sldId="265"/>
            <ac:spMk id="8" creationId="{D24B5926-94A2-4FA4-B419-74D94BDA0CC4}"/>
          </ac:spMkLst>
        </pc:spChg>
        <pc:spChg chg="add del mod">
          <ac:chgData name="Mert Atakan" userId="eb175b54ea53e7b3" providerId="LiveId" clId="{0847FF73-D4D1-4D17-813B-8B8ADC000BC9}" dt="2021-06-21T19:07:35.658" v="857" actId="478"/>
          <ac:spMkLst>
            <pc:docMk/>
            <pc:sldMk cId="1456241832" sldId="265"/>
            <ac:spMk id="16" creationId="{1C96AFE7-FC07-4570-8BD6-95399B77197F}"/>
          </ac:spMkLst>
        </pc:spChg>
        <pc:spChg chg="add del mod">
          <ac:chgData name="Mert Atakan" userId="eb175b54ea53e7b3" providerId="LiveId" clId="{0847FF73-D4D1-4D17-813B-8B8ADC000BC9}" dt="2021-06-21T19:07:39.109" v="860" actId="478"/>
          <ac:spMkLst>
            <pc:docMk/>
            <pc:sldMk cId="1456241832" sldId="265"/>
            <ac:spMk id="18" creationId="{B127A923-DC38-48D0-BDC3-797E187757F1}"/>
          </ac:spMkLst>
        </pc:spChg>
        <pc:spChg chg="add">
          <ac:chgData name="Mert Atakan" userId="eb175b54ea53e7b3" providerId="LiveId" clId="{0847FF73-D4D1-4D17-813B-8B8ADC000BC9}" dt="2021-06-21T19:07:30.913" v="855" actId="26606"/>
          <ac:spMkLst>
            <pc:docMk/>
            <pc:sldMk cId="1456241832" sldId="265"/>
            <ac:spMk id="19" creationId="{0AA75791-ABD6-45E2-B58A-77112BD0F85A}"/>
          </ac:spMkLst>
        </pc:spChg>
        <pc:grpChg chg="add">
          <ac:chgData name="Mert Atakan" userId="eb175b54ea53e7b3" providerId="LiveId" clId="{0847FF73-D4D1-4D17-813B-8B8ADC000BC9}" dt="2021-06-21T19:07:30.913" v="855" actId="26606"/>
          <ac:grpSpMkLst>
            <pc:docMk/>
            <pc:sldMk cId="1456241832" sldId="265"/>
            <ac:grpSpMk id="21" creationId="{D2A542E6-1924-4FE2-89D1-3CB19468C1F6}"/>
          </ac:grpSpMkLst>
        </pc:grpChg>
        <pc:picChg chg="add del mod">
          <ac:chgData name="Mert Atakan" userId="eb175b54ea53e7b3" providerId="LiveId" clId="{0847FF73-D4D1-4D17-813B-8B8ADC000BC9}" dt="2021-06-21T19:07:23.132" v="847" actId="478"/>
          <ac:picMkLst>
            <pc:docMk/>
            <pc:sldMk cId="1456241832" sldId="265"/>
            <ac:picMk id="6" creationId="{DC5D16DB-1970-4624-A5CE-5346B367C2DD}"/>
          </ac:picMkLst>
        </pc:picChg>
        <pc:picChg chg="add del mod ord">
          <ac:chgData name="Mert Atakan" userId="eb175b54ea53e7b3" providerId="LiveId" clId="{0847FF73-D4D1-4D17-813B-8B8ADC000BC9}" dt="2021-06-21T19:07:37.489" v="858" actId="478"/>
          <ac:picMkLst>
            <pc:docMk/>
            <pc:sldMk cId="1456241832" sldId="265"/>
            <ac:picMk id="10" creationId="{77720675-904B-4BB1-A4FA-2EE75030AF96}"/>
          </ac:picMkLst>
        </pc:picChg>
        <pc:picChg chg="add del mod">
          <ac:chgData name="Mert Atakan" userId="eb175b54ea53e7b3" providerId="LiveId" clId="{0847FF73-D4D1-4D17-813B-8B8ADC000BC9}" dt="2021-06-21T19:07:45.109" v="861" actId="1076"/>
          <ac:picMkLst>
            <pc:docMk/>
            <pc:sldMk cId="1456241832" sldId="265"/>
            <ac:picMk id="12" creationId="{FC9A39A5-AD70-4352-8C29-FB227DE6F62A}"/>
          </ac:picMkLst>
        </pc:picChg>
        <pc:picChg chg="add del mod">
          <ac:chgData name="Mert Atakan" userId="eb175b54ea53e7b3" providerId="LiveId" clId="{0847FF73-D4D1-4D17-813B-8B8ADC000BC9}" dt="2021-06-21T19:07:38.438" v="859" actId="478"/>
          <ac:picMkLst>
            <pc:docMk/>
            <pc:sldMk cId="1456241832" sldId="265"/>
            <ac:picMk id="14" creationId="{3D21F3FA-5CE1-48BB-9B53-4806B138ADE6}"/>
          </ac:picMkLst>
        </pc:picChg>
      </pc:sldChg>
      <pc:sldChg chg="addSp delSp modSp new mod setBg">
        <pc:chgData name="Mert Atakan" userId="eb175b54ea53e7b3" providerId="LiveId" clId="{0847FF73-D4D1-4D17-813B-8B8ADC000BC9}" dt="2021-06-21T19:13:48.747" v="1095" actId="20577"/>
        <pc:sldMkLst>
          <pc:docMk/>
          <pc:sldMk cId="3077208532" sldId="266"/>
        </pc:sldMkLst>
        <pc:spChg chg="mod">
          <ac:chgData name="Mert Atakan" userId="eb175b54ea53e7b3" providerId="LiveId" clId="{0847FF73-D4D1-4D17-813B-8B8ADC000BC9}" dt="2021-06-21T19:10:55.825" v="947" actId="26606"/>
          <ac:spMkLst>
            <pc:docMk/>
            <pc:sldMk cId="3077208532" sldId="266"/>
            <ac:spMk id="2" creationId="{C3729D7E-9394-4AF4-A0C1-40BBED685213}"/>
          </ac:spMkLst>
        </pc:spChg>
        <pc:spChg chg="add del">
          <ac:chgData name="Mert Atakan" userId="eb175b54ea53e7b3" providerId="LiveId" clId="{0847FF73-D4D1-4D17-813B-8B8ADC000BC9}" dt="2021-06-21T19:10:53.975" v="942" actId="931"/>
          <ac:spMkLst>
            <pc:docMk/>
            <pc:sldMk cId="3077208532" sldId="266"/>
            <ac:spMk id="3" creationId="{7519C3D0-F3D6-4127-939B-51C848A95392}"/>
          </ac:spMkLst>
        </pc:spChg>
        <pc:spChg chg="mod ord">
          <ac:chgData name="Mert Atakan" userId="eb175b54ea53e7b3" providerId="LiveId" clId="{0847FF73-D4D1-4D17-813B-8B8ADC000BC9}" dt="2021-06-21T19:13:48.747" v="1095" actId="20577"/>
          <ac:spMkLst>
            <pc:docMk/>
            <pc:sldMk cId="3077208532" sldId="266"/>
            <ac:spMk id="4" creationId="{F47719D8-55A5-4DED-8401-2949645138EB}"/>
          </ac:spMkLst>
        </pc:spChg>
        <pc:spChg chg="add del">
          <ac:chgData name="Mert Atakan" userId="eb175b54ea53e7b3" providerId="LiveId" clId="{0847FF73-D4D1-4D17-813B-8B8ADC000BC9}" dt="2021-06-21T19:09:30.100" v="915" actId="26606"/>
          <ac:spMkLst>
            <pc:docMk/>
            <pc:sldMk cId="3077208532" sldId="266"/>
            <ac:spMk id="17" creationId="{839B6F61-A677-4D4F-89F9-08056398C073}"/>
          </ac:spMkLst>
        </pc:spChg>
        <pc:spChg chg="add del">
          <ac:chgData name="Mert Atakan" userId="eb175b54ea53e7b3" providerId="LiveId" clId="{0847FF73-D4D1-4D17-813B-8B8ADC000BC9}" dt="2021-06-21T19:09:28.790" v="914" actId="26606"/>
          <ac:spMkLst>
            <pc:docMk/>
            <pc:sldMk cId="3077208532" sldId="266"/>
            <ac:spMk id="26" creationId="{839B6F61-A677-4D4F-89F9-08056398C073}"/>
          </ac:spMkLst>
        </pc:spChg>
        <pc:spChg chg="add del">
          <ac:chgData name="Mert Atakan" userId="eb175b54ea53e7b3" providerId="LiveId" clId="{0847FF73-D4D1-4D17-813B-8B8ADC000BC9}" dt="2021-06-21T19:10:06.285" v="939" actId="26606"/>
          <ac:spMkLst>
            <pc:docMk/>
            <pc:sldMk cId="3077208532" sldId="266"/>
            <ac:spMk id="32" creationId="{0AA75791-ABD6-45E2-B58A-77112BD0F85A}"/>
          </ac:spMkLst>
        </pc:spChg>
        <pc:spChg chg="add">
          <ac:chgData name="Mert Atakan" userId="eb175b54ea53e7b3" providerId="LiveId" clId="{0847FF73-D4D1-4D17-813B-8B8ADC000BC9}" dt="2021-06-21T19:10:55.825" v="947" actId="26606"/>
          <ac:spMkLst>
            <pc:docMk/>
            <pc:sldMk cId="3077208532" sldId="266"/>
            <ac:spMk id="45" creationId="{0AA75791-ABD6-45E2-B58A-77112BD0F85A}"/>
          </ac:spMkLst>
        </pc:spChg>
        <pc:grpChg chg="add del">
          <ac:chgData name="Mert Atakan" userId="eb175b54ea53e7b3" providerId="LiveId" clId="{0847FF73-D4D1-4D17-813B-8B8ADC000BC9}" dt="2021-06-21T19:09:30.100" v="915" actId="26606"/>
          <ac:grpSpMkLst>
            <pc:docMk/>
            <pc:sldMk cId="3077208532" sldId="266"/>
            <ac:grpSpMk id="19" creationId="{D2A542E6-1924-4FE2-89D1-3CB19468C1F6}"/>
          </ac:grpSpMkLst>
        </pc:grpChg>
        <pc:grpChg chg="add del">
          <ac:chgData name="Mert Atakan" userId="eb175b54ea53e7b3" providerId="LiveId" clId="{0847FF73-D4D1-4D17-813B-8B8ADC000BC9}" dt="2021-06-21T19:09:28.790" v="914" actId="26606"/>
          <ac:grpSpMkLst>
            <pc:docMk/>
            <pc:sldMk cId="3077208532" sldId="266"/>
            <ac:grpSpMk id="28" creationId="{D2A542E6-1924-4FE2-89D1-3CB19468C1F6}"/>
          </ac:grpSpMkLst>
        </pc:grpChg>
        <pc:grpChg chg="add del">
          <ac:chgData name="Mert Atakan" userId="eb175b54ea53e7b3" providerId="LiveId" clId="{0847FF73-D4D1-4D17-813B-8B8ADC000BC9}" dt="2021-06-21T19:10:06.285" v="939" actId="26606"/>
          <ac:grpSpMkLst>
            <pc:docMk/>
            <pc:sldMk cId="3077208532" sldId="266"/>
            <ac:grpSpMk id="34" creationId="{D2A542E6-1924-4FE2-89D1-3CB19468C1F6}"/>
          </ac:grpSpMkLst>
        </pc:grpChg>
        <pc:grpChg chg="add">
          <ac:chgData name="Mert Atakan" userId="eb175b54ea53e7b3" providerId="LiveId" clId="{0847FF73-D4D1-4D17-813B-8B8ADC000BC9}" dt="2021-06-21T19:10:55.825" v="947" actId="26606"/>
          <ac:grpSpMkLst>
            <pc:docMk/>
            <pc:sldMk cId="3077208532" sldId="266"/>
            <ac:grpSpMk id="47" creationId="{D2A542E6-1924-4FE2-89D1-3CB19468C1F6}"/>
          </ac:grpSpMkLst>
        </pc:grpChg>
        <pc:picChg chg="add del mod ord">
          <ac:chgData name="Mert Atakan" userId="eb175b54ea53e7b3" providerId="LiveId" clId="{0847FF73-D4D1-4D17-813B-8B8ADC000BC9}" dt="2021-06-21T19:09:32.988" v="917" actId="931"/>
          <ac:picMkLst>
            <pc:docMk/>
            <pc:sldMk cId="3077208532" sldId="266"/>
            <ac:picMk id="6" creationId="{B5B8C424-6E50-464B-B170-99ED48541C26}"/>
          </ac:picMkLst>
        </pc:picChg>
        <pc:picChg chg="add del mod ord">
          <ac:chgData name="Mert Atakan" userId="eb175b54ea53e7b3" providerId="LiveId" clId="{0847FF73-D4D1-4D17-813B-8B8ADC000BC9}" dt="2021-06-21T19:09:32.988" v="917" actId="931"/>
          <ac:picMkLst>
            <pc:docMk/>
            <pc:sldMk cId="3077208532" sldId="266"/>
            <ac:picMk id="8" creationId="{2CEF3891-4080-47C3-ADB8-A071F8B8D1D0}"/>
          </ac:picMkLst>
        </pc:picChg>
        <pc:picChg chg="add del mod">
          <ac:chgData name="Mert Atakan" userId="eb175b54ea53e7b3" providerId="LiveId" clId="{0847FF73-D4D1-4D17-813B-8B8ADC000BC9}" dt="2021-06-21T19:09:32.988" v="917" actId="931"/>
          <ac:picMkLst>
            <pc:docMk/>
            <pc:sldMk cId="3077208532" sldId="266"/>
            <ac:picMk id="10" creationId="{E71643CB-F2AD-4E34-9990-6DC159A9F6FD}"/>
          </ac:picMkLst>
        </pc:picChg>
        <pc:picChg chg="add del mod">
          <ac:chgData name="Mert Atakan" userId="eb175b54ea53e7b3" providerId="LiveId" clId="{0847FF73-D4D1-4D17-813B-8B8ADC000BC9}" dt="2021-06-21T19:09:32.988" v="917" actId="931"/>
          <ac:picMkLst>
            <pc:docMk/>
            <pc:sldMk cId="3077208532" sldId="266"/>
            <ac:picMk id="12" creationId="{80E817B3-F333-4E4F-BDAF-77623703E006}"/>
          </ac:picMkLst>
        </pc:picChg>
        <pc:picChg chg="add del mod">
          <ac:chgData name="Mert Atakan" userId="eb175b54ea53e7b3" providerId="LiveId" clId="{0847FF73-D4D1-4D17-813B-8B8ADC000BC9}" dt="2021-06-21T19:09:45.929" v="924" actId="931"/>
          <ac:picMkLst>
            <pc:docMk/>
            <pc:sldMk cId="3077208532" sldId="266"/>
            <ac:picMk id="14" creationId="{3C8814FE-88A4-4311-AFC6-BAFD11C761E3}"/>
          </ac:picMkLst>
        </pc:picChg>
        <pc:picChg chg="add del mod">
          <ac:chgData name="Mert Atakan" userId="eb175b54ea53e7b3" providerId="LiveId" clId="{0847FF73-D4D1-4D17-813B-8B8ADC000BC9}" dt="2021-06-21T19:09:45.929" v="924" actId="931"/>
          <ac:picMkLst>
            <pc:docMk/>
            <pc:sldMk cId="3077208532" sldId="266"/>
            <ac:picMk id="16" creationId="{AD968E65-1A27-44A0-A00E-5654D8D234A7}"/>
          </ac:picMkLst>
        </pc:picChg>
        <pc:picChg chg="add del mod ord">
          <ac:chgData name="Mert Atakan" userId="eb175b54ea53e7b3" providerId="LiveId" clId="{0847FF73-D4D1-4D17-813B-8B8ADC000BC9}" dt="2021-06-21T19:10:07.328" v="941" actId="931"/>
          <ac:picMkLst>
            <pc:docMk/>
            <pc:sldMk cId="3077208532" sldId="266"/>
            <ac:picMk id="22" creationId="{DEBE6485-2DB1-4CEE-952F-0189FD23BC87}"/>
          </ac:picMkLst>
        </pc:picChg>
        <pc:picChg chg="add del mod">
          <ac:chgData name="Mert Atakan" userId="eb175b54ea53e7b3" providerId="LiveId" clId="{0847FF73-D4D1-4D17-813B-8B8ADC000BC9}" dt="2021-06-21T19:10:07.328" v="941" actId="931"/>
          <ac:picMkLst>
            <pc:docMk/>
            <pc:sldMk cId="3077208532" sldId="266"/>
            <ac:picMk id="24" creationId="{C4EB7796-7E41-42FD-91A4-D0CB01FDBA7A}"/>
          </ac:picMkLst>
        </pc:picChg>
        <pc:picChg chg="add del mod ord">
          <ac:chgData name="Mert Atakan" userId="eb175b54ea53e7b3" providerId="LiveId" clId="{0847FF73-D4D1-4D17-813B-8B8ADC000BC9}" dt="2021-06-21T19:10:07.328" v="941" actId="931"/>
          <ac:picMkLst>
            <pc:docMk/>
            <pc:sldMk cId="3077208532" sldId="266"/>
            <ac:picMk id="27" creationId="{068473AE-5005-481B-B302-5A7FDA002864}"/>
          </ac:picMkLst>
        </pc:picChg>
        <pc:picChg chg="add mod ord">
          <ac:chgData name="Mert Atakan" userId="eb175b54ea53e7b3" providerId="LiveId" clId="{0847FF73-D4D1-4D17-813B-8B8ADC000BC9}" dt="2021-06-21T19:10:55.934" v="949" actId="962"/>
          <ac:picMkLst>
            <pc:docMk/>
            <pc:sldMk cId="3077208532" sldId="266"/>
            <ac:picMk id="33" creationId="{FDFA7DC1-8968-4E97-A3BA-4E8B5CE8384E}"/>
          </ac:picMkLst>
        </pc:picChg>
        <pc:picChg chg="add mod">
          <ac:chgData name="Mert Atakan" userId="eb175b54ea53e7b3" providerId="LiveId" clId="{0847FF73-D4D1-4D17-813B-8B8ADC000BC9}" dt="2021-06-21T19:10:55.934" v="949" actId="962"/>
          <ac:picMkLst>
            <pc:docMk/>
            <pc:sldMk cId="3077208532" sldId="266"/>
            <ac:picMk id="38" creationId="{9F51160B-8608-4D03-954A-6659325A6607}"/>
          </ac:picMkLst>
        </pc:picChg>
        <pc:picChg chg="add mod ord">
          <ac:chgData name="Mert Atakan" userId="eb175b54ea53e7b3" providerId="LiveId" clId="{0847FF73-D4D1-4D17-813B-8B8ADC000BC9}" dt="2021-06-21T19:10:55.934" v="949" actId="962"/>
          <ac:picMkLst>
            <pc:docMk/>
            <pc:sldMk cId="3077208532" sldId="266"/>
            <ac:picMk id="40" creationId="{E3D9481B-4ECF-4139-B367-3C859BC905B5}"/>
          </ac:picMkLst>
        </pc:picChg>
      </pc:sldChg>
      <pc:sldChg chg="addSp delSp modSp new mod setBg">
        <pc:chgData name="Mert Atakan" userId="eb175b54ea53e7b3" providerId="LiveId" clId="{0847FF73-D4D1-4D17-813B-8B8ADC000BC9}" dt="2021-06-21T19:16:29.217" v="1292" actId="20577"/>
        <pc:sldMkLst>
          <pc:docMk/>
          <pc:sldMk cId="2729531188" sldId="267"/>
        </pc:sldMkLst>
        <pc:spChg chg="mod">
          <ac:chgData name="Mert Atakan" userId="eb175b54ea53e7b3" providerId="LiveId" clId="{0847FF73-D4D1-4D17-813B-8B8ADC000BC9}" dt="2021-06-21T19:14:13.055" v="1104" actId="26606"/>
          <ac:spMkLst>
            <pc:docMk/>
            <pc:sldMk cId="2729531188" sldId="267"/>
            <ac:spMk id="2" creationId="{2162FCF8-4DE3-407D-84E3-F8180A22BEE1}"/>
          </ac:spMkLst>
        </pc:spChg>
        <pc:spChg chg="del">
          <ac:chgData name="Mert Atakan" userId="eb175b54ea53e7b3" providerId="LiveId" clId="{0847FF73-D4D1-4D17-813B-8B8ADC000BC9}" dt="2021-06-21T19:14:10.716" v="1097" actId="931"/>
          <ac:spMkLst>
            <pc:docMk/>
            <pc:sldMk cId="2729531188" sldId="267"/>
            <ac:spMk id="3" creationId="{C51981C1-0B8A-433F-A8CB-8DBA01FABF12}"/>
          </ac:spMkLst>
        </pc:spChg>
        <pc:spChg chg="mod">
          <ac:chgData name="Mert Atakan" userId="eb175b54ea53e7b3" providerId="LiveId" clId="{0847FF73-D4D1-4D17-813B-8B8ADC000BC9}" dt="2021-06-21T19:16:29.217" v="1292" actId="20577"/>
          <ac:spMkLst>
            <pc:docMk/>
            <pc:sldMk cId="2729531188" sldId="267"/>
            <ac:spMk id="4" creationId="{19E0BBD9-A153-40A1-8D83-733C73D2A456}"/>
          </ac:spMkLst>
        </pc:spChg>
        <pc:spChg chg="add">
          <ac:chgData name="Mert Atakan" userId="eb175b54ea53e7b3" providerId="LiveId" clId="{0847FF73-D4D1-4D17-813B-8B8ADC000BC9}" dt="2021-06-21T19:14:13.055" v="1104" actId="26606"/>
          <ac:spMkLst>
            <pc:docMk/>
            <pc:sldMk cId="2729531188" sldId="267"/>
            <ac:spMk id="15" creationId="{0AA75791-ABD6-45E2-B58A-77112BD0F85A}"/>
          </ac:spMkLst>
        </pc:spChg>
        <pc:grpChg chg="add">
          <ac:chgData name="Mert Atakan" userId="eb175b54ea53e7b3" providerId="LiveId" clId="{0847FF73-D4D1-4D17-813B-8B8ADC000BC9}" dt="2021-06-21T19:14:13.055" v="1104" actId="26606"/>
          <ac:grpSpMkLst>
            <pc:docMk/>
            <pc:sldMk cId="2729531188" sldId="267"/>
            <ac:grpSpMk id="17" creationId="{D2A542E6-1924-4FE2-89D1-3CB19468C1F6}"/>
          </ac:grpSpMkLst>
        </pc:grpChg>
        <pc:picChg chg="add mod">
          <ac:chgData name="Mert Atakan" userId="eb175b54ea53e7b3" providerId="LiveId" clId="{0847FF73-D4D1-4D17-813B-8B8ADC000BC9}" dt="2021-06-21T19:14:33.026" v="1107" actId="1076"/>
          <ac:picMkLst>
            <pc:docMk/>
            <pc:sldMk cId="2729531188" sldId="267"/>
            <ac:picMk id="6" creationId="{3C018F11-78C3-4067-B605-0A737D27B865}"/>
          </ac:picMkLst>
        </pc:picChg>
        <pc:picChg chg="add mod">
          <ac:chgData name="Mert Atakan" userId="eb175b54ea53e7b3" providerId="LiveId" clId="{0847FF73-D4D1-4D17-813B-8B8ADC000BC9}" dt="2021-06-21T19:14:29.359" v="1106" actId="1076"/>
          <ac:picMkLst>
            <pc:docMk/>
            <pc:sldMk cId="2729531188" sldId="267"/>
            <ac:picMk id="8" creationId="{76C0E525-3CAA-46C5-A428-85BFC9A941D7}"/>
          </ac:picMkLst>
        </pc:picChg>
        <pc:picChg chg="add del mod">
          <ac:chgData name="Mert Atakan" userId="eb175b54ea53e7b3" providerId="LiveId" clId="{0847FF73-D4D1-4D17-813B-8B8ADC000BC9}" dt="2021-06-21T19:14:24.359" v="1105" actId="478"/>
          <ac:picMkLst>
            <pc:docMk/>
            <pc:sldMk cId="2729531188" sldId="267"/>
            <ac:picMk id="10" creationId="{0002825C-84B4-4B7E-83E3-07125FC16C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3736B1-5209-407F-B7F0-732638A82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6E3376-9915-44FA-9D20-A9F9B98AA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A11C84-970C-4A53-8F7D-69C4E773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9869EB-E685-4AD4-913B-D73866A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5146E1-0B95-49F2-B044-3624C7BF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1F5350-8709-4545-81B2-6309C16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1CCF046-6861-4A35-9B00-3091F929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6A826B-C524-4F22-888A-965579BC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B9AC23-2C5E-4F45-9667-70EB06DD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D5060B-F44B-4CDF-9071-7B95B6CD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26B2F46-5580-4F3D-8C2B-7BE510EE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013F7D-2418-4E84-9E7F-907A67BC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11E45D-BB74-4838-A5BB-BD898D04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15F41A-60C7-459B-B689-7C968AA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C942F2-FA5C-460E-BF43-DC699DF7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855405-5F6C-4016-924C-AFE7C4DA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2551E6-DD49-47EC-91B3-F1279059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5C0CC8-B4D5-409D-B0D1-86376E70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65B965-76CC-4FA8-AC2A-E24D7392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F47A9E-D08E-420A-9FF1-EE6099AF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762D95-344C-4849-A5DD-AE0DF5B9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792F4A-0539-4775-985B-C7B27E0CB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240EDF-CA30-446B-867B-D69352FD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DB009-CC18-4AE7-A8A8-864B7775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D42D2C-2386-4DD9-A506-A1E19B4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BE6E74-7D62-453A-8EF9-31410B6F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259C25-237A-4CA5-8870-64AF5BF81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C5D8BD4-4AE6-431D-8024-DFD65306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55E9FB-2DA4-4448-9657-163A614B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1EE696-4545-4E52-8BF9-1D45DABC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7AAA84-D0B5-4582-86A1-58442D8B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BD7A6F-B651-45D4-926E-9859770E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1C4C66-340B-4A8F-A637-CCBAEB36A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876D1B-4C5E-4BE2-9094-2C60F977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3551B14-9375-46C3-A294-D51D22C1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4AAD32B-5CA3-45A3-AC5B-8AE59C4EC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89C9B6-227A-42AC-AD90-135A8BD9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309460E-5E91-46B9-8BBA-353D605A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305D556-22CD-4D90-B8BF-B30C8A74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EC4E6-0881-4A02-B37D-ED3C7033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BB5010-7617-4B46-8657-C71A3F58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529260-A87C-49C6-B79C-594EB63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676D495-9500-4E94-9197-D1CC9677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0696C8-073D-4295-B8D8-E123E581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EFF0B01-13D6-4EAD-8184-C412CB3F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6FD52DC-0CDF-4083-8796-BB8CC1A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260A0F-5CB7-4E70-A457-EFEA51D5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A5D723-AE03-4A79-AF98-F6E92C6F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7CA8FE-7CB9-4654-838C-8F7A8F64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0C066F-9AF7-44DE-B2C6-C65B0A63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D9113D-1024-4793-B15E-7C23ABAC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07DBD6-4D2E-4C60-B962-8B72B057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01AE23-F448-47BB-B91E-F6EF5A5E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0F75A4-F42C-4968-86EE-D00A9A598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B7F135-A87F-4DA4-B8FB-640430556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D6225B-FFC3-47D1-B6E6-4371896F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6DC6E7-D2E2-41F4-A313-3047F70E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FD2134-4B3B-4270-8B22-F2B763A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D4381BD-F1B4-42D0-9A77-8877416C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2B14703-26B0-4E88-A1B5-EB16A4AD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E0882E-2195-4E2D-AA46-B65B37B11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ED8F-E7A6-4073-A82C-B30782DD09F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71BE68-296D-4EC0-932A-16231561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31D30D-DACF-4555-9958-A926E656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1374-D134-46FF-AC48-1D7441D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2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97C2E66-24BC-409A-A84D-2C227238C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COMP4107:Android Programming</a:t>
            </a:r>
            <a:br>
              <a:rPr lang="en-US" sz="4700">
                <a:solidFill>
                  <a:srgbClr val="FFFFFF"/>
                </a:solidFill>
              </a:rPr>
            </a:br>
            <a:endParaRPr lang="en-US" sz="470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67500E-3642-43D8-9ACA-203F968E8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r>
              <a:rPr lang="en-US" sz="1500">
                <a:solidFill>
                  <a:srgbClr val="FFFFFF"/>
                </a:solidFill>
              </a:rPr>
              <a:t>Işık Car App</a:t>
            </a:r>
          </a:p>
        </p:txBody>
      </p:sp>
    </p:spTree>
    <p:extLst>
      <p:ext uri="{BB962C8B-B14F-4D97-AF65-F5344CB8AC3E}">
        <p14:creationId xmlns:p14="http://schemas.microsoft.com/office/powerpoint/2010/main" val="417363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 descr="metin, bilardo topu içeren bir resim&#10;&#10;Açıklama otomatik olarak oluşturuldu">
            <a:extLst>
              <a:ext uri="{FF2B5EF4-FFF2-40B4-BE49-F238E27FC236}">
                <a16:creationId xmlns:a16="http://schemas.microsoft.com/office/drawing/2014/main" id="{28EE593D-6D3D-4B7B-906F-7C66487B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26" y="520749"/>
            <a:ext cx="4515035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36459D-ADDB-4AB0-A4F3-7A546623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What is Işık Car?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918F20-AC76-46D9-8746-D9DD5607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mobile app will connect drivers and passengers willing to travel together between campus and town for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27453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32700F3-0238-4E77-84F8-5E95EB8C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62720259-84B7-4462-9B7E-882AAE818A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8" r="1" b="10526"/>
          <a:stretch/>
        </p:blipFill>
        <p:spPr>
          <a:xfrm>
            <a:off x="5619158" y="2133600"/>
            <a:ext cx="2280713" cy="417292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9F2A3BE-20E5-471B-A177-A8BECE31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8816" y="2059200"/>
            <a:ext cx="3313114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When users open the app, the welcome page greets the user.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Users can create new users with university e-mail or log in with existing user.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CED9BB7-D356-4FA9-94F6-00E4B54C3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" r="3" b="9952"/>
          <a:stretch/>
        </p:blipFill>
        <p:spPr>
          <a:xfrm>
            <a:off x="3009941" y="2133600"/>
            <a:ext cx="2282400" cy="4172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Resim 9" descr="metin, ekran görüntüsü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6F81545F-B0E4-438E-9C41-53F6BD189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2" r="-2" b="10378"/>
          <a:stretch/>
        </p:blipFill>
        <p:spPr>
          <a:xfrm>
            <a:off x="400724" y="2133600"/>
            <a:ext cx="2282400" cy="41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4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4FCD751-91AF-444E-8A40-93942165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Resim 11" descr="metin, 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B3546306-0379-4412-B47D-90277ADBE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" r="3" b="13031"/>
          <a:stretch/>
        </p:blipFill>
        <p:spPr>
          <a:xfrm>
            <a:off x="5566188" y="2133600"/>
            <a:ext cx="2280713" cy="417292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EB82EC-E001-4473-90D9-3D3A6D81B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8816" y="2059200"/>
            <a:ext cx="3313114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When users log in to the app, the home page greets the user. On the home page, user can search trip.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When the user searches, proper trips appear. When the user clicks on a reservation, an alert message appears.</a:t>
            </a:r>
          </a:p>
        </p:txBody>
      </p:sp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9649226E-A6E2-4AA6-9C12-4527D69DA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" b="13605"/>
          <a:stretch/>
        </p:blipFill>
        <p:spPr>
          <a:xfrm>
            <a:off x="3009941" y="2133600"/>
            <a:ext cx="2282400" cy="4172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Resim Yer Tutucusu 9" descr="metin, ekran görüntüsü, elektronik eşyalar, vitrin içeren bir resim&#10;&#10;Açıklama otomatik olarak oluşturuldu">
            <a:extLst>
              <a:ext uri="{FF2B5EF4-FFF2-40B4-BE49-F238E27FC236}">
                <a16:creationId xmlns:a16="http://schemas.microsoft.com/office/drawing/2014/main" id="{BE08AD41-6FDC-47B6-B436-28EC810AEC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" r="-3" b="13013"/>
          <a:stretch/>
        </p:blipFill>
        <p:spPr>
          <a:xfrm>
            <a:off x="453694" y="2121469"/>
            <a:ext cx="2282400" cy="41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A130BBC-14A0-438B-9C7B-C5142A41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D2DF1F3-AC6E-4B9E-B129-082DF28C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8816" y="2059200"/>
            <a:ext cx="3313114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If the user has a car, he/she can publish a trip with the requested information.</a:t>
            </a:r>
          </a:p>
        </p:txBody>
      </p:sp>
      <p:pic>
        <p:nvPicPr>
          <p:cNvPr id="14" name="Resim 13" descr="metin, elektronik eşyalar, ekran görüntüsü, iPod içeren bir resim&#10;&#10;Açıklama otomatik olarak oluşturuldu">
            <a:extLst>
              <a:ext uri="{FF2B5EF4-FFF2-40B4-BE49-F238E27FC236}">
                <a16:creationId xmlns:a16="http://schemas.microsoft.com/office/drawing/2014/main" id="{98E4FDCB-9A4A-43E5-BF42-4E3019F3A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" b="12678"/>
          <a:stretch/>
        </p:blipFill>
        <p:spPr>
          <a:xfrm>
            <a:off x="2458500" y="1808519"/>
            <a:ext cx="2505385" cy="45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50E917A1-EBDB-4B5C-8FE4-4DB1B9E2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Resim 11" descr="metin, ekran, telefo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FC9A39A5-AD70-4352-8C29-FB227DE6F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" r="-1" b="13234"/>
          <a:stretch/>
        </p:blipFill>
        <p:spPr>
          <a:xfrm>
            <a:off x="2722828" y="1937657"/>
            <a:ext cx="2280713" cy="417292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40EE8FB-4463-454D-84E4-57B196B19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8816" y="2059200"/>
            <a:ext cx="3313114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And there is also F.A.Q Page.</a:t>
            </a:r>
          </a:p>
        </p:txBody>
      </p:sp>
    </p:spTree>
    <p:extLst>
      <p:ext uri="{BB962C8B-B14F-4D97-AF65-F5344CB8AC3E}">
        <p14:creationId xmlns:p14="http://schemas.microsoft.com/office/powerpoint/2010/main" val="145624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C3729D7E-9394-4AF4-A0C1-40BBED68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" name="Resim 39" descr="metin, ekran görüntüsü, ekra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E3D9481B-4ECF-4139-B367-3C859BC90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748"/>
          <a:stretch/>
        </p:blipFill>
        <p:spPr>
          <a:xfrm>
            <a:off x="549281" y="2133600"/>
            <a:ext cx="2280713" cy="417292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47719D8-55A5-4DED-8401-29496451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8816" y="2059200"/>
            <a:ext cx="3313114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On the profile page, users can change profile photos      – need access-, can see their published trips and their reservations. </a:t>
            </a:r>
          </a:p>
        </p:txBody>
      </p:sp>
      <p:pic>
        <p:nvPicPr>
          <p:cNvPr id="38" name="Resim 37" descr="metin, ekran, elektronik eşyal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51160B-8608-4D03-954A-6659325A66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r="-3" b="7488"/>
          <a:stretch/>
        </p:blipFill>
        <p:spPr>
          <a:xfrm>
            <a:off x="3009941" y="2133600"/>
            <a:ext cx="2282400" cy="4172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33" name="Resim Yer Tutucusu 32" descr="metin, elektronik eşyal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DFA7DC1-8968-4E97-A3BA-4E8B5CE838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" r="-1" b="12537"/>
          <a:stretch/>
        </p:blipFill>
        <p:spPr>
          <a:xfrm>
            <a:off x="5472289" y="2133600"/>
            <a:ext cx="2282400" cy="41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162FCF8-4DE3-407D-84E3-F8180A22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Resim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3C018F11-78C3-4067-B605-0A737D27B8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 r="1" b="11633"/>
          <a:stretch/>
        </p:blipFill>
        <p:spPr>
          <a:xfrm>
            <a:off x="1212407" y="2059200"/>
            <a:ext cx="2280713" cy="417292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E0BBD9-A153-40A1-8D83-733C73D2A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8816" y="2059200"/>
            <a:ext cx="3313114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When user selects the published trips or reservations can see the details of them. When the user do reservations for the trip he/she can see the driver’s phone number.</a:t>
            </a:r>
          </a:p>
        </p:txBody>
      </p:sp>
      <p:pic>
        <p:nvPicPr>
          <p:cNvPr id="8" name="Resim 7" descr="metin, ekran görüntüsü, elektronik eşyalar, vitrin içeren bir resim&#10;&#10;Açıklama otomatik olarak oluşturuldu">
            <a:extLst>
              <a:ext uri="{FF2B5EF4-FFF2-40B4-BE49-F238E27FC236}">
                <a16:creationId xmlns:a16="http://schemas.microsoft.com/office/drawing/2014/main" id="{76C0E525-3CAA-46C5-A428-85BFC9A94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1" r="-1" b="11864"/>
          <a:stretch/>
        </p:blipFill>
        <p:spPr>
          <a:xfrm>
            <a:off x="4344219" y="2059200"/>
            <a:ext cx="2282400" cy="4172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53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194</Words>
  <Application>Microsoft Office PowerPoint</Application>
  <PresentationFormat>Geniş ekran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COMP4107:Android Programming </vt:lpstr>
      <vt:lpstr>What is Işık Car?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COMP4107:Android Programming </dc:title>
  <dc:creator>Mert Atakan</dc:creator>
  <cp:lastModifiedBy>Mert Atakan</cp:lastModifiedBy>
  <cp:revision>1</cp:revision>
  <dcterms:created xsi:type="dcterms:W3CDTF">2021-06-21T16:54:31Z</dcterms:created>
  <dcterms:modified xsi:type="dcterms:W3CDTF">2021-06-21T19:16:31Z</dcterms:modified>
</cp:coreProperties>
</file>