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lvl1pPr>
    <a:lvl2pPr marL="0" marR="0" indent="1878197"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lvl2pPr>
    <a:lvl3pPr marL="0" marR="0" indent="3756395"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lvl3pPr>
    <a:lvl4pPr marL="0" marR="0" indent="5634594"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lvl4pPr>
    <a:lvl5pPr marL="0" marR="0" indent="7512797"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lvl5pPr>
    <a:lvl6pPr marL="0" marR="0" indent="9390995"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lvl6pPr>
    <a:lvl7pPr marL="0" marR="0" indent="11269196"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lvl7pPr>
    <a:lvl8pPr marL="0" marR="0" indent="13147394"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lvl8pPr>
    <a:lvl9pPr marL="0" marR="0" indent="15025592"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7"/>
          </a:solidFill>
        </a:fill>
      </a:tcStyle>
    </a:wholeTbl>
    <a:band2H>
      <a:tcTxStyle b="def" i="def"/>
      <a:tcStyle>
        <a:tcBdr/>
        <a:fill>
          <a:solidFill>
            <a:srgbClr val="EB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1"/>
          </a:solidFill>
        </a:fill>
      </a:tcStyle>
    </a:wholeTbl>
    <a:band2H>
      <a:tcTxStyle b="def" i="def"/>
      <a:tcStyle>
        <a:tcBdr/>
        <a:fill>
          <a:solidFill>
            <a:srgbClr val="E6F0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4DC"/>
          </a:solidFill>
        </a:fill>
      </a:tcStyle>
    </a:wholeTbl>
    <a:band2H>
      <a:tcTxStyle b="def" i="def"/>
      <a:tcStyle>
        <a:tcBdr/>
        <a:fill>
          <a:solidFill>
            <a:srgbClr val="E8EA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3" name="Shape 93"/>
          <p:cNvSpPr/>
          <p:nvPr>
            <p:ph type="sldImg"/>
          </p:nvPr>
        </p:nvSpPr>
        <p:spPr>
          <a:xfrm>
            <a:off x="1143000" y="685800"/>
            <a:ext cx="4572000" cy="3429000"/>
          </a:xfrm>
          <a:prstGeom prst="rect">
            <a:avLst/>
          </a:prstGeom>
        </p:spPr>
        <p:txBody>
          <a:bodyPr/>
          <a:lstStyle/>
          <a:p>
            <a:pPr/>
          </a:p>
        </p:txBody>
      </p:sp>
      <p:sp>
        <p:nvSpPr>
          <p:cNvPr id="94" name="Shape 9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756395" latinLnBrk="0">
      <a:defRPr sz="1200">
        <a:latin typeface="+mn-lt"/>
        <a:ea typeface="+mn-ea"/>
        <a:cs typeface="+mn-cs"/>
        <a:sym typeface="Calibri"/>
      </a:defRPr>
    </a:lvl1pPr>
    <a:lvl2pPr indent="228600" defTabSz="3756395" latinLnBrk="0">
      <a:defRPr sz="1200">
        <a:latin typeface="+mn-lt"/>
        <a:ea typeface="+mn-ea"/>
        <a:cs typeface="+mn-cs"/>
        <a:sym typeface="Calibri"/>
      </a:defRPr>
    </a:lvl2pPr>
    <a:lvl3pPr indent="457200" defTabSz="3756395" latinLnBrk="0">
      <a:defRPr sz="1200">
        <a:latin typeface="+mn-lt"/>
        <a:ea typeface="+mn-ea"/>
        <a:cs typeface="+mn-cs"/>
        <a:sym typeface="Calibri"/>
      </a:defRPr>
    </a:lvl3pPr>
    <a:lvl4pPr indent="685800" defTabSz="3756395" latinLnBrk="0">
      <a:defRPr sz="1200">
        <a:latin typeface="+mn-lt"/>
        <a:ea typeface="+mn-ea"/>
        <a:cs typeface="+mn-cs"/>
        <a:sym typeface="Calibri"/>
      </a:defRPr>
    </a:lvl4pPr>
    <a:lvl5pPr indent="914400" defTabSz="3756395" latinLnBrk="0">
      <a:defRPr sz="1200">
        <a:latin typeface="+mn-lt"/>
        <a:ea typeface="+mn-ea"/>
        <a:cs typeface="+mn-cs"/>
        <a:sym typeface="Calibri"/>
      </a:defRPr>
    </a:lvl5pPr>
    <a:lvl6pPr indent="1143000" defTabSz="3756395" latinLnBrk="0">
      <a:defRPr sz="1200">
        <a:latin typeface="+mn-lt"/>
        <a:ea typeface="+mn-ea"/>
        <a:cs typeface="+mn-cs"/>
        <a:sym typeface="Calibri"/>
      </a:defRPr>
    </a:lvl6pPr>
    <a:lvl7pPr indent="1371600" defTabSz="3756395" latinLnBrk="0">
      <a:defRPr sz="1200">
        <a:latin typeface="+mn-lt"/>
        <a:ea typeface="+mn-ea"/>
        <a:cs typeface="+mn-cs"/>
        <a:sym typeface="Calibri"/>
      </a:defRPr>
    </a:lvl7pPr>
    <a:lvl8pPr indent="1600200" defTabSz="3756395" latinLnBrk="0">
      <a:defRPr sz="1200">
        <a:latin typeface="+mn-lt"/>
        <a:ea typeface="+mn-ea"/>
        <a:cs typeface="+mn-cs"/>
        <a:sym typeface="Calibri"/>
      </a:defRPr>
    </a:lvl8pPr>
    <a:lvl9pPr indent="1828800" defTabSz="3756395"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xfrm>
            <a:off x="2194560" y="1318263"/>
            <a:ext cx="39502079" cy="5486401"/>
          </a:xfrm>
          <a:prstGeom prst="rect">
            <a:avLst/>
          </a:prstGeom>
        </p:spPr>
        <p:txBody>
          <a:bodyPr/>
          <a:lstStyle/>
          <a:p>
            <a:pPr/>
            <a:r>
              <a:t>Title Text</a:t>
            </a:r>
          </a:p>
        </p:txBody>
      </p:sp>
      <p:sp>
        <p:nvSpPr>
          <p:cNvPr id="23" name="Body Level One…"/>
          <p:cNvSpPr txBox="1"/>
          <p:nvPr>
            <p:ph type="body" idx="1"/>
          </p:nvPr>
        </p:nvSpPr>
        <p:spPr>
          <a:xfrm>
            <a:off x="2194560" y="7680962"/>
            <a:ext cx="39502079" cy="2172462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40655513" y="30836976"/>
            <a:ext cx="1041128" cy="109964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1" name="Title Text"/>
          <p:cNvSpPr txBox="1"/>
          <p:nvPr>
            <p:ph type="title"/>
          </p:nvPr>
        </p:nvSpPr>
        <p:spPr>
          <a:xfrm>
            <a:off x="3467101" y="21153136"/>
            <a:ext cx="37307523" cy="6537961"/>
          </a:xfrm>
          <a:prstGeom prst="rect">
            <a:avLst/>
          </a:prstGeom>
        </p:spPr>
        <p:txBody>
          <a:bodyPr anchor="t"/>
          <a:lstStyle>
            <a:lvl1pPr algn="l">
              <a:defRPr b="1" cap="all" sz="16500"/>
            </a:lvl1pPr>
          </a:lstStyle>
          <a:p>
            <a:pPr/>
            <a:r>
              <a:t>Title Text</a:t>
            </a:r>
          </a:p>
        </p:txBody>
      </p:sp>
      <p:sp>
        <p:nvSpPr>
          <p:cNvPr id="32" name="Body Level One…"/>
          <p:cNvSpPr txBox="1"/>
          <p:nvPr>
            <p:ph type="body" sz="quarter" idx="1"/>
          </p:nvPr>
        </p:nvSpPr>
        <p:spPr>
          <a:xfrm>
            <a:off x="3467101" y="13952224"/>
            <a:ext cx="37307523" cy="7200898"/>
          </a:xfrm>
          <a:prstGeom prst="rect">
            <a:avLst/>
          </a:prstGeom>
        </p:spPr>
        <p:txBody>
          <a:bodyPr anchor="b"/>
          <a:lstStyle>
            <a:lvl1pPr marL="0" indent="0">
              <a:spcBef>
                <a:spcPts val="1900"/>
              </a:spcBef>
              <a:buSzTx/>
              <a:buFontTx/>
              <a:buNone/>
              <a:defRPr sz="8200">
                <a:solidFill>
                  <a:srgbClr val="888888"/>
                </a:solidFill>
              </a:defRPr>
            </a:lvl1pPr>
            <a:lvl2pPr marL="0" indent="1878666">
              <a:spcBef>
                <a:spcPts val="1900"/>
              </a:spcBef>
              <a:buSzTx/>
              <a:buFontTx/>
              <a:buNone/>
              <a:defRPr sz="8200">
                <a:solidFill>
                  <a:srgbClr val="888888"/>
                </a:solidFill>
              </a:defRPr>
            </a:lvl2pPr>
            <a:lvl3pPr marL="0" indent="3757333">
              <a:spcBef>
                <a:spcPts val="1900"/>
              </a:spcBef>
              <a:buSzTx/>
              <a:buFontTx/>
              <a:buNone/>
              <a:defRPr sz="8200">
                <a:solidFill>
                  <a:srgbClr val="888888"/>
                </a:solidFill>
              </a:defRPr>
            </a:lvl3pPr>
            <a:lvl4pPr marL="0" indent="5636000">
              <a:spcBef>
                <a:spcPts val="1900"/>
              </a:spcBef>
              <a:buSzTx/>
              <a:buFontTx/>
              <a:buNone/>
              <a:defRPr sz="8200">
                <a:solidFill>
                  <a:srgbClr val="888888"/>
                </a:solidFill>
              </a:defRPr>
            </a:lvl4pPr>
            <a:lvl5pPr marL="0" indent="7514669">
              <a:spcBef>
                <a:spcPts val="1900"/>
              </a:spcBef>
              <a:buSzTx/>
              <a:buFontTx/>
              <a:buNone/>
              <a:defRPr sz="82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40655513" y="30836976"/>
            <a:ext cx="1041128" cy="109964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0" name="Title Text"/>
          <p:cNvSpPr txBox="1"/>
          <p:nvPr>
            <p:ph type="title"/>
          </p:nvPr>
        </p:nvSpPr>
        <p:spPr>
          <a:xfrm>
            <a:off x="2194560" y="1318263"/>
            <a:ext cx="39502079" cy="5486401"/>
          </a:xfrm>
          <a:prstGeom prst="rect">
            <a:avLst/>
          </a:prstGeom>
        </p:spPr>
        <p:txBody>
          <a:bodyPr/>
          <a:lstStyle/>
          <a:p>
            <a:pPr/>
            <a:r>
              <a:t>Title Text</a:t>
            </a:r>
          </a:p>
        </p:txBody>
      </p:sp>
      <p:sp>
        <p:nvSpPr>
          <p:cNvPr id="41" name="Body Level One…"/>
          <p:cNvSpPr txBox="1"/>
          <p:nvPr>
            <p:ph type="body" idx="1"/>
          </p:nvPr>
        </p:nvSpPr>
        <p:spPr>
          <a:xfrm>
            <a:off x="10530841" y="24582121"/>
            <a:ext cx="94442280" cy="69517264"/>
          </a:xfrm>
          <a:prstGeom prst="rect">
            <a:avLst/>
          </a:prstGeom>
        </p:spPr>
        <p:txBody>
          <a:bodyPr/>
          <a:lstStyle>
            <a:lvl1pPr>
              <a:spcBef>
                <a:spcPts val="2700"/>
              </a:spcBef>
              <a:defRPr sz="11500"/>
            </a:lvl1pPr>
            <a:lvl2pPr marL="3242604" indent="-1363937">
              <a:spcBef>
                <a:spcPts val="2700"/>
              </a:spcBef>
              <a:defRPr sz="11500"/>
            </a:lvl2pPr>
            <a:lvl3pPr marL="5074692" indent="-1317358">
              <a:spcBef>
                <a:spcPts val="2700"/>
              </a:spcBef>
              <a:defRPr sz="11500"/>
            </a:lvl3pPr>
            <a:lvl4pPr marL="7095776" indent="-1459776">
              <a:spcBef>
                <a:spcPts val="2700"/>
              </a:spcBef>
              <a:defRPr sz="11500"/>
            </a:lvl4pPr>
            <a:lvl5pPr marL="8974443" indent="-1459776">
              <a:spcBef>
                <a:spcPts val="2700"/>
              </a:spcBef>
              <a:defRPr sz="11500"/>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xfrm>
            <a:off x="40655513" y="30836976"/>
            <a:ext cx="1041128" cy="109964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9" name="Title Text"/>
          <p:cNvSpPr txBox="1"/>
          <p:nvPr>
            <p:ph type="title"/>
          </p:nvPr>
        </p:nvSpPr>
        <p:spPr>
          <a:xfrm>
            <a:off x="2194560" y="1318263"/>
            <a:ext cx="39502079" cy="5486401"/>
          </a:xfrm>
          <a:prstGeom prst="rect">
            <a:avLst/>
          </a:prstGeom>
        </p:spPr>
        <p:txBody>
          <a:bodyPr/>
          <a:lstStyle/>
          <a:p>
            <a:pPr/>
            <a:r>
              <a:t>Title Text</a:t>
            </a:r>
          </a:p>
        </p:txBody>
      </p:sp>
      <p:sp>
        <p:nvSpPr>
          <p:cNvPr id="50" name="Body Level One…"/>
          <p:cNvSpPr txBox="1"/>
          <p:nvPr>
            <p:ph type="body" sz="quarter" idx="1"/>
          </p:nvPr>
        </p:nvSpPr>
        <p:spPr>
          <a:xfrm>
            <a:off x="2194560" y="7368543"/>
            <a:ext cx="19392902" cy="3070858"/>
          </a:xfrm>
          <a:prstGeom prst="rect">
            <a:avLst/>
          </a:prstGeom>
        </p:spPr>
        <p:txBody>
          <a:bodyPr anchor="b"/>
          <a:lstStyle>
            <a:lvl1pPr marL="0" indent="0">
              <a:spcBef>
                <a:spcPts val="2300"/>
              </a:spcBef>
              <a:buSzTx/>
              <a:buFontTx/>
              <a:buNone/>
              <a:defRPr b="1" sz="9900"/>
            </a:lvl1pPr>
            <a:lvl2pPr marL="0" indent="1878666">
              <a:spcBef>
                <a:spcPts val="2300"/>
              </a:spcBef>
              <a:buSzTx/>
              <a:buFontTx/>
              <a:buNone/>
              <a:defRPr b="1" sz="9900"/>
            </a:lvl2pPr>
            <a:lvl3pPr marL="0" indent="3757333">
              <a:spcBef>
                <a:spcPts val="2300"/>
              </a:spcBef>
              <a:buSzTx/>
              <a:buFontTx/>
              <a:buNone/>
              <a:defRPr b="1" sz="9900"/>
            </a:lvl3pPr>
            <a:lvl4pPr marL="0" indent="5636000">
              <a:spcBef>
                <a:spcPts val="2300"/>
              </a:spcBef>
              <a:buSzTx/>
              <a:buFontTx/>
              <a:buNone/>
              <a:defRPr b="1" sz="9900"/>
            </a:lvl4pPr>
            <a:lvl5pPr marL="0" indent="7514669">
              <a:spcBef>
                <a:spcPts val="2300"/>
              </a:spcBef>
              <a:buSzTx/>
              <a:buFontTx/>
              <a:buNone/>
              <a:defRPr b="1" sz="9900"/>
            </a:lvl5pPr>
          </a:lstStyle>
          <a:p>
            <a:pPr/>
            <a:r>
              <a:t>Body Level One</a:t>
            </a:r>
          </a:p>
          <a:p>
            <a:pPr lvl="1"/>
            <a:r>
              <a:t>Body Level Two</a:t>
            </a:r>
          </a:p>
          <a:p>
            <a:pPr lvl="2"/>
            <a:r>
              <a:t>Body Level Three</a:t>
            </a:r>
          </a:p>
          <a:p>
            <a:pPr lvl="3"/>
            <a:r>
              <a:t>Body Level Four</a:t>
            </a:r>
          </a:p>
          <a:p>
            <a:pPr lvl="4"/>
            <a:r>
              <a:t>Body Level Five</a:t>
            </a:r>
          </a:p>
        </p:txBody>
      </p:sp>
      <p:sp>
        <p:nvSpPr>
          <p:cNvPr id="51" name="Text Placeholder 4"/>
          <p:cNvSpPr/>
          <p:nvPr>
            <p:ph type="body" sz="quarter" idx="13"/>
          </p:nvPr>
        </p:nvSpPr>
        <p:spPr>
          <a:xfrm>
            <a:off x="22296121" y="7368543"/>
            <a:ext cx="19400521" cy="3070858"/>
          </a:xfrm>
          <a:prstGeom prst="rect">
            <a:avLst/>
          </a:prstGeom>
        </p:spPr>
        <p:txBody>
          <a:bodyPr anchor="b"/>
          <a:lstStyle/>
          <a:p>
            <a:pPr marL="0" indent="0">
              <a:spcBef>
                <a:spcPts val="2300"/>
              </a:spcBef>
              <a:buSzTx/>
              <a:buFontTx/>
              <a:buNone/>
              <a:defRPr b="1" sz="9900"/>
            </a:pPr>
          </a:p>
        </p:txBody>
      </p:sp>
      <p:sp>
        <p:nvSpPr>
          <p:cNvPr id="52" name="Slide Number"/>
          <p:cNvSpPr txBox="1"/>
          <p:nvPr>
            <p:ph type="sldNum" sz="quarter" idx="2"/>
          </p:nvPr>
        </p:nvSpPr>
        <p:spPr>
          <a:xfrm>
            <a:off x="40655513" y="30836976"/>
            <a:ext cx="1041128" cy="109964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9" name="Title Text"/>
          <p:cNvSpPr txBox="1"/>
          <p:nvPr>
            <p:ph type="title"/>
          </p:nvPr>
        </p:nvSpPr>
        <p:spPr>
          <a:xfrm>
            <a:off x="2194560" y="1318263"/>
            <a:ext cx="39502079" cy="5486401"/>
          </a:xfrm>
          <a:prstGeom prst="rect">
            <a:avLst/>
          </a:prstGeom>
        </p:spPr>
        <p:txBody>
          <a:bodyPr/>
          <a:lstStyle/>
          <a:p>
            <a:pPr/>
            <a:r>
              <a:t>Title Text</a:t>
            </a:r>
          </a:p>
        </p:txBody>
      </p:sp>
      <p:sp>
        <p:nvSpPr>
          <p:cNvPr id="60" name="Slide Number"/>
          <p:cNvSpPr txBox="1"/>
          <p:nvPr>
            <p:ph type="sldNum" sz="quarter" idx="2"/>
          </p:nvPr>
        </p:nvSpPr>
        <p:spPr>
          <a:xfrm>
            <a:off x="40655513" y="30836976"/>
            <a:ext cx="1041128" cy="109964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7" name="Slide Number"/>
          <p:cNvSpPr txBox="1"/>
          <p:nvPr>
            <p:ph type="sldNum" sz="quarter" idx="2"/>
          </p:nvPr>
        </p:nvSpPr>
        <p:spPr>
          <a:xfrm>
            <a:off x="40655513" y="30836976"/>
            <a:ext cx="1041128" cy="109964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4" name="Title Text"/>
          <p:cNvSpPr txBox="1"/>
          <p:nvPr>
            <p:ph type="title"/>
          </p:nvPr>
        </p:nvSpPr>
        <p:spPr>
          <a:xfrm>
            <a:off x="2194567" y="1310639"/>
            <a:ext cx="14439902" cy="5577842"/>
          </a:xfrm>
          <a:prstGeom prst="rect">
            <a:avLst/>
          </a:prstGeom>
        </p:spPr>
        <p:txBody>
          <a:bodyPr anchor="b"/>
          <a:lstStyle>
            <a:lvl1pPr algn="l">
              <a:defRPr b="1" sz="8200"/>
            </a:lvl1pPr>
          </a:lstStyle>
          <a:p>
            <a:pPr/>
            <a:r>
              <a:t>Title Text</a:t>
            </a:r>
          </a:p>
        </p:txBody>
      </p:sp>
      <p:sp>
        <p:nvSpPr>
          <p:cNvPr id="75" name="Body Level One…"/>
          <p:cNvSpPr txBox="1"/>
          <p:nvPr>
            <p:ph type="body" idx="1"/>
          </p:nvPr>
        </p:nvSpPr>
        <p:spPr>
          <a:xfrm>
            <a:off x="17160239" y="1310641"/>
            <a:ext cx="24536401" cy="2809494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Text Placeholder 3"/>
          <p:cNvSpPr/>
          <p:nvPr>
            <p:ph type="body" sz="half" idx="13"/>
          </p:nvPr>
        </p:nvSpPr>
        <p:spPr>
          <a:xfrm>
            <a:off x="2194567" y="6888482"/>
            <a:ext cx="14439902" cy="22517102"/>
          </a:xfrm>
          <a:prstGeom prst="rect">
            <a:avLst/>
          </a:prstGeom>
        </p:spPr>
        <p:txBody>
          <a:bodyPr/>
          <a:lstStyle/>
          <a:p>
            <a:pPr marL="0" indent="0">
              <a:spcBef>
                <a:spcPts val="1300"/>
              </a:spcBef>
              <a:buSzTx/>
              <a:buFontTx/>
              <a:buNone/>
              <a:defRPr sz="5800"/>
            </a:pPr>
          </a:p>
        </p:txBody>
      </p:sp>
      <p:sp>
        <p:nvSpPr>
          <p:cNvPr id="77" name="Slide Number"/>
          <p:cNvSpPr txBox="1"/>
          <p:nvPr>
            <p:ph type="sldNum" sz="quarter" idx="2"/>
          </p:nvPr>
        </p:nvSpPr>
        <p:spPr>
          <a:xfrm>
            <a:off x="40655513" y="30836976"/>
            <a:ext cx="1041128" cy="109964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4" name="Title Text"/>
          <p:cNvSpPr txBox="1"/>
          <p:nvPr>
            <p:ph type="title"/>
          </p:nvPr>
        </p:nvSpPr>
        <p:spPr>
          <a:xfrm>
            <a:off x="8602981" y="23042880"/>
            <a:ext cx="26334723" cy="2720344"/>
          </a:xfrm>
          <a:prstGeom prst="rect">
            <a:avLst/>
          </a:prstGeom>
        </p:spPr>
        <p:txBody>
          <a:bodyPr anchor="b"/>
          <a:lstStyle>
            <a:lvl1pPr algn="l">
              <a:defRPr b="1" sz="8200"/>
            </a:lvl1pPr>
          </a:lstStyle>
          <a:p>
            <a:pPr/>
            <a:r>
              <a:t>Title Text</a:t>
            </a:r>
          </a:p>
        </p:txBody>
      </p:sp>
      <p:sp>
        <p:nvSpPr>
          <p:cNvPr id="85" name="Picture Placeholder 2"/>
          <p:cNvSpPr/>
          <p:nvPr>
            <p:ph type="pic" sz="half" idx="13"/>
          </p:nvPr>
        </p:nvSpPr>
        <p:spPr>
          <a:xfrm>
            <a:off x="8602981" y="2941320"/>
            <a:ext cx="26334723" cy="19751040"/>
          </a:xfrm>
          <a:prstGeom prst="rect">
            <a:avLst/>
          </a:prstGeom>
        </p:spPr>
        <p:txBody>
          <a:bodyPr lIns="91439" tIns="45719" rIns="91439" bIns="45719">
            <a:noAutofit/>
          </a:bodyPr>
          <a:lstStyle/>
          <a:p>
            <a:pPr/>
          </a:p>
        </p:txBody>
      </p:sp>
      <p:sp>
        <p:nvSpPr>
          <p:cNvPr id="86" name="Body Level One…"/>
          <p:cNvSpPr txBox="1"/>
          <p:nvPr>
            <p:ph type="body" sz="quarter" idx="1"/>
          </p:nvPr>
        </p:nvSpPr>
        <p:spPr>
          <a:xfrm>
            <a:off x="8602981" y="25763222"/>
            <a:ext cx="26334723" cy="3863338"/>
          </a:xfrm>
          <a:prstGeom prst="rect">
            <a:avLst/>
          </a:prstGeom>
        </p:spPr>
        <p:txBody>
          <a:bodyPr/>
          <a:lstStyle>
            <a:lvl1pPr marL="0" indent="0">
              <a:spcBef>
                <a:spcPts val="1300"/>
              </a:spcBef>
              <a:buSzTx/>
              <a:buFontTx/>
              <a:buNone/>
              <a:defRPr sz="5800"/>
            </a:lvl1pPr>
            <a:lvl2pPr marL="0" indent="1878666">
              <a:spcBef>
                <a:spcPts val="1300"/>
              </a:spcBef>
              <a:buSzTx/>
              <a:buFontTx/>
              <a:buNone/>
              <a:defRPr sz="5800"/>
            </a:lvl2pPr>
            <a:lvl3pPr marL="0" indent="3757333">
              <a:spcBef>
                <a:spcPts val="1300"/>
              </a:spcBef>
              <a:buSzTx/>
              <a:buFontTx/>
              <a:buNone/>
              <a:defRPr sz="5800"/>
            </a:lvl3pPr>
            <a:lvl4pPr marL="0" indent="5636000">
              <a:spcBef>
                <a:spcPts val="1300"/>
              </a:spcBef>
              <a:buSzTx/>
              <a:buFontTx/>
              <a:buNone/>
              <a:defRPr sz="5800"/>
            </a:lvl4pPr>
            <a:lvl5pPr marL="0" indent="7514669">
              <a:spcBef>
                <a:spcPts val="1300"/>
              </a:spcBef>
              <a:buSzTx/>
              <a:buFontTx/>
              <a:buNone/>
              <a:defRPr sz="5800"/>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xfrm>
            <a:off x="40655513" y="30836976"/>
            <a:ext cx="1041128" cy="109964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2">
            <a:extLst/>
          </a:blip>
          <a:stretch>
            <a:fillRect/>
          </a:stretch>
        </p:blipFill>
        <p:spPr>
          <a:xfrm rot="16200000">
            <a:off x="-11506200" y="16459200"/>
            <a:ext cx="14274800" cy="4368800"/>
          </a:xfrm>
          <a:prstGeom prst="rect">
            <a:avLst/>
          </a:prstGeom>
          <a:ln w="12700">
            <a:miter lim="400000"/>
          </a:ln>
        </p:spPr>
      </p:pic>
      <p:pic>
        <p:nvPicPr>
          <p:cNvPr id="3" name="New picture" descr="New picture"/>
          <p:cNvPicPr>
            <a:picLocks noChangeAspect="1"/>
          </p:cNvPicPr>
          <p:nvPr/>
        </p:nvPicPr>
        <p:blipFill>
          <a:blip r:embed="rId2">
            <a:extLst/>
          </a:blip>
          <a:stretch>
            <a:fillRect/>
          </a:stretch>
        </p:blipFill>
        <p:spPr>
          <a:xfrm rot="5400000">
            <a:off x="41122600" y="16459200"/>
            <a:ext cx="14274800" cy="4368800"/>
          </a:xfrm>
          <a:prstGeom prst="rect">
            <a:avLst/>
          </a:prstGeom>
          <a:ln w="12700">
            <a:miter lim="400000"/>
          </a:ln>
        </p:spPr>
      </p:pic>
      <p:pic>
        <p:nvPicPr>
          <p:cNvPr id="4" name="New picture" descr="New picture"/>
          <p:cNvPicPr>
            <a:picLocks noChangeAspect="1"/>
          </p:cNvPicPr>
          <p:nvPr/>
        </p:nvPicPr>
        <p:blipFill>
          <a:blip r:embed="rId3">
            <a:extLst/>
          </a:blip>
          <a:stretch>
            <a:fillRect/>
          </a:stretch>
        </p:blipFill>
        <p:spPr>
          <a:xfrm>
            <a:off x="6959600" y="33426400"/>
            <a:ext cx="29972000" cy="1549400"/>
          </a:xfrm>
          <a:prstGeom prst="rect">
            <a:avLst/>
          </a:prstGeom>
          <a:ln w="12700">
            <a:miter lim="400000"/>
          </a:ln>
        </p:spPr>
      </p:pic>
      <p:sp>
        <p:nvSpPr>
          <p:cNvPr id="5" name="New shape"/>
          <p:cNvSpPr txBox="1"/>
          <p:nvPr/>
        </p:nvSpPr>
        <p:spPr>
          <a:xfrm>
            <a:off x="6959600" y="34231580"/>
            <a:ext cx="21945600" cy="802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808080"/>
                </a:solidFill>
              </a:defRPr>
            </a:lvl1pPr>
          </a:lstStyle>
          <a:p>
            <a:pPr/>
            <a:r>
              <a:t>Template ID: concludingcider  Size: 48x36</a:t>
            </a:r>
          </a:p>
        </p:txBody>
      </p:sp>
      <p:sp>
        <p:nvSpPr>
          <p:cNvPr id="6" name="Title Text"/>
          <p:cNvSpPr txBox="1"/>
          <p:nvPr>
            <p:ph type="title"/>
          </p:nvPr>
        </p:nvSpPr>
        <p:spPr>
          <a:xfrm>
            <a:off x="2194560" y="441959"/>
            <a:ext cx="39502080" cy="7239001"/>
          </a:xfrm>
          <a:prstGeom prst="rect">
            <a:avLst/>
          </a:prstGeom>
          <a:ln w="12700">
            <a:miter lim="400000"/>
          </a:ln>
          <a:extLst>
            <a:ext uri="{C572A759-6A51-4108-AA02-DFA0A04FC94B}">
              <ma14:wrappingTextBoxFlag xmlns:ma14="http://schemas.microsoft.com/office/mac/drawingml/2011/main" val="1"/>
            </a:ext>
          </a:extLst>
        </p:spPr>
        <p:txBody>
          <a:bodyPr lIns="187871" tIns="187871" rIns="187871" bIns="187871" anchor="ctr">
            <a:normAutofit fontScale="100000" lnSpcReduction="0"/>
          </a:bodyPr>
          <a:lstStyle/>
          <a:p>
            <a:pPr/>
            <a:r>
              <a:t>Title Text</a:t>
            </a:r>
          </a:p>
        </p:txBody>
      </p:sp>
      <p:sp>
        <p:nvSpPr>
          <p:cNvPr id="7" name="Body Level One…"/>
          <p:cNvSpPr txBox="1"/>
          <p:nvPr>
            <p:ph type="body" idx="1"/>
          </p:nvPr>
        </p:nvSpPr>
        <p:spPr>
          <a:xfrm>
            <a:off x="2194560" y="7680959"/>
            <a:ext cx="39502080" cy="25237443"/>
          </a:xfrm>
          <a:prstGeom prst="rect">
            <a:avLst/>
          </a:prstGeom>
          <a:ln w="12700">
            <a:miter lim="400000"/>
          </a:ln>
          <a:extLst>
            <a:ext uri="{C572A759-6A51-4108-AA02-DFA0A04FC94B}">
              <ma14:wrappingTextBoxFlag xmlns:ma14="http://schemas.microsoft.com/office/mac/drawingml/2011/main" val="1"/>
            </a:ext>
          </a:extLst>
        </p:spPr>
        <p:txBody>
          <a:bodyPr lIns="187871" tIns="187871" rIns="187871" bIns="18787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21214079" y="29634180"/>
            <a:ext cx="10241281" cy="1752600"/>
          </a:xfrm>
          <a:prstGeom prst="rect">
            <a:avLst/>
          </a:prstGeom>
          <a:ln w="12700">
            <a:miter lim="400000"/>
          </a:ln>
        </p:spPr>
        <p:txBody>
          <a:bodyPr wrap="none" lIns="187871" tIns="187871" rIns="187871" bIns="187871" anchor="ctr">
            <a:spAutoFit/>
          </a:bodyPr>
          <a:lstStyle>
            <a:lvl1pPr algn="r">
              <a:defRPr sz="4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transition xmlns:p14="http://schemas.microsoft.com/office/powerpoint/2010/main" spd="med" advClick="1"/>
  <p:txStyles>
    <p:titleStyle>
      <a:lvl1pPr marL="0" marR="0" indent="0" algn="ctr" defTabSz="3757333" rtl="0" latinLnBrk="0">
        <a:lnSpc>
          <a:spcPct val="100000"/>
        </a:lnSpc>
        <a:spcBef>
          <a:spcPts val="0"/>
        </a:spcBef>
        <a:spcAft>
          <a:spcPts val="0"/>
        </a:spcAft>
        <a:buClrTx/>
        <a:buSzTx/>
        <a:buFontTx/>
        <a:buNone/>
        <a:tabLst/>
        <a:defRPr b="0" baseline="0" cap="none" i="0" spc="0" strike="noStrike" sz="18100" u="none">
          <a:ln>
            <a:noFill/>
          </a:ln>
          <a:solidFill>
            <a:srgbClr val="000000"/>
          </a:solidFill>
          <a:uFillTx/>
          <a:latin typeface="+mn-lt"/>
          <a:ea typeface="+mn-ea"/>
          <a:cs typeface="+mn-cs"/>
          <a:sym typeface="Calibri"/>
        </a:defRPr>
      </a:lvl1pPr>
      <a:lvl2pPr marL="0" marR="0" indent="0" algn="ctr" defTabSz="3757333" rtl="0" latinLnBrk="0">
        <a:lnSpc>
          <a:spcPct val="100000"/>
        </a:lnSpc>
        <a:spcBef>
          <a:spcPts val="0"/>
        </a:spcBef>
        <a:spcAft>
          <a:spcPts val="0"/>
        </a:spcAft>
        <a:buClrTx/>
        <a:buSzTx/>
        <a:buFontTx/>
        <a:buNone/>
        <a:tabLst/>
        <a:defRPr b="0" baseline="0" cap="none" i="0" spc="0" strike="noStrike" sz="18100" u="none">
          <a:ln>
            <a:noFill/>
          </a:ln>
          <a:solidFill>
            <a:srgbClr val="000000"/>
          </a:solidFill>
          <a:uFillTx/>
          <a:latin typeface="+mn-lt"/>
          <a:ea typeface="+mn-ea"/>
          <a:cs typeface="+mn-cs"/>
          <a:sym typeface="Calibri"/>
        </a:defRPr>
      </a:lvl2pPr>
      <a:lvl3pPr marL="0" marR="0" indent="0" algn="ctr" defTabSz="3757333" rtl="0" latinLnBrk="0">
        <a:lnSpc>
          <a:spcPct val="100000"/>
        </a:lnSpc>
        <a:spcBef>
          <a:spcPts val="0"/>
        </a:spcBef>
        <a:spcAft>
          <a:spcPts val="0"/>
        </a:spcAft>
        <a:buClrTx/>
        <a:buSzTx/>
        <a:buFontTx/>
        <a:buNone/>
        <a:tabLst/>
        <a:defRPr b="0" baseline="0" cap="none" i="0" spc="0" strike="noStrike" sz="18100" u="none">
          <a:ln>
            <a:noFill/>
          </a:ln>
          <a:solidFill>
            <a:srgbClr val="000000"/>
          </a:solidFill>
          <a:uFillTx/>
          <a:latin typeface="+mn-lt"/>
          <a:ea typeface="+mn-ea"/>
          <a:cs typeface="+mn-cs"/>
          <a:sym typeface="Calibri"/>
        </a:defRPr>
      </a:lvl3pPr>
      <a:lvl4pPr marL="0" marR="0" indent="0" algn="ctr" defTabSz="3757333" rtl="0" latinLnBrk="0">
        <a:lnSpc>
          <a:spcPct val="100000"/>
        </a:lnSpc>
        <a:spcBef>
          <a:spcPts val="0"/>
        </a:spcBef>
        <a:spcAft>
          <a:spcPts val="0"/>
        </a:spcAft>
        <a:buClrTx/>
        <a:buSzTx/>
        <a:buFontTx/>
        <a:buNone/>
        <a:tabLst/>
        <a:defRPr b="0" baseline="0" cap="none" i="0" spc="0" strike="noStrike" sz="18100" u="none">
          <a:ln>
            <a:noFill/>
          </a:ln>
          <a:solidFill>
            <a:srgbClr val="000000"/>
          </a:solidFill>
          <a:uFillTx/>
          <a:latin typeface="+mn-lt"/>
          <a:ea typeface="+mn-ea"/>
          <a:cs typeface="+mn-cs"/>
          <a:sym typeface="Calibri"/>
        </a:defRPr>
      </a:lvl4pPr>
      <a:lvl5pPr marL="0" marR="0" indent="0" algn="ctr" defTabSz="3757333" rtl="0" latinLnBrk="0">
        <a:lnSpc>
          <a:spcPct val="100000"/>
        </a:lnSpc>
        <a:spcBef>
          <a:spcPts val="0"/>
        </a:spcBef>
        <a:spcAft>
          <a:spcPts val="0"/>
        </a:spcAft>
        <a:buClrTx/>
        <a:buSzTx/>
        <a:buFontTx/>
        <a:buNone/>
        <a:tabLst/>
        <a:defRPr b="0" baseline="0" cap="none" i="0" spc="0" strike="noStrike" sz="18100" u="none">
          <a:ln>
            <a:noFill/>
          </a:ln>
          <a:solidFill>
            <a:srgbClr val="000000"/>
          </a:solidFill>
          <a:uFillTx/>
          <a:latin typeface="+mn-lt"/>
          <a:ea typeface="+mn-ea"/>
          <a:cs typeface="+mn-cs"/>
          <a:sym typeface="Calibri"/>
        </a:defRPr>
      </a:lvl5pPr>
      <a:lvl6pPr marL="0" marR="0" indent="0" algn="ctr" defTabSz="3757333" rtl="0" latinLnBrk="0">
        <a:lnSpc>
          <a:spcPct val="100000"/>
        </a:lnSpc>
        <a:spcBef>
          <a:spcPts val="0"/>
        </a:spcBef>
        <a:spcAft>
          <a:spcPts val="0"/>
        </a:spcAft>
        <a:buClrTx/>
        <a:buSzTx/>
        <a:buFontTx/>
        <a:buNone/>
        <a:tabLst/>
        <a:defRPr b="0" baseline="0" cap="none" i="0" spc="0" strike="noStrike" sz="18100" u="none">
          <a:ln>
            <a:noFill/>
          </a:ln>
          <a:solidFill>
            <a:srgbClr val="000000"/>
          </a:solidFill>
          <a:uFillTx/>
          <a:latin typeface="+mn-lt"/>
          <a:ea typeface="+mn-ea"/>
          <a:cs typeface="+mn-cs"/>
          <a:sym typeface="Calibri"/>
        </a:defRPr>
      </a:lvl6pPr>
      <a:lvl7pPr marL="0" marR="0" indent="0" algn="ctr" defTabSz="3757333" rtl="0" latinLnBrk="0">
        <a:lnSpc>
          <a:spcPct val="100000"/>
        </a:lnSpc>
        <a:spcBef>
          <a:spcPts val="0"/>
        </a:spcBef>
        <a:spcAft>
          <a:spcPts val="0"/>
        </a:spcAft>
        <a:buClrTx/>
        <a:buSzTx/>
        <a:buFontTx/>
        <a:buNone/>
        <a:tabLst/>
        <a:defRPr b="0" baseline="0" cap="none" i="0" spc="0" strike="noStrike" sz="18100" u="none">
          <a:ln>
            <a:noFill/>
          </a:ln>
          <a:solidFill>
            <a:srgbClr val="000000"/>
          </a:solidFill>
          <a:uFillTx/>
          <a:latin typeface="+mn-lt"/>
          <a:ea typeface="+mn-ea"/>
          <a:cs typeface="+mn-cs"/>
          <a:sym typeface="Calibri"/>
        </a:defRPr>
      </a:lvl7pPr>
      <a:lvl8pPr marL="0" marR="0" indent="0" algn="ctr" defTabSz="3757333" rtl="0" latinLnBrk="0">
        <a:lnSpc>
          <a:spcPct val="100000"/>
        </a:lnSpc>
        <a:spcBef>
          <a:spcPts val="0"/>
        </a:spcBef>
        <a:spcAft>
          <a:spcPts val="0"/>
        </a:spcAft>
        <a:buClrTx/>
        <a:buSzTx/>
        <a:buFontTx/>
        <a:buNone/>
        <a:tabLst/>
        <a:defRPr b="0" baseline="0" cap="none" i="0" spc="0" strike="noStrike" sz="18100" u="none">
          <a:ln>
            <a:noFill/>
          </a:ln>
          <a:solidFill>
            <a:srgbClr val="000000"/>
          </a:solidFill>
          <a:uFillTx/>
          <a:latin typeface="+mn-lt"/>
          <a:ea typeface="+mn-ea"/>
          <a:cs typeface="+mn-cs"/>
          <a:sym typeface="Calibri"/>
        </a:defRPr>
      </a:lvl8pPr>
      <a:lvl9pPr marL="0" marR="0" indent="0" algn="ctr" defTabSz="3757333" rtl="0" latinLnBrk="0">
        <a:lnSpc>
          <a:spcPct val="100000"/>
        </a:lnSpc>
        <a:spcBef>
          <a:spcPts val="0"/>
        </a:spcBef>
        <a:spcAft>
          <a:spcPts val="0"/>
        </a:spcAft>
        <a:buClrTx/>
        <a:buSzTx/>
        <a:buFontTx/>
        <a:buNone/>
        <a:tabLst/>
        <a:defRPr b="0" baseline="0" cap="none" i="0" spc="0" strike="noStrike" sz="18100" u="none">
          <a:ln>
            <a:noFill/>
          </a:ln>
          <a:solidFill>
            <a:srgbClr val="000000"/>
          </a:solidFill>
          <a:uFillTx/>
          <a:latin typeface="+mn-lt"/>
          <a:ea typeface="+mn-ea"/>
          <a:cs typeface="+mn-cs"/>
          <a:sym typeface="Calibri"/>
        </a:defRPr>
      </a:lvl9pPr>
    </p:titleStyle>
    <p:bodyStyle>
      <a:lvl1pPr marL="1409001" marR="0" indent="-1409001" algn="l" defTabSz="3757333" rtl="0" latinLnBrk="0">
        <a:lnSpc>
          <a:spcPct val="100000"/>
        </a:lnSpc>
        <a:spcBef>
          <a:spcPts val="3100"/>
        </a:spcBef>
        <a:spcAft>
          <a:spcPts val="0"/>
        </a:spcAft>
        <a:buClrTx/>
        <a:buSzPct val="100000"/>
        <a:buFont typeface="Arial"/>
        <a:buChar char="•"/>
        <a:tabLst/>
        <a:defRPr b="0" baseline="0" cap="none" i="0" spc="0" strike="noStrike" sz="13200" u="none">
          <a:ln>
            <a:noFill/>
          </a:ln>
          <a:solidFill>
            <a:srgbClr val="000000"/>
          </a:solidFill>
          <a:uFillTx/>
          <a:latin typeface="+mn-lt"/>
          <a:ea typeface="+mn-ea"/>
          <a:cs typeface="+mn-cs"/>
          <a:sym typeface="Calibri"/>
        </a:defRPr>
      </a:lvl1pPr>
      <a:lvl2pPr marL="3226412" marR="0" indent="-1347745" algn="l" defTabSz="3757333" rtl="0" latinLnBrk="0">
        <a:lnSpc>
          <a:spcPct val="100000"/>
        </a:lnSpc>
        <a:spcBef>
          <a:spcPts val="3100"/>
        </a:spcBef>
        <a:spcAft>
          <a:spcPts val="0"/>
        </a:spcAft>
        <a:buClrTx/>
        <a:buSzPct val="100000"/>
        <a:buFont typeface="Arial"/>
        <a:buChar char="–"/>
        <a:tabLst/>
        <a:defRPr b="0" baseline="0" cap="none" i="0" spc="0" strike="noStrike" sz="13200" u="none">
          <a:ln>
            <a:noFill/>
          </a:ln>
          <a:solidFill>
            <a:srgbClr val="000000"/>
          </a:solidFill>
          <a:uFillTx/>
          <a:latin typeface="+mn-lt"/>
          <a:ea typeface="+mn-ea"/>
          <a:cs typeface="+mn-cs"/>
          <a:sym typeface="Calibri"/>
        </a:defRPr>
      </a:lvl2pPr>
      <a:lvl3pPr marL="5009779" marR="0" indent="-1252445" algn="l" defTabSz="3757333" rtl="0" latinLnBrk="0">
        <a:lnSpc>
          <a:spcPct val="100000"/>
        </a:lnSpc>
        <a:spcBef>
          <a:spcPts val="3100"/>
        </a:spcBef>
        <a:spcAft>
          <a:spcPts val="0"/>
        </a:spcAft>
        <a:buClrTx/>
        <a:buSzPct val="100000"/>
        <a:buFont typeface="Arial"/>
        <a:buChar char="•"/>
        <a:tabLst/>
        <a:defRPr b="0" baseline="0" cap="none" i="0" spc="0" strike="noStrike" sz="13200" u="none">
          <a:ln>
            <a:noFill/>
          </a:ln>
          <a:solidFill>
            <a:srgbClr val="000000"/>
          </a:solidFill>
          <a:uFillTx/>
          <a:latin typeface="+mn-lt"/>
          <a:ea typeface="+mn-ea"/>
          <a:cs typeface="+mn-cs"/>
          <a:sym typeface="Calibri"/>
        </a:defRPr>
      </a:lvl3pPr>
      <a:lvl4pPr marL="7148100" marR="0" indent="-1512099" algn="l" defTabSz="3757333" rtl="0" latinLnBrk="0">
        <a:lnSpc>
          <a:spcPct val="100000"/>
        </a:lnSpc>
        <a:spcBef>
          <a:spcPts val="3100"/>
        </a:spcBef>
        <a:spcAft>
          <a:spcPts val="0"/>
        </a:spcAft>
        <a:buClrTx/>
        <a:buSzPct val="100000"/>
        <a:buFont typeface="Arial"/>
        <a:buChar char="–"/>
        <a:tabLst/>
        <a:defRPr b="0" baseline="0" cap="none" i="0" spc="0" strike="noStrike" sz="13200" u="none">
          <a:ln>
            <a:noFill/>
          </a:ln>
          <a:solidFill>
            <a:srgbClr val="000000"/>
          </a:solidFill>
          <a:uFillTx/>
          <a:latin typeface="+mn-lt"/>
          <a:ea typeface="+mn-ea"/>
          <a:cs typeface="+mn-cs"/>
          <a:sym typeface="Calibri"/>
        </a:defRPr>
      </a:lvl4pPr>
      <a:lvl5pPr marL="9026766" marR="0" indent="-1512099" algn="l" defTabSz="3757333" rtl="0" latinLnBrk="0">
        <a:lnSpc>
          <a:spcPct val="100000"/>
        </a:lnSpc>
        <a:spcBef>
          <a:spcPts val="3100"/>
        </a:spcBef>
        <a:spcAft>
          <a:spcPts val="0"/>
        </a:spcAft>
        <a:buClrTx/>
        <a:buSzPct val="100000"/>
        <a:buFont typeface="Arial"/>
        <a:buChar char="»"/>
        <a:tabLst/>
        <a:defRPr b="0" baseline="0" cap="none" i="0" spc="0" strike="noStrike" sz="13200" u="none">
          <a:ln>
            <a:noFill/>
          </a:ln>
          <a:solidFill>
            <a:srgbClr val="000000"/>
          </a:solidFill>
          <a:uFillTx/>
          <a:latin typeface="+mn-lt"/>
          <a:ea typeface="+mn-ea"/>
          <a:cs typeface="+mn-cs"/>
          <a:sym typeface="Calibri"/>
        </a:defRPr>
      </a:lvl5pPr>
      <a:lvl6pPr marL="10905438" marR="0" indent="-1512099" algn="l" defTabSz="3757333" rtl="0" latinLnBrk="0">
        <a:lnSpc>
          <a:spcPct val="100000"/>
        </a:lnSpc>
        <a:spcBef>
          <a:spcPts val="3100"/>
        </a:spcBef>
        <a:spcAft>
          <a:spcPts val="0"/>
        </a:spcAft>
        <a:buClrTx/>
        <a:buSzPct val="100000"/>
        <a:buFont typeface="Arial"/>
        <a:buChar char="•"/>
        <a:tabLst/>
        <a:defRPr b="0" baseline="0" cap="none" i="0" spc="0" strike="noStrike" sz="13200" u="none">
          <a:ln>
            <a:noFill/>
          </a:ln>
          <a:solidFill>
            <a:srgbClr val="000000"/>
          </a:solidFill>
          <a:uFillTx/>
          <a:latin typeface="+mn-lt"/>
          <a:ea typeface="+mn-ea"/>
          <a:cs typeface="+mn-cs"/>
          <a:sym typeface="Calibri"/>
        </a:defRPr>
      </a:lvl6pPr>
      <a:lvl7pPr marL="12784104" marR="0" indent="-1512098" algn="l" defTabSz="3757333" rtl="0" latinLnBrk="0">
        <a:lnSpc>
          <a:spcPct val="100000"/>
        </a:lnSpc>
        <a:spcBef>
          <a:spcPts val="3100"/>
        </a:spcBef>
        <a:spcAft>
          <a:spcPts val="0"/>
        </a:spcAft>
        <a:buClrTx/>
        <a:buSzPct val="100000"/>
        <a:buFont typeface="Arial"/>
        <a:buChar char="•"/>
        <a:tabLst/>
        <a:defRPr b="0" baseline="0" cap="none" i="0" spc="0" strike="noStrike" sz="13200" u="none">
          <a:ln>
            <a:noFill/>
          </a:ln>
          <a:solidFill>
            <a:srgbClr val="000000"/>
          </a:solidFill>
          <a:uFillTx/>
          <a:latin typeface="+mn-lt"/>
          <a:ea typeface="+mn-ea"/>
          <a:cs typeface="+mn-cs"/>
          <a:sym typeface="Calibri"/>
        </a:defRPr>
      </a:lvl7pPr>
      <a:lvl8pPr marL="14662773" marR="0" indent="-1512098" algn="l" defTabSz="3757333" rtl="0" latinLnBrk="0">
        <a:lnSpc>
          <a:spcPct val="100000"/>
        </a:lnSpc>
        <a:spcBef>
          <a:spcPts val="3100"/>
        </a:spcBef>
        <a:spcAft>
          <a:spcPts val="0"/>
        </a:spcAft>
        <a:buClrTx/>
        <a:buSzPct val="100000"/>
        <a:buFont typeface="Arial"/>
        <a:buChar char="•"/>
        <a:tabLst/>
        <a:defRPr b="0" baseline="0" cap="none" i="0" spc="0" strike="noStrike" sz="13200" u="none">
          <a:ln>
            <a:noFill/>
          </a:ln>
          <a:solidFill>
            <a:srgbClr val="000000"/>
          </a:solidFill>
          <a:uFillTx/>
          <a:latin typeface="+mn-lt"/>
          <a:ea typeface="+mn-ea"/>
          <a:cs typeface="+mn-cs"/>
          <a:sym typeface="Calibri"/>
        </a:defRPr>
      </a:lvl8pPr>
      <a:lvl9pPr marL="16541439" marR="0" indent="-1512098" algn="l" defTabSz="3757333" rtl="0" latinLnBrk="0">
        <a:lnSpc>
          <a:spcPct val="100000"/>
        </a:lnSpc>
        <a:spcBef>
          <a:spcPts val="3100"/>
        </a:spcBef>
        <a:spcAft>
          <a:spcPts val="0"/>
        </a:spcAft>
        <a:buClrTx/>
        <a:buSzPct val="100000"/>
        <a:buFont typeface="Arial"/>
        <a:buChar char="•"/>
        <a:tabLst/>
        <a:defRPr b="0" baseline="0" cap="none" i="0" spc="0" strike="noStrike" sz="13200" u="none">
          <a:ln>
            <a:noFill/>
          </a:ln>
          <a:solidFill>
            <a:srgbClr val="000000"/>
          </a:solidFill>
          <a:uFillTx/>
          <a:latin typeface="+mn-lt"/>
          <a:ea typeface="+mn-ea"/>
          <a:cs typeface="+mn-cs"/>
          <a:sym typeface="Calibri"/>
        </a:defRPr>
      </a:lvl9pPr>
    </p:bodyStyle>
    <p:otherStyle>
      <a:lvl1pPr marL="0" marR="0" indent="0" algn="r" defTabSz="3756395"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1pPr>
      <a:lvl2pPr marL="0" marR="0" indent="1878197" algn="r" defTabSz="3756395"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2pPr>
      <a:lvl3pPr marL="0" marR="0" indent="3756395" algn="r" defTabSz="3756395"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3pPr>
      <a:lvl4pPr marL="0" marR="0" indent="5634594" algn="r" defTabSz="3756395"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4pPr>
      <a:lvl5pPr marL="0" marR="0" indent="7512797" algn="r" defTabSz="3756395"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5pPr>
      <a:lvl6pPr marL="0" marR="0" indent="9390995" algn="r" defTabSz="3756395"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6pPr>
      <a:lvl7pPr marL="0" marR="0" indent="11269196" algn="r" defTabSz="3756395"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7pPr>
      <a:lvl8pPr marL="0" marR="0" indent="13147394" algn="r" defTabSz="3756395"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8pPr>
      <a:lvl9pPr marL="0" marR="0" indent="15025592" algn="r" defTabSz="3756395"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md2289@nau.edu" TargetMode="External"/><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Rectangle 49"/>
          <p:cNvSpPr/>
          <p:nvPr/>
        </p:nvSpPr>
        <p:spPr>
          <a:xfrm flipH="1" rot="5400000">
            <a:off x="20955000" y="9982200"/>
            <a:ext cx="1981200" cy="43891200"/>
          </a:xfrm>
          <a:prstGeom prst="rect">
            <a:avLst/>
          </a:prstGeom>
          <a:solidFill>
            <a:srgbClr val="434342"/>
          </a:solidFill>
          <a:ln w="12700">
            <a:miter lim="400000"/>
          </a:ln>
        </p:spPr>
        <p:txBody>
          <a:bodyPr lIns="45719" rIns="45719" anchor="ctr"/>
          <a:lstStyle/>
          <a:p>
            <a:pPr algn="ctr">
              <a:defRPr>
                <a:solidFill>
                  <a:srgbClr val="FFFFFF"/>
                </a:solidFill>
              </a:defRPr>
            </a:pPr>
          </a:p>
        </p:txBody>
      </p:sp>
      <p:sp>
        <p:nvSpPr>
          <p:cNvPr id="97" name="Straight Connector 50"/>
          <p:cNvSpPr/>
          <p:nvPr/>
        </p:nvSpPr>
        <p:spPr>
          <a:xfrm flipH="1" flipV="1">
            <a:off x="634" y="30556835"/>
            <a:ext cx="43891201" cy="1"/>
          </a:xfrm>
          <a:prstGeom prst="line">
            <a:avLst/>
          </a:prstGeom>
          <a:ln w="254000">
            <a:solidFill>
              <a:schemeClr val="accent3"/>
            </a:solidFill>
          </a:ln>
        </p:spPr>
        <p:txBody>
          <a:bodyPr lIns="45719" rIns="45719"/>
          <a:lstStyle/>
          <a:p>
            <a:pPr/>
          </a:p>
        </p:txBody>
      </p:sp>
      <p:sp>
        <p:nvSpPr>
          <p:cNvPr id="98" name="Text Placeholder 5"/>
          <p:cNvSpPr txBox="1"/>
          <p:nvPr/>
        </p:nvSpPr>
        <p:spPr>
          <a:xfrm>
            <a:off x="4381499" y="1523999"/>
            <a:ext cx="35128204"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3761085">
              <a:spcBef>
                <a:spcPts val="2000"/>
              </a:spcBef>
              <a:defRPr b="1" sz="8500">
                <a:solidFill>
                  <a:srgbClr val="434342"/>
                </a:solidFill>
                <a:latin typeface="Quattrocento"/>
                <a:ea typeface="Quattrocento"/>
                <a:cs typeface="Quattrocento"/>
                <a:sym typeface="Quattrocento"/>
              </a:defRPr>
            </a:lvl1pPr>
          </a:lstStyle>
          <a:p>
            <a:pPr/>
            <a:r>
              <a:t>IMAGE CALCULATOR</a:t>
            </a:r>
          </a:p>
        </p:txBody>
      </p:sp>
      <p:sp>
        <p:nvSpPr>
          <p:cNvPr id="99" name="Text Placeholder 5"/>
          <p:cNvSpPr txBox="1"/>
          <p:nvPr/>
        </p:nvSpPr>
        <p:spPr>
          <a:xfrm>
            <a:off x="834460" y="2542977"/>
            <a:ext cx="17979046" cy="4425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3761085">
              <a:spcBef>
                <a:spcPts val="1300"/>
              </a:spcBef>
              <a:defRPr sz="5600">
                <a:solidFill>
                  <a:srgbClr val="434342"/>
                </a:solidFill>
                <a:latin typeface="Quattrocento Sans"/>
                <a:ea typeface="Quattrocento Sans"/>
                <a:cs typeface="Quattrocento Sans"/>
                <a:sym typeface="Quattrocento Sans"/>
              </a:defRPr>
            </a:pPr>
            <a:r>
              <a:t>Mertay Dayanc</a:t>
            </a:r>
            <a:br>
              <a:rPr sz="1466"/>
            </a:br>
            <a:r>
              <a:t>School of Informatics, Computing and </a:t>
            </a:r>
            <a:r>
              <a:rPr>
                <a:solidFill>
                  <a:srgbClr val="535353"/>
                </a:solidFill>
              </a:rPr>
              <a:t>Cyber</a:t>
            </a:r>
            <a:r>
              <a:t> Systems Northern Arizona University</a:t>
            </a:r>
            <a:br/>
            <a:r>
              <a:t>AZ, USA</a:t>
            </a:r>
          </a:p>
          <a:p>
            <a:pPr algn="ctr" defTabSz="3761085">
              <a:spcBef>
                <a:spcPts val="1300"/>
              </a:spcBef>
              <a:defRPr sz="5600">
                <a:solidFill>
                  <a:srgbClr val="434342"/>
                </a:solidFill>
                <a:latin typeface="Quattrocento Sans"/>
                <a:ea typeface="Quattrocento Sans"/>
                <a:cs typeface="Quattrocento Sans"/>
                <a:sym typeface="Quattrocento Sans"/>
              </a:defRPr>
            </a:pPr>
            <a:r>
              <a:rPr u="sng">
                <a:solidFill>
                  <a:srgbClr val="5F5F5F"/>
                </a:solidFill>
                <a:uFill>
                  <a:solidFill>
                    <a:srgbClr val="5F5F5F"/>
                  </a:solidFill>
                </a:uFill>
                <a:hlinkClick r:id="rId2" invalidUrl="" action="" tgtFrame="" tooltip="" history="1" highlightClick="0" endSnd="0"/>
              </a:rPr>
              <a:t>md2289@nau.edu</a:t>
            </a:r>
          </a:p>
        </p:txBody>
      </p:sp>
      <p:sp>
        <p:nvSpPr>
          <p:cNvPr id="100" name="TextBox 19"/>
          <p:cNvSpPr txBox="1"/>
          <p:nvPr/>
        </p:nvSpPr>
        <p:spPr>
          <a:xfrm>
            <a:off x="800500" y="8331226"/>
            <a:ext cx="9957827" cy="5031719"/>
          </a:xfrm>
          <a:prstGeom prst="rect">
            <a:avLst/>
          </a:prstGeom>
          <a:ln w="12700">
            <a:miter lim="400000"/>
          </a:ln>
          <a:extLst>
            <a:ext uri="{C572A759-6A51-4108-AA02-DFA0A04FC94B}">
              <ma14:wrappingTextBoxFlag xmlns:ma14="http://schemas.microsoft.com/office/mac/drawingml/2011/main" val="1"/>
            </a:ext>
          </a:extLst>
        </p:spPr>
        <p:txBody>
          <a:bodyPr lIns="45709" tIns="45709" rIns="45709" bIns="45709">
            <a:spAutoFit/>
          </a:bodyPr>
          <a:lstStyle>
            <a:lvl1pPr algn="just" defTabSz="457200">
              <a:lnSpc>
                <a:spcPct val="120000"/>
              </a:lnSpc>
              <a:spcBef>
                <a:spcPts val="1200"/>
              </a:spcBef>
              <a:defRPr sz="2400">
                <a:latin typeface="Times"/>
                <a:ea typeface="Times"/>
                <a:cs typeface="Times"/>
                <a:sym typeface="Times"/>
              </a:defRPr>
            </a:lvl1pPr>
          </a:lstStyle>
          <a:p>
            <a:pPr/>
            <a:r>
              <a:t>This paper represents a new technique to calculate the mathematical equations by analyzing the handwritten equations. Additionally, this image based technique recognizes the handwritten equations from the image and provides the solution of the equation as a result. Moreover, neural networks in tensor flow is used to classify the hand written digits and operators. A new data set is created and analyzed to recognize the hand written equations . To create a new data set, a newly created hand written mathematical operator data set was merged with the MNIST data set. The accuracy of the new data set is 99.7% where the accuracy of the MNIST data set is 98.3%. At the end, we introduced an algorithm to calculate the recognized equations. </a:t>
            </a:r>
          </a:p>
        </p:txBody>
      </p:sp>
      <p:grpSp>
        <p:nvGrpSpPr>
          <p:cNvPr id="103" name="Rectangle 10"/>
          <p:cNvGrpSpPr/>
          <p:nvPr/>
        </p:nvGrpSpPr>
        <p:grpSpPr>
          <a:xfrm>
            <a:off x="800501" y="7299460"/>
            <a:ext cx="9957827" cy="914401"/>
            <a:chOff x="0" y="0"/>
            <a:chExt cx="9957825" cy="914400"/>
          </a:xfrm>
        </p:grpSpPr>
        <p:sp>
          <p:nvSpPr>
            <p:cNvPr id="101"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p>
          </p:txBody>
        </p:sp>
        <p:sp>
          <p:nvSpPr>
            <p:cNvPr id="102" name="Abstract"/>
            <p:cNvSpPr txBox="1"/>
            <p:nvPr/>
          </p:nvSpPr>
          <p:spPr>
            <a:xfrm>
              <a:off x="4045214" y="184150"/>
              <a:ext cx="1867397"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4702588">
                <a:defRPr b="1" sz="3600">
                  <a:solidFill>
                    <a:srgbClr val="FFFFFF"/>
                  </a:solidFill>
                  <a:latin typeface="Quattrocento"/>
                  <a:ea typeface="Quattrocento"/>
                  <a:cs typeface="Quattrocento"/>
                  <a:sym typeface="Quattrocento"/>
                </a:defRPr>
              </a:lvl1pPr>
            </a:lstStyle>
            <a:p>
              <a:pPr/>
              <a:r>
                <a:t>Abstract</a:t>
              </a:r>
            </a:p>
          </p:txBody>
        </p:sp>
      </p:grpSp>
      <p:sp>
        <p:nvSpPr>
          <p:cNvPr id="104" name="TextBox 19"/>
          <p:cNvSpPr txBox="1"/>
          <p:nvPr/>
        </p:nvSpPr>
        <p:spPr>
          <a:xfrm>
            <a:off x="800500" y="14227571"/>
            <a:ext cx="9957827" cy="8277839"/>
          </a:xfrm>
          <a:prstGeom prst="rect">
            <a:avLst/>
          </a:prstGeom>
          <a:ln w="12700">
            <a:miter lim="400000"/>
          </a:ln>
          <a:extLst>
            <a:ext uri="{C572A759-6A51-4108-AA02-DFA0A04FC94B}">
              <ma14:wrappingTextBoxFlag xmlns:ma14="http://schemas.microsoft.com/office/mac/drawingml/2011/main" val="1"/>
            </a:ext>
          </a:extLst>
        </p:spPr>
        <p:txBody>
          <a:bodyPr lIns="45709" tIns="45709" rIns="45709" bIns="45709">
            <a:spAutoFit/>
          </a:bodyPr>
          <a:lstStyle/>
          <a:p>
            <a:pPr algn="just" defTabSz="457200">
              <a:lnSpc>
                <a:spcPct val="120000"/>
              </a:lnSpc>
              <a:spcBef>
                <a:spcPts val="1200"/>
              </a:spcBef>
              <a:defRPr sz="2400">
                <a:latin typeface="Times"/>
                <a:ea typeface="Times"/>
                <a:cs typeface="Times"/>
                <a:sym typeface="Times"/>
              </a:defRPr>
            </a:pPr>
            <a:r>
              <a:t>To implement project , a new data set will be created. The new data set is the combination of MNIST Data set and our own data set. To create data set we collect images from different sources and then converted the image into 28x28 format. Then we created the 1D matrix of the pixels for the images and put them into a CSV file. After creating CSV file for every type of image, the csv files are merged to create a new and big dataset. </a:t>
            </a:r>
          </a:p>
          <a:p>
            <a:pPr algn="just" defTabSz="457200">
              <a:lnSpc>
                <a:spcPct val="120000"/>
              </a:lnSpc>
              <a:spcBef>
                <a:spcPts val="1200"/>
              </a:spcBef>
              <a:defRPr sz="2400">
                <a:latin typeface="Times"/>
                <a:ea typeface="Times"/>
                <a:cs typeface="Times"/>
                <a:sym typeface="Times"/>
              </a:defRPr>
            </a:pPr>
            <a:r>
              <a:t>OpenCV is used to read the raw images of equation [1]. After reading the image , the images converted into the Numpy array. The input was converted to the Numpy array to fit the input data with the model. If the pixel values of the array matches with the values of node, the node will be activated and pass the information into the next layer. At the end of the network it represents the classification results. </a:t>
            </a:r>
          </a:p>
          <a:p>
            <a:pPr algn="just" defTabSz="457200">
              <a:lnSpc>
                <a:spcPct val="120000"/>
              </a:lnSpc>
              <a:spcBef>
                <a:spcPts val="1200"/>
              </a:spcBef>
              <a:defRPr sz="2400">
                <a:latin typeface="Times"/>
                <a:ea typeface="Times"/>
                <a:cs typeface="Times"/>
                <a:sym typeface="Times"/>
              </a:defRPr>
            </a:pPr>
            <a:r>
              <a:t>In Figure 1, the algorithm of our proposed system is represented with a flow chart. At the end of classification steps , the system provided the recognized digits and operators. Then this recognized digits and operators used as a input of the calculation algorithm. After receiving the input the algorithm first try to recognize the equation pattern [2] . At the end , the algorithm provides the solution of the equation as a result.</a:t>
            </a:r>
          </a:p>
        </p:txBody>
      </p:sp>
      <p:grpSp>
        <p:nvGrpSpPr>
          <p:cNvPr id="107" name="Rectangle 10"/>
          <p:cNvGrpSpPr/>
          <p:nvPr/>
        </p:nvGrpSpPr>
        <p:grpSpPr>
          <a:xfrm>
            <a:off x="800500" y="13131629"/>
            <a:ext cx="9957827" cy="914401"/>
            <a:chOff x="0" y="0"/>
            <a:chExt cx="9957825" cy="914400"/>
          </a:xfrm>
        </p:grpSpPr>
        <p:sp>
          <p:nvSpPr>
            <p:cNvPr id="105"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p>
          </p:txBody>
        </p:sp>
        <p:sp>
          <p:nvSpPr>
            <p:cNvPr id="106" name="Introduction"/>
            <p:cNvSpPr txBox="1"/>
            <p:nvPr/>
          </p:nvSpPr>
          <p:spPr>
            <a:xfrm>
              <a:off x="3639360" y="184150"/>
              <a:ext cx="2679105"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4702588">
                <a:defRPr b="1" sz="3600">
                  <a:solidFill>
                    <a:srgbClr val="FFFFFF"/>
                  </a:solidFill>
                  <a:latin typeface="Quattrocento"/>
                  <a:ea typeface="Quattrocento"/>
                  <a:cs typeface="Quattrocento"/>
                  <a:sym typeface="Quattrocento"/>
                </a:defRPr>
              </a:lvl1pPr>
            </a:lstStyle>
            <a:p>
              <a:pPr/>
              <a:r>
                <a:t>Introduction</a:t>
              </a:r>
            </a:p>
          </p:txBody>
        </p:sp>
      </p:grpSp>
      <p:sp>
        <p:nvSpPr>
          <p:cNvPr id="108" name="TextBox 19"/>
          <p:cNvSpPr txBox="1"/>
          <p:nvPr/>
        </p:nvSpPr>
        <p:spPr>
          <a:xfrm>
            <a:off x="33132873" y="8355807"/>
            <a:ext cx="9957826" cy="5763239"/>
          </a:xfrm>
          <a:prstGeom prst="rect">
            <a:avLst/>
          </a:prstGeom>
          <a:ln w="12700">
            <a:miter lim="400000"/>
          </a:ln>
          <a:extLst>
            <a:ext uri="{C572A759-6A51-4108-AA02-DFA0A04FC94B}">
              <ma14:wrappingTextBoxFlag xmlns:ma14="http://schemas.microsoft.com/office/mac/drawingml/2011/main" val="1"/>
            </a:ext>
          </a:extLst>
        </p:spPr>
        <p:txBody>
          <a:bodyPr lIns="45709" tIns="45709" rIns="45709" bIns="45709">
            <a:spAutoFit/>
          </a:bodyPr>
          <a:lstStyle>
            <a:lvl1pPr algn="just" defTabSz="457200">
              <a:lnSpc>
                <a:spcPct val="120000"/>
              </a:lnSpc>
              <a:spcBef>
                <a:spcPts val="1200"/>
              </a:spcBef>
              <a:defRPr sz="2400">
                <a:latin typeface="Times"/>
                <a:ea typeface="Times"/>
                <a:cs typeface="Times"/>
                <a:sym typeface="Times"/>
              </a:defRPr>
            </a:lvl1pPr>
          </a:lstStyle>
          <a:p>
            <a:pPr/>
            <a:r>
              <a:t>In this project, neural network with two hidden layer is used for classifying the image. We built a data set that contains 70000 images of 28X28 pixels. So our input size is 784 and we have 12 outputs, including 10 digits and ‘+’ and ‘-’ signs. We trained the neural network with our own data set. In the input and hidden layer Relu activation function is used and in the output layer softmax function is used in the neural network. We used Tensorflow for the implementation of the network [4]. In Figure 2, digit 9 is input in the input layer of the neural network. Then it is processed in the hidden layers of the network. Finally, in the output layer it can recognize the digit 9. The hidden layers are trained in the training period. In our model , we input the Numpy array of the image instead of the raw image like Figure 2. Then this array values tried to match with the values of the nodes. If they matches the nodes are activated and pass the information into the next layer. </a:t>
            </a:r>
          </a:p>
        </p:txBody>
      </p:sp>
      <p:grpSp>
        <p:nvGrpSpPr>
          <p:cNvPr id="111" name="Rectangle 10"/>
          <p:cNvGrpSpPr/>
          <p:nvPr/>
        </p:nvGrpSpPr>
        <p:grpSpPr>
          <a:xfrm>
            <a:off x="33132873" y="7299460"/>
            <a:ext cx="9957826" cy="914401"/>
            <a:chOff x="0" y="0"/>
            <a:chExt cx="9957825" cy="914400"/>
          </a:xfrm>
        </p:grpSpPr>
        <p:sp>
          <p:nvSpPr>
            <p:cNvPr id="109"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p>
          </p:txBody>
        </p:sp>
        <p:sp>
          <p:nvSpPr>
            <p:cNvPr id="110" name="Design of Network"/>
            <p:cNvSpPr txBox="1"/>
            <p:nvPr/>
          </p:nvSpPr>
          <p:spPr>
            <a:xfrm>
              <a:off x="2965726" y="184150"/>
              <a:ext cx="402637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4702588">
                <a:defRPr b="1" sz="3600">
                  <a:solidFill>
                    <a:srgbClr val="FFFFFF"/>
                  </a:solidFill>
                  <a:latin typeface="Quattrocento"/>
                  <a:ea typeface="Quattrocento"/>
                  <a:cs typeface="Quattrocento"/>
                  <a:sym typeface="Quattrocento"/>
                </a:defRPr>
              </a:lvl1pPr>
            </a:lstStyle>
            <a:p>
              <a:pPr/>
              <a:r>
                <a:t>Design of Network</a:t>
              </a:r>
            </a:p>
          </p:txBody>
        </p:sp>
      </p:grpSp>
      <p:sp>
        <p:nvSpPr>
          <p:cNvPr id="112" name="TextBox 19"/>
          <p:cNvSpPr txBox="1"/>
          <p:nvPr/>
        </p:nvSpPr>
        <p:spPr>
          <a:xfrm>
            <a:off x="33145573" y="25051949"/>
            <a:ext cx="9957827" cy="3553439"/>
          </a:xfrm>
          <a:prstGeom prst="rect">
            <a:avLst/>
          </a:prstGeom>
          <a:ln w="12700">
            <a:miter lim="400000"/>
          </a:ln>
          <a:extLst>
            <a:ext uri="{C572A759-6A51-4108-AA02-DFA0A04FC94B}">
              <ma14:wrappingTextBoxFlag xmlns:ma14="http://schemas.microsoft.com/office/mac/drawingml/2011/main" val="1"/>
            </a:ext>
          </a:extLst>
        </p:spPr>
        <p:txBody>
          <a:bodyPr lIns="45709" tIns="45709" rIns="45709" bIns="45709">
            <a:spAutoFit/>
          </a:bodyPr>
          <a:lstStyle>
            <a:lvl1pPr algn="just" defTabSz="457200">
              <a:lnSpc>
                <a:spcPct val="120000"/>
              </a:lnSpc>
              <a:spcBef>
                <a:spcPts val="1200"/>
              </a:spcBef>
              <a:defRPr sz="2400">
                <a:latin typeface="Times"/>
                <a:ea typeface="Times"/>
                <a:cs typeface="Times"/>
                <a:sym typeface="Times"/>
              </a:defRPr>
            </a:lvl1pPr>
          </a:lstStyle>
          <a:p>
            <a:pPr/>
            <a:r>
              <a:t>Image based calculator will provide a privilege to solve any kind of mathematical equation easily. This application bring a change in the field of modern day calculator. Moreover, it reduces the calculation time of equations and creates interest in students mind to mathematical equations. Beside, the accuracy of our new data set is very good. Our study also represents how a neural network works for the classifications. Overall , this study represents a novel technique to recognize the hand written equations and provides the result of the equation as a solution. </a:t>
            </a:r>
          </a:p>
        </p:txBody>
      </p:sp>
      <p:grpSp>
        <p:nvGrpSpPr>
          <p:cNvPr id="115" name="Rectangle 10"/>
          <p:cNvGrpSpPr/>
          <p:nvPr/>
        </p:nvGrpSpPr>
        <p:grpSpPr>
          <a:xfrm>
            <a:off x="33132873" y="23976989"/>
            <a:ext cx="9957827" cy="914401"/>
            <a:chOff x="0" y="0"/>
            <a:chExt cx="9957825" cy="914400"/>
          </a:xfrm>
        </p:grpSpPr>
        <p:sp>
          <p:nvSpPr>
            <p:cNvPr id="113"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p>
          </p:txBody>
        </p:sp>
        <p:sp>
          <p:nvSpPr>
            <p:cNvPr id="114" name="Conclusion"/>
            <p:cNvSpPr txBox="1"/>
            <p:nvPr/>
          </p:nvSpPr>
          <p:spPr>
            <a:xfrm>
              <a:off x="3727987" y="184150"/>
              <a:ext cx="2501851"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4702588">
                <a:defRPr b="1" sz="3600">
                  <a:solidFill>
                    <a:srgbClr val="FFFFFF"/>
                  </a:solidFill>
                  <a:latin typeface="Quattrocento"/>
                  <a:ea typeface="Quattrocento"/>
                  <a:cs typeface="Quattrocento"/>
                  <a:sym typeface="Quattrocento"/>
                </a:defRPr>
              </a:lvl1pPr>
            </a:lstStyle>
            <a:p>
              <a:pPr/>
              <a:r>
                <a:t>Conclusion</a:t>
              </a:r>
            </a:p>
          </p:txBody>
        </p:sp>
      </p:grpSp>
      <p:grpSp>
        <p:nvGrpSpPr>
          <p:cNvPr id="118" name="Rectangle 10"/>
          <p:cNvGrpSpPr/>
          <p:nvPr/>
        </p:nvGrpSpPr>
        <p:grpSpPr>
          <a:xfrm>
            <a:off x="11566663" y="7299460"/>
            <a:ext cx="20765708" cy="914401"/>
            <a:chOff x="0" y="0"/>
            <a:chExt cx="20765707" cy="914400"/>
          </a:xfrm>
        </p:grpSpPr>
        <p:sp>
          <p:nvSpPr>
            <p:cNvPr id="116" name="Rectangle"/>
            <p:cNvSpPr/>
            <p:nvPr/>
          </p:nvSpPr>
          <p:spPr>
            <a:xfrm>
              <a:off x="0" y="0"/>
              <a:ext cx="20765708"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p>
          </p:txBody>
        </p:sp>
        <p:sp>
          <p:nvSpPr>
            <p:cNvPr id="117" name="Design &amp; Methodology &amp; Implementation"/>
            <p:cNvSpPr txBox="1"/>
            <p:nvPr/>
          </p:nvSpPr>
          <p:spPr>
            <a:xfrm>
              <a:off x="5918692" y="184150"/>
              <a:ext cx="8928324"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4702588">
                <a:defRPr b="1" sz="3600">
                  <a:solidFill>
                    <a:srgbClr val="FFFFFF"/>
                  </a:solidFill>
                  <a:latin typeface="Quattrocento"/>
                  <a:ea typeface="Quattrocento"/>
                  <a:cs typeface="Quattrocento"/>
                  <a:sym typeface="Quattrocento"/>
                </a:defRPr>
              </a:lvl1pPr>
            </a:lstStyle>
            <a:p>
              <a:pPr/>
              <a:r>
                <a:t>Design &amp; Methodology &amp; Implementation</a:t>
              </a:r>
            </a:p>
          </p:txBody>
        </p:sp>
      </p:grpSp>
      <p:sp>
        <p:nvSpPr>
          <p:cNvPr id="119" name="Rectangle 30"/>
          <p:cNvSpPr/>
          <p:nvPr/>
        </p:nvSpPr>
        <p:spPr>
          <a:xfrm flipH="1" rot="5400000">
            <a:off x="21602699" y="-21602701"/>
            <a:ext cx="685801" cy="43891201"/>
          </a:xfrm>
          <a:prstGeom prst="rect">
            <a:avLst/>
          </a:prstGeom>
          <a:solidFill>
            <a:schemeClr val="accent3"/>
          </a:solidFill>
          <a:ln w="12700">
            <a:miter lim="400000"/>
          </a:ln>
        </p:spPr>
        <p:txBody>
          <a:bodyPr lIns="45719" rIns="45719" anchor="ctr"/>
          <a:lstStyle/>
          <a:p>
            <a:pPr algn="ctr">
              <a:defRPr>
                <a:solidFill>
                  <a:srgbClr val="FFFFFF"/>
                </a:solidFill>
              </a:defRPr>
            </a:pPr>
          </a:p>
        </p:txBody>
      </p:sp>
      <p:pic>
        <p:nvPicPr>
          <p:cNvPr id="120" name="page1image62693920.jpg" descr="page1image62693920.jpg"/>
          <p:cNvPicPr>
            <a:picLocks noChangeAspect="1"/>
          </p:cNvPicPr>
          <p:nvPr/>
        </p:nvPicPr>
        <p:blipFill>
          <a:blip r:embed="rId3">
            <a:extLst/>
          </a:blip>
          <a:stretch>
            <a:fillRect/>
          </a:stretch>
        </p:blipFill>
        <p:spPr>
          <a:xfrm>
            <a:off x="11558828" y="8316178"/>
            <a:ext cx="10829192" cy="8630160"/>
          </a:xfrm>
          <a:prstGeom prst="rect">
            <a:avLst/>
          </a:prstGeom>
          <a:ln w="12700">
            <a:miter lim="400000"/>
          </a:ln>
        </p:spPr>
      </p:pic>
      <p:sp>
        <p:nvSpPr>
          <p:cNvPr id="121" name="Text"/>
          <p:cNvSpPr txBox="1"/>
          <p:nvPr/>
        </p:nvSpPr>
        <p:spPr>
          <a:xfrm>
            <a:off x="21651993" y="4532051"/>
            <a:ext cx="1803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latin typeface="Times"/>
                <a:ea typeface="Times"/>
                <a:cs typeface="Times"/>
                <a:sym typeface="Times"/>
              </a:defRPr>
            </a:lvl1pPr>
          </a:lstStyle>
          <a:p>
            <a:pPr/>
            <a:r>
              <a:t> </a:t>
            </a:r>
          </a:p>
        </p:txBody>
      </p:sp>
      <p:pic>
        <p:nvPicPr>
          <p:cNvPr id="122" name="page3image62850272.png" descr="page3image62850272.png"/>
          <p:cNvPicPr>
            <a:picLocks noChangeAspect="1"/>
          </p:cNvPicPr>
          <p:nvPr/>
        </p:nvPicPr>
        <p:blipFill>
          <a:blip r:embed="rId4">
            <a:extLst/>
          </a:blip>
          <a:stretch>
            <a:fillRect/>
          </a:stretch>
        </p:blipFill>
        <p:spPr>
          <a:xfrm>
            <a:off x="22458232" y="8316178"/>
            <a:ext cx="10037249" cy="8630160"/>
          </a:xfrm>
          <a:prstGeom prst="rect">
            <a:avLst/>
          </a:prstGeom>
          <a:ln w="12700">
            <a:miter lim="400000"/>
          </a:ln>
        </p:spPr>
      </p:pic>
      <p:sp>
        <p:nvSpPr>
          <p:cNvPr id="123" name="Text"/>
          <p:cNvSpPr txBox="1"/>
          <p:nvPr/>
        </p:nvSpPr>
        <p:spPr>
          <a:xfrm>
            <a:off x="11562745" y="9042240"/>
            <a:ext cx="1803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latin typeface="Times"/>
                <a:ea typeface="Times"/>
                <a:cs typeface="Times"/>
                <a:sym typeface="Times"/>
              </a:defRPr>
            </a:lvl1pPr>
          </a:lstStyle>
          <a:p>
            <a:pPr/>
            <a:r>
              <a:t> </a:t>
            </a:r>
          </a:p>
        </p:txBody>
      </p:sp>
      <p:grpSp>
        <p:nvGrpSpPr>
          <p:cNvPr id="126" name="Rectangle 10"/>
          <p:cNvGrpSpPr/>
          <p:nvPr/>
        </p:nvGrpSpPr>
        <p:grpSpPr>
          <a:xfrm>
            <a:off x="800500" y="22686951"/>
            <a:ext cx="9957827" cy="914401"/>
            <a:chOff x="0" y="0"/>
            <a:chExt cx="9957825" cy="914400"/>
          </a:xfrm>
        </p:grpSpPr>
        <p:sp>
          <p:nvSpPr>
            <p:cNvPr id="124"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p>
          </p:txBody>
        </p:sp>
        <p:sp>
          <p:nvSpPr>
            <p:cNvPr id="125" name="Data Set"/>
            <p:cNvSpPr txBox="1"/>
            <p:nvPr/>
          </p:nvSpPr>
          <p:spPr>
            <a:xfrm>
              <a:off x="4057827" y="184150"/>
              <a:ext cx="1842171"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4702588">
                <a:defRPr b="1" sz="3600">
                  <a:solidFill>
                    <a:srgbClr val="FFFFFF"/>
                  </a:solidFill>
                  <a:latin typeface="Quattrocento"/>
                  <a:ea typeface="Quattrocento"/>
                  <a:cs typeface="Quattrocento"/>
                  <a:sym typeface="Quattrocento"/>
                </a:defRPr>
              </a:lvl1pPr>
            </a:lstStyle>
            <a:p>
              <a:pPr/>
              <a:r>
                <a:t>Data Set</a:t>
              </a:r>
            </a:p>
          </p:txBody>
        </p:sp>
      </p:grpSp>
      <p:sp>
        <p:nvSpPr>
          <p:cNvPr id="127" name="TextBox 19"/>
          <p:cNvSpPr txBox="1"/>
          <p:nvPr/>
        </p:nvSpPr>
        <p:spPr>
          <a:xfrm>
            <a:off x="800500" y="23908945"/>
            <a:ext cx="9957827" cy="6685259"/>
          </a:xfrm>
          <a:prstGeom prst="rect">
            <a:avLst/>
          </a:prstGeom>
          <a:ln w="12700">
            <a:miter lim="400000"/>
          </a:ln>
          <a:extLst>
            <a:ext uri="{C572A759-6A51-4108-AA02-DFA0A04FC94B}">
              <ma14:wrappingTextBoxFlag xmlns:ma14="http://schemas.microsoft.com/office/mac/drawingml/2011/main" val="1"/>
            </a:ext>
          </a:extLst>
        </p:spPr>
        <p:txBody>
          <a:bodyPr lIns="45709" tIns="45709" rIns="45709" bIns="45709">
            <a:spAutoFit/>
          </a:bodyPr>
          <a:lstStyle/>
          <a:p>
            <a:pPr algn="just" defTabSz="457200">
              <a:lnSpc>
                <a:spcPct val="120000"/>
              </a:lnSpc>
              <a:spcBef>
                <a:spcPts val="1200"/>
              </a:spcBef>
              <a:defRPr sz="2400">
                <a:latin typeface="Times"/>
                <a:ea typeface="Times"/>
                <a:cs typeface="Times"/>
                <a:sym typeface="Times"/>
              </a:defRPr>
            </a:pPr>
            <a:r>
              <a:t>To recognize the hand written equations, we need a data set of hand written digits, alphabet letters and mathematical operation. However, there are lots of hand written digit and alphabet letter data set in the online repositories, we could not find a unique data set which has the hand written dig- its,alphabet letters and operator data sets. MNIST [3] , NIST are very popular data sets in hand written recognition process. NIST database has the hand written data of digits and alphabet letters and MNIST is the subset of NIST set. As a result , these conventional data sets can not meet our requirement. </a:t>
            </a:r>
          </a:p>
          <a:p>
            <a:pPr algn="just" defTabSz="457200">
              <a:lnSpc>
                <a:spcPct val="120000"/>
              </a:lnSpc>
              <a:spcBef>
                <a:spcPts val="1200"/>
              </a:spcBef>
              <a:defRPr sz="2400">
                <a:latin typeface="Times"/>
                <a:ea typeface="Times"/>
                <a:cs typeface="Times"/>
                <a:sym typeface="Times"/>
              </a:defRPr>
            </a:pPr>
            <a:r>
              <a:t>Moreover, the .csv files were labeled and merged manually. Thus , the new data set was created to analyze which fulfilled all the requirements of the application. The data set was divided into two portion, i.e, test data set, training data set. The number of data that the test data set carries is about 70000 where the test data set carries 17000 data. </a:t>
            </a:r>
          </a:p>
          <a:p>
            <a:pPr algn="just" defTabSz="457200">
              <a:lnSpc>
                <a:spcPct val="120000"/>
              </a:lnSpc>
              <a:spcBef>
                <a:spcPts val="1200"/>
              </a:spcBef>
              <a:defRPr sz="1333">
                <a:latin typeface="Times"/>
                <a:ea typeface="Times"/>
                <a:cs typeface="Times"/>
                <a:sym typeface="Times"/>
              </a:defRPr>
            </a:pPr>
            <a:endParaRPr sz="1200"/>
          </a:p>
        </p:txBody>
      </p:sp>
      <p:grpSp>
        <p:nvGrpSpPr>
          <p:cNvPr id="130" name="Rectangle 10"/>
          <p:cNvGrpSpPr/>
          <p:nvPr/>
        </p:nvGrpSpPr>
        <p:grpSpPr>
          <a:xfrm>
            <a:off x="33132873" y="19910896"/>
            <a:ext cx="9957826" cy="914401"/>
            <a:chOff x="0" y="0"/>
            <a:chExt cx="9957825" cy="914400"/>
          </a:xfrm>
        </p:grpSpPr>
        <p:sp>
          <p:nvSpPr>
            <p:cNvPr id="128"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p>
          </p:txBody>
        </p:sp>
        <p:sp>
          <p:nvSpPr>
            <p:cNvPr id="129" name="Results"/>
            <p:cNvSpPr txBox="1"/>
            <p:nvPr/>
          </p:nvSpPr>
          <p:spPr>
            <a:xfrm>
              <a:off x="4146789" y="184150"/>
              <a:ext cx="1664247"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4702588">
                <a:defRPr b="1" sz="3600">
                  <a:solidFill>
                    <a:srgbClr val="FFFFFF"/>
                  </a:solidFill>
                  <a:latin typeface="Quattrocento"/>
                  <a:ea typeface="Quattrocento"/>
                  <a:cs typeface="Quattrocento"/>
                  <a:sym typeface="Quattrocento"/>
                </a:defRPr>
              </a:lvl1pPr>
            </a:lstStyle>
            <a:p>
              <a:pPr/>
              <a:r>
                <a:t>Results</a:t>
              </a:r>
            </a:p>
          </p:txBody>
        </p:sp>
      </p:grpSp>
      <p:sp>
        <p:nvSpPr>
          <p:cNvPr id="131" name="TextBox 19"/>
          <p:cNvSpPr txBox="1"/>
          <p:nvPr/>
        </p:nvSpPr>
        <p:spPr>
          <a:xfrm>
            <a:off x="33132873" y="20999272"/>
            <a:ext cx="9957826" cy="2669519"/>
          </a:xfrm>
          <a:prstGeom prst="rect">
            <a:avLst/>
          </a:prstGeom>
          <a:ln w="12700">
            <a:miter lim="400000"/>
          </a:ln>
          <a:extLst>
            <a:ext uri="{C572A759-6A51-4108-AA02-DFA0A04FC94B}">
              <ma14:wrappingTextBoxFlag xmlns:ma14="http://schemas.microsoft.com/office/mac/drawingml/2011/main" val="1"/>
            </a:ext>
          </a:extLst>
        </p:spPr>
        <p:txBody>
          <a:bodyPr lIns="45709" tIns="45709" rIns="45709" bIns="45709">
            <a:spAutoFit/>
          </a:bodyPr>
          <a:lstStyle>
            <a:lvl1pPr algn="just">
              <a:lnSpc>
                <a:spcPct val="120000"/>
              </a:lnSpc>
              <a:defRPr sz="2400">
                <a:latin typeface="Times"/>
                <a:ea typeface="Times"/>
                <a:cs typeface="Times"/>
                <a:sym typeface="Times"/>
              </a:defRPr>
            </a:lvl1pPr>
          </a:lstStyle>
          <a:p>
            <a:pPr/>
            <a:r>
              <a:t>This model and with our data set, has test accuracy of 99.44%. However Image recognition techniques has to be implemented better. Even 1 pixel  of change in the inout has a significant impact on the output. Current version of app extracts images well but Mathematical Dilation and applied kernel has to be investigated better and optimum values for dilation and kernel needs to be used for the future iterations.</a:t>
            </a:r>
          </a:p>
        </p:txBody>
      </p:sp>
      <p:grpSp>
        <p:nvGrpSpPr>
          <p:cNvPr id="134" name="Rectangle 10"/>
          <p:cNvGrpSpPr/>
          <p:nvPr/>
        </p:nvGrpSpPr>
        <p:grpSpPr>
          <a:xfrm>
            <a:off x="33132873" y="14260993"/>
            <a:ext cx="9957826" cy="914401"/>
            <a:chOff x="0" y="0"/>
            <a:chExt cx="9957825" cy="914400"/>
          </a:xfrm>
        </p:grpSpPr>
        <p:sp>
          <p:nvSpPr>
            <p:cNvPr id="132"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p>
          </p:txBody>
        </p:sp>
        <p:sp>
          <p:nvSpPr>
            <p:cNvPr id="133" name="Image Processing"/>
            <p:cNvSpPr txBox="1"/>
            <p:nvPr/>
          </p:nvSpPr>
          <p:spPr>
            <a:xfrm>
              <a:off x="3015956" y="184150"/>
              <a:ext cx="392591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defTabSz="4702588">
                <a:defRPr b="1" sz="3600">
                  <a:solidFill>
                    <a:srgbClr val="FFFFFF"/>
                  </a:solidFill>
                  <a:latin typeface="Quattrocento"/>
                  <a:ea typeface="Quattrocento"/>
                  <a:cs typeface="Quattrocento"/>
                  <a:sym typeface="Quattrocento"/>
                </a:defRPr>
              </a:lvl1pPr>
            </a:lstStyle>
            <a:p>
              <a:pPr/>
              <a:r>
                <a:t>Image Processing</a:t>
              </a:r>
            </a:p>
          </p:txBody>
        </p:sp>
      </p:grpSp>
      <p:sp>
        <p:nvSpPr>
          <p:cNvPr id="135" name="TextBox 19"/>
          <p:cNvSpPr txBox="1"/>
          <p:nvPr/>
        </p:nvSpPr>
        <p:spPr>
          <a:xfrm>
            <a:off x="33132873" y="15343434"/>
            <a:ext cx="9957827" cy="4841219"/>
          </a:xfrm>
          <a:prstGeom prst="rect">
            <a:avLst/>
          </a:prstGeom>
          <a:ln w="12700">
            <a:miter lim="400000"/>
          </a:ln>
          <a:extLst>
            <a:ext uri="{C572A759-6A51-4108-AA02-DFA0A04FC94B}">
              <ma14:wrappingTextBoxFlag xmlns:ma14="http://schemas.microsoft.com/office/mac/drawingml/2011/main" val="1"/>
            </a:ext>
          </a:extLst>
        </p:spPr>
        <p:txBody>
          <a:bodyPr lIns="45709" tIns="45709" rIns="45709" bIns="45709">
            <a:spAutoFit/>
          </a:bodyPr>
          <a:lstStyle>
            <a:lvl1pPr algn="just" defTabSz="457200">
              <a:lnSpc>
                <a:spcPct val="120000"/>
              </a:lnSpc>
              <a:spcBef>
                <a:spcPts val="1200"/>
              </a:spcBef>
              <a:defRPr sz="2400">
                <a:latin typeface="Times"/>
                <a:ea typeface="Times"/>
                <a:cs typeface="Times"/>
                <a:sym typeface="Times"/>
              </a:defRPr>
            </a:lvl1pPr>
          </a:lstStyle>
          <a:p>
            <a:pPr/>
            <a:r>
              <a:t>In order to extract the digits and operators, four steps were applied to the raw image; removing channels from raw image, applying a threshold to catch the contrast dif- ference and binarize the image, applying dilation morphology to the binarized image with kerne value in order to enlarge the boundaries of the white foreground [5]. Binarized and dilated image was used to draw surrounding rectangles around them so that region of interests of each of them can be extracted separately, using the width, height and (x,y) coordinates of the rectangle. Later that , those region of interest(ROI) on the original image stored in an array. Then those extracted images sorted from left to right to create correct mathematical expression. </a:t>
            </a:r>
            <a:endParaRPr sz="1200"/>
          </a:p>
        </p:txBody>
      </p:sp>
      <p:pic>
        <p:nvPicPr>
          <p:cNvPr id="136" name="Screen Shot 2019-04-18 at 12.37.54 AM.png" descr="Screen Shot 2019-04-18 at 12.37.54 AM.png"/>
          <p:cNvPicPr>
            <a:picLocks noChangeAspect="1"/>
          </p:cNvPicPr>
          <p:nvPr/>
        </p:nvPicPr>
        <p:blipFill>
          <a:blip r:embed="rId5">
            <a:extLst/>
          </a:blip>
          <a:stretch>
            <a:fillRect/>
          </a:stretch>
        </p:blipFill>
        <p:spPr>
          <a:xfrm>
            <a:off x="11496171" y="17845722"/>
            <a:ext cx="20765709" cy="11684729"/>
          </a:xfrm>
          <a:prstGeom prst="rect">
            <a:avLst/>
          </a:prstGeom>
          <a:ln w="12700">
            <a:miter lim="400000"/>
          </a:ln>
        </p:spPr>
      </p:pic>
      <p:sp>
        <p:nvSpPr>
          <p:cNvPr id="137" name="Figure 1. Methodology"/>
          <p:cNvSpPr txBox="1"/>
          <p:nvPr/>
        </p:nvSpPr>
        <p:spPr>
          <a:xfrm>
            <a:off x="11562745" y="17180102"/>
            <a:ext cx="1003725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lnSpc>
                <a:spcPct val="120000"/>
              </a:lnSpc>
              <a:spcBef>
                <a:spcPts val="1200"/>
              </a:spcBef>
              <a:defRPr sz="2400">
                <a:latin typeface="Times"/>
                <a:ea typeface="Times"/>
                <a:cs typeface="Times"/>
                <a:sym typeface="Times"/>
              </a:defRPr>
            </a:lvl1pPr>
          </a:lstStyle>
          <a:p>
            <a:pPr/>
            <a:r>
              <a:t>Figure 1. Methodology</a:t>
            </a:r>
          </a:p>
        </p:txBody>
      </p:sp>
      <p:sp>
        <p:nvSpPr>
          <p:cNvPr id="138" name="Figure 2. Neural Network"/>
          <p:cNvSpPr txBox="1"/>
          <p:nvPr/>
        </p:nvSpPr>
        <p:spPr>
          <a:xfrm>
            <a:off x="22458232" y="17180102"/>
            <a:ext cx="10037249"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lnSpc>
                <a:spcPct val="120000"/>
              </a:lnSpc>
              <a:spcBef>
                <a:spcPts val="1200"/>
              </a:spcBef>
              <a:defRPr sz="2400">
                <a:latin typeface="Times"/>
                <a:ea typeface="Times"/>
                <a:cs typeface="Times"/>
                <a:sym typeface="Times"/>
              </a:defRPr>
            </a:lvl1pPr>
          </a:lstStyle>
          <a:p>
            <a:pPr/>
            <a:r>
              <a:t>Figure 2. Neural Network</a:t>
            </a:r>
          </a:p>
        </p:txBody>
      </p:sp>
      <p:sp>
        <p:nvSpPr>
          <p:cNvPr id="139" name="Figure 3. Implementation"/>
          <p:cNvSpPr txBox="1"/>
          <p:nvPr/>
        </p:nvSpPr>
        <p:spPr>
          <a:xfrm>
            <a:off x="11562745" y="29716731"/>
            <a:ext cx="1003725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lnSpc>
                <a:spcPct val="120000"/>
              </a:lnSpc>
              <a:spcBef>
                <a:spcPts val="1200"/>
              </a:spcBef>
              <a:defRPr sz="2400">
                <a:latin typeface="Times"/>
                <a:ea typeface="Times"/>
                <a:cs typeface="Times"/>
                <a:sym typeface="Times"/>
              </a:defRPr>
            </a:lvl1pPr>
          </a:lstStyle>
          <a:p>
            <a:pPr/>
            <a:r>
              <a:t>Figure 3. Implementation</a:t>
            </a:r>
          </a:p>
        </p:txBody>
      </p:sp>
      <p:sp>
        <p:nvSpPr>
          <p:cNvPr id="140" name="References:…"/>
          <p:cNvSpPr txBox="1"/>
          <p:nvPr/>
        </p:nvSpPr>
        <p:spPr>
          <a:xfrm>
            <a:off x="33129477" y="29030931"/>
            <a:ext cx="9964619" cy="124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100">
                <a:latin typeface="Times"/>
                <a:ea typeface="Times"/>
                <a:cs typeface="Times"/>
                <a:sym typeface="Times"/>
              </a:defRPr>
            </a:pPr>
            <a:r>
              <a:t>References:</a:t>
            </a:r>
          </a:p>
          <a:p>
            <a:pPr>
              <a:defRPr sz="1100">
                <a:latin typeface="Times"/>
                <a:ea typeface="Times"/>
                <a:cs typeface="Times"/>
                <a:sym typeface="Times"/>
              </a:defRPr>
            </a:pPr>
            <a:r>
              <a:t>[1]  CVisionDemy. https://cvisiondemy.com/extract-roi-from-image-with- python-and-opencv/. December, 2018</a:t>
            </a:r>
          </a:p>
          <a:p>
            <a:pPr>
              <a:defRPr sz="1100">
                <a:latin typeface="Times"/>
                <a:ea typeface="Times"/>
                <a:cs typeface="Times"/>
                <a:sym typeface="Times"/>
              </a:defRPr>
            </a:pPr>
            <a:r>
              <a:t>[2]  MateiO.,PopP.C.,Va ̆leanH.“ARobustApproachtoDigitRecognition in Noisy Environments.” In: Jiang H., Ding W., Ali M., Wu X. (eds) Advanced Research in Applied Artificial Intelligence. IEA/AIE 2012. Lecture Notes in Computer Science, vol 7345. Springer, Berlin, Heidelberg. </a:t>
            </a:r>
            <a:br/>
            <a:r>
              <a:t>[3]  Yann LeCun, Corinna Cortes, Christopher J.C. Burges. “THE MNIST DATABASE of handwritten digits,” http://yann.lecun.com/exdb/mnist/ .</a:t>
            </a:r>
          </a:p>
          <a:p>
            <a:pPr>
              <a:defRPr sz="1100">
                <a:latin typeface="Times"/>
                <a:ea typeface="Times"/>
                <a:cs typeface="Times"/>
                <a:sym typeface="Times"/>
              </a:defRPr>
            </a:pPr>
            <a:r>
              <a:t>[4]  TensorFlow.https : //www.tensorflow.org/tutorials/keras/basicclassification.</a:t>
            </a:r>
          </a:p>
          <a:p>
            <a:pPr>
              <a:defRPr sz="1100">
                <a:latin typeface="Times"/>
                <a:ea typeface="Times"/>
                <a:cs typeface="Times"/>
                <a:sym typeface="Times"/>
              </a:defRPr>
            </a:pPr>
            <a:r>
              <a:t>[5]  Morphology. https://homepages.inf.ed.ac.uk/rbf/HIPR2/dilate.htm. De- cember,2018 </a:t>
            </a:r>
          </a:p>
        </p:txBody>
      </p:sp>
      <p:sp>
        <p:nvSpPr>
          <p:cNvPr id="141" name="Text Placeholder 5"/>
          <p:cNvSpPr txBox="1"/>
          <p:nvPr/>
        </p:nvSpPr>
        <p:spPr>
          <a:xfrm>
            <a:off x="25059562" y="1552925"/>
            <a:ext cx="17979046" cy="55808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3761085">
              <a:spcBef>
                <a:spcPts val="1300"/>
              </a:spcBef>
              <a:defRPr sz="5600">
                <a:solidFill>
                  <a:srgbClr val="535353"/>
                </a:solidFill>
                <a:latin typeface="Quattrocento Sans"/>
                <a:ea typeface="Quattrocento Sans"/>
                <a:cs typeface="Quattrocento Sans"/>
                <a:sym typeface="Quattrocento Sans"/>
              </a:defRPr>
            </a:pPr>
          </a:p>
          <a:p>
            <a:pPr algn="ctr" defTabSz="3761085">
              <a:spcBef>
                <a:spcPts val="1300"/>
              </a:spcBef>
              <a:defRPr sz="5600">
                <a:solidFill>
                  <a:srgbClr val="535353"/>
                </a:solidFill>
                <a:latin typeface="Quattrocento Sans"/>
                <a:ea typeface="Quattrocento Sans"/>
                <a:cs typeface="Quattrocento Sans"/>
                <a:sym typeface="Quattrocento Sans"/>
              </a:defRPr>
            </a:pPr>
            <a:r>
              <a:t>Md Ashiqul Amin</a:t>
            </a:r>
            <a:br/>
            <a:r>
              <a:t>School of Informatics, Computing and Cyber Systems </a:t>
            </a:r>
          </a:p>
          <a:p>
            <a:pPr algn="ctr" defTabSz="457200">
              <a:lnSpc>
                <a:spcPts val="8200"/>
              </a:lnSpc>
              <a:spcBef>
                <a:spcPts val="1200"/>
              </a:spcBef>
              <a:defRPr sz="5600">
                <a:solidFill>
                  <a:srgbClr val="535353"/>
                </a:solidFill>
                <a:latin typeface="+mj-lt"/>
                <a:ea typeface="+mj-ea"/>
                <a:cs typeface="+mj-cs"/>
                <a:sym typeface="Helvetica"/>
              </a:defRPr>
            </a:pPr>
            <a:r>
              <a:t>Northern Arizona University </a:t>
            </a:r>
          </a:p>
          <a:p>
            <a:pPr algn="ctr" defTabSz="457200">
              <a:lnSpc>
                <a:spcPts val="8200"/>
              </a:lnSpc>
              <a:spcBef>
                <a:spcPts val="1200"/>
              </a:spcBef>
              <a:defRPr sz="5600">
                <a:solidFill>
                  <a:srgbClr val="535353"/>
                </a:solidFill>
                <a:latin typeface="+mj-lt"/>
                <a:ea typeface="+mj-ea"/>
                <a:cs typeface="+mj-cs"/>
                <a:sym typeface="Helvetica"/>
              </a:defRPr>
            </a:pPr>
            <a:r>
              <a:t>AZ, USA </a:t>
            </a:r>
          </a:p>
          <a:p>
            <a:pPr algn="ctr" defTabSz="457200">
              <a:lnSpc>
                <a:spcPts val="8200"/>
              </a:lnSpc>
              <a:spcBef>
                <a:spcPts val="1200"/>
              </a:spcBef>
              <a:defRPr sz="5600">
                <a:solidFill>
                  <a:srgbClr val="535353"/>
                </a:solidFill>
                <a:latin typeface="+mj-lt"/>
                <a:ea typeface="+mj-ea"/>
                <a:cs typeface="+mj-cs"/>
                <a:sym typeface="Helvetica"/>
              </a:defRPr>
            </a:pPr>
            <a:r>
              <a:t>ma3359@nau.edu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797B7E"/>
      </a:accent1>
      <a:accent2>
        <a:srgbClr val="F96A1B"/>
      </a:accent2>
      <a:accent3>
        <a:srgbClr val="08A1D9"/>
      </a:accent3>
      <a:accent4>
        <a:srgbClr val="7C984A"/>
      </a:accent4>
      <a:accent5>
        <a:srgbClr val="C2AD8D"/>
      </a:accent5>
      <a:accent6>
        <a:srgbClr val="506E9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797B7E"/>
      </a:accent1>
      <a:accent2>
        <a:srgbClr val="F96A1B"/>
      </a:accent2>
      <a:accent3>
        <a:srgbClr val="08A1D9"/>
      </a:accent3>
      <a:accent4>
        <a:srgbClr val="7C984A"/>
      </a:accent4>
      <a:accent5>
        <a:srgbClr val="C2AD8D"/>
      </a:accent5>
      <a:accent6>
        <a:srgbClr val="506E9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756395"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