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Churn/CLV Analysis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Mertcan Coskun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476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Goal of the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Aim is to </a:t>
            </a:r>
            <a:r>
              <a:rPr lang="en-US" dirty="0" smtClean="0"/>
              <a:t>expand </a:t>
            </a:r>
            <a:r>
              <a:rPr lang="en-US" dirty="0"/>
              <a:t>acquisition and </a:t>
            </a:r>
            <a:r>
              <a:rPr lang="tr-TR" dirty="0" smtClean="0"/>
              <a:t>increase </a:t>
            </a:r>
            <a:r>
              <a:rPr lang="en-US" dirty="0" smtClean="0"/>
              <a:t>retention</a:t>
            </a:r>
            <a:endParaRPr lang="tr-TR" dirty="0" smtClean="0"/>
          </a:p>
          <a:p>
            <a:r>
              <a:rPr lang="tr-TR" dirty="0" smtClean="0"/>
              <a:t>Knowing which profiles expected lifetime </a:t>
            </a:r>
            <a:r>
              <a:rPr lang="tr-TR" dirty="0"/>
              <a:t>enables to </a:t>
            </a:r>
            <a:r>
              <a:rPr lang="tr-TR" dirty="0" smtClean="0"/>
              <a:t>adjust and calibrate investments</a:t>
            </a:r>
          </a:p>
          <a:p>
            <a:r>
              <a:rPr lang="tr-TR" dirty="0" smtClean="0"/>
              <a:t>For that there are a few calculations which need to be done:</a:t>
            </a:r>
          </a:p>
          <a:p>
            <a:pPr lvl="1"/>
            <a:r>
              <a:rPr lang="tr-TR" dirty="0"/>
              <a:t>1. Compute portfolio </a:t>
            </a:r>
            <a:r>
              <a:rPr lang="tr-TR" dirty="0" smtClean="0"/>
              <a:t>LifeTime</a:t>
            </a:r>
          </a:p>
          <a:p>
            <a:pPr lvl="1"/>
            <a:r>
              <a:rPr lang="tr-TR" dirty="0"/>
              <a:t>2. Find Churn </a:t>
            </a:r>
            <a:r>
              <a:rPr lang="tr-TR" dirty="0" smtClean="0"/>
              <a:t>Drivers</a:t>
            </a:r>
          </a:p>
          <a:p>
            <a:pPr lvl="1"/>
            <a:r>
              <a:rPr lang="tr-TR" dirty="0"/>
              <a:t>3. Compute a LifeTime Model</a:t>
            </a:r>
          </a:p>
        </p:txBody>
      </p:sp>
    </p:spTree>
    <p:extLst>
      <p:ext uri="{BB962C8B-B14F-4D97-AF65-F5344CB8AC3E}">
        <p14:creationId xmlns:p14="http://schemas.microsoft.com/office/powerpoint/2010/main" val="77634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Descriptive statistics of value and churn</a:t>
            </a:r>
            <a:endParaRPr lang="tr-TR" dirty="0"/>
          </a:p>
        </p:txBody>
      </p:sp>
      <p:sp>
        <p:nvSpPr>
          <p:cNvPr id="4" name="AutoShape 2" descr="data:image/png;base64,iVBORw0KGgoAAAANSUhEUgAAAXAAAAD5CAYAAAA+0W6bAAAAOXRFWHRTb2Z0d2FyZQBNYXRwbG90bGliIHZlcnNpb24zLjUuMSwgaHR0cHM6Ly9tYXRwbG90bGliLm9yZy/YYfK9AAAACXBIWXMAAAsTAAALEwEAmpwYAAATAElEQVR4nO3df2xd93nf8fcjSrES2bMlm3BEM7KMJWhpcIuccV7mCFv8Q4abFo0KNEDdIXBB2ershNC2DpZbYUiMVUBkoPUKruigzpq9IqNRuAlkuNlmQ2MrsBiK0kpsS2E7aY280bZiKjJj/aIokc/+4JUm0pJ4qXvJy6/u+wVc3Hu+PJfn+YP+6Pg553y/kZlIksqzpNEFSJKujgEuSYUywCWpUAa4JBXKAJekQhngklSopdXuGBEtwCDwTmb+QkTcAbwI3Ay8Dnw1M8ev9DtuueWWXLt2bQ3lSlLzef31149mZuvM8aoDHNgCDAF/p7K9A3g2M1+MiP8AbAL+4Eq/YO3atQwODs7hkJKkiHj7UuNVtVAioh34eeA/VrYDuA94qbLLC8DGmquUJFWt2h74vwOeBCYr2zcDo5l5rrI9DNx2qS9GxOaIGIyIwZGRkVpqlSRdZNYAj4hfAN7PzNev5gCZuTMzuzKzq7X1Iy0cSdJVqqYH/gXgFyPiS8BypnrgvwfcFBFLK2fh7cA781emJGmmWc/AM/M3M7M9M9cCvwL8j8z8Z0A/8MuV3R4Bds9blZKkj6jlPvCtwL+KiENM9cSfq09J0sLp6+ujs7OTlpYWOjs76evra3RJUtXmchshmflnwJ9VPv8tcHf9S5IWRl9fH9u2beO5555j/fr1DAwMsGnTJgAefvjhBlcnzS4Wcj7wrq6u9D5wLRadnZ309vZy7733Xhjr7++np6eH/fv3N7AyabqIeD0zuz4yboCrWbW0tDA2NsayZcsujJ09e5bly5czMTHRwMqk6S4X4M6FoqbV0dHBwMDAtLGBgQE6OjoaVJE0Nwa4mta2bdvYtGkT/f39nD17lv7+fjZt2sS2bdsaXZpUlTldxJSuJecvVPb09DA0NERHRwfbt2/3AqaKYQ9ckhY5e+CSdI0xwCWpUAa4JBXKAJekQhngklQoA1ySCmWAS1KhDHBJKpQBLkmFMsAlqVAGuJqaK/KoZLNOZhURy4G9wHWV/V/KzG9ExPPAPwV+Wtn11zLzB/NUp1R3rsij0s06mVVEBLAiM09ExDJgANgC/HPglcx8qdqDOZmVFhNX5FEprnoyq5xyorK5rPJauCkMpXkyNDTE8PDwtBbK8PAwQ0NDjS5NqkpVPfCIaImIHwDvA69l5l9WfrQ9It6MiGcj4rrLfHdzRAxGxODIyEh9qpbqoK2tja1bt9Lb28vY2Bi9vb1s3bqVtra2RpcmVaWqAM/MicxcB7QDd0dEJ/CbwM8C/xBYBWy9zHd3ZmZXZna1trbWp2qpTma2EBdyfnypVnO6CyUzR4F+4KHMfK/SXjkD/Cfg7nmoT5o37777Ls888ww9PT0sX76cnp4ennnmGd59991GlyZVZdYAj4jWiLip8vnjwAbgryNidWUsgI2AV31UlI6ODtrb29m/fz8TExPs37+f9vZ2FzVWMao5A18N9EfEm8BfMdUDfwX4dkS8BbwF3AL89vyVKdWfixqrdLPeB56ZbwJ3XWL8vnmpSFogLmqs0rmosSQtci5qLEnXGANckgplgEtSoQxwSSqUAS5JhTLAJalQBrgkFcoAl6RCGeCSVCgDXE3NNTFVslnnQpGuVa6JqdI5F4qalmtiqhSXmwvFAFfTamlpYWxsjGXLll0YO3v2LMuXL2diYqKBlUnTOZmVNENHRwdPP/30tB74008/7YIOKoYBrqZ17733smPHDrq7uzl+/Djd3d3s2LFjWktFWswMcDWt/v5+tm7dyq5du7jhhhvYtWsXW7dupb+/v9GlSVWZtQceEcuBvcB1TN218lJmfiMi7gBeBG4GXge+mpnjV/pd9sC1mNgDVylq6YGfAe7LzM8C64CHIuLzwA7g2cz8NPABsKmO9UrzrqOjg4GBgWljAwMD9sBVjFkDPKecqGwuq7wSuA94qTL+AlMr00vFcFFjla6qB3kiooWpNsmngd8H/jcwmpnnKrsMA7dd5rubgc0Aa9asqbVeqW5c1Film9N94BFxE/Bd4N8Az1faJ0TEp4D/mpmdV/q+PXBJmru63AeemaNAP/CPgZsi4vwZfDvwTq1FSpKqN2uAR0Rr5cybiPg4sAEYYirIf7my2yPA7nmqUZo3TmalklXTA18NvFDpgy8B/jgzX4mIHwIvRsRvA98HnpvHOqW6czIrlc65UNS0nMxKpXAyK2kGH+RRKZzMSprBB3lUOgNcTcsHeVQ6V+RR0/JBHpXOHrgkLXL2wCXpGmOAS1KhDHBJKpQBLkmFMsDV1JwLRSXzNkI1LedCUem8jVBNy7lQVArnQpFmcC4UlcL7wKUZnAtFpTPA1bScC0Wl8yKmmpZzoah0s/bAKwsW/2fgViCBnZn5exHxTeAxYKSy629l5veu9LvsgUvS3NXSAz8H/EZm3gl8HvhaRNxZ+dmzmbmu8rpieEuLkfeBq2SztlAy8z3gvcrn4xExBNw234VJ862vr48tW7awYsUKAE6ePMmWLVsA7wNXGeZ0ETMi1gJ3AX9ZGfp6RLwZEbsiYuVlvrM5IgYjYnBkZORSu0gN8eSTT7J06VJ27drF2NgYu3btYunSpTz55JONLk2qStX3gUfE9cCfA9sz8zsRcStwlKm++L8FVmdm95V+hz1wLSYRwauvvsqGDRsujL322ms8+OCDLOTzEdJsaroPPCKWAX8CfDszvwOQmT/OzInMnAT+ELi7ngVLkq5s1h54RATwHDCUmb970fjqSn8c4JcAnz1WUdrb2/nKV77CypUrefvtt7n99tv54IMPaG9vb3RpUlWqOQP/AvBV4L6I+EHl9SXgmYh4KyLeBO4F/uV8FirV28aNG/nwww85fPgwmcnhw4f58MMP2bhxY6NLk6riXChqWjfffDPHjh1j6dKlnDt37sL7qlWr+MlPftLo8qQLnAtFmuHYsWOsWLGC9vZ2IoL29nZWrFjBsWPHGl2aVBUDXE3t/P+BTl3qwbtPVBQDXE3t9OnT9PT0cPz4cXp6ejh9+nSjS5KqZg9cTev8WfeleCauxcQeuHQZS5YsmfYulcK/WDW1ZcuW0dLSAkyt0HPx6jzSYmeAq6lNTEywatUqAFatWuVSaiqKAa6mFRF0dHQwOjoKwOjoKB0dHVfsjUuLiQGuppWZHDhwgO7ubkZHR+nu7ubAgQNewFQxvAtFTWv58uWsXLmSI0eOXBj75Cc/yQcffMDY2FgDK5Om8y4UaYYzZ85w5MgRHn/8cUZHR3n88cc5cuQIZ86caXRpUlUMcDWtiOD+++9n7969rFq1ir1793L//ffbA1cxDHA1rczk0KFD9Pb2MjY2Rm9vL4cOHbIHrmLMOh+4dK267rrrWL9+PT09PQwNDdHR0cH69eun9cSlxcwzcDWtxx57jL6+Po4ePcrk5CRHjx6lr6+Pxx57rNGlSVUxwNW07rnnnmnTx56fXvaee+5pcGVSdQxwNa3t27eze/duxsfHyUzGx8fZvXs327dvb3RpUlVmDfCI+FRE9EfEDyPiQERsqYyviojXIuJg5X3l/Jcr1c/Q0BDDw8N0dnbS0tJCZ2cnw8PDDA0NNbo0qSrVnIGfA34jM+8EPg98LSLuBJ4C9mTmZ4A9lW2pGG1tbfT09HDy5EkATp48SU9PD21tbQ2uTKrOrAGeme9l5r7K5+PAEHAb8GXghcpuLwAb56lGaV6cOnWKEydOTFvQ4cSJE5w6darRpUlVmdOj9BGxFtgLdAL/JzNvqowH8MH57Rnf2QxsBlizZs0/ePvtt2suWqqHiOBzn/sc3//+98lMIoK77rqLffv2eS+4FpWaH6WPiOuBPwH+RWZ+ePHPcuqv/ZJ/8Zm5MzO7MrOrtbV1jmVL82vfvn3TFnTYt29fgyuSqldVgEfEMqbC+9uZ+Z3K8I8jYnXl56uB9+enRGl+nT/b9qxbpanmLpQAngOGMvN3L/rRy8Ajlc+PALvrX540/2688cZp71IpqjkD/wLwVeC+iPhB5fUl4FvAhog4CDxQ2ZaKsm7dOtra2liyZAltbW2sW7eu0SVJVavmLpSBzIzM/PuZua7y+l5m/iQz78/Mz2TmA5l5bCEKlurpjTfeoLu7m+PHj9Pd3c0bb7zR6JKkqrmgg5pWS0sLk5OTtLS0MDExceF9yZIlro2pRcUFHaQZnnjiiY/M/R0RPPHEEw2qSJobA1xNq7e3lw0bNjA5OQnA5OQkGzZsoLe3t8GVSdUxwNW0+vr6OHjwIHv27GF8fJw9e/Zw8OBB+vr6Gl2aVBV74GpanZ2dnDp1ih/96EcXxu644w4+8YlPsH///gZWJk13uR64K/KoaR04cACA66+/nhMnTnD99ddPC3NpsbOFoqa2ZMmSC6vQnzlz5sJj9VIJ/GtVU5ucnOTRRx9ldHSURx999MIFTakE9sDVtCKCj33sY4yPj18YO7/tvChaTLwPXLqE8fFxWlpagKkHey4Oc2mxM8DV9M4/denTlyqNAS5JhTLAJalQBrgkFcoAl6RCGeCSVCgDXJIKVc2amLsi4v2I2H/R2Dcj4p0ZS6xJkhZQNWfgzwMPXWL82YuXWKtvWZKk2VSzJuZewPUuJWmRqaUH/vWIeLPSYll5uZ0iYnNEDEbE4MjISA2HkyRd7GoD/A+AvwusA94DfudyO2bmzszsysyu1tbWqzycJGmmqwrwzPxxZk5k5iTwh8Dd9S1LkjSbqwrwiFh90eYvAa4/JUkLbNYl1SKiD/gicEtEDAPfAL4YEeuABA4Dvz5/JUqSLmXWAM/Mhy8x/Nw81CJJmgOfxJSkQhngklQoA1ySCmWAS1KhDHBJKpQBLkmFMsAlqVAGuCQVygCXpEIZ4JJUKANckgplgEtSoQxwSSqUAS5JhTLAJalQBrgkFWrWAK+sOv9+ROy/aGxVRLwWEQcr75ddlV6SND+qOQN/HnhoxthTwJ7M/Aywp7ItSVpAswZ4Zu4Fjs0Y/jLwQuXzC8DG+pYlSZrN1fbAb83M9yqfjwC3Xm7HiNgcEYMRMTgyMnKVh5MkzVTzRczMTKZWp7/cz3dmZldmdrW2ttZ6OElSxdUG+I8jYjVA5f39+pUkSarG1Qb4y8Ajlc+PALvrU44kqVrV3EbYB/xP4GciYjgiNgHfAjZExEHggcq2JGkBLZ1th8x8+DI/ur/OtUiS5sAnMSWpUAa4JBXKAJekQhngklQoA1ySCmWAS1KhDHBJKpQBLkmFMsAlqVAGuCQVygCXpEIZ4JJUKANckgplgEtSoQxwSSqUAS5JhTLAJalQs67IcyURcRg4DkwA5zKzqx5FSZJmV1OAV9ybmUfr8HukuomIBfl+ZtZ0HKkW9QhwadGpJlivFNIGs0pQaw88gVcj4vWI2HypHSJic0QMRsTgyMhIjYeTJJ1Xa4Cvz8zPAT8HfC0i/snMHTJzZ2Z2ZWZXa2trjYeT6udyZ9mefasUNQV4Zr5TeX8f+C5wdz2KkhZKZpKZ3L71lQufpVJcdYBHxIqIuOH8Z+BBYH+9CpMkXVktFzFvBb5buRC0FPgvmfnf6lKVJGlWVx3gmfm3wGfrWIskaQ58ElOSCmWAS1KhDHBJKpQBLkmF8lF6LXqfffpVfnr67LwfZ+1Tfzqvv//Gjy/jjW88OK/HUHMxwLXo/fT0WQ5/6+cbXUbN5vsfCDUfWyiSVCgDXJIKZYBLUqHsgWvRu6HjKf7eC081uoya3dABUH4vX4uHAa5F7/jQt7yIKV2CLRRJKpRn4CrCtXD2euPHlzW6BF1jDHAtegvRPln71J9eE20aNRdbKJJUKANckgplgEtSoWoK8Ih4KCL+JiIORUT5N+pKUkFqWdS4Bfh94OeAO4GHI+LOehUmSbqyWu5CuRs4VFkbk4h4Efgy8MN6FCbVorLY9ty+s2Pux8nMuX9JqpNaAvw24P9etD0M/KOZO0XEZmAzwJo1a2o4nFQ9g1XNYN4vYmbmzszsysyu1tbW+T6cJDWNWgL8HeBTF223V8YkSQuglgD/K+AzEXFHRHwM+BXg5fqUJUmazVX3wDPzXER8HfjvQAuwKzMP1K0ySdIV1TQXSmZ+D/henWqRJM2BT2JKUqEMcEkqlAEuSYWKhXzgISJGgLcX7IBS9W4Bjja6COkybs/MjzxIs6ABLi1WETGYmV2NrkOaC1soklQoA1ySCmWAS1N2NroAaa7sgUtSoTwDl6RCGeCSVCgDXLqEiPhiRLxS+fyLrvmqxaimyayka1FETPvvIjNfxqmStQh5Bq5rXkSsjYi/jojnI+J/RcS3I+KBiPiLiDgYEXdHxDcj4o8i4i+AP5rx/V+LiH/foPKlyzLA1Sw+DfwO8LOV168C64F/DfxWZZ87gQcy8+GGVCjNkQGuZvGjzHwrMyeBA8CenLqH9i1gbWWflzPzdKMKlObKAFezOHPR58mLtif5/9eCTi5oRVKNDHBJKpQBLkmF8lF6SSqUZ+CSVCgDXJIKZYBLUqEMcEkqlAEuSYUywCWpUAa4JBXq/wFaaSWAD4pp0AAAAABJRU5ErkJggg=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The V in CLV (mrli) is around 4 Euros with a lot of outliers.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Only 30% of customers we have now have churned.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95" y="2792767"/>
            <a:ext cx="3695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4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Computing </a:t>
            </a:r>
            <a:r>
              <a:rPr lang="tr-TR" dirty="0"/>
              <a:t>portfolio </a:t>
            </a:r>
            <a:r>
              <a:rPr lang="tr-TR" dirty="0" smtClean="0"/>
              <a:t>LifeTime and value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1590131"/>
            <a:ext cx="10406634" cy="2426804"/>
          </a:xfrm>
        </p:spPr>
        <p:txBody>
          <a:bodyPr/>
          <a:lstStyle/>
          <a:p>
            <a:r>
              <a:rPr lang="tr-TR" dirty="0" smtClean="0"/>
              <a:t>Finding portfolios lifetime and value is very important for many departments, mainly finance. </a:t>
            </a:r>
          </a:p>
          <a:p>
            <a:r>
              <a:rPr lang="tr-TR" dirty="0" smtClean="0"/>
              <a:t>In our case, the lifetime is 65 and total margin is 500K EURO and the portfolio lifetime value is about 33M EURO.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686" y="3601369"/>
            <a:ext cx="3393622" cy="29300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3658" y="4016934"/>
            <a:ext cx="6209211" cy="20728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Survival rate is calculated as non churned contracts / all contracts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1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Churn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 do the churn analysis, the datasets are merged, cleaned and transformed.</a:t>
            </a:r>
          </a:p>
          <a:p>
            <a:endParaRPr lang="tr-TR" dirty="0"/>
          </a:p>
          <a:p>
            <a:r>
              <a:rPr lang="tr-TR" dirty="0" smtClean="0"/>
              <a:t>Average churn rate is 30%, we will see if any subcategories differ significantly from that.</a:t>
            </a:r>
          </a:p>
          <a:p>
            <a:r>
              <a:rPr lang="tr-TR" dirty="0" smtClean="0"/>
              <a:t>To analyze churn drivers, numerical columns will have correlation analysis and categorical values will be grouped by.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853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House room/size/age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248294" cy="3773564"/>
          </a:xfrm>
        </p:spPr>
        <p:txBody>
          <a:bodyPr/>
          <a:lstStyle/>
          <a:p>
            <a:r>
              <a:rPr lang="tr-TR" dirty="0" smtClean="0"/>
              <a:t>Only house room seem to have a significant correlation with churn.</a:t>
            </a:r>
          </a:p>
          <a:p>
            <a:r>
              <a:rPr lang="tr-TR" dirty="0" smtClean="0"/>
              <a:t>If we deep dive, we see that the higher the house room the less the churn.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724481"/>
            <a:ext cx="3822435" cy="2776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33" y="3616234"/>
            <a:ext cx="3832642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Categorical values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Subcategories </a:t>
            </a:r>
            <a:r>
              <a:rPr lang="en-US" dirty="0"/>
              <a:t>which have the highest </a:t>
            </a:r>
            <a:r>
              <a:rPr lang="en-US" dirty="0" smtClean="0"/>
              <a:t>churn </a:t>
            </a:r>
            <a:r>
              <a:rPr lang="tr-TR" dirty="0" smtClean="0"/>
              <a:t>rate and have a high user base </a:t>
            </a:r>
            <a:r>
              <a:rPr lang="en-US" dirty="0" smtClean="0"/>
              <a:t>are : </a:t>
            </a:r>
            <a:endParaRPr lang="en-US" dirty="0"/>
          </a:p>
          <a:p>
            <a:pPr lvl="1"/>
            <a:r>
              <a:rPr lang="en-US" dirty="0"/>
              <a:t>-BASIC&amp;PLUS (</a:t>
            </a:r>
            <a:r>
              <a:rPr lang="en-US" dirty="0" err="1"/>
              <a:t>formule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-Germany(country)</a:t>
            </a:r>
          </a:p>
          <a:p>
            <a:pPr lvl="1"/>
            <a:r>
              <a:rPr lang="en-US" dirty="0"/>
              <a:t>-Home </a:t>
            </a:r>
            <a:r>
              <a:rPr lang="en-US" dirty="0" smtClean="0"/>
              <a:t>Content(product)</a:t>
            </a:r>
            <a:endParaRPr lang="tr-TR" dirty="0"/>
          </a:p>
          <a:p>
            <a:pPr lvl="1"/>
            <a:r>
              <a:rPr lang="tr-TR" dirty="0" smtClean="0"/>
              <a:t>The category which have a big user base and low churn is Homeowner(occupant_type)</a:t>
            </a:r>
          </a:p>
          <a:p>
            <a:pPr marL="457200" lvl="1" indent="0">
              <a:buNone/>
            </a:pPr>
            <a:r>
              <a:rPr lang="tr-TR" dirty="0" smtClean="0"/>
              <a:t>These categories are churn drivers, they receive the spotlight when their contract gets created.</a:t>
            </a:r>
          </a:p>
        </p:txBody>
      </p:sp>
    </p:spTree>
    <p:extLst>
      <p:ext uri="{BB962C8B-B14F-4D97-AF65-F5344CB8AC3E}">
        <p14:creationId xmlns:p14="http://schemas.microsoft.com/office/powerpoint/2010/main" val="109749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Computing </a:t>
            </a:r>
            <a:r>
              <a:rPr lang="tr-TR" dirty="0"/>
              <a:t>a LifeTime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8"/>
            <a:ext cx="11055425" cy="2793850"/>
          </a:xfrm>
        </p:spPr>
        <p:txBody>
          <a:bodyPr/>
          <a:lstStyle/>
          <a:p>
            <a:r>
              <a:rPr lang="tr-TR" dirty="0" smtClean="0"/>
              <a:t>Data can be turned into a feature set and a simple regressor model can be implemented to assign a contract a lifetime at sale.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03" y="3699540"/>
            <a:ext cx="6410425" cy="2714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4" y="3814354"/>
            <a:ext cx="3544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Life is the target column, which comes from churn and sale dates, the rest of the data are the features. </a:t>
            </a:r>
          </a:p>
          <a:p>
            <a:endParaRPr lang="tr-TR" dirty="0"/>
          </a:p>
          <a:p>
            <a:r>
              <a:rPr lang="tr-TR" dirty="0" smtClean="0"/>
              <a:t>The predicted values can be compared to the life column	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342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Now we know:</a:t>
            </a:r>
          </a:p>
          <a:p>
            <a:pPr lvl="1"/>
            <a:r>
              <a:rPr lang="tr-TR" dirty="0" smtClean="0"/>
              <a:t>What the portfolio lifetime value is</a:t>
            </a:r>
          </a:p>
          <a:p>
            <a:pPr lvl="1"/>
            <a:r>
              <a:rPr lang="tr-TR" dirty="0" smtClean="0"/>
              <a:t>Churn drivers which afffect the largest part of the business.</a:t>
            </a:r>
          </a:p>
          <a:p>
            <a:pPr lvl="1"/>
            <a:r>
              <a:rPr lang="tr-TR" dirty="0" smtClean="0"/>
              <a:t>What lifetime to expect from new sales based on its features</a:t>
            </a:r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tr-TR" smtClean="0"/>
              <a:t>This helps us better financial, marketing and product based decisions.</a:t>
            </a:r>
          </a:p>
        </p:txBody>
      </p:sp>
    </p:spTree>
    <p:extLst>
      <p:ext uri="{BB962C8B-B14F-4D97-AF65-F5344CB8AC3E}">
        <p14:creationId xmlns:p14="http://schemas.microsoft.com/office/powerpoint/2010/main" val="3141725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1230</TotalTime>
  <Words>396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Churn/CLV Analysis</vt:lpstr>
      <vt:lpstr>Goal of the project</vt:lpstr>
      <vt:lpstr>Descriptive statistics of value and churn</vt:lpstr>
      <vt:lpstr>Computing portfolio LifeTime and value</vt:lpstr>
      <vt:lpstr>Churn Analysis</vt:lpstr>
      <vt:lpstr>House room/size/age</vt:lpstr>
      <vt:lpstr>Categorical values</vt:lpstr>
      <vt:lpstr>Computing a LifeTime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Luko - User Life Data Analyst / Scientist Case</dc:title>
  <dc:creator>Windows Kullanıcısı</dc:creator>
  <cp:lastModifiedBy>Mertcan Coskun</cp:lastModifiedBy>
  <cp:revision>11</cp:revision>
  <dcterms:created xsi:type="dcterms:W3CDTF">2022-05-10T09:09:53Z</dcterms:created>
  <dcterms:modified xsi:type="dcterms:W3CDTF">2022-07-11T15:59:52Z</dcterms:modified>
</cp:coreProperties>
</file>