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0" y="1270000"/>
            <a:ext cx="508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tr-TR"/>
              <a:t/>
            </a:r>
            <a:endParaRPr lang="en-US" sz="1100"/>
          </a:p>
          <a:p>
            <a:r>
              <a:rPr lang="en-US" sz="5000">
                <a:solidFill>
                  <a:srgbClr val="000000"/>
                </a:solidFill>
                <a:latin typeface="Arial"/>
              </a:rPr>
              <a:t>asdasddsa asdasdads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0" y="1270000"/>
            <a:ext cx="508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tr-TR"/>
              <a:t/>
            </a:r>
            <a:endParaRPr lang="en-US" sz="1100"/>
          </a:p>
          <a:p>
            <a:r>
              <a:rPr lang="en-US" sz="5000">
                <a:solidFill>
                  <a:srgbClr val="000000"/>
                </a:solidFill>
                <a:latin typeface="Arial"/>
              </a:rPr>
              <a:t>mertcan aydın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0" y="1270000"/>
            <a:ext cx="508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tr-TR"/>
              <a:t/>
            </a:r>
            <a:endParaRPr lang="en-US" sz="1100"/>
          </a:p>
          <a:p>
            <a:r>
              <a:rPr lang="en-US" sz="5000">
                <a:solidFill>
                  <a:srgbClr val="000000"/>
                </a:solidFill>
                <a:latin typeface="Arial"/>
              </a:rPr>
              <a:t>deneme bir iki üç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0" y="1270000"/>
            <a:ext cx="508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tr-TR"/>
              <a:t/>
            </a:r>
            <a:endParaRPr lang="en-US" sz="1100"/>
          </a:p>
          <a:p>
            <a:r>
              <a:rPr lang="en-US" sz="5000">
                <a:solidFill>
                  <a:srgbClr val="000000"/>
                </a:solidFill>
                <a:latin typeface="Arial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