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9" r:id="rId1"/>
  </p:sldMasterIdLst>
  <p:notesMasterIdLst>
    <p:notesMasterId r:id="rId16"/>
  </p:notesMasterIdLst>
  <p:sldIdLst>
    <p:sldId id="256" r:id="rId2"/>
    <p:sldId id="258" r:id="rId3"/>
    <p:sldId id="259" r:id="rId4"/>
    <p:sldId id="274" r:id="rId5"/>
    <p:sldId id="280" r:id="rId6"/>
    <p:sldId id="281" r:id="rId7"/>
    <p:sldId id="279" r:id="rId8"/>
    <p:sldId id="278" r:id="rId9"/>
    <p:sldId id="277" r:id="rId10"/>
    <p:sldId id="282" r:id="rId11"/>
    <p:sldId id="283" r:id="rId12"/>
    <p:sldId id="284" r:id="rId13"/>
    <p:sldId id="285" r:id="rId14"/>
    <p:sldId id="276" r:id="rId15"/>
  </p:sldIdLst>
  <p:sldSz cx="9144000" cy="5143500" type="screen16x9"/>
  <p:notesSz cx="6858000" cy="9144000"/>
  <p:embeddedFontLst>
    <p:embeddedFont>
      <p:font typeface="Anaheim" panose="020B0604020202020204" charset="-94"/>
      <p:regular r:id="rId17"/>
    </p:embeddedFont>
    <p:embeddedFont>
      <p:font typeface="Bebas Neue" panose="020B0606020202050201" pitchFamily="34" charset="-94"/>
      <p:regular r:id="rId18"/>
    </p:embeddedFont>
    <p:embeddedFont>
      <p:font typeface="Nunito Light" pitchFamily="2" charset="-94"/>
      <p:regular r:id="rId19"/>
      <p:italic r:id="rId20"/>
    </p:embeddedFont>
    <p:embeddedFont>
      <p:font typeface="Open Sans" panose="020B0606030504020204" pitchFamily="34" charset="0"/>
      <p:regular r:id="rId21"/>
      <p:bold r:id="rId22"/>
      <p:italic r:id="rId23"/>
      <p:boldItalic r:id="rId24"/>
    </p:embeddedFont>
    <p:embeddedFont>
      <p:font typeface="Pridi" panose="00000500000000000000" pitchFamily="2" charset="-34"/>
      <p:regular r:id="rId25"/>
      <p:bold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CB14CFD-3AB2-493B-AF9F-903A567E4148}">
  <a:tblStyle styleId="{9CB14CFD-3AB2-493B-AF9F-903A567E414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CADDFDF8-C2F4-4F45-9B1A-FE980A52F3DD}"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5" d="100"/>
          <a:sy n="95" d="100"/>
        </p:scale>
        <p:origin x="84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2"/>
        <p:cNvGrpSpPr/>
        <p:nvPr/>
      </p:nvGrpSpPr>
      <p:grpSpPr>
        <a:xfrm>
          <a:off x="0" y="0"/>
          <a:ext cx="0" cy="0"/>
          <a:chOff x="0" y="0"/>
          <a:chExt cx="0" cy="0"/>
        </a:xfrm>
      </p:grpSpPr>
      <p:sp>
        <p:nvSpPr>
          <p:cNvPr id="583" name="Google Shape;583;g16bb02b265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4" name="Google Shape;584;g16bb02b265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444195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2"/>
        <p:cNvGrpSpPr/>
        <p:nvPr/>
      </p:nvGrpSpPr>
      <p:grpSpPr>
        <a:xfrm>
          <a:off x="0" y="0"/>
          <a:ext cx="0" cy="0"/>
          <a:chOff x="0" y="0"/>
          <a:chExt cx="0" cy="0"/>
        </a:xfrm>
      </p:grpSpPr>
      <p:sp>
        <p:nvSpPr>
          <p:cNvPr id="583" name="Google Shape;583;g16bb02b265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4" name="Google Shape;584;g16bb02b265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516922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2"/>
        <p:cNvGrpSpPr/>
        <p:nvPr/>
      </p:nvGrpSpPr>
      <p:grpSpPr>
        <a:xfrm>
          <a:off x="0" y="0"/>
          <a:ext cx="0" cy="0"/>
          <a:chOff x="0" y="0"/>
          <a:chExt cx="0" cy="0"/>
        </a:xfrm>
      </p:grpSpPr>
      <p:sp>
        <p:nvSpPr>
          <p:cNvPr id="583" name="Google Shape;583;g16bb02b265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4" name="Google Shape;584;g16bb02b265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871414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2"/>
        <p:cNvGrpSpPr/>
        <p:nvPr/>
      </p:nvGrpSpPr>
      <p:grpSpPr>
        <a:xfrm>
          <a:off x="0" y="0"/>
          <a:ext cx="0" cy="0"/>
          <a:chOff x="0" y="0"/>
          <a:chExt cx="0" cy="0"/>
        </a:xfrm>
      </p:grpSpPr>
      <p:sp>
        <p:nvSpPr>
          <p:cNvPr id="583" name="Google Shape;583;g16bb02b265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4" name="Google Shape;584;g16bb02b265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151242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2"/>
        <p:cNvGrpSpPr/>
        <p:nvPr/>
      </p:nvGrpSpPr>
      <p:grpSpPr>
        <a:xfrm>
          <a:off x="0" y="0"/>
          <a:ext cx="0" cy="0"/>
          <a:chOff x="0" y="0"/>
          <a:chExt cx="0" cy="0"/>
        </a:xfrm>
      </p:grpSpPr>
      <p:sp>
        <p:nvSpPr>
          <p:cNvPr id="583" name="Google Shape;583;g16bb02b265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4" name="Google Shape;584;g16bb02b265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518057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200" i="1">
              <a:solidFill>
                <a:srgbClr val="595959"/>
              </a:solidFill>
              <a:latin typeface="Anaheim"/>
              <a:ea typeface="Anaheim"/>
              <a:cs typeface="Anaheim"/>
              <a:sym typeface="Anaheim"/>
            </a:endParaRPr>
          </a:p>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2"/>
        <p:cNvGrpSpPr/>
        <p:nvPr/>
      </p:nvGrpSpPr>
      <p:grpSpPr>
        <a:xfrm>
          <a:off x="0" y="0"/>
          <a:ext cx="0" cy="0"/>
          <a:chOff x="0" y="0"/>
          <a:chExt cx="0" cy="0"/>
        </a:xfrm>
      </p:grpSpPr>
      <p:sp>
        <p:nvSpPr>
          <p:cNvPr id="583" name="Google Shape;583;g16bb02b265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4" name="Google Shape;584;g16bb02b265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2"/>
        <p:cNvGrpSpPr/>
        <p:nvPr/>
      </p:nvGrpSpPr>
      <p:grpSpPr>
        <a:xfrm>
          <a:off x="0" y="0"/>
          <a:ext cx="0" cy="0"/>
          <a:chOff x="0" y="0"/>
          <a:chExt cx="0" cy="0"/>
        </a:xfrm>
      </p:grpSpPr>
      <p:sp>
        <p:nvSpPr>
          <p:cNvPr id="583" name="Google Shape;583;g16bb02b265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4" name="Google Shape;584;g16bb02b265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937627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2"/>
        <p:cNvGrpSpPr/>
        <p:nvPr/>
      </p:nvGrpSpPr>
      <p:grpSpPr>
        <a:xfrm>
          <a:off x="0" y="0"/>
          <a:ext cx="0" cy="0"/>
          <a:chOff x="0" y="0"/>
          <a:chExt cx="0" cy="0"/>
        </a:xfrm>
      </p:grpSpPr>
      <p:sp>
        <p:nvSpPr>
          <p:cNvPr id="583" name="Google Shape;583;g16bb02b265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4" name="Google Shape;584;g16bb02b265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021420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2"/>
        <p:cNvGrpSpPr/>
        <p:nvPr/>
      </p:nvGrpSpPr>
      <p:grpSpPr>
        <a:xfrm>
          <a:off x="0" y="0"/>
          <a:ext cx="0" cy="0"/>
          <a:chOff x="0" y="0"/>
          <a:chExt cx="0" cy="0"/>
        </a:xfrm>
      </p:grpSpPr>
      <p:sp>
        <p:nvSpPr>
          <p:cNvPr id="583" name="Google Shape;583;g16bb02b265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4" name="Google Shape;584;g16bb02b265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668490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2"/>
        <p:cNvGrpSpPr/>
        <p:nvPr/>
      </p:nvGrpSpPr>
      <p:grpSpPr>
        <a:xfrm>
          <a:off x="0" y="0"/>
          <a:ext cx="0" cy="0"/>
          <a:chOff x="0" y="0"/>
          <a:chExt cx="0" cy="0"/>
        </a:xfrm>
      </p:grpSpPr>
      <p:sp>
        <p:nvSpPr>
          <p:cNvPr id="583" name="Google Shape;583;g16bb02b265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4" name="Google Shape;584;g16bb02b265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088179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2"/>
        <p:cNvGrpSpPr/>
        <p:nvPr/>
      </p:nvGrpSpPr>
      <p:grpSpPr>
        <a:xfrm>
          <a:off x="0" y="0"/>
          <a:ext cx="0" cy="0"/>
          <a:chOff x="0" y="0"/>
          <a:chExt cx="0" cy="0"/>
        </a:xfrm>
      </p:grpSpPr>
      <p:sp>
        <p:nvSpPr>
          <p:cNvPr id="583" name="Google Shape;583;g16bb02b265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4" name="Google Shape;584;g16bb02b265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224075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3225" y="1153125"/>
            <a:ext cx="4995000" cy="2430600"/>
          </a:xfrm>
          <a:prstGeom prst="rect">
            <a:avLst/>
          </a:prstGeom>
        </p:spPr>
        <p:txBody>
          <a:bodyPr spcFirstLastPara="1" wrap="square" lIns="91425" tIns="91425" rIns="91425" bIns="91425" anchor="b" anchorCtr="0">
            <a:noAutofit/>
          </a:bodyPr>
          <a:lstStyle>
            <a:lvl1pPr lvl="0">
              <a:spcBef>
                <a:spcPts val="0"/>
              </a:spcBef>
              <a:spcAft>
                <a:spcPts val="0"/>
              </a:spcAft>
              <a:buClr>
                <a:srgbClr val="191919"/>
              </a:buClr>
              <a:buSzPts val="5200"/>
              <a:buNone/>
              <a:defRPr sz="5700" b="0">
                <a:latin typeface="Pridi"/>
                <a:ea typeface="Pridi"/>
                <a:cs typeface="Pridi"/>
                <a:sym typeface="Pridi"/>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713225" y="3624400"/>
            <a:ext cx="4687800" cy="366000"/>
          </a:xfrm>
          <a:prstGeom prst="rect">
            <a:avLst/>
          </a:prstGeom>
          <a:solidFill>
            <a:schemeClr val="accent2"/>
          </a:solidFill>
        </p:spPr>
        <p:txBody>
          <a:bodyPr spcFirstLastPara="1" wrap="square" lIns="91425" tIns="91425" rIns="91425" bIns="91425" anchor="t" anchorCtr="0">
            <a:noAutofit/>
          </a:bodyPr>
          <a:lstStyle>
            <a:lvl1pPr lvl="0">
              <a:lnSpc>
                <a:spcPct val="100000"/>
              </a:lnSpc>
              <a:spcBef>
                <a:spcPts val="0"/>
              </a:spcBef>
              <a:spcAft>
                <a:spcPts val="0"/>
              </a:spcAft>
              <a:buSzPts val="1200"/>
              <a:buNone/>
              <a:defRPr sz="15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cxnSp>
        <p:nvCxnSpPr>
          <p:cNvPr id="11" name="Google Shape;11;p2"/>
          <p:cNvCxnSpPr/>
          <p:nvPr/>
        </p:nvCxnSpPr>
        <p:spPr>
          <a:xfrm>
            <a:off x="713225" y="261400"/>
            <a:ext cx="8623800" cy="0"/>
          </a:xfrm>
          <a:prstGeom prst="straightConnector1">
            <a:avLst/>
          </a:prstGeom>
          <a:noFill/>
          <a:ln w="28575" cap="flat" cmpd="sng">
            <a:solidFill>
              <a:schemeClr val="accent2"/>
            </a:solidFill>
            <a:prstDash val="dash"/>
            <a:round/>
            <a:headEnd type="none" w="med" len="med"/>
            <a:tailEnd type="none" w="med" len="med"/>
          </a:ln>
        </p:spPr>
      </p:cxnSp>
      <p:cxnSp>
        <p:nvCxnSpPr>
          <p:cNvPr id="12" name="Google Shape;12;p2"/>
          <p:cNvCxnSpPr/>
          <p:nvPr/>
        </p:nvCxnSpPr>
        <p:spPr>
          <a:xfrm>
            <a:off x="-192050" y="4882100"/>
            <a:ext cx="8623800" cy="0"/>
          </a:xfrm>
          <a:prstGeom prst="straightConnector1">
            <a:avLst/>
          </a:prstGeom>
          <a:noFill/>
          <a:ln w="28575" cap="flat" cmpd="sng">
            <a:solidFill>
              <a:schemeClr val="accent2"/>
            </a:solidFill>
            <a:prstDash val="dash"/>
            <a:round/>
            <a:headEnd type="none" w="med" len="med"/>
            <a:tailEnd type="none" w="med" len="med"/>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123"/>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1"/>
        <p:cNvGrpSpPr/>
        <p:nvPr/>
      </p:nvGrpSpPr>
      <p:grpSpPr>
        <a:xfrm>
          <a:off x="0" y="0"/>
          <a:ext cx="0" cy="0"/>
          <a:chOff x="0" y="0"/>
          <a:chExt cx="0" cy="0"/>
        </a:xfrm>
      </p:grpSpPr>
      <p:sp>
        <p:nvSpPr>
          <p:cNvPr id="32" name="Google Shape;32;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35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cxnSp>
        <p:nvCxnSpPr>
          <p:cNvPr id="33" name="Google Shape;33;p6"/>
          <p:cNvCxnSpPr/>
          <p:nvPr/>
        </p:nvCxnSpPr>
        <p:spPr>
          <a:xfrm>
            <a:off x="713225" y="261400"/>
            <a:ext cx="8623800" cy="0"/>
          </a:xfrm>
          <a:prstGeom prst="straightConnector1">
            <a:avLst/>
          </a:prstGeom>
          <a:noFill/>
          <a:ln w="28575" cap="flat" cmpd="sng">
            <a:solidFill>
              <a:schemeClr val="accent2"/>
            </a:solidFill>
            <a:prstDash val="dash"/>
            <a:round/>
            <a:headEnd type="none" w="med" len="med"/>
            <a:tailEnd type="none" w="med" len="med"/>
          </a:ln>
        </p:spPr>
      </p:cxnSp>
      <p:cxnSp>
        <p:nvCxnSpPr>
          <p:cNvPr id="34" name="Google Shape;34;p6"/>
          <p:cNvCxnSpPr/>
          <p:nvPr/>
        </p:nvCxnSpPr>
        <p:spPr>
          <a:xfrm>
            <a:off x="-192050" y="4882100"/>
            <a:ext cx="8623800" cy="0"/>
          </a:xfrm>
          <a:prstGeom prst="straightConnector1">
            <a:avLst/>
          </a:prstGeom>
          <a:noFill/>
          <a:ln w="28575" cap="flat" cmpd="sng">
            <a:solidFill>
              <a:schemeClr val="accent2"/>
            </a:solidFill>
            <a:prstDash val="dash"/>
            <a:round/>
            <a:headEnd type="none" w="med" len="med"/>
            <a:tailEnd type="none" w="med" len="med"/>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5"/>
        <p:cNvGrpSpPr/>
        <p:nvPr/>
      </p:nvGrpSpPr>
      <p:grpSpPr>
        <a:xfrm>
          <a:off x="0" y="0"/>
          <a:ext cx="0" cy="0"/>
          <a:chOff x="0" y="0"/>
          <a:chExt cx="0" cy="0"/>
        </a:xfrm>
      </p:grpSpPr>
      <p:sp>
        <p:nvSpPr>
          <p:cNvPr id="36" name="Google Shape;36;p7"/>
          <p:cNvSpPr txBox="1">
            <a:spLocks noGrp="1"/>
          </p:cNvSpPr>
          <p:nvPr>
            <p:ph type="title"/>
          </p:nvPr>
        </p:nvSpPr>
        <p:spPr>
          <a:xfrm>
            <a:off x="3693500" y="1074575"/>
            <a:ext cx="4717500" cy="5727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35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7" name="Google Shape;37;p7"/>
          <p:cNvSpPr txBox="1">
            <a:spLocks noGrp="1"/>
          </p:cNvSpPr>
          <p:nvPr>
            <p:ph type="subTitle" idx="1"/>
          </p:nvPr>
        </p:nvSpPr>
        <p:spPr>
          <a:xfrm>
            <a:off x="3693500" y="1713625"/>
            <a:ext cx="4717500" cy="2298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2"/>
              </a:buClr>
              <a:buSzPts val="1200"/>
              <a:buFont typeface="Nunito Light"/>
              <a:buChar char="●"/>
              <a:defRPr/>
            </a:lvl1pPr>
            <a:lvl2pPr lvl="1" algn="ctr" rtl="0">
              <a:lnSpc>
                <a:spcPct val="100000"/>
              </a:lnSpc>
              <a:spcBef>
                <a:spcPts val="0"/>
              </a:spcBef>
              <a:spcAft>
                <a:spcPts val="0"/>
              </a:spcAft>
              <a:buClr>
                <a:srgbClr val="E76A28"/>
              </a:buClr>
              <a:buSzPts val="1200"/>
              <a:buFont typeface="Nunito Light"/>
              <a:buChar char="○"/>
              <a:defRPr/>
            </a:lvl2pPr>
            <a:lvl3pPr lvl="2" algn="ctr" rtl="0">
              <a:lnSpc>
                <a:spcPct val="100000"/>
              </a:lnSpc>
              <a:spcBef>
                <a:spcPts val="0"/>
              </a:spcBef>
              <a:spcAft>
                <a:spcPts val="0"/>
              </a:spcAft>
              <a:buClr>
                <a:srgbClr val="E76A28"/>
              </a:buClr>
              <a:buSzPts val="1200"/>
              <a:buFont typeface="Nunito Light"/>
              <a:buChar char="■"/>
              <a:defRPr/>
            </a:lvl3pPr>
            <a:lvl4pPr lvl="3" algn="ctr" rtl="0">
              <a:lnSpc>
                <a:spcPct val="100000"/>
              </a:lnSpc>
              <a:spcBef>
                <a:spcPts val="0"/>
              </a:spcBef>
              <a:spcAft>
                <a:spcPts val="0"/>
              </a:spcAft>
              <a:buClr>
                <a:srgbClr val="E76A28"/>
              </a:buClr>
              <a:buSzPts val="1200"/>
              <a:buFont typeface="Nunito Light"/>
              <a:buChar char="●"/>
              <a:defRPr/>
            </a:lvl4pPr>
            <a:lvl5pPr lvl="4" algn="ctr" rtl="0">
              <a:lnSpc>
                <a:spcPct val="100000"/>
              </a:lnSpc>
              <a:spcBef>
                <a:spcPts val="0"/>
              </a:spcBef>
              <a:spcAft>
                <a:spcPts val="0"/>
              </a:spcAft>
              <a:buClr>
                <a:srgbClr val="E76A28"/>
              </a:buClr>
              <a:buSzPts val="1200"/>
              <a:buFont typeface="Nunito Light"/>
              <a:buChar char="○"/>
              <a:defRPr/>
            </a:lvl5pPr>
            <a:lvl6pPr lvl="5" algn="ctr" rtl="0">
              <a:lnSpc>
                <a:spcPct val="100000"/>
              </a:lnSpc>
              <a:spcBef>
                <a:spcPts val="0"/>
              </a:spcBef>
              <a:spcAft>
                <a:spcPts val="0"/>
              </a:spcAft>
              <a:buClr>
                <a:srgbClr val="999999"/>
              </a:buClr>
              <a:buSzPts val="1200"/>
              <a:buFont typeface="Nunito Light"/>
              <a:buChar char="■"/>
              <a:defRPr/>
            </a:lvl6pPr>
            <a:lvl7pPr lvl="6" algn="ctr" rtl="0">
              <a:lnSpc>
                <a:spcPct val="100000"/>
              </a:lnSpc>
              <a:spcBef>
                <a:spcPts val="0"/>
              </a:spcBef>
              <a:spcAft>
                <a:spcPts val="0"/>
              </a:spcAft>
              <a:buClr>
                <a:srgbClr val="999999"/>
              </a:buClr>
              <a:buSzPts val="1200"/>
              <a:buFont typeface="Nunito Light"/>
              <a:buChar char="●"/>
              <a:defRPr/>
            </a:lvl7pPr>
            <a:lvl8pPr lvl="7" algn="ctr" rtl="0">
              <a:lnSpc>
                <a:spcPct val="100000"/>
              </a:lnSpc>
              <a:spcBef>
                <a:spcPts val="0"/>
              </a:spcBef>
              <a:spcAft>
                <a:spcPts val="0"/>
              </a:spcAft>
              <a:buClr>
                <a:srgbClr val="999999"/>
              </a:buClr>
              <a:buSzPts val="1200"/>
              <a:buFont typeface="Nunito Light"/>
              <a:buChar char="○"/>
              <a:defRPr/>
            </a:lvl8pPr>
            <a:lvl9pPr lvl="8" algn="ctr" rtl="0">
              <a:lnSpc>
                <a:spcPct val="100000"/>
              </a:lnSpc>
              <a:spcBef>
                <a:spcPts val="0"/>
              </a:spcBef>
              <a:spcAft>
                <a:spcPts val="0"/>
              </a:spcAft>
              <a:buClr>
                <a:srgbClr val="999999"/>
              </a:buClr>
              <a:buSzPts val="1200"/>
              <a:buFont typeface="Nunito Light"/>
              <a:buChar char="■"/>
              <a:defRPr/>
            </a:lvl9pPr>
          </a:lstStyle>
          <a:p>
            <a:endParaRPr/>
          </a:p>
        </p:txBody>
      </p:sp>
      <p:cxnSp>
        <p:nvCxnSpPr>
          <p:cNvPr id="38" name="Google Shape;38;p7"/>
          <p:cNvCxnSpPr/>
          <p:nvPr/>
        </p:nvCxnSpPr>
        <p:spPr>
          <a:xfrm>
            <a:off x="713225" y="261400"/>
            <a:ext cx="8623800" cy="0"/>
          </a:xfrm>
          <a:prstGeom prst="straightConnector1">
            <a:avLst/>
          </a:prstGeom>
          <a:noFill/>
          <a:ln w="28575" cap="flat" cmpd="sng">
            <a:solidFill>
              <a:schemeClr val="accent2"/>
            </a:solidFill>
            <a:prstDash val="dash"/>
            <a:round/>
            <a:headEnd type="none" w="med" len="med"/>
            <a:tailEnd type="none" w="med" len="med"/>
          </a:ln>
        </p:spPr>
      </p:cxnSp>
      <p:cxnSp>
        <p:nvCxnSpPr>
          <p:cNvPr id="39" name="Google Shape;39;p7"/>
          <p:cNvCxnSpPr/>
          <p:nvPr/>
        </p:nvCxnSpPr>
        <p:spPr>
          <a:xfrm>
            <a:off x="-192050" y="4882100"/>
            <a:ext cx="8623800" cy="0"/>
          </a:xfrm>
          <a:prstGeom prst="straightConnector1">
            <a:avLst/>
          </a:prstGeom>
          <a:noFill/>
          <a:ln w="28575" cap="flat" cmpd="sng">
            <a:solidFill>
              <a:schemeClr val="accent2"/>
            </a:solidFill>
            <a:prstDash val="dash"/>
            <a:round/>
            <a:headEnd type="none" w="med" len="med"/>
            <a:tailEnd type="none" w="med" len="med"/>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0"/>
        <p:cNvGrpSpPr/>
        <p:nvPr/>
      </p:nvGrpSpPr>
      <p:grpSpPr>
        <a:xfrm>
          <a:off x="0" y="0"/>
          <a:ext cx="0" cy="0"/>
          <a:chOff x="0" y="0"/>
          <a:chExt cx="0" cy="0"/>
        </a:xfrm>
      </p:grpSpPr>
      <p:sp>
        <p:nvSpPr>
          <p:cNvPr id="41" name="Google Shape;41;p8"/>
          <p:cNvSpPr txBox="1">
            <a:spLocks noGrp="1"/>
          </p:cNvSpPr>
          <p:nvPr>
            <p:ph type="title"/>
          </p:nvPr>
        </p:nvSpPr>
        <p:spPr>
          <a:xfrm>
            <a:off x="2317950" y="1307100"/>
            <a:ext cx="4508100" cy="25293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4800"/>
              <a:buNone/>
              <a:defRPr sz="10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2"/>
        <p:cNvGrpSpPr/>
        <p:nvPr/>
      </p:nvGrpSpPr>
      <p:grpSpPr>
        <a:xfrm>
          <a:off x="0" y="0"/>
          <a:ext cx="0" cy="0"/>
          <a:chOff x="0" y="0"/>
          <a:chExt cx="0" cy="0"/>
        </a:xfrm>
      </p:grpSpPr>
      <p:sp>
        <p:nvSpPr>
          <p:cNvPr id="43" name="Google Shape;43;p9"/>
          <p:cNvSpPr txBox="1">
            <a:spLocks noGrp="1"/>
          </p:cNvSpPr>
          <p:nvPr>
            <p:ph type="title"/>
          </p:nvPr>
        </p:nvSpPr>
        <p:spPr>
          <a:xfrm>
            <a:off x="2135550" y="1189100"/>
            <a:ext cx="4872900" cy="1964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3000"/>
              <a:buNone/>
              <a:defRPr sz="15000">
                <a:solidFill>
                  <a:schemeClr val="dk2"/>
                </a:solidFill>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44" name="Google Shape;44;p9"/>
          <p:cNvSpPr txBox="1">
            <a:spLocks noGrp="1"/>
          </p:cNvSpPr>
          <p:nvPr>
            <p:ph type="subTitle" idx="1"/>
          </p:nvPr>
        </p:nvSpPr>
        <p:spPr>
          <a:xfrm>
            <a:off x="2135550" y="3153500"/>
            <a:ext cx="4872900" cy="67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5"/>
        <p:cNvGrpSpPr/>
        <p:nvPr/>
      </p:nvGrpSpPr>
      <p:grpSpPr>
        <a:xfrm>
          <a:off x="0" y="0"/>
          <a:ext cx="0" cy="0"/>
          <a:chOff x="0" y="0"/>
          <a:chExt cx="0" cy="0"/>
        </a:xfrm>
      </p:grpSpPr>
      <p:sp>
        <p:nvSpPr>
          <p:cNvPr id="46" name="Google Shape;46;p10"/>
          <p:cNvSpPr txBox="1">
            <a:spLocks noGrp="1"/>
          </p:cNvSpPr>
          <p:nvPr>
            <p:ph type="title"/>
          </p:nvPr>
        </p:nvSpPr>
        <p:spPr>
          <a:xfrm>
            <a:off x="720000" y="4014450"/>
            <a:ext cx="7704000" cy="572700"/>
          </a:xfrm>
          <a:prstGeom prst="rect">
            <a:avLst/>
          </a:prstGeom>
          <a:solidFill>
            <a:schemeClr val="accent2"/>
          </a:solidFill>
        </p:spPr>
        <p:txBody>
          <a:bodyPr spcFirstLastPara="1" wrap="square" lIns="91425" tIns="91425" rIns="91425" bIns="91425" anchor="t" anchorCtr="0">
            <a:noAutofit/>
          </a:bodyPr>
          <a:lstStyle>
            <a:lvl1pPr lvl="0" algn="ctr" rtl="0">
              <a:spcBef>
                <a:spcPts val="0"/>
              </a:spcBef>
              <a:spcAft>
                <a:spcPts val="0"/>
              </a:spcAft>
              <a:buSzPts val="3000"/>
              <a:buNone/>
              <a:defRPr>
                <a:solidFill>
                  <a:schemeClr val="lt1"/>
                </a:solidFill>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2"/>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53"/>
        <p:cNvGrpSpPr/>
        <p:nvPr/>
      </p:nvGrpSpPr>
      <p:grpSpPr>
        <a:xfrm>
          <a:off x="0" y="0"/>
          <a:ext cx="0" cy="0"/>
          <a:chOff x="0" y="0"/>
          <a:chExt cx="0" cy="0"/>
        </a:xfrm>
      </p:grpSpPr>
      <p:sp>
        <p:nvSpPr>
          <p:cNvPr id="54" name="Google Shape;54;p13"/>
          <p:cNvSpPr txBox="1">
            <a:spLocks noGrp="1"/>
          </p:cNvSpPr>
          <p:nvPr>
            <p:ph type="title"/>
          </p:nvPr>
        </p:nvSpPr>
        <p:spPr>
          <a:xfrm>
            <a:off x="72775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35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55" name="Google Shape;55;p13"/>
          <p:cNvSpPr txBox="1">
            <a:spLocks noGrp="1"/>
          </p:cNvSpPr>
          <p:nvPr>
            <p:ph type="title" idx="2" hasCustomPrompt="1"/>
          </p:nvPr>
        </p:nvSpPr>
        <p:spPr>
          <a:xfrm>
            <a:off x="761931" y="1390706"/>
            <a:ext cx="734700" cy="4476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35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6" name="Google Shape;56;p13"/>
          <p:cNvSpPr txBox="1">
            <a:spLocks noGrp="1"/>
          </p:cNvSpPr>
          <p:nvPr>
            <p:ph type="title" idx="3" hasCustomPrompt="1"/>
          </p:nvPr>
        </p:nvSpPr>
        <p:spPr>
          <a:xfrm>
            <a:off x="761931" y="3170845"/>
            <a:ext cx="734700" cy="4476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35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7" name="Google Shape;57;p13"/>
          <p:cNvSpPr txBox="1">
            <a:spLocks noGrp="1"/>
          </p:cNvSpPr>
          <p:nvPr>
            <p:ph type="title" idx="4" hasCustomPrompt="1"/>
          </p:nvPr>
        </p:nvSpPr>
        <p:spPr>
          <a:xfrm>
            <a:off x="3447229" y="1390706"/>
            <a:ext cx="734700" cy="4476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35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8" name="Google Shape;58;p13"/>
          <p:cNvSpPr txBox="1">
            <a:spLocks noGrp="1"/>
          </p:cNvSpPr>
          <p:nvPr>
            <p:ph type="title" idx="5" hasCustomPrompt="1"/>
          </p:nvPr>
        </p:nvSpPr>
        <p:spPr>
          <a:xfrm>
            <a:off x="3447229" y="3170845"/>
            <a:ext cx="734700" cy="4476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35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9" name="Google Shape;59;p13"/>
          <p:cNvSpPr txBox="1">
            <a:spLocks noGrp="1"/>
          </p:cNvSpPr>
          <p:nvPr>
            <p:ph type="title" idx="6" hasCustomPrompt="1"/>
          </p:nvPr>
        </p:nvSpPr>
        <p:spPr>
          <a:xfrm>
            <a:off x="6111562" y="1390706"/>
            <a:ext cx="734700" cy="4476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35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0" name="Google Shape;60;p13"/>
          <p:cNvSpPr txBox="1">
            <a:spLocks noGrp="1"/>
          </p:cNvSpPr>
          <p:nvPr>
            <p:ph type="title" idx="7" hasCustomPrompt="1"/>
          </p:nvPr>
        </p:nvSpPr>
        <p:spPr>
          <a:xfrm>
            <a:off x="6111562" y="3170845"/>
            <a:ext cx="734700" cy="4476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35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1" name="Google Shape;61;p13"/>
          <p:cNvSpPr txBox="1">
            <a:spLocks noGrp="1"/>
          </p:cNvSpPr>
          <p:nvPr>
            <p:ph type="subTitle" idx="1"/>
          </p:nvPr>
        </p:nvSpPr>
        <p:spPr>
          <a:xfrm>
            <a:off x="720000" y="2064875"/>
            <a:ext cx="2305500" cy="750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Bebas Neue"/>
              <a:buNone/>
              <a:defRPr sz="2200">
                <a:solidFill>
                  <a:schemeClr val="dk2"/>
                </a:solidFill>
                <a:latin typeface="Pridi"/>
                <a:ea typeface="Pridi"/>
                <a:cs typeface="Pridi"/>
                <a:sym typeface="Pridi"/>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62" name="Google Shape;62;p13"/>
          <p:cNvSpPr txBox="1">
            <a:spLocks noGrp="1"/>
          </p:cNvSpPr>
          <p:nvPr>
            <p:ph type="subTitle" idx="8"/>
          </p:nvPr>
        </p:nvSpPr>
        <p:spPr>
          <a:xfrm>
            <a:off x="3419275" y="2064875"/>
            <a:ext cx="2305500" cy="750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Bebas Neue"/>
              <a:buNone/>
              <a:defRPr sz="2200">
                <a:solidFill>
                  <a:schemeClr val="dk2"/>
                </a:solidFill>
                <a:latin typeface="Pridi"/>
                <a:ea typeface="Pridi"/>
                <a:cs typeface="Pridi"/>
                <a:sym typeface="Pridi"/>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63" name="Google Shape;63;p13"/>
          <p:cNvSpPr txBox="1">
            <a:spLocks noGrp="1"/>
          </p:cNvSpPr>
          <p:nvPr>
            <p:ph type="subTitle" idx="9"/>
          </p:nvPr>
        </p:nvSpPr>
        <p:spPr>
          <a:xfrm>
            <a:off x="6069925" y="2064875"/>
            <a:ext cx="2305500" cy="750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Bebas Neue"/>
              <a:buNone/>
              <a:defRPr sz="2200">
                <a:solidFill>
                  <a:schemeClr val="dk2"/>
                </a:solidFill>
                <a:latin typeface="Pridi"/>
                <a:ea typeface="Pridi"/>
                <a:cs typeface="Pridi"/>
                <a:sym typeface="Pridi"/>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64" name="Google Shape;64;p13"/>
          <p:cNvSpPr txBox="1">
            <a:spLocks noGrp="1"/>
          </p:cNvSpPr>
          <p:nvPr>
            <p:ph type="subTitle" idx="13"/>
          </p:nvPr>
        </p:nvSpPr>
        <p:spPr>
          <a:xfrm>
            <a:off x="720000" y="3803150"/>
            <a:ext cx="2305500" cy="750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Bebas Neue"/>
              <a:buNone/>
              <a:defRPr sz="2200">
                <a:solidFill>
                  <a:schemeClr val="dk2"/>
                </a:solidFill>
                <a:latin typeface="Pridi"/>
                <a:ea typeface="Pridi"/>
                <a:cs typeface="Pridi"/>
                <a:sym typeface="Pridi"/>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65" name="Google Shape;65;p13"/>
          <p:cNvSpPr txBox="1">
            <a:spLocks noGrp="1"/>
          </p:cNvSpPr>
          <p:nvPr>
            <p:ph type="subTitle" idx="14"/>
          </p:nvPr>
        </p:nvSpPr>
        <p:spPr>
          <a:xfrm>
            <a:off x="3419275" y="3803150"/>
            <a:ext cx="2305500" cy="750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Bebas Neue"/>
              <a:buNone/>
              <a:defRPr sz="2200">
                <a:solidFill>
                  <a:schemeClr val="dk2"/>
                </a:solidFill>
                <a:latin typeface="Pridi"/>
                <a:ea typeface="Pridi"/>
                <a:cs typeface="Pridi"/>
                <a:sym typeface="Pridi"/>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66" name="Google Shape;66;p13"/>
          <p:cNvSpPr txBox="1">
            <a:spLocks noGrp="1"/>
          </p:cNvSpPr>
          <p:nvPr>
            <p:ph type="subTitle" idx="15"/>
          </p:nvPr>
        </p:nvSpPr>
        <p:spPr>
          <a:xfrm>
            <a:off x="6069925" y="3803150"/>
            <a:ext cx="2305500" cy="750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Bebas Neue"/>
              <a:buNone/>
              <a:defRPr sz="2200">
                <a:solidFill>
                  <a:schemeClr val="dk2"/>
                </a:solidFill>
                <a:latin typeface="Pridi"/>
                <a:ea typeface="Pridi"/>
                <a:cs typeface="Pridi"/>
                <a:sym typeface="Pridi"/>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cxnSp>
        <p:nvCxnSpPr>
          <p:cNvPr id="67" name="Google Shape;67;p13"/>
          <p:cNvCxnSpPr/>
          <p:nvPr/>
        </p:nvCxnSpPr>
        <p:spPr>
          <a:xfrm>
            <a:off x="713225" y="261400"/>
            <a:ext cx="8623800" cy="0"/>
          </a:xfrm>
          <a:prstGeom prst="straightConnector1">
            <a:avLst/>
          </a:prstGeom>
          <a:noFill/>
          <a:ln w="28575" cap="flat" cmpd="sng">
            <a:solidFill>
              <a:srgbClr val="E4D1AD"/>
            </a:solidFill>
            <a:prstDash val="dash"/>
            <a:round/>
            <a:headEnd type="none" w="med" len="med"/>
            <a:tailEnd type="none" w="med" len="med"/>
          </a:ln>
        </p:spPr>
      </p:cxnSp>
      <p:cxnSp>
        <p:nvCxnSpPr>
          <p:cNvPr id="68" name="Google Shape;68;p13"/>
          <p:cNvCxnSpPr/>
          <p:nvPr/>
        </p:nvCxnSpPr>
        <p:spPr>
          <a:xfrm>
            <a:off x="-192050" y="4882100"/>
            <a:ext cx="8623800" cy="0"/>
          </a:xfrm>
          <a:prstGeom prst="straightConnector1">
            <a:avLst/>
          </a:prstGeom>
          <a:noFill/>
          <a:ln w="28575" cap="flat" cmpd="sng">
            <a:solidFill>
              <a:srgbClr val="E4D1AD"/>
            </a:solidFill>
            <a:prstDash val="dash"/>
            <a:round/>
            <a:headEnd type="none" w="med" len="med"/>
            <a:tailEnd type="none" w="med" len="med"/>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120"/>
        <p:cNvGrpSpPr/>
        <p:nvPr/>
      </p:nvGrpSpPr>
      <p:grpSpPr>
        <a:xfrm>
          <a:off x="0" y="0"/>
          <a:ext cx="0" cy="0"/>
          <a:chOff x="0" y="0"/>
          <a:chExt cx="0" cy="0"/>
        </a:xfrm>
      </p:grpSpPr>
      <p:cxnSp>
        <p:nvCxnSpPr>
          <p:cNvPr id="121" name="Google Shape;121;p19"/>
          <p:cNvCxnSpPr/>
          <p:nvPr/>
        </p:nvCxnSpPr>
        <p:spPr>
          <a:xfrm>
            <a:off x="-192050" y="4882100"/>
            <a:ext cx="8623800" cy="0"/>
          </a:xfrm>
          <a:prstGeom prst="straightConnector1">
            <a:avLst/>
          </a:prstGeom>
          <a:noFill/>
          <a:ln w="28575" cap="flat" cmpd="sng">
            <a:solidFill>
              <a:schemeClr val="accent2"/>
            </a:solidFill>
            <a:prstDash val="dash"/>
            <a:round/>
            <a:headEnd type="none" w="med" len="med"/>
            <a:tailEnd type="none" w="med" len="med"/>
          </a:ln>
        </p:spPr>
      </p:cxnSp>
      <p:cxnSp>
        <p:nvCxnSpPr>
          <p:cNvPr id="122" name="Google Shape;122;p19"/>
          <p:cNvCxnSpPr/>
          <p:nvPr/>
        </p:nvCxnSpPr>
        <p:spPr>
          <a:xfrm>
            <a:off x="713225" y="261400"/>
            <a:ext cx="8623800" cy="0"/>
          </a:xfrm>
          <a:prstGeom prst="straightConnector1">
            <a:avLst/>
          </a:prstGeom>
          <a:noFill/>
          <a:ln w="28575" cap="flat" cmpd="sng">
            <a:solidFill>
              <a:schemeClr val="accent2"/>
            </a:solidFill>
            <a:prstDash val="dash"/>
            <a:round/>
            <a:headEnd type="none" w="med" len="med"/>
            <a:tailEnd type="none" w="med" len="med"/>
          </a:ln>
        </p:spPr>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Pridi"/>
              <a:buNone/>
              <a:defRPr sz="3000">
                <a:solidFill>
                  <a:schemeClr val="dk1"/>
                </a:solidFill>
                <a:latin typeface="Pridi"/>
                <a:ea typeface="Pridi"/>
                <a:cs typeface="Pridi"/>
                <a:sym typeface="Pridi"/>
              </a:defRPr>
            </a:lvl1pPr>
            <a:lvl2pPr lvl="1" rtl="0">
              <a:spcBef>
                <a:spcPts val="0"/>
              </a:spcBef>
              <a:spcAft>
                <a:spcPts val="0"/>
              </a:spcAft>
              <a:buClr>
                <a:schemeClr val="dk1"/>
              </a:buClr>
              <a:buSzPts val="3000"/>
              <a:buFont typeface="Pridi"/>
              <a:buNone/>
              <a:defRPr sz="3000">
                <a:solidFill>
                  <a:schemeClr val="dk1"/>
                </a:solidFill>
                <a:latin typeface="Pridi"/>
                <a:ea typeface="Pridi"/>
                <a:cs typeface="Pridi"/>
                <a:sym typeface="Pridi"/>
              </a:defRPr>
            </a:lvl2pPr>
            <a:lvl3pPr lvl="2" rtl="0">
              <a:spcBef>
                <a:spcPts val="0"/>
              </a:spcBef>
              <a:spcAft>
                <a:spcPts val="0"/>
              </a:spcAft>
              <a:buClr>
                <a:schemeClr val="dk1"/>
              </a:buClr>
              <a:buSzPts val="3000"/>
              <a:buFont typeface="Pridi"/>
              <a:buNone/>
              <a:defRPr sz="3000">
                <a:solidFill>
                  <a:schemeClr val="dk1"/>
                </a:solidFill>
                <a:latin typeface="Pridi"/>
                <a:ea typeface="Pridi"/>
                <a:cs typeface="Pridi"/>
                <a:sym typeface="Pridi"/>
              </a:defRPr>
            </a:lvl3pPr>
            <a:lvl4pPr lvl="3" rtl="0">
              <a:spcBef>
                <a:spcPts val="0"/>
              </a:spcBef>
              <a:spcAft>
                <a:spcPts val="0"/>
              </a:spcAft>
              <a:buClr>
                <a:schemeClr val="dk1"/>
              </a:buClr>
              <a:buSzPts val="3000"/>
              <a:buFont typeface="Pridi"/>
              <a:buNone/>
              <a:defRPr sz="3000">
                <a:solidFill>
                  <a:schemeClr val="dk1"/>
                </a:solidFill>
                <a:latin typeface="Pridi"/>
                <a:ea typeface="Pridi"/>
                <a:cs typeface="Pridi"/>
                <a:sym typeface="Pridi"/>
              </a:defRPr>
            </a:lvl4pPr>
            <a:lvl5pPr lvl="4" rtl="0">
              <a:spcBef>
                <a:spcPts val="0"/>
              </a:spcBef>
              <a:spcAft>
                <a:spcPts val="0"/>
              </a:spcAft>
              <a:buClr>
                <a:schemeClr val="dk1"/>
              </a:buClr>
              <a:buSzPts val="3000"/>
              <a:buFont typeface="Pridi"/>
              <a:buNone/>
              <a:defRPr sz="3000">
                <a:solidFill>
                  <a:schemeClr val="dk1"/>
                </a:solidFill>
                <a:latin typeface="Pridi"/>
                <a:ea typeface="Pridi"/>
                <a:cs typeface="Pridi"/>
                <a:sym typeface="Pridi"/>
              </a:defRPr>
            </a:lvl5pPr>
            <a:lvl6pPr lvl="5" rtl="0">
              <a:spcBef>
                <a:spcPts val="0"/>
              </a:spcBef>
              <a:spcAft>
                <a:spcPts val="0"/>
              </a:spcAft>
              <a:buClr>
                <a:schemeClr val="dk1"/>
              </a:buClr>
              <a:buSzPts val="3000"/>
              <a:buFont typeface="Pridi"/>
              <a:buNone/>
              <a:defRPr sz="3000">
                <a:solidFill>
                  <a:schemeClr val="dk1"/>
                </a:solidFill>
                <a:latin typeface="Pridi"/>
                <a:ea typeface="Pridi"/>
                <a:cs typeface="Pridi"/>
                <a:sym typeface="Pridi"/>
              </a:defRPr>
            </a:lvl6pPr>
            <a:lvl7pPr lvl="6" rtl="0">
              <a:spcBef>
                <a:spcPts val="0"/>
              </a:spcBef>
              <a:spcAft>
                <a:spcPts val="0"/>
              </a:spcAft>
              <a:buClr>
                <a:schemeClr val="dk1"/>
              </a:buClr>
              <a:buSzPts val="3000"/>
              <a:buFont typeface="Pridi"/>
              <a:buNone/>
              <a:defRPr sz="3000">
                <a:solidFill>
                  <a:schemeClr val="dk1"/>
                </a:solidFill>
                <a:latin typeface="Pridi"/>
                <a:ea typeface="Pridi"/>
                <a:cs typeface="Pridi"/>
                <a:sym typeface="Pridi"/>
              </a:defRPr>
            </a:lvl7pPr>
            <a:lvl8pPr lvl="7" rtl="0">
              <a:spcBef>
                <a:spcPts val="0"/>
              </a:spcBef>
              <a:spcAft>
                <a:spcPts val="0"/>
              </a:spcAft>
              <a:buClr>
                <a:schemeClr val="dk1"/>
              </a:buClr>
              <a:buSzPts val="3000"/>
              <a:buFont typeface="Pridi"/>
              <a:buNone/>
              <a:defRPr sz="3000">
                <a:solidFill>
                  <a:schemeClr val="dk1"/>
                </a:solidFill>
                <a:latin typeface="Pridi"/>
                <a:ea typeface="Pridi"/>
                <a:cs typeface="Pridi"/>
                <a:sym typeface="Pridi"/>
              </a:defRPr>
            </a:lvl8pPr>
            <a:lvl9pPr lvl="8" rtl="0">
              <a:spcBef>
                <a:spcPts val="0"/>
              </a:spcBef>
              <a:spcAft>
                <a:spcPts val="0"/>
              </a:spcAft>
              <a:buClr>
                <a:schemeClr val="dk1"/>
              </a:buClr>
              <a:buSzPts val="3000"/>
              <a:buFont typeface="Pridi"/>
              <a:buNone/>
              <a:defRPr sz="3000">
                <a:solidFill>
                  <a:schemeClr val="dk1"/>
                </a:solidFill>
                <a:latin typeface="Pridi"/>
                <a:ea typeface="Pridi"/>
                <a:cs typeface="Pridi"/>
                <a:sym typeface="Pridi"/>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1pPr>
            <a:lvl2pPr marL="914400" lvl="1"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2pPr>
            <a:lvl3pPr marL="1371600" lvl="2"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3pPr>
            <a:lvl4pPr marL="1828800" lvl="3"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4pPr>
            <a:lvl5pPr marL="2286000" lvl="4"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5pPr>
            <a:lvl6pPr marL="2743200" lvl="5"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6pPr>
            <a:lvl7pPr marL="3200400" lvl="6"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7pPr>
            <a:lvl8pPr marL="3657600" lvl="7"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8pPr>
            <a:lvl9pPr marL="4114800" lvl="8"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53" r:id="rId3"/>
    <p:sldLayoutId id="2147483654" r:id="rId4"/>
    <p:sldLayoutId id="2147483655" r:id="rId5"/>
    <p:sldLayoutId id="2147483656" r:id="rId6"/>
    <p:sldLayoutId id="2147483658" r:id="rId7"/>
    <p:sldLayoutId id="2147483659" r:id="rId8"/>
    <p:sldLayoutId id="2147483665" r:id="rId9"/>
    <p:sldLayoutId id="2147483666"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ww.learndata.net/"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4"/>
          <p:cNvSpPr txBox="1">
            <a:spLocks noGrp="1"/>
          </p:cNvSpPr>
          <p:nvPr>
            <p:ph type="ctrTitle"/>
          </p:nvPr>
        </p:nvSpPr>
        <p:spPr>
          <a:xfrm>
            <a:off x="713225" y="1153125"/>
            <a:ext cx="4995000" cy="2430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tr-TR" sz="4800" dirty="0">
                <a:solidFill>
                  <a:schemeClr val="dk2"/>
                </a:solidFill>
              </a:rPr>
              <a:t>Cyclistic </a:t>
            </a:r>
            <a:br>
              <a:rPr lang="tr-TR" sz="4800" dirty="0">
                <a:solidFill>
                  <a:schemeClr val="dk2"/>
                </a:solidFill>
              </a:rPr>
            </a:br>
            <a:r>
              <a:rPr lang="tr-TR" sz="4800" dirty="0">
                <a:solidFill>
                  <a:schemeClr val="dk2"/>
                </a:solidFill>
              </a:rPr>
              <a:t>Google Capstone Project</a:t>
            </a:r>
            <a:endParaRPr sz="4800" dirty="0">
              <a:solidFill>
                <a:schemeClr val="accent1"/>
              </a:solidFill>
            </a:endParaRPr>
          </a:p>
        </p:txBody>
      </p:sp>
      <p:sp>
        <p:nvSpPr>
          <p:cNvPr id="135" name="Google Shape;135;p24"/>
          <p:cNvSpPr txBox="1">
            <a:spLocks noGrp="1"/>
          </p:cNvSpPr>
          <p:nvPr>
            <p:ph type="subTitle" idx="1"/>
          </p:nvPr>
        </p:nvSpPr>
        <p:spPr>
          <a:xfrm>
            <a:off x="713225" y="3624375"/>
            <a:ext cx="2029975" cy="36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tr-TR" dirty="0"/>
              <a:t>Mert Can Cankaya</a:t>
            </a:r>
            <a:endParaRPr dirty="0"/>
          </a:p>
        </p:txBody>
      </p:sp>
      <p:sp>
        <p:nvSpPr>
          <p:cNvPr id="136" name="Google Shape;136;p24"/>
          <p:cNvSpPr/>
          <p:nvPr/>
        </p:nvSpPr>
        <p:spPr>
          <a:xfrm>
            <a:off x="6021000" y="1282675"/>
            <a:ext cx="2578200" cy="2577900"/>
          </a:xfrm>
          <a:prstGeom prst="ellipse">
            <a:avLst/>
          </a:prstGeom>
          <a:noFill/>
          <a:ln w="19050" cap="flat" cmpd="sng">
            <a:solidFill>
              <a:schemeClr val="accent4"/>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4"/>
          <p:cNvSpPr/>
          <p:nvPr/>
        </p:nvSpPr>
        <p:spPr>
          <a:xfrm>
            <a:off x="6079925" y="1341600"/>
            <a:ext cx="2460300" cy="24603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8" name="Google Shape;138;p24"/>
          <p:cNvGrpSpPr/>
          <p:nvPr/>
        </p:nvGrpSpPr>
        <p:grpSpPr>
          <a:xfrm>
            <a:off x="5793157" y="1599456"/>
            <a:ext cx="3034198" cy="1944873"/>
            <a:chOff x="4310325" y="2382500"/>
            <a:chExt cx="1711625" cy="1097125"/>
          </a:xfrm>
        </p:grpSpPr>
        <p:sp>
          <p:nvSpPr>
            <p:cNvPr id="139" name="Google Shape;139;p24"/>
            <p:cNvSpPr/>
            <p:nvPr/>
          </p:nvSpPr>
          <p:spPr>
            <a:xfrm>
              <a:off x="4681775" y="2702200"/>
              <a:ext cx="113700" cy="137025"/>
            </a:xfrm>
            <a:custGeom>
              <a:avLst/>
              <a:gdLst/>
              <a:ahLst/>
              <a:cxnLst/>
              <a:rect l="l" t="t" r="r" b="b"/>
              <a:pathLst>
                <a:path w="4548" h="5481" extrusionOk="0">
                  <a:moveTo>
                    <a:pt x="1" y="0"/>
                  </a:moveTo>
                  <a:lnTo>
                    <a:pt x="1" y="3573"/>
                  </a:lnTo>
                  <a:cubicBezTo>
                    <a:pt x="853" y="3573"/>
                    <a:pt x="1624" y="3410"/>
                    <a:pt x="2233" y="3207"/>
                  </a:cubicBezTo>
                  <a:lnTo>
                    <a:pt x="4223" y="5481"/>
                  </a:lnTo>
                  <a:cubicBezTo>
                    <a:pt x="4344" y="5237"/>
                    <a:pt x="4466" y="4912"/>
                    <a:pt x="4547" y="4669"/>
                  </a:cubicBezTo>
                  <a:lnTo>
                    <a:pt x="3005" y="2842"/>
                  </a:lnTo>
                  <a:cubicBezTo>
                    <a:pt x="3492" y="2558"/>
                    <a:pt x="3817" y="2193"/>
                    <a:pt x="3817" y="1787"/>
                  </a:cubicBezTo>
                  <a:cubicBezTo>
                    <a:pt x="3817" y="812"/>
                    <a:pt x="2112" y="0"/>
                    <a:pt x="4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4"/>
            <p:cNvSpPr/>
            <p:nvPr/>
          </p:nvSpPr>
          <p:spPr>
            <a:xfrm>
              <a:off x="5347025" y="2819925"/>
              <a:ext cx="674925" cy="395825"/>
            </a:xfrm>
            <a:custGeom>
              <a:avLst/>
              <a:gdLst/>
              <a:ahLst/>
              <a:cxnLst/>
              <a:rect l="l" t="t" r="r" b="b"/>
              <a:pathLst>
                <a:path w="26997" h="15833" extrusionOk="0">
                  <a:moveTo>
                    <a:pt x="14046" y="0"/>
                  </a:moveTo>
                  <a:cubicBezTo>
                    <a:pt x="6293" y="0"/>
                    <a:pt x="1" y="6293"/>
                    <a:pt x="1" y="14087"/>
                  </a:cubicBezTo>
                  <a:cubicBezTo>
                    <a:pt x="1" y="14655"/>
                    <a:pt x="41" y="15224"/>
                    <a:pt x="82" y="15833"/>
                  </a:cubicBezTo>
                  <a:lnTo>
                    <a:pt x="609" y="15833"/>
                  </a:lnTo>
                  <a:cubicBezTo>
                    <a:pt x="569" y="15305"/>
                    <a:pt x="488" y="14655"/>
                    <a:pt x="488" y="14087"/>
                  </a:cubicBezTo>
                  <a:cubicBezTo>
                    <a:pt x="488" y="6617"/>
                    <a:pt x="6577" y="528"/>
                    <a:pt x="14046" y="528"/>
                  </a:cubicBezTo>
                  <a:cubicBezTo>
                    <a:pt x="19649" y="528"/>
                    <a:pt x="24439" y="3979"/>
                    <a:pt x="26550" y="8810"/>
                  </a:cubicBezTo>
                  <a:cubicBezTo>
                    <a:pt x="26672" y="8728"/>
                    <a:pt x="26834" y="8647"/>
                    <a:pt x="26996" y="8607"/>
                  </a:cubicBezTo>
                  <a:cubicBezTo>
                    <a:pt x="24845" y="3573"/>
                    <a:pt x="19892" y="0"/>
                    <a:pt x="14046" y="0"/>
                  </a:cubicBezTo>
                  <a:close/>
                </a:path>
              </a:pathLst>
            </a:custGeom>
            <a:solidFill>
              <a:srgbClr val="6E8F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4"/>
            <p:cNvSpPr/>
            <p:nvPr/>
          </p:nvSpPr>
          <p:spPr>
            <a:xfrm>
              <a:off x="4579775" y="2833125"/>
              <a:ext cx="378575" cy="346100"/>
            </a:xfrm>
            <a:custGeom>
              <a:avLst/>
              <a:gdLst/>
              <a:ahLst/>
              <a:cxnLst/>
              <a:rect l="l" t="t" r="r" b="b"/>
              <a:pathLst>
                <a:path w="15143" h="13844" extrusionOk="0">
                  <a:moveTo>
                    <a:pt x="1624" y="0"/>
                  </a:moveTo>
                  <a:cubicBezTo>
                    <a:pt x="1056" y="0"/>
                    <a:pt x="488" y="41"/>
                    <a:pt x="1" y="81"/>
                  </a:cubicBezTo>
                  <a:lnTo>
                    <a:pt x="1" y="609"/>
                  </a:lnTo>
                  <a:cubicBezTo>
                    <a:pt x="528" y="569"/>
                    <a:pt x="1056" y="487"/>
                    <a:pt x="1624" y="487"/>
                  </a:cubicBezTo>
                  <a:cubicBezTo>
                    <a:pt x="8810" y="487"/>
                    <a:pt x="14655" y="6333"/>
                    <a:pt x="14655" y="13559"/>
                  </a:cubicBezTo>
                  <a:lnTo>
                    <a:pt x="14655" y="13843"/>
                  </a:lnTo>
                  <a:lnTo>
                    <a:pt x="15143" y="13843"/>
                  </a:lnTo>
                  <a:lnTo>
                    <a:pt x="15143" y="13559"/>
                  </a:lnTo>
                  <a:cubicBezTo>
                    <a:pt x="15143" y="6089"/>
                    <a:pt x="9053" y="0"/>
                    <a:pt x="16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4"/>
            <p:cNvSpPr/>
            <p:nvPr/>
          </p:nvSpPr>
          <p:spPr>
            <a:xfrm>
              <a:off x="5388125" y="2863575"/>
              <a:ext cx="617075" cy="616050"/>
            </a:xfrm>
            <a:custGeom>
              <a:avLst/>
              <a:gdLst/>
              <a:ahLst/>
              <a:cxnLst/>
              <a:rect l="l" t="t" r="r" b="b"/>
              <a:pathLst>
                <a:path w="24683" h="24642" extrusionOk="0">
                  <a:moveTo>
                    <a:pt x="12301" y="2030"/>
                  </a:moveTo>
                  <a:cubicBezTo>
                    <a:pt x="17984" y="2030"/>
                    <a:pt x="22612" y="6658"/>
                    <a:pt x="22612" y="12341"/>
                  </a:cubicBezTo>
                  <a:cubicBezTo>
                    <a:pt x="22612" y="18024"/>
                    <a:pt x="17984" y="22612"/>
                    <a:pt x="12301" y="22612"/>
                  </a:cubicBezTo>
                  <a:cubicBezTo>
                    <a:pt x="6618" y="22612"/>
                    <a:pt x="1990" y="18024"/>
                    <a:pt x="1990" y="12341"/>
                  </a:cubicBezTo>
                  <a:cubicBezTo>
                    <a:pt x="1990" y="6658"/>
                    <a:pt x="6618" y="2030"/>
                    <a:pt x="12301" y="2030"/>
                  </a:cubicBezTo>
                  <a:close/>
                  <a:moveTo>
                    <a:pt x="12341" y="0"/>
                  </a:moveTo>
                  <a:cubicBezTo>
                    <a:pt x="5562" y="0"/>
                    <a:pt x="1" y="5521"/>
                    <a:pt x="1" y="12341"/>
                  </a:cubicBezTo>
                  <a:cubicBezTo>
                    <a:pt x="1" y="19120"/>
                    <a:pt x="5562" y="24641"/>
                    <a:pt x="12341" y="24641"/>
                  </a:cubicBezTo>
                  <a:cubicBezTo>
                    <a:pt x="19161" y="24641"/>
                    <a:pt x="24682" y="19120"/>
                    <a:pt x="24682" y="12341"/>
                  </a:cubicBezTo>
                  <a:cubicBezTo>
                    <a:pt x="24682" y="5521"/>
                    <a:pt x="19161" y="0"/>
                    <a:pt x="123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4"/>
            <p:cNvSpPr/>
            <p:nvPr/>
          </p:nvSpPr>
          <p:spPr>
            <a:xfrm>
              <a:off x="4310325" y="2863575"/>
              <a:ext cx="616050" cy="616050"/>
            </a:xfrm>
            <a:custGeom>
              <a:avLst/>
              <a:gdLst/>
              <a:ahLst/>
              <a:cxnLst/>
              <a:rect l="l" t="t" r="r" b="b"/>
              <a:pathLst>
                <a:path w="24642" h="24642" extrusionOk="0">
                  <a:moveTo>
                    <a:pt x="12341" y="2030"/>
                  </a:moveTo>
                  <a:cubicBezTo>
                    <a:pt x="18025" y="2030"/>
                    <a:pt x="22612" y="6658"/>
                    <a:pt x="22612" y="12341"/>
                  </a:cubicBezTo>
                  <a:cubicBezTo>
                    <a:pt x="22612" y="18024"/>
                    <a:pt x="18025" y="22612"/>
                    <a:pt x="12341" y="22612"/>
                  </a:cubicBezTo>
                  <a:cubicBezTo>
                    <a:pt x="6658" y="22612"/>
                    <a:pt x="2030" y="18024"/>
                    <a:pt x="2030" y="12341"/>
                  </a:cubicBezTo>
                  <a:cubicBezTo>
                    <a:pt x="2030" y="6658"/>
                    <a:pt x="6658" y="2030"/>
                    <a:pt x="12341" y="2030"/>
                  </a:cubicBezTo>
                  <a:close/>
                  <a:moveTo>
                    <a:pt x="12341" y="0"/>
                  </a:moveTo>
                  <a:cubicBezTo>
                    <a:pt x="5521" y="0"/>
                    <a:pt x="0" y="5521"/>
                    <a:pt x="0" y="12341"/>
                  </a:cubicBezTo>
                  <a:cubicBezTo>
                    <a:pt x="0" y="19120"/>
                    <a:pt x="5521" y="24641"/>
                    <a:pt x="12341" y="24641"/>
                  </a:cubicBezTo>
                  <a:cubicBezTo>
                    <a:pt x="19121" y="24641"/>
                    <a:pt x="24642" y="19120"/>
                    <a:pt x="24642" y="12341"/>
                  </a:cubicBezTo>
                  <a:cubicBezTo>
                    <a:pt x="24642" y="5521"/>
                    <a:pt x="19121" y="0"/>
                    <a:pt x="123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4"/>
            <p:cNvSpPr/>
            <p:nvPr/>
          </p:nvSpPr>
          <p:spPr>
            <a:xfrm>
              <a:off x="4789350" y="2463700"/>
              <a:ext cx="126900" cy="66000"/>
            </a:xfrm>
            <a:custGeom>
              <a:avLst/>
              <a:gdLst/>
              <a:ahLst/>
              <a:cxnLst/>
              <a:rect l="l" t="t" r="r" b="b"/>
              <a:pathLst>
                <a:path w="5076" h="2640" extrusionOk="0">
                  <a:moveTo>
                    <a:pt x="1" y="1"/>
                  </a:moveTo>
                  <a:lnTo>
                    <a:pt x="1" y="2639"/>
                  </a:lnTo>
                  <a:lnTo>
                    <a:pt x="5075" y="2639"/>
                  </a:lnTo>
                  <a:lnTo>
                    <a:pt x="5075" y="1543"/>
                  </a:lnTo>
                  <a:lnTo>
                    <a:pt x="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4"/>
            <p:cNvSpPr/>
            <p:nvPr/>
          </p:nvSpPr>
          <p:spPr>
            <a:xfrm>
              <a:off x="4828925" y="2500050"/>
              <a:ext cx="106600" cy="211300"/>
            </a:xfrm>
            <a:custGeom>
              <a:avLst/>
              <a:gdLst/>
              <a:ahLst/>
              <a:cxnLst/>
              <a:rect l="l" t="t" r="r" b="b"/>
              <a:pathLst>
                <a:path w="4264" h="8452" extrusionOk="0">
                  <a:moveTo>
                    <a:pt x="3389" y="0"/>
                  </a:moveTo>
                  <a:cubicBezTo>
                    <a:pt x="3249" y="0"/>
                    <a:pt x="3116" y="115"/>
                    <a:pt x="3046" y="292"/>
                  </a:cubicBezTo>
                  <a:lnTo>
                    <a:pt x="1" y="7721"/>
                  </a:lnTo>
                  <a:cubicBezTo>
                    <a:pt x="366" y="7924"/>
                    <a:pt x="691" y="8208"/>
                    <a:pt x="1016" y="8452"/>
                  </a:cubicBezTo>
                  <a:lnTo>
                    <a:pt x="4142" y="739"/>
                  </a:lnTo>
                  <a:cubicBezTo>
                    <a:pt x="4263" y="536"/>
                    <a:pt x="4223" y="333"/>
                    <a:pt x="4060" y="292"/>
                  </a:cubicBezTo>
                  <a:lnTo>
                    <a:pt x="3452" y="8"/>
                  </a:lnTo>
                  <a:cubicBezTo>
                    <a:pt x="3431" y="3"/>
                    <a:pt x="3410" y="0"/>
                    <a:pt x="338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4"/>
            <p:cNvSpPr/>
            <p:nvPr/>
          </p:nvSpPr>
          <p:spPr>
            <a:xfrm>
              <a:off x="5358700" y="2579200"/>
              <a:ext cx="129925" cy="310975"/>
            </a:xfrm>
            <a:custGeom>
              <a:avLst/>
              <a:gdLst/>
              <a:ahLst/>
              <a:cxnLst/>
              <a:rect l="l" t="t" r="r" b="b"/>
              <a:pathLst>
                <a:path w="5197" h="12439" extrusionOk="0">
                  <a:moveTo>
                    <a:pt x="4365" y="1"/>
                  </a:moveTo>
                  <a:cubicBezTo>
                    <a:pt x="4232" y="1"/>
                    <a:pt x="4126" y="116"/>
                    <a:pt x="4020" y="293"/>
                  </a:cubicBezTo>
                  <a:lnTo>
                    <a:pt x="82" y="11740"/>
                  </a:lnTo>
                  <a:cubicBezTo>
                    <a:pt x="1" y="11943"/>
                    <a:pt x="82" y="12187"/>
                    <a:pt x="163" y="12228"/>
                  </a:cubicBezTo>
                  <a:lnTo>
                    <a:pt x="772" y="12431"/>
                  </a:lnTo>
                  <a:cubicBezTo>
                    <a:pt x="793" y="12436"/>
                    <a:pt x="814" y="12438"/>
                    <a:pt x="835" y="12438"/>
                  </a:cubicBezTo>
                  <a:cubicBezTo>
                    <a:pt x="975" y="12438"/>
                    <a:pt x="1107" y="12323"/>
                    <a:pt x="1178" y="12146"/>
                  </a:cubicBezTo>
                  <a:lnTo>
                    <a:pt x="5156" y="699"/>
                  </a:lnTo>
                  <a:cubicBezTo>
                    <a:pt x="5197" y="496"/>
                    <a:pt x="5156" y="252"/>
                    <a:pt x="5034" y="211"/>
                  </a:cubicBezTo>
                  <a:lnTo>
                    <a:pt x="4426" y="8"/>
                  </a:lnTo>
                  <a:cubicBezTo>
                    <a:pt x="4405" y="3"/>
                    <a:pt x="4384" y="1"/>
                    <a:pt x="436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4"/>
            <p:cNvSpPr/>
            <p:nvPr/>
          </p:nvSpPr>
          <p:spPr>
            <a:xfrm>
              <a:off x="5343975" y="2545375"/>
              <a:ext cx="257800" cy="86450"/>
            </a:xfrm>
            <a:custGeom>
              <a:avLst/>
              <a:gdLst/>
              <a:ahLst/>
              <a:cxnLst/>
              <a:rect l="l" t="t" r="r" b="b"/>
              <a:pathLst>
                <a:path w="10312" h="3458" extrusionOk="0">
                  <a:moveTo>
                    <a:pt x="9109" y="1"/>
                  </a:moveTo>
                  <a:cubicBezTo>
                    <a:pt x="9016" y="1"/>
                    <a:pt x="8916" y="8"/>
                    <a:pt x="8810" y="22"/>
                  </a:cubicBezTo>
                  <a:cubicBezTo>
                    <a:pt x="8810" y="22"/>
                    <a:pt x="3614" y="590"/>
                    <a:pt x="1909" y="631"/>
                  </a:cubicBezTo>
                  <a:cubicBezTo>
                    <a:pt x="1178" y="671"/>
                    <a:pt x="1" y="834"/>
                    <a:pt x="1" y="1443"/>
                  </a:cubicBezTo>
                  <a:lnTo>
                    <a:pt x="1" y="1849"/>
                  </a:lnTo>
                  <a:cubicBezTo>
                    <a:pt x="1" y="2579"/>
                    <a:pt x="1422" y="2782"/>
                    <a:pt x="2193" y="2945"/>
                  </a:cubicBezTo>
                  <a:lnTo>
                    <a:pt x="6374" y="3432"/>
                  </a:lnTo>
                  <a:cubicBezTo>
                    <a:pt x="6462" y="3449"/>
                    <a:pt x="6557" y="3458"/>
                    <a:pt x="6659" y="3458"/>
                  </a:cubicBezTo>
                  <a:cubicBezTo>
                    <a:pt x="7969" y="3458"/>
                    <a:pt x="10312" y="2080"/>
                    <a:pt x="10312" y="1402"/>
                  </a:cubicBezTo>
                  <a:cubicBezTo>
                    <a:pt x="10312" y="735"/>
                    <a:pt x="10075" y="1"/>
                    <a:pt x="9109" y="1"/>
                  </a:cubicBezTo>
                  <a:close/>
                </a:path>
              </a:pathLst>
            </a:custGeom>
            <a:solidFill>
              <a:srgbClr val="DFB0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4"/>
            <p:cNvSpPr/>
            <p:nvPr/>
          </p:nvSpPr>
          <p:spPr>
            <a:xfrm>
              <a:off x="5232350" y="2762950"/>
              <a:ext cx="206050" cy="482425"/>
            </a:xfrm>
            <a:custGeom>
              <a:avLst/>
              <a:gdLst/>
              <a:ahLst/>
              <a:cxnLst/>
              <a:rect l="l" t="t" r="r" b="b"/>
              <a:pathLst>
                <a:path w="8242" h="19297" extrusionOk="0">
                  <a:moveTo>
                    <a:pt x="6918" y="0"/>
                  </a:moveTo>
                  <a:cubicBezTo>
                    <a:pt x="6717" y="0"/>
                    <a:pt x="6447" y="161"/>
                    <a:pt x="6374" y="453"/>
                  </a:cubicBezTo>
                  <a:lnTo>
                    <a:pt x="122" y="18274"/>
                  </a:lnTo>
                  <a:cubicBezTo>
                    <a:pt x="0" y="18599"/>
                    <a:pt x="122" y="18883"/>
                    <a:pt x="325" y="19005"/>
                  </a:cubicBezTo>
                  <a:lnTo>
                    <a:pt x="1259" y="19289"/>
                  </a:lnTo>
                  <a:cubicBezTo>
                    <a:pt x="1283" y="19294"/>
                    <a:pt x="1310" y="19296"/>
                    <a:pt x="1337" y="19296"/>
                  </a:cubicBezTo>
                  <a:cubicBezTo>
                    <a:pt x="1537" y="19296"/>
                    <a:pt x="1796" y="19163"/>
                    <a:pt x="1868" y="18842"/>
                  </a:cubicBezTo>
                  <a:lnTo>
                    <a:pt x="8119" y="1021"/>
                  </a:lnTo>
                  <a:cubicBezTo>
                    <a:pt x="8241" y="737"/>
                    <a:pt x="8119" y="412"/>
                    <a:pt x="7916" y="331"/>
                  </a:cubicBezTo>
                  <a:lnTo>
                    <a:pt x="6983" y="6"/>
                  </a:lnTo>
                  <a:cubicBezTo>
                    <a:pt x="6962" y="2"/>
                    <a:pt x="6940" y="0"/>
                    <a:pt x="69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4"/>
            <p:cNvSpPr/>
            <p:nvPr/>
          </p:nvSpPr>
          <p:spPr>
            <a:xfrm>
              <a:off x="4735050" y="2618075"/>
              <a:ext cx="162400" cy="326700"/>
            </a:xfrm>
            <a:custGeom>
              <a:avLst/>
              <a:gdLst/>
              <a:ahLst/>
              <a:cxnLst/>
              <a:rect l="l" t="t" r="r" b="b"/>
              <a:pathLst>
                <a:path w="6496" h="13068" extrusionOk="0">
                  <a:moveTo>
                    <a:pt x="5148" y="1"/>
                  </a:moveTo>
                  <a:cubicBezTo>
                    <a:pt x="4968" y="1"/>
                    <a:pt x="4766" y="183"/>
                    <a:pt x="4669" y="443"/>
                  </a:cubicBezTo>
                  <a:lnTo>
                    <a:pt x="1" y="11931"/>
                  </a:lnTo>
                  <a:cubicBezTo>
                    <a:pt x="528" y="12296"/>
                    <a:pt x="1015" y="12662"/>
                    <a:pt x="1543" y="13068"/>
                  </a:cubicBezTo>
                  <a:lnTo>
                    <a:pt x="6415" y="1092"/>
                  </a:lnTo>
                  <a:cubicBezTo>
                    <a:pt x="6496" y="767"/>
                    <a:pt x="6415" y="483"/>
                    <a:pt x="6212" y="361"/>
                  </a:cubicBezTo>
                  <a:lnTo>
                    <a:pt x="5278" y="37"/>
                  </a:lnTo>
                  <a:cubicBezTo>
                    <a:pt x="5237" y="12"/>
                    <a:pt x="5194" y="1"/>
                    <a:pt x="514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4"/>
            <p:cNvSpPr/>
            <p:nvPr/>
          </p:nvSpPr>
          <p:spPr>
            <a:xfrm>
              <a:off x="4595925" y="2899475"/>
              <a:ext cx="183800" cy="271700"/>
            </a:xfrm>
            <a:custGeom>
              <a:avLst/>
              <a:gdLst/>
              <a:ahLst/>
              <a:cxnLst/>
              <a:rect l="l" t="t" r="r" b="b"/>
              <a:pathLst>
                <a:path w="7352" h="10868" extrusionOk="0">
                  <a:moveTo>
                    <a:pt x="6214" y="1"/>
                  </a:moveTo>
                  <a:cubicBezTo>
                    <a:pt x="6056" y="1"/>
                    <a:pt x="5914" y="124"/>
                    <a:pt x="5850" y="350"/>
                  </a:cubicBezTo>
                  <a:cubicBezTo>
                    <a:pt x="5850" y="350"/>
                    <a:pt x="3211" y="8591"/>
                    <a:pt x="369" y="10337"/>
                  </a:cubicBezTo>
                  <a:cubicBezTo>
                    <a:pt x="1" y="10521"/>
                    <a:pt x="492" y="10868"/>
                    <a:pt x="928" y="10868"/>
                  </a:cubicBezTo>
                  <a:cubicBezTo>
                    <a:pt x="1069" y="10868"/>
                    <a:pt x="1204" y="10832"/>
                    <a:pt x="1303" y="10743"/>
                  </a:cubicBezTo>
                  <a:cubicBezTo>
                    <a:pt x="4429" y="8104"/>
                    <a:pt x="7189" y="878"/>
                    <a:pt x="7271" y="878"/>
                  </a:cubicBezTo>
                  <a:cubicBezTo>
                    <a:pt x="7352" y="634"/>
                    <a:pt x="7311" y="391"/>
                    <a:pt x="7108" y="350"/>
                  </a:cubicBezTo>
                  <a:lnTo>
                    <a:pt x="6337" y="26"/>
                  </a:lnTo>
                  <a:cubicBezTo>
                    <a:pt x="6295" y="9"/>
                    <a:pt x="6254" y="1"/>
                    <a:pt x="621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4"/>
            <p:cNvSpPr/>
            <p:nvPr/>
          </p:nvSpPr>
          <p:spPr>
            <a:xfrm>
              <a:off x="5392700" y="2822425"/>
              <a:ext cx="334925" cy="372100"/>
            </a:xfrm>
            <a:custGeom>
              <a:avLst/>
              <a:gdLst/>
              <a:ahLst/>
              <a:cxnLst/>
              <a:rect l="l" t="t" r="r" b="b"/>
              <a:pathLst>
                <a:path w="13397" h="14884" extrusionOk="0">
                  <a:moveTo>
                    <a:pt x="807" y="1"/>
                  </a:moveTo>
                  <a:cubicBezTo>
                    <a:pt x="750" y="1"/>
                    <a:pt x="695" y="18"/>
                    <a:pt x="650" y="63"/>
                  </a:cubicBezTo>
                  <a:lnTo>
                    <a:pt x="163" y="469"/>
                  </a:lnTo>
                  <a:cubicBezTo>
                    <a:pt x="41" y="550"/>
                    <a:pt x="0" y="794"/>
                    <a:pt x="81" y="875"/>
                  </a:cubicBezTo>
                  <a:lnTo>
                    <a:pt x="12341" y="14799"/>
                  </a:lnTo>
                  <a:cubicBezTo>
                    <a:pt x="12391" y="14849"/>
                    <a:pt x="12488" y="14884"/>
                    <a:pt x="12583" y="14884"/>
                  </a:cubicBezTo>
                  <a:cubicBezTo>
                    <a:pt x="12642" y="14884"/>
                    <a:pt x="12701" y="14871"/>
                    <a:pt x="12747" y="14840"/>
                  </a:cubicBezTo>
                  <a:lnTo>
                    <a:pt x="13234" y="14434"/>
                  </a:lnTo>
                  <a:cubicBezTo>
                    <a:pt x="13356" y="14312"/>
                    <a:pt x="13397" y="14109"/>
                    <a:pt x="13275" y="14028"/>
                  </a:cubicBezTo>
                  <a:lnTo>
                    <a:pt x="1056" y="103"/>
                  </a:lnTo>
                  <a:cubicBezTo>
                    <a:pt x="1004" y="52"/>
                    <a:pt x="904" y="1"/>
                    <a:pt x="80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4"/>
            <p:cNvSpPr/>
            <p:nvPr/>
          </p:nvSpPr>
          <p:spPr>
            <a:xfrm>
              <a:off x="5267875" y="3162950"/>
              <a:ext cx="446550" cy="83250"/>
            </a:xfrm>
            <a:custGeom>
              <a:avLst/>
              <a:gdLst/>
              <a:ahLst/>
              <a:cxnLst/>
              <a:rect l="l" t="t" r="r" b="b"/>
              <a:pathLst>
                <a:path w="17862" h="3330" extrusionOk="0">
                  <a:moveTo>
                    <a:pt x="17578" y="1"/>
                  </a:moveTo>
                  <a:lnTo>
                    <a:pt x="203" y="1909"/>
                  </a:lnTo>
                  <a:lnTo>
                    <a:pt x="0" y="3329"/>
                  </a:lnTo>
                  <a:lnTo>
                    <a:pt x="0" y="3329"/>
                  </a:lnTo>
                  <a:lnTo>
                    <a:pt x="17456" y="1219"/>
                  </a:lnTo>
                  <a:cubicBezTo>
                    <a:pt x="17473" y="1223"/>
                    <a:pt x="17491" y="1225"/>
                    <a:pt x="17508" y="1225"/>
                  </a:cubicBezTo>
                  <a:cubicBezTo>
                    <a:pt x="17651" y="1225"/>
                    <a:pt x="17781" y="1084"/>
                    <a:pt x="17781" y="975"/>
                  </a:cubicBezTo>
                  <a:lnTo>
                    <a:pt x="17821" y="285"/>
                  </a:lnTo>
                  <a:cubicBezTo>
                    <a:pt x="17862" y="163"/>
                    <a:pt x="17740" y="1"/>
                    <a:pt x="175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4"/>
            <p:cNvSpPr/>
            <p:nvPr/>
          </p:nvSpPr>
          <p:spPr>
            <a:xfrm>
              <a:off x="5135425" y="3109625"/>
              <a:ext cx="119775" cy="129000"/>
            </a:xfrm>
            <a:custGeom>
              <a:avLst/>
              <a:gdLst/>
              <a:ahLst/>
              <a:cxnLst/>
              <a:rect l="l" t="t" r="r" b="b"/>
              <a:pathLst>
                <a:path w="4791" h="5160" extrusionOk="0">
                  <a:moveTo>
                    <a:pt x="450" y="1"/>
                  </a:moveTo>
                  <a:cubicBezTo>
                    <a:pt x="362" y="1"/>
                    <a:pt x="275" y="33"/>
                    <a:pt x="204" y="104"/>
                  </a:cubicBezTo>
                  <a:cubicBezTo>
                    <a:pt x="82" y="266"/>
                    <a:pt x="1" y="510"/>
                    <a:pt x="163" y="672"/>
                  </a:cubicBezTo>
                  <a:lnTo>
                    <a:pt x="4020" y="5016"/>
                  </a:lnTo>
                  <a:cubicBezTo>
                    <a:pt x="4111" y="5107"/>
                    <a:pt x="4228" y="5160"/>
                    <a:pt x="4341" y="5160"/>
                  </a:cubicBezTo>
                  <a:cubicBezTo>
                    <a:pt x="4430" y="5160"/>
                    <a:pt x="4517" y="5128"/>
                    <a:pt x="4588" y="5057"/>
                  </a:cubicBezTo>
                  <a:cubicBezTo>
                    <a:pt x="4750" y="4935"/>
                    <a:pt x="4791" y="4651"/>
                    <a:pt x="4629" y="4529"/>
                  </a:cubicBezTo>
                  <a:lnTo>
                    <a:pt x="772" y="144"/>
                  </a:lnTo>
                  <a:cubicBezTo>
                    <a:pt x="681" y="53"/>
                    <a:pt x="564" y="1"/>
                    <a:pt x="45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4"/>
            <p:cNvSpPr/>
            <p:nvPr/>
          </p:nvSpPr>
          <p:spPr>
            <a:xfrm>
              <a:off x="5113100" y="3095800"/>
              <a:ext cx="80200" cy="50075"/>
            </a:xfrm>
            <a:custGeom>
              <a:avLst/>
              <a:gdLst/>
              <a:ahLst/>
              <a:cxnLst/>
              <a:rect l="l" t="t" r="r" b="b"/>
              <a:pathLst>
                <a:path w="3208" h="2003" extrusionOk="0">
                  <a:moveTo>
                    <a:pt x="2582" y="1"/>
                  </a:moveTo>
                  <a:cubicBezTo>
                    <a:pt x="2506" y="1"/>
                    <a:pt x="2429" y="16"/>
                    <a:pt x="2355" y="48"/>
                  </a:cubicBezTo>
                  <a:lnTo>
                    <a:pt x="447" y="900"/>
                  </a:lnTo>
                  <a:cubicBezTo>
                    <a:pt x="163" y="1063"/>
                    <a:pt x="0" y="1428"/>
                    <a:pt x="163" y="1672"/>
                  </a:cubicBezTo>
                  <a:cubicBezTo>
                    <a:pt x="283" y="1882"/>
                    <a:pt x="469" y="2003"/>
                    <a:pt x="689" y="2003"/>
                  </a:cubicBezTo>
                  <a:cubicBezTo>
                    <a:pt x="767" y="2003"/>
                    <a:pt x="849" y="1988"/>
                    <a:pt x="934" y="1956"/>
                  </a:cubicBezTo>
                  <a:lnTo>
                    <a:pt x="2801" y="1103"/>
                  </a:lnTo>
                  <a:cubicBezTo>
                    <a:pt x="3085" y="941"/>
                    <a:pt x="3207" y="657"/>
                    <a:pt x="3085" y="332"/>
                  </a:cubicBezTo>
                  <a:cubicBezTo>
                    <a:pt x="2995" y="122"/>
                    <a:pt x="2795" y="1"/>
                    <a:pt x="25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4"/>
            <p:cNvSpPr/>
            <p:nvPr/>
          </p:nvSpPr>
          <p:spPr>
            <a:xfrm>
              <a:off x="5655050" y="3131500"/>
              <a:ext cx="82225" cy="81200"/>
            </a:xfrm>
            <a:custGeom>
              <a:avLst/>
              <a:gdLst/>
              <a:ahLst/>
              <a:cxnLst/>
              <a:rect l="l" t="t" r="r" b="b"/>
              <a:pathLst>
                <a:path w="3289" h="3248" extrusionOk="0">
                  <a:moveTo>
                    <a:pt x="1664" y="0"/>
                  </a:moveTo>
                  <a:cubicBezTo>
                    <a:pt x="771" y="0"/>
                    <a:pt x="41" y="690"/>
                    <a:pt x="41" y="1624"/>
                  </a:cubicBezTo>
                  <a:cubicBezTo>
                    <a:pt x="0" y="2517"/>
                    <a:pt x="771" y="3248"/>
                    <a:pt x="1664" y="3248"/>
                  </a:cubicBezTo>
                  <a:cubicBezTo>
                    <a:pt x="2598" y="3248"/>
                    <a:pt x="3288" y="2517"/>
                    <a:pt x="3288" y="1624"/>
                  </a:cubicBezTo>
                  <a:cubicBezTo>
                    <a:pt x="3288" y="690"/>
                    <a:pt x="2598" y="0"/>
                    <a:pt x="166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4"/>
            <p:cNvSpPr/>
            <p:nvPr/>
          </p:nvSpPr>
          <p:spPr>
            <a:xfrm>
              <a:off x="4578250" y="3131500"/>
              <a:ext cx="81225" cy="81200"/>
            </a:xfrm>
            <a:custGeom>
              <a:avLst/>
              <a:gdLst/>
              <a:ahLst/>
              <a:cxnLst/>
              <a:rect l="l" t="t" r="r" b="b"/>
              <a:pathLst>
                <a:path w="3249" h="3248" extrusionOk="0">
                  <a:moveTo>
                    <a:pt x="1624" y="0"/>
                  </a:moveTo>
                  <a:cubicBezTo>
                    <a:pt x="691" y="0"/>
                    <a:pt x="1" y="690"/>
                    <a:pt x="1" y="1624"/>
                  </a:cubicBezTo>
                  <a:cubicBezTo>
                    <a:pt x="1" y="2517"/>
                    <a:pt x="691" y="3248"/>
                    <a:pt x="1624" y="3248"/>
                  </a:cubicBezTo>
                  <a:cubicBezTo>
                    <a:pt x="2517" y="3248"/>
                    <a:pt x="3248" y="2517"/>
                    <a:pt x="3248" y="1624"/>
                  </a:cubicBezTo>
                  <a:cubicBezTo>
                    <a:pt x="3248" y="690"/>
                    <a:pt x="2517" y="0"/>
                    <a:pt x="16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4"/>
            <p:cNvSpPr/>
            <p:nvPr/>
          </p:nvSpPr>
          <p:spPr>
            <a:xfrm>
              <a:off x="4948175" y="2426150"/>
              <a:ext cx="119775" cy="32500"/>
            </a:xfrm>
            <a:custGeom>
              <a:avLst/>
              <a:gdLst/>
              <a:ahLst/>
              <a:cxnLst/>
              <a:rect l="l" t="t" r="r" b="b"/>
              <a:pathLst>
                <a:path w="4791" h="1300" extrusionOk="0">
                  <a:moveTo>
                    <a:pt x="691" y="1"/>
                  </a:moveTo>
                  <a:cubicBezTo>
                    <a:pt x="325" y="1"/>
                    <a:pt x="1" y="285"/>
                    <a:pt x="1" y="650"/>
                  </a:cubicBezTo>
                  <a:cubicBezTo>
                    <a:pt x="1" y="1015"/>
                    <a:pt x="325" y="1300"/>
                    <a:pt x="691" y="1300"/>
                  </a:cubicBezTo>
                  <a:lnTo>
                    <a:pt x="4141" y="1300"/>
                  </a:lnTo>
                  <a:cubicBezTo>
                    <a:pt x="4466" y="1300"/>
                    <a:pt x="4791" y="1015"/>
                    <a:pt x="4791" y="650"/>
                  </a:cubicBezTo>
                  <a:cubicBezTo>
                    <a:pt x="4791" y="285"/>
                    <a:pt x="4466" y="1"/>
                    <a:pt x="4141" y="1"/>
                  </a:cubicBezTo>
                  <a:close/>
                </a:path>
              </a:pathLst>
            </a:custGeom>
            <a:solidFill>
              <a:srgbClr val="DFB0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4"/>
            <p:cNvSpPr/>
            <p:nvPr/>
          </p:nvSpPr>
          <p:spPr>
            <a:xfrm>
              <a:off x="4838075" y="2393675"/>
              <a:ext cx="129925" cy="131950"/>
            </a:xfrm>
            <a:custGeom>
              <a:avLst/>
              <a:gdLst/>
              <a:ahLst/>
              <a:cxnLst/>
              <a:rect l="l" t="t" r="r" b="b"/>
              <a:pathLst>
                <a:path w="5197" h="5278" extrusionOk="0">
                  <a:moveTo>
                    <a:pt x="3288" y="1"/>
                  </a:moveTo>
                  <a:cubicBezTo>
                    <a:pt x="1259" y="1"/>
                    <a:pt x="325" y="975"/>
                    <a:pt x="203" y="1827"/>
                  </a:cubicBezTo>
                  <a:cubicBezTo>
                    <a:pt x="0" y="2842"/>
                    <a:pt x="650" y="4263"/>
                    <a:pt x="3045" y="5278"/>
                  </a:cubicBezTo>
                  <a:lnTo>
                    <a:pt x="3248" y="5278"/>
                  </a:lnTo>
                  <a:cubicBezTo>
                    <a:pt x="3370" y="5278"/>
                    <a:pt x="3532" y="5197"/>
                    <a:pt x="3654" y="5075"/>
                  </a:cubicBezTo>
                  <a:cubicBezTo>
                    <a:pt x="3776" y="4872"/>
                    <a:pt x="3735" y="4628"/>
                    <a:pt x="3573" y="4425"/>
                  </a:cubicBezTo>
                  <a:cubicBezTo>
                    <a:pt x="3248" y="4019"/>
                    <a:pt x="2720" y="3248"/>
                    <a:pt x="2883" y="2883"/>
                  </a:cubicBezTo>
                  <a:cubicBezTo>
                    <a:pt x="2923" y="2802"/>
                    <a:pt x="3248" y="2396"/>
                    <a:pt x="4709" y="2396"/>
                  </a:cubicBezTo>
                  <a:cubicBezTo>
                    <a:pt x="4993" y="2396"/>
                    <a:pt x="5196" y="2152"/>
                    <a:pt x="5196" y="1868"/>
                  </a:cubicBezTo>
                  <a:cubicBezTo>
                    <a:pt x="5196" y="1584"/>
                    <a:pt x="4953" y="1381"/>
                    <a:pt x="4709" y="1381"/>
                  </a:cubicBezTo>
                  <a:cubicBezTo>
                    <a:pt x="3126" y="1381"/>
                    <a:pt x="2233" y="1746"/>
                    <a:pt x="1908" y="2477"/>
                  </a:cubicBezTo>
                  <a:cubicBezTo>
                    <a:pt x="1827" y="2802"/>
                    <a:pt x="1746" y="3086"/>
                    <a:pt x="1827" y="3411"/>
                  </a:cubicBezTo>
                  <a:cubicBezTo>
                    <a:pt x="1259" y="2883"/>
                    <a:pt x="1056" y="2396"/>
                    <a:pt x="1137" y="2030"/>
                  </a:cubicBezTo>
                  <a:cubicBezTo>
                    <a:pt x="1259" y="1421"/>
                    <a:pt x="2111" y="1015"/>
                    <a:pt x="3288" y="1015"/>
                  </a:cubicBezTo>
                  <a:cubicBezTo>
                    <a:pt x="3573" y="1015"/>
                    <a:pt x="3776" y="772"/>
                    <a:pt x="3776" y="528"/>
                  </a:cubicBezTo>
                  <a:cubicBezTo>
                    <a:pt x="3776" y="203"/>
                    <a:pt x="3532" y="1"/>
                    <a:pt x="328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4"/>
            <p:cNvSpPr/>
            <p:nvPr/>
          </p:nvSpPr>
          <p:spPr>
            <a:xfrm>
              <a:off x="4582825" y="2419050"/>
              <a:ext cx="242575" cy="236500"/>
            </a:xfrm>
            <a:custGeom>
              <a:avLst/>
              <a:gdLst/>
              <a:ahLst/>
              <a:cxnLst/>
              <a:rect l="l" t="t" r="r" b="b"/>
              <a:pathLst>
                <a:path w="9703" h="9460" extrusionOk="0">
                  <a:moveTo>
                    <a:pt x="0" y="0"/>
                  </a:moveTo>
                  <a:lnTo>
                    <a:pt x="2314" y="9459"/>
                  </a:lnTo>
                  <a:lnTo>
                    <a:pt x="9703" y="9459"/>
                  </a:lnTo>
                  <a:lnTo>
                    <a:pt x="9703" y="0"/>
                  </a:lnTo>
                  <a:close/>
                </a:path>
              </a:pathLst>
            </a:custGeom>
            <a:solidFill>
              <a:srgbClr val="DFB0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4"/>
            <p:cNvSpPr/>
            <p:nvPr/>
          </p:nvSpPr>
          <p:spPr>
            <a:xfrm>
              <a:off x="4902500" y="2382500"/>
              <a:ext cx="150225" cy="40625"/>
            </a:xfrm>
            <a:custGeom>
              <a:avLst/>
              <a:gdLst/>
              <a:ahLst/>
              <a:cxnLst/>
              <a:rect l="l" t="t" r="r" b="b"/>
              <a:pathLst>
                <a:path w="6009" h="1625" extrusionOk="0">
                  <a:moveTo>
                    <a:pt x="813" y="1"/>
                  </a:moveTo>
                  <a:cubicBezTo>
                    <a:pt x="366" y="1"/>
                    <a:pt x="1" y="366"/>
                    <a:pt x="1" y="813"/>
                  </a:cubicBezTo>
                  <a:cubicBezTo>
                    <a:pt x="1" y="1259"/>
                    <a:pt x="366" y="1625"/>
                    <a:pt x="813" y="1625"/>
                  </a:cubicBezTo>
                  <a:lnTo>
                    <a:pt x="5197" y="1625"/>
                  </a:lnTo>
                  <a:cubicBezTo>
                    <a:pt x="5644" y="1625"/>
                    <a:pt x="6009" y="1259"/>
                    <a:pt x="6009" y="813"/>
                  </a:cubicBezTo>
                  <a:cubicBezTo>
                    <a:pt x="6009" y="366"/>
                    <a:pt x="5644" y="1"/>
                    <a:pt x="5197" y="1"/>
                  </a:cubicBezTo>
                  <a:close/>
                </a:path>
              </a:pathLst>
            </a:custGeom>
            <a:solidFill>
              <a:srgbClr val="DFB0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4"/>
            <p:cNvSpPr/>
            <p:nvPr/>
          </p:nvSpPr>
          <p:spPr>
            <a:xfrm>
              <a:off x="4849725" y="2675800"/>
              <a:ext cx="441500" cy="479050"/>
            </a:xfrm>
            <a:custGeom>
              <a:avLst/>
              <a:gdLst/>
              <a:ahLst/>
              <a:cxnLst/>
              <a:rect l="l" t="t" r="r" b="b"/>
              <a:pathLst>
                <a:path w="17660" h="19162" extrusionOk="0">
                  <a:moveTo>
                    <a:pt x="691" y="1"/>
                  </a:moveTo>
                  <a:lnTo>
                    <a:pt x="1" y="1056"/>
                  </a:lnTo>
                  <a:cubicBezTo>
                    <a:pt x="5075" y="4304"/>
                    <a:pt x="6699" y="8282"/>
                    <a:pt x="8160" y="11733"/>
                  </a:cubicBezTo>
                  <a:cubicBezTo>
                    <a:pt x="9825" y="15711"/>
                    <a:pt x="11246" y="19162"/>
                    <a:pt x="17660" y="19162"/>
                  </a:cubicBezTo>
                  <a:lnTo>
                    <a:pt x="17660" y="17903"/>
                  </a:lnTo>
                  <a:cubicBezTo>
                    <a:pt x="12139" y="17903"/>
                    <a:pt x="11002" y="15265"/>
                    <a:pt x="9338" y="11205"/>
                  </a:cubicBezTo>
                  <a:cubicBezTo>
                    <a:pt x="7917" y="7755"/>
                    <a:pt x="6090" y="3452"/>
                    <a:pt x="69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4"/>
            <p:cNvSpPr/>
            <p:nvPr/>
          </p:nvSpPr>
          <p:spPr>
            <a:xfrm>
              <a:off x="4797975" y="2823975"/>
              <a:ext cx="471950" cy="405975"/>
            </a:xfrm>
            <a:custGeom>
              <a:avLst/>
              <a:gdLst/>
              <a:ahLst/>
              <a:cxnLst/>
              <a:rect l="l" t="t" r="r" b="b"/>
              <a:pathLst>
                <a:path w="18878" h="16239" extrusionOk="0">
                  <a:moveTo>
                    <a:pt x="650" y="1"/>
                  </a:moveTo>
                  <a:lnTo>
                    <a:pt x="0" y="1138"/>
                  </a:lnTo>
                  <a:cubicBezTo>
                    <a:pt x="4466" y="3695"/>
                    <a:pt x="5968" y="6699"/>
                    <a:pt x="7308" y="9378"/>
                  </a:cubicBezTo>
                  <a:cubicBezTo>
                    <a:pt x="9175" y="13113"/>
                    <a:pt x="10758" y="16239"/>
                    <a:pt x="18877" y="16239"/>
                  </a:cubicBezTo>
                  <a:lnTo>
                    <a:pt x="18877" y="14980"/>
                  </a:lnTo>
                  <a:cubicBezTo>
                    <a:pt x="11570" y="14980"/>
                    <a:pt x="10230" y="12382"/>
                    <a:pt x="8444" y="8851"/>
                  </a:cubicBezTo>
                  <a:cubicBezTo>
                    <a:pt x="7105" y="6131"/>
                    <a:pt x="5400" y="2802"/>
                    <a:pt x="65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4"/>
            <p:cNvSpPr/>
            <p:nvPr/>
          </p:nvSpPr>
          <p:spPr>
            <a:xfrm>
              <a:off x="5145575" y="3140675"/>
              <a:ext cx="200975" cy="176500"/>
            </a:xfrm>
            <a:custGeom>
              <a:avLst/>
              <a:gdLst/>
              <a:ahLst/>
              <a:cxnLst/>
              <a:rect l="l" t="t" r="r" b="b"/>
              <a:pathLst>
                <a:path w="8039" h="7060" extrusionOk="0">
                  <a:moveTo>
                    <a:pt x="3167" y="707"/>
                  </a:moveTo>
                  <a:cubicBezTo>
                    <a:pt x="3356" y="707"/>
                    <a:pt x="3552" y="753"/>
                    <a:pt x="3735" y="851"/>
                  </a:cubicBezTo>
                  <a:cubicBezTo>
                    <a:pt x="4344" y="1095"/>
                    <a:pt x="4588" y="1785"/>
                    <a:pt x="4263" y="2394"/>
                  </a:cubicBezTo>
                  <a:cubicBezTo>
                    <a:pt x="4089" y="2829"/>
                    <a:pt x="3687" y="3098"/>
                    <a:pt x="3250" y="3098"/>
                  </a:cubicBezTo>
                  <a:cubicBezTo>
                    <a:pt x="3075" y="3098"/>
                    <a:pt x="2894" y="3055"/>
                    <a:pt x="2721" y="2962"/>
                  </a:cubicBezTo>
                  <a:cubicBezTo>
                    <a:pt x="2152" y="2678"/>
                    <a:pt x="1909" y="1947"/>
                    <a:pt x="2152" y="1379"/>
                  </a:cubicBezTo>
                  <a:cubicBezTo>
                    <a:pt x="2322" y="954"/>
                    <a:pt x="2730" y="707"/>
                    <a:pt x="3167" y="707"/>
                  </a:cubicBezTo>
                  <a:close/>
                  <a:moveTo>
                    <a:pt x="5771" y="2479"/>
                  </a:moveTo>
                  <a:cubicBezTo>
                    <a:pt x="5944" y="2479"/>
                    <a:pt x="6122" y="2517"/>
                    <a:pt x="6293" y="2597"/>
                  </a:cubicBezTo>
                  <a:cubicBezTo>
                    <a:pt x="6902" y="2881"/>
                    <a:pt x="7186" y="3571"/>
                    <a:pt x="6861" y="4180"/>
                  </a:cubicBezTo>
                  <a:cubicBezTo>
                    <a:pt x="6686" y="4617"/>
                    <a:pt x="6260" y="4866"/>
                    <a:pt x="5807" y="4866"/>
                  </a:cubicBezTo>
                  <a:cubicBezTo>
                    <a:pt x="5630" y="4866"/>
                    <a:pt x="5449" y="4828"/>
                    <a:pt x="5278" y="4748"/>
                  </a:cubicBezTo>
                  <a:cubicBezTo>
                    <a:pt x="4669" y="4505"/>
                    <a:pt x="4426" y="3774"/>
                    <a:pt x="4750" y="3165"/>
                  </a:cubicBezTo>
                  <a:cubicBezTo>
                    <a:pt x="4925" y="2727"/>
                    <a:pt x="5331" y="2479"/>
                    <a:pt x="5771" y="2479"/>
                  </a:cubicBezTo>
                  <a:close/>
                  <a:moveTo>
                    <a:pt x="3083" y="3800"/>
                  </a:moveTo>
                  <a:cubicBezTo>
                    <a:pt x="3259" y="3800"/>
                    <a:pt x="3440" y="3843"/>
                    <a:pt x="3614" y="3936"/>
                  </a:cubicBezTo>
                  <a:cubicBezTo>
                    <a:pt x="4223" y="4180"/>
                    <a:pt x="4466" y="4911"/>
                    <a:pt x="4182" y="5520"/>
                  </a:cubicBezTo>
                  <a:cubicBezTo>
                    <a:pt x="4009" y="5924"/>
                    <a:pt x="3589" y="6184"/>
                    <a:pt x="3142" y="6184"/>
                  </a:cubicBezTo>
                  <a:cubicBezTo>
                    <a:pt x="2961" y="6184"/>
                    <a:pt x="2775" y="6141"/>
                    <a:pt x="2599" y="6047"/>
                  </a:cubicBezTo>
                  <a:cubicBezTo>
                    <a:pt x="2030" y="5763"/>
                    <a:pt x="1787" y="5032"/>
                    <a:pt x="2030" y="4505"/>
                  </a:cubicBezTo>
                  <a:cubicBezTo>
                    <a:pt x="2233" y="4070"/>
                    <a:pt x="2643" y="3800"/>
                    <a:pt x="3083" y="3800"/>
                  </a:cubicBezTo>
                  <a:close/>
                  <a:moveTo>
                    <a:pt x="4023" y="1"/>
                  </a:moveTo>
                  <a:cubicBezTo>
                    <a:pt x="2692" y="1"/>
                    <a:pt x="1406" y="764"/>
                    <a:pt x="813" y="2069"/>
                  </a:cubicBezTo>
                  <a:cubicBezTo>
                    <a:pt x="1" y="3815"/>
                    <a:pt x="772" y="5925"/>
                    <a:pt x="2558" y="6737"/>
                  </a:cubicBezTo>
                  <a:cubicBezTo>
                    <a:pt x="3028" y="6956"/>
                    <a:pt x="3525" y="7060"/>
                    <a:pt x="4016" y="7060"/>
                  </a:cubicBezTo>
                  <a:cubicBezTo>
                    <a:pt x="5347" y="7060"/>
                    <a:pt x="6633" y="6297"/>
                    <a:pt x="7227" y="4992"/>
                  </a:cubicBezTo>
                  <a:cubicBezTo>
                    <a:pt x="8038" y="3206"/>
                    <a:pt x="7267" y="1135"/>
                    <a:pt x="5481" y="323"/>
                  </a:cubicBezTo>
                  <a:cubicBezTo>
                    <a:pt x="5011" y="105"/>
                    <a:pt x="4514" y="1"/>
                    <a:pt x="402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4"/>
            <p:cNvSpPr/>
            <p:nvPr/>
          </p:nvSpPr>
          <p:spPr>
            <a:xfrm>
              <a:off x="5234900" y="3222600"/>
              <a:ext cx="118750" cy="128875"/>
            </a:xfrm>
            <a:custGeom>
              <a:avLst/>
              <a:gdLst/>
              <a:ahLst/>
              <a:cxnLst/>
              <a:rect l="l" t="t" r="r" b="b"/>
              <a:pathLst>
                <a:path w="4750" h="5155" extrusionOk="0">
                  <a:moveTo>
                    <a:pt x="426" y="0"/>
                  </a:moveTo>
                  <a:cubicBezTo>
                    <a:pt x="346" y="0"/>
                    <a:pt x="268" y="26"/>
                    <a:pt x="203" y="91"/>
                  </a:cubicBezTo>
                  <a:cubicBezTo>
                    <a:pt x="41" y="253"/>
                    <a:pt x="0" y="497"/>
                    <a:pt x="162" y="659"/>
                  </a:cubicBezTo>
                  <a:lnTo>
                    <a:pt x="4019" y="5003"/>
                  </a:lnTo>
                  <a:cubicBezTo>
                    <a:pt x="4093" y="5101"/>
                    <a:pt x="4226" y="5155"/>
                    <a:pt x="4347" y="5155"/>
                  </a:cubicBezTo>
                  <a:cubicBezTo>
                    <a:pt x="4425" y="5155"/>
                    <a:pt x="4499" y="5132"/>
                    <a:pt x="4547" y="5084"/>
                  </a:cubicBezTo>
                  <a:cubicBezTo>
                    <a:pt x="4709" y="4922"/>
                    <a:pt x="4750" y="4638"/>
                    <a:pt x="4628" y="4516"/>
                  </a:cubicBezTo>
                  <a:lnTo>
                    <a:pt x="771" y="132"/>
                  </a:lnTo>
                  <a:cubicBezTo>
                    <a:pt x="674" y="58"/>
                    <a:pt x="547" y="0"/>
                    <a:pt x="42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4"/>
            <p:cNvSpPr/>
            <p:nvPr/>
          </p:nvSpPr>
          <p:spPr>
            <a:xfrm>
              <a:off x="5303900" y="3321150"/>
              <a:ext cx="82225" cy="33750"/>
            </a:xfrm>
            <a:custGeom>
              <a:avLst/>
              <a:gdLst/>
              <a:ahLst/>
              <a:cxnLst/>
              <a:rect l="l" t="t" r="r" b="b"/>
              <a:pathLst>
                <a:path w="3289" h="1350" extrusionOk="0">
                  <a:moveTo>
                    <a:pt x="569" y="0"/>
                  </a:moveTo>
                  <a:cubicBezTo>
                    <a:pt x="285" y="0"/>
                    <a:pt x="78" y="199"/>
                    <a:pt x="41" y="533"/>
                  </a:cubicBezTo>
                  <a:cubicBezTo>
                    <a:pt x="0" y="817"/>
                    <a:pt x="244" y="1142"/>
                    <a:pt x="528" y="1142"/>
                  </a:cubicBezTo>
                  <a:lnTo>
                    <a:pt x="2639" y="1345"/>
                  </a:lnTo>
                  <a:cubicBezTo>
                    <a:pt x="2660" y="1348"/>
                    <a:pt x="2681" y="1350"/>
                    <a:pt x="2702" y="1350"/>
                  </a:cubicBezTo>
                  <a:cubicBezTo>
                    <a:pt x="2969" y="1350"/>
                    <a:pt x="3248" y="1118"/>
                    <a:pt x="3248" y="817"/>
                  </a:cubicBezTo>
                  <a:cubicBezTo>
                    <a:pt x="3288" y="533"/>
                    <a:pt x="3045" y="208"/>
                    <a:pt x="2720" y="208"/>
                  </a:cubicBezTo>
                  <a:lnTo>
                    <a:pt x="650" y="5"/>
                  </a:lnTo>
                  <a:cubicBezTo>
                    <a:pt x="622" y="2"/>
                    <a:pt x="595" y="0"/>
                    <a:pt x="5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4"/>
            <p:cNvSpPr/>
            <p:nvPr/>
          </p:nvSpPr>
          <p:spPr>
            <a:xfrm>
              <a:off x="4586875" y="2419050"/>
              <a:ext cx="237500" cy="237500"/>
            </a:xfrm>
            <a:custGeom>
              <a:avLst/>
              <a:gdLst/>
              <a:ahLst/>
              <a:cxnLst/>
              <a:rect l="l" t="t" r="r" b="b"/>
              <a:pathLst>
                <a:path w="9500" h="9500" extrusionOk="0">
                  <a:moveTo>
                    <a:pt x="4182" y="812"/>
                  </a:moveTo>
                  <a:lnTo>
                    <a:pt x="4304" y="2030"/>
                  </a:lnTo>
                  <a:lnTo>
                    <a:pt x="3086" y="2030"/>
                  </a:lnTo>
                  <a:lnTo>
                    <a:pt x="2883" y="812"/>
                  </a:lnTo>
                  <a:close/>
                  <a:moveTo>
                    <a:pt x="5643" y="812"/>
                  </a:moveTo>
                  <a:lnTo>
                    <a:pt x="5725" y="2030"/>
                  </a:lnTo>
                  <a:lnTo>
                    <a:pt x="4507" y="2030"/>
                  </a:lnTo>
                  <a:lnTo>
                    <a:pt x="4385" y="812"/>
                  </a:lnTo>
                  <a:close/>
                  <a:moveTo>
                    <a:pt x="7105" y="812"/>
                  </a:moveTo>
                  <a:lnTo>
                    <a:pt x="7145" y="2030"/>
                  </a:lnTo>
                  <a:lnTo>
                    <a:pt x="5928" y="2030"/>
                  </a:lnTo>
                  <a:lnTo>
                    <a:pt x="5846" y="812"/>
                  </a:lnTo>
                  <a:close/>
                  <a:moveTo>
                    <a:pt x="8566" y="812"/>
                  </a:moveTo>
                  <a:lnTo>
                    <a:pt x="8566" y="2030"/>
                  </a:lnTo>
                  <a:lnTo>
                    <a:pt x="7348" y="2030"/>
                  </a:lnTo>
                  <a:lnTo>
                    <a:pt x="7308" y="812"/>
                  </a:lnTo>
                  <a:close/>
                  <a:moveTo>
                    <a:pt x="2680" y="853"/>
                  </a:moveTo>
                  <a:lnTo>
                    <a:pt x="2883" y="2111"/>
                  </a:lnTo>
                  <a:lnTo>
                    <a:pt x="1665" y="2111"/>
                  </a:lnTo>
                  <a:lnTo>
                    <a:pt x="1422" y="853"/>
                  </a:lnTo>
                  <a:close/>
                  <a:moveTo>
                    <a:pt x="4385" y="2314"/>
                  </a:moveTo>
                  <a:lnTo>
                    <a:pt x="4507" y="3451"/>
                  </a:lnTo>
                  <a:lnTo>
                    <a:pt x="3370" y="3451"/>
                  </a:lnTo>
                  <a:lnTo>
                    <a:pt x="3167" y="2314"/>
                  </a:lnTo>
                  <a:close/>
                  <a:moveTo>
                    <a:pt x="5725" y="2233"/>
                  </a:moveTo>
                  <a:lnTo>
                    <a:pt x="5846" y="3451"/>
                  </a:lnTo>
                  <a:lnTo>
                    <a:pt x="4669" y="3451"/>
                  </a:lnTo>
                  <a:lnTo>
                    <a:pt x="4507" y="2233"/>
                  </a:lnTo>
                  <a:close/>
                  <a:moveTo>
                    <a:pt x="7145" y="2233"/>
                  </a:moveTo>
                  <a:lnTo>
                    <a:pt x="7227" y="3451"/>
                  </a:lnTo>
                  <a:lnTo>
                    <a:pt x="6049" y="3451"/>
                  </a:lnTo>
                  <a:lnTo>
                    <a:pt x="5928" y="2233"/>
                  </a:lnTo>
                  <a:close/>
                  <a:moveTo>
                    <a:pt x="8607" y="2233"/>
                  </a:moveTo>
                  <a:lnTo>
                    <a:pt x="8607" y="3451"/>
                  </a:lnTo>
                  <a:lnTo>
                    <a:pt x="7470" y="3451"/>
                  </a:lnTo>
                  <a:lnTo>
                    <a:pt x="7430" y="2233"/>
                  </a:lnTo>
                  <a:close/>
                  <a:moveTo>
                    <a:pt x="2964" y="2314"/>
                  </a:moveTo>
                  <a:lnTo>
                    <a:pt x="3127" y="3532"/>
                  </a:lnTo>
                  <a:lnTo>
                    <a:pt x="1990" y="3532"/>
                  </a:lnTo>
                  <a:lnTo>
                    <a:pt x="1746" y="2314"/>
                  </a:lnTo>
                  <a:close/>
                  <a:moveTo>
                    <a:pt x="4507" y="3654"/>
                  </a:moveTo>
                  <a:lnTo>
                    <a:pt x="4669" y="4872"/>
                  </a:lnTo>
                  <a:lnTo>
                    <a:pt x="3573" y="4872"/>
                  </a:lnTo>
                  <a:lnTo>
                    <a:pt x="3370" y="3654"/>
                  </a:lnTo>
                  <a:close/>
                  <a:moveTo>
                    <a:pt x="7267" y="3654"/>
                  </a:moveTo>
                  <a:lnTo>
                    <a:pt x="7308" y="4872"/>
                  </a:lnTo>
                  <a:lnTo>
                    <a:pt x="6212" y="4872"/>
                  </a:lnTo>
                  <a:lnTo>
                    <a:pt x="6090" y="3654"/>
                  </a:lnTo>
                  <a:close/>
                  <a:moveTo>
                    <a:pt x="3167" y="3735"/>
                  </a:moveTo>
                  <a:lnTo>
                    <a:pt x="3370" y="4953"/>
                  </a:lnTo>
                  <a:lnTo>
                    <a:pt x="2233" y="4953"/>
                  </a:lnTo>
                  <a:lnTo>
                    <a:pt x="1990" y="3735"/>
                  </a:lnTo>
                  <a:close/>
                  <a:moveTo>
                    <a:pt x="5887" y="3735"/>
                  </a:moveTo>
                  <a:lnTo>
                    <a:pt x="6009" y="4953"/>
                  </a:lnTo>
                  <a:lnTo>
                    <a:pt x="4872" y="4953"/>
                  </a:lnTo>
                  <a:lnTo>
                    <a:pt x="4710" y="3735"/>
                  </a:lnTo>
                  <a:close/>
                  <a:moveTo>
                    <a:pt x="8647" y="3735"/>
                  </a:moveTo>
                  <a:lnTo>
                    <a:pt x="8647" y="4953"/>
                  </a:lnTo>
                  <a:lnTo>
                    <a:pt x="7511" y="4953"/>
                  </a:lnTo>
                  <a:lnTo>
                    <a:pt x="7470" y="3735"/>
                  </a:lnTo>
                  <a:close/>
                  <a:moveTo>
                    <a:pt x="3411" y="5075"/>
                  </a:moveTo>
                  <a:lnTo>
                    <a:pt x="3614" y="6293"/>
                  </a:lnTo>
                  <a:lnTo>
                    <a:pt x="2518" y="6293"/>
                  </a:lnTo>
                  <a:lnTo>
                    <a:pt x="2274" y="5075"/>
                  </a:lnTo>
                  <a:close/>
                  <a:moveTo>
                    <a:pt x="4710" y="5075"/>
                  </a:moveTo>
                  <a:lnTo>
                    <a:pt x="4872" y="6293"/>
                  </a:lnTo>
                  <a:lnTo>
                    <a:pt x="3817" y="6293"/>
                  </a:lnTo>
                  <a:lnTo>
                    <a:pt x="3614" y="5075"/>
                  </a:lnTo>
                  <a:close/>
                  <a:moveTo>
                    <a:pt x="6009" y="5075"/>
                  </a:moveTo>
                  <a:lnTo>
                    <a:pt x="6090" y="6293"/>
                  </a:lnTo>
                  <a:lnTo>
                    <a:pt x="5034" y="6293"/>
                  </a:lnTo>
                  <a:lnTo>
                    <a:pt x="4872" y="5075"/>
                  </a:lnTo>
                  <a:close/>
                  <a:moveTo>
                    <a:pt x="7308" y="5075"/>
                  </a:moveTo>
                  <a:lnTo>
                    <a:pt x="7348" y="6293"/>
                  </a:lnTo>
                  <a:lnTo>
                    <a:pt x="6293" y="6293"/>
                  </a:lnTo>
                  <a:lnTo>
                    <a:pt x="6212" y="5075"/>
                  </a:lnTo>
                  <a:close/>
                  <a:moveTo>
                    <a:pt x="8647" y="5075"/>
                  </a:moveTo>
                  <a:lnTo>
                    <a:pt x="8647" y="6293"/>
                  </a:lnTo>
                  <a:lnTo>
                    <a:pt x="7551" y="6293"/>
                  </a:lnTo>
                  <a:lnTo>
                    <a:pt x="7511" y="5075"/>
                  </a:lnTo>
                  <a:close/>
                  <a:moveTo>
                    <a:pt x="3654" y="6496"/>
                  </a:moveTo>
                  <a:lnTo>
                    <a:pt x="3857" y="7713"/>
                  </a:lnTo>
                  <a:lnTo>
                    <a:pt x="2842" y="7713"/>
                  </a:lnTo>
                  <a:lnTo>
                    <a:pt x="2599" y="6496"/>
                  </a:lnTo>
                  <a:close/>
                  <a:moveTo>
                    <a:pt x="4872" y="6496"/>
                  </a:moveTo>
                  <a:lnTo>
                    <a:pt x="5034" y="7713"/>
                  </a:lnTo>
                  <a:lnTo>
                    <a:pt x="4020" y="7713"/>
                  </a:lnTo>
                  <a:lnTo>
                    <a:pt x="3817" y="6496"/>
                  </a:lnTo>
                  <a:close/>
                  <a:moveTo>
                    <a:pt x="6131" y="6496"/>
                  </a:moveTo>
                  <a:lnTo>
                    <a:pt x="6252" y="7713"/>
                  </a:lnTo>
                  <a:lnTo>
                    <a:pt x="5237" y="7713"/>
                  </a:lnTo>
                  <a:lnTo>
                    <a:pt x="5075" y="6496"/>
                  </a:lnTo>
                  <a:close/>
                  <a:moveTo>
                    <a:pt x="7348" y="6496"/>
                  </a:moveTo>
                  <a:lnTo>
                    <a:pt x="7430" y="7713"/>
                  </a:lnTo>
                  <a:lnTo>
                    <a:pt x="6415" y="7713"/>
                  </a:lnTo>
                  <a:lnTo>
                    <a:pt x="6293" y="6496"/>
                  </a:lnTo>
                  <a:close/>
                  <a:moveTo>
                    <a:pt x="8647" y="6496"/>
                  </a:moveTo>
                  <a:lnTo>
                    <a:pt x="8647" y="7713"/>
                  </a:lnTo>
                  <a:lnTo>
                    <a:pt x="7633" y="7713"/>
                  </a:lnTo>
                  <a:lnTo>
                    <a:pt x="7551" y="6496"/>
                  </a:lnTo>
                  <a:close/>
                  <a:moveTo>
                    <a:pt x="1016" y="0"/>
                  </a:moveTo>
                  <a:lnTo>
                    <a:pt x="1178" y="650"/>
                  </a:lnTo>
                  <a:lnTo>
                    <a:pt x="1" y="650"/>
                  </a:lnTo>
                  <a:lnTo>
                    <a:pt x="41" y="853"/>
                  </a:lnTo>
                  <a:lnTo>
                    <a:pt x="1219" y="853"/>
                  </a:lnTo>
                  <a:lnTo>
                    <a:pt x="1462" y="2111"/>
                  </a:lnTo>
                  <a:lnTo>
                    <a:pt x="366" y="2111"/>
                  </a:lnTo>
                  <a:lnTo>
                    <a:pt x="407" y="2314"/>
                  </a:lnTo>
                  <a:lnTo>
                    <a:pt x="1543" y="2314"/>
                  </a:lnTo>
                  <a:lnTo>
                    <a:pt x="1787" y="3532"/>
                  </a:lnTo>
                  <a:lnTo>
                    <a:pt x="731" y="3532"/>
                  </a:lnTo>
                  <a:lnTo>
                    <a:pt x="772" y="3735"/>
                  </a:lnTo>
                  <a:lnTo>
                    <a:pt x="1827" y="3735"/>
                  </a:lnTo>
                  <a:lnTo>
                    <a:pt x="2071" y="4953"/>
                  </a:lnTo>
                  <a:lnTo>
                    <a:pt x="1056" y="4953"/>
                  </a:lnTo>
                  <a:lnTo>
                    <a:pt x="1137" y="5156"/>
                  </a:lnTo>
                  <a:lnTo>
                    <a:pt x="2152" y="5156"/>
                  </a:lnTo>
                  <a:lnTo>
                    <a:pt x="2396" y="6374"/>
                  </a:lnTo>
                  <a:lnTo>
                    <a:pt x="1381" y="6374"/>
                  </a:lnTo>
                  <a:lnTo>
                    <a:pt x="1422" y="6577"/>
                  </a:lnTo>
                  <a:lnTo>
                    <a:pt x="2396" y="6577"/>
                  </a:lnTo>
                  <a:lnTo>
                    <a:pt x="2639" y="7795"/>
                  </a:lnTo>
                  <a:lnTo>
                    <a:pt x="1665" y="7795"/>
                  </a:lnTo>
                  <a:lnTo>
                    <a:pt x="1746" y="7998"/>
                  </a:lnTo>
                  <a:lnTo>
                    <a:pt x="2680" y="7998"/>
                  </a:lnTo>
                  <a:lnTo>
                    <a:pt x="3005" y="9500"/>
                  </a:lnTo>
                  <a:lnTo>
                    <a:pt x="3167" y="9500"/>
                  </a:lnTo>
                  <a:lnTo>
                    <a:pt x="2842" y="7998"/>
                  </a:lnTo>
                  <a:lnTo>
                    <a:pt x="3857" y="7998"/>
                  </a:lnTo>
                  <a:lnTo>
                    <a:pt x="4101" y="9500"/>
                  </a:lnTo>
                  <a:lnTo>
                    <a:pt x="4263" y="9500"/>
                  </a:lnTo>
                  <a:lnTo>
                    <a:pt x="4020" y="7998"/>
                  </a:lnTo>
                  <a:lnTo>
                    <a:pt x="5034" y="7998"/>
                  </a:lnTo>
                  <a:lnTo>
                    <a:pt x="5237" y="9500"/>
                  </a:lnTo>
                  <a:lnTo>
                    <a:pt x="5400" y="9500"/>
                  </a:lnTo>
                  <a:lnTo>
                    <a:pt x="5197" y="7998"/>
                  </a:lnTo>
                  <a:lnTo>
                    <a:pt x="6212" y="7998"/>
                  </a:lnTo>
                  <a:lnTo>
                    <a:pt x="6334" y="9500"/>
                  </a:lnTo>
                  <a:lnTo>
                    <a:pt x="6496" y="9500"/>
                  </a:lnTo>
                  <a:lnTo>
                    <a:pt x="6415" y="7998"/>
                  </a:lnTo>
                  <a:lnTo>
                    <a:pt x="7430" y="7998"/>
                  </a:lnTo>
                  <a:lnTo>
                    <a:pt x="7470" y="9500"/>
                  </a:lnTo>
                  <a:lnTo>
                    <a:pt x="7633" y="9500"/>
                  </a:lnTo>
                  <a:lnTo>
                    <a:pt x="7551" y="7998"/>
                  </a:lnTo>
                  <a:lnTo>
                    <a:pt x="8566" y="7998"/>
                  </a:lnTo>
                  <a:lnTo>
                    <a:pt x="8566" y="9500"/>
                  </a:lnTo>
                  <a:lnTo>
                    <a:pt x="8729" y="9500"/>
                  </a:lnTo>
                  <a:lnTo>
                    <a:pt x="8729" y="7998"/>
                  </a:lnTo>
                  <a:lnTo>
                    <a:pt x="9500" y="7998"/>
                  </a:lnTo>
                  <a:lnTo>
                    <a:pt x="9500" y="7795"/>
                  </a:lnTo>
                  <a:lnTo>
                    <a:pt x="8729" y="7795"/>
                  </a:lnTo>
                  <a:lnTo>
                    <a:pt x="8729" y="6577"/>
                  </a:lnTo>
                  <a:lnTo>
                    <a:pt x="9500" y="6577"/>
                  </a:lnTo>
                  <a:lnTo>
                    <a:pt x="9500" y="6374"/>
                  </a:lnTo>
                  <a:lnTo>
                    <a:pt x="8729" y="6374"/>
                  </a:lnTo>
                  <a:lnTo>
                    <a:pt x="8729" y="5156"/>
                  </a:lnTo>
                  <a:lnTo>
                    <a:pt x="9500" y="5156"/>
                  </a:lnTo>
                  <a:lnTo>
                    <a:pt x="9500" y="4953"/>
                  </a:lnTo>
                  <a:lnTo>
                    <a:pt x="8729" y="4953"/>
                  </a:lnTo>
                  <a:lnTo>
                    <a:pt x="8729" y="3735"/>
                  </a:lnTo>
                  <a:lnTo>
                    <a:pt x="9500" y="3735"/>
                  </a:lnTo>
                  <a:lnTo>
                    <a:pt x="9500" y="3532"/>
                  </a:lnTo>
                  <a:lnTo>
                    <a:pt x="8729" y="3532"/>
                  </a:lnTo>
                  <a:lnTo>
                    <a:pt x="8729" y="2314"/>
                  </a:lnTo>
                  <a:lnTo>
                    <a:pt x="9500" y="2314"/>
                  </a:lnTo>
                  <a:lnTo>
                    <a:pt x="9500" y="2111"/>
                  </a:lnTo>
                  <a:lnTo>
                    <a:pt x="8729" y="2111"/>
                  </a:lnTo>
                  <a:lnTo>
                    <a:pt x="8729" y="853"/>
                  </a:lnTo>
                  <a:lnTo>
                    <a:pt x="9500" y="853"/>
                  </a:lnTo>
                  <a:lnTo>
                    <a:pt x="9500" y="650"/>
                  </a:lnTo>
                  <a:lnTo>
                    <a:pt x="8729" y="650"/>
                  </a:lnTo>
                  <a:lnTo>
                    <a:pt x="8729" y="0"/>
                  </a:lnTo>
                  <a:lnTo>
                    <a:pt x="8526" y="0"/>
                  </a:lnTo>
                  <a:lnTo>
                    <a:pt x="8526" y="650"/>
                  </a:lnTo>
                  <a:lnTo>
                    <a:pt x="7267" y="650"/>
                  </a:lnTo>
                  <a:lnTo>
                    <a:pt x="7227" y="0"/>
                  </a:lnTo>
                  <a:lnTo>
                    <a:pt x="7024" y="0"/>
                  </a:lnTo>
                  <a:lnTo>
                    <a:pt x="7064" y="650"/>
                  </a:lnTo>
                  <a:lnTo>
                    <a:pt x="5806" y="650"/>
                  </a:lnTo>
                  <a:lnTo>
                    <a:pt x="5725" y="0"/>
                  </a:lnTo>
                  <a:lnTo>
                    <a:pt x="5522" y="0"/>
                  </a:lnTo>
                  <a:lnTo>
                    <a:pt x="5603" y="650"/>
                  </a:lnTo>
                  <a:lnTo>
                    <a:pt x="4304" y="650"/>
                  </a:lnTo>
                  <a:lnTo>
                    <a:pt x="4223" y="0"/>
                  </a:lnTo>
                  <a:lnTo>
                    <a:pt x="4020" y="0"/>
                  </a:lnTo>
                  <a:lnTo>
                    <a:pt x="4101" y="650"/>
                  </a:lnTo>
                  <a:lnTo>
                    <a:pt x="2842" y="650"/>
                  </a:lnTo>
                  <a:lnTo>
                    <a:pt x="2761" y="0"/>
                  </a:lnTo>
                  <a:lnTo>
                    <a:pt x="2558" y="0"/>
                  </a:lnTo>
                  <a:lnTo>
                    <a:pt x="2639" y="650"/>
                  </a:lnTo>
                  <a:lnTo>
                    <a:pt x="1381" y="650"/>
                  </a:lnTo>
                  <a:lnTo>
                    <a:pt x="121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7" name="Google Shape;167;p24"/>
          <p:cNvSpPr/>
          <p:nvPr/>
        </p:nvSpPr>
        <p:spPr>
          <a:xfrm>
            <a:off x="6332525" y="1153125"/>
            <a:ext cx="270556" cy="270537"/>
          </a:xfrm>
          <a:custGeom>
            <a:avLst/>
            <a:gdLst/>
            <a:ahLst/>
            <a:cxnLst/>
            <a:rect l="l" t="t" r="r" b="b"/>
            <a:pathLst>
              <a:path w="13966" h="13965" extrusionOk="0">
                <a:moveTo>
                  <a:pt x="7064" y="3532"/>
                </a:moveTo>
                <a:cubicBezTo>
                  <a:pt x="8931" y="3532"/>
                  <a:pt x="10433" y="5075"/>
                  <a:pt x="10433" y="6942"/>
                </a:cubicBezTo>
                <a:cubicBezTo>
                  <a:pt x="10433" y="8809"/>
                  <a:pt x="8931" y="10352"/>
                  <a:pt x="7064" y="10352"/>
                </a:cubicBezTo>
                <a:cubicBezTo>
                  <a:pt x="5156" y="10352"/>
                  <a:pt x="3654" y="8809"/>
                  <a:pt x="3654" y="6942"/>
                </a:cubicBezTo>
                <a:cubicBezTo>
                  <a:pt x="3654" y="5075"/>
                  <a:pt x="5156" y="3532"/>
                  <a:pt x="7064" y="3532"/>
                </a:cubicBezTo>
                <a:close/>
                <a:moveTo>
                  <a:pt x="5521" y="0"/>
                </a:moveTo>
                <a:cubicBezTo>
                  <a:pt x="5278" y="41"/>
                  <a:pt x="5034" y="81"/>
                  <a:pt x="4750" y="203"/>
                </a:cubicBezTo>
                <a:cubicBezTo>
                  <a:pt x="4912" y="812"/>
                  <a:pt x="4628" y="1502"/>
                  <a:pt x="4060" y="1868"/>
                </a:cubicBezTo>
                <a:cubicBezTo>
                  <a:pt x="3815" y="2014"/>
                  <a:pt x="3551" y="2083"/>
                  <a:pt x="3290" y="2083"/>
                </a:cubicBezTo>
                <a:cubicBezTo>
                  <a:pt x="2903" y="2083"/>
                  <a:pt x="2524" y="1932"/>
                  <a:pt x="2233" y="1665"/>
                </a:cubicBezTo>
                <a:cubicBezTo>
                  <a:pt x="2030" y="1827"/>
                  <a:pt x="1868" y="2030"/>
                  <a:pt x="1665" y="2233"/>
                </a:cubicBezTo>
                <a:cubicBezTo>
                  <a:pt x="2111" y="2679"/>
                  <a:pt x="2233" y="3451"/>
                  <a:pt x="1868" y="4019"/>
                </a:cubicBezTo>
                <a:cubicBezTo>
                  <a:pt x="1576" y="4505"/>
                  <a:pt x="1104" y="4758"/>
                  <a:pt x="595" y="4758"/>
                </a:cubicBezTo>
                <a:cubicBezTo>
                  <a:pt x="466" y="4758"/>
                  <a:pt x="335" y="4742"/>
                  <a:pt x="203" y="4709"/>
                </a:cubicBezTo>
                <a:cubicBezTo>
                  <a:pt x="82" y="4953"/>
                  <a:pt x="41" y="5237"/>
                  <a:pt x="0" y="5480"/>
                </a:cubicBezTo>
                <a:cubicBezTo>
                  <a:pt x="609" y="5683"/>
                  <a:pt x="1056" y="6252"/>
                  <a:pt x="1056" y="6942"/>
                </a:cubicBezTo>
                <a:cubicBezTo>
                  <a:pt x="1056" y="7632"/>
                  <a:pt x="609" y="8200"/>
                  <a:pt x="0" y="8403"/>
                </a:cubicBezTo>
                <a:cubicBezTo>
                  <a:pt x="41" y="8647"/>
                  <a:pt x="82" y="8931"/>
                  <a:pt x="203" y="9175"/>
                </a:cubicBezTo>
                <a:cubicBezTo>
                  <a:pt x="310" y="9146"/>
                  <a:pt x="420" y="9133"/>
                  <a:pt x="530" y="9133"/>
                </a:cubicBezTo>
                <a:cubicBezTo>
                  <a:pt x="1045" y="9133"/>
                  <a:pt x="1567" y="9430"/>
                  <a:pt x="1868" y="9865"/>
                </a:cubicBezTo>
                <a:cubicBezTo>
                  <a:pt x="2233" y="10474"/>
                  <a:pt x="2111" y="11204"/>
                  <a:pt x="1665" y="11692"/>
                </a:cubicBezTo>
                <a:cubicBezTo>
                  <a:pt x="1827" y="11895"/>
                  <a:pt x="2030" y="12057"/>
                  <a:pt x="2233" y="12260"/>
                </a:cubicBezTo>
                <a:cubicBezTo>
                  <a:pt x="2500" y="11993"/>
                  <a:pt x="2883" y="11842"/>
                  <a:pt x="3270" y="11842"/>
                </a:cubicBezTo>
                <a:cubicBezTo>
                  <a:pt x="3530" y="11842"/>
                  <a:pt x="3791" y="11910"/>
                  <a:pt x="4019" y="12057"/>
                </a:cubicBezTo>
                <a:cubicBezTo>
                  <a:pt x="4628" y="12422"/>
                  <a:pt x="4872" y="13072"/>
                  <a:pt x="4709" y="13762"/>
                </a:cubicBezTo>
                <a:cubicBezTo>
                  <a:pt x="4953" y="13843"/>
                  <a:pt x="5237" y="13884"/>
                  <a:pt x="5481" y="13965"/>
                </a:cubicBezTo>
                <a:cubicBezTo>
                  <a:pt x="5684" y="13356"/>
                  <a:pt x="6252" y="12869"/>
                  <a:pt x="6942" y="12869"/>
                </a:cubicBezTo>
                <a:cubicBezTo>
                  <a:pt x="7673" y="12869"/>
                  <a:pt x="8201" y="13356"/>
                  <a:pt x="8404" y="13965"/>
                </a:cubicBezTo>
                <a:cubicBezTo>
                  <a:pt x="8688" y="13884"/>
                  <a:pt x="8931" y="13843"/>
                  <a:pt x="9175" y="13762"/>
                </a:cubicBezTo>
                <a:cubicBezTo>
                  <a:pt x="9013" y="13153"/>
                  <a:pt x="9337" y="12422"/>
                  <a:pt x="9865" y="12057"/>
                </a:cubicBezTo>
                <a:cubicBezTo>
                  <a:pt x="10114" y="11924"/>
                  <a:pt x="10383" y="11859"/>
                  <a:pt x="10650" y="11859"/>
                </a:cubicBezTo>
                <a:cubicBezTo>
                  <a:pt x="11037" y="11859"/>
                  <a:pt x="11420" y="11996"/>
                  <a:pt x="11732" y="12260"/>
                </a:cubicBezTo>
                <a:cubicBezTo>
                  <a:pt x="11895" y="12138"/>
                  <a:pt x="12057" y="11935"/>
                  <a:pt x="12260" y="11692"/>
                </a:cubicBezTo>
                <a:cubicBezTo>
                  <a:pt x="11814" y="11245"/>
                  <a:pt x="11732" y="10514"/>
                  <a:pt x="12057" y="9946"/>
                </a:cubicBezTo>
                <a:cubicBezTo>
                  <a:pt x="12362" y="9439"/>
                  <a:pt x="12863" y="9185"/>
                  <a:pt x="13422" y="9185"/>
                </a:cubicBezTo>
                <a:cubicBezTo>
                  <a:pt x="13533" y="9185"/>
                  <a:pt x="13647" y="9195"/>
                  <a:pt x="13762" y="9215"/>
                </a:cubicBezTo>
                <a:cubicBezTo>
                  <a:pt x="13843" y="8972"/>
                  <a:pt x="13884" y="8728"/>
                  <a:pt x="13965" y="8485"/>
                </a:cubicBezTo>
                <a:cubicBezTo>
                  <a:pt x="13316" y="8282"/>
                  <a:pt x="12869" y="7713"/>
                  <a:pt x="12869" y="6983"/>
                </a:cubicBezTo>
                <a:cubicBezTo>
                  <a:pt x="12869" y="6292"/>
                  <a:pt x="13316" y="5724"/>
                  <a:pt x="13965" y="5521"/>
                </a:cubicBezTo>
                <a:cubicBezTo>
                  <a:pt x="13884" y="5278"/>
                  <a:pt x="13843" y="5034"/>
                  <a:pt x="13762" y="4750"/>
                </a:cubicBezTo>
                <a:cubicBezTo>
                  <a:pt x="13648" y="4780"/>
                  <a:pt x="13529" y="4795"/>
                  <a:pt x="13409" y="4795"/>
                </a:cubicBezTo>
                <a:cubicBezTo>
                  <a:pt x="12891" y="4795"/>
                  <a:pt x="12354" y="4521"/>
                  <a:pt x="12057" y="4060"/>
                </a:cubicBezTo>
                <a:cubicBezTo>
                  <a:pt x="11732" y="3451"/>
                  <a:pt x="11814" y="2720"/>
                  <a:pt x="12260" y="2233"/>
                </a:cubicBezTo>
                <a:cubicBezTo>
                  <a:pt x="12138" y="2030"/>
                  <a:pt x="11935" y="1868"/>
                  <a:pt x="11732" y="1665"/>
                </a:cubicBezTo>
                <a:cubicBezTo>
                  <a:pt x="11441" y="1932"/>
                  <a:pt x="11063" y="2083"/>
                  <a:pt x="10684" y="2083"/>
                </a:cubicBezTo>
                <a:cubicBezTo>
                  <a:pt x="10429" y="2083"/>
                  <a:pt x="10175" y="2014"/>
                  <a:pt x="9946" y="1868"/>
                </a:cubicBezTo>
                <a:cubicBezTo>
                  <a:pt x="9337" y="1502"/>
                  <a:pt x="9094" y="853"/>
                  <a:pt x="9216" y="203"/>
                </a:cubicBezTo>
                <a:cubicBezTo>
                  <a:pt x="8972" y="81"/>
                  <a:pt x="8728" y="41"/>
                  <a:pt x="8485" y="0"/>
                </a:cubicBezTo>
                <a:cubicBezTo>
                  <a:pt x="8282" y="609"/>
                  <a:pt x="7713" y="1056"/>
                  <a:pt x="6983" y="1056"/>
                </a:cubicBezTo>
                <a:cubicBezTo>
                  <a:pt x="6293" y="1056"/>
                  <a:pt x="5724" y="609"/>
                  <a:pt x="552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4"/>
          <p:cNvSpPr/>
          <p:nvPr/>
        </p:nvSpPr>
        <p:spPr>
          <a:xfrm>
            <a:off x="8641625" y="1878497"/>
            <a:ext cx="340107" cy="340083"/>
          </a:xfrm>
          <a:custGeom>
            <a:avLst/>
            <a:gdLst/>
            <a:ahLst/>
            <a:cxnLst/>
            <a:rect l="l" t="t" r="r" b="b"/>
            <a:pathLst>
              <a:path w="13966" h="13965" extrusionOk="0">
                <a:moveTo>
                  <a:pt x="7064" y="3532"/>
                </a:moveTo>
                <a:cubicBezTo>
                  <a:pt x="8931" y="3532"/>
                  <a:pt x="10433" y="5075"/>
                  <a:pt x="10433" y="6942"/>
                </a:cubicBezTo>
                <a:cubicBezTo>
                  <a:pt x="10433" y="8809"/>
                  <a:pt x="8931" y="10352"/>
                  <a:pt x="7064" y="10352"/>
                </a:cubicBezTo>
                <a:cubicBezTo>
                  <a:pt x="5156" y="10352"/>
                  <a:pt x="3654" y="8809"/>
                  <a:pt x="3654" y="6942"/>
                </a:cubicBezTo>
                <a:cubicBezTo>
                  <a:pt x="3654" y="5075"/>
                  <a:pt x="5156" y="3532"/>
                  <a:pt x="7064" y="3532"/>
                </a:cubicBezTo>
                <a:close/>
                <a:moveTo>
                  <a:pt x="5521" y="0"/>
                </a:moveTo>
                <a:cubicBezTo>
                  <a:pt x="5278" y="41"/>
                  <a:pt x="5034" y="81"/>
                  <a:pt x="4750" y="203"/>
                </a:cubicBezTo>
                <a:cubicBezTo>
                  <a:pt x="4912" y="812"/>
                  <a:pt x="4628" y="1502"/>
                  <a:pt x="4060" y="1868"/>
                </a:cubicBezTo>
                <a:cubicBezTo>
                  <a:pt x="3815" y="2014"/>
                  <a:pt x="3551" y="2083"/>
                  <a:pt x="3290" y="2083"/>
                </a:cubicBezTo>
                <a:cubicBezTo>
                  <a:pt x="2903" y="2083"/>
                  <a:pt x="2524" y="1932"/>
                  <a:pt x="2233" y="1665"/>
                </a:cubicBezTo>
                <a:cubicBezTo>
                  <a:pt x="2030" y="1827"/>
                  <a:pt x="1868" y="2030"/>
                  <a:pt x="1665" y="2233"/>
                </a:cubicBezTo>
                <a:cubicBezTo>
                  <a:pt x="2111" y="2679"/>
                  <a:pt x="2233" y="3451"/>
                  <a:pt x="1868" y="4019"/>
                </a:cubicBezTo>
                <a:cubicBezTo>
                  <a:pt x="1576" y="4505"/>
                  <a:pt x="1104" y="4758"/>
                  <a:pt x="595" y="4758"/>
                </a:cubicBezTo>
                <a:cubicBezTo>
                  <a:pt x="466" y="4758"/>
                  <a:pt x="335" y="4742"/>
                  <a:pt x="203" y="4709"/>
                </a:cubicBezTo>
                <a:cubicBezTo>
                  <a:pt x="82" y="4953"/>
                  <a:pt x="41" y="5237"/>
                  <a:pt x="0" y="5480"/>
                </a:cubicBezTo>
                <a:cubicBezTo>
                  <a:pt x="609" y="5683"/>
                  <a:pt x="1056" y="6252"/>
                  <a:pt x="1056" y="6942"/>
                </a:cubicBezTo>
                <a:cubicBezTo>
                  <a:pt x="1056" y="7632"/>
                  <a:pt x="609" y="8200"/>
                  <a:pt x="0" y="8403"/>
                </a:cubicBezTo>
                <a:cubicBezTo>
                  <a:pt x="41" y="8647"/>
                  <a:pt x="82" y="8931"/>
                  <a:pt x="203" y="9175"/>
                </a:cubicBezTo>
                <a:cubicBezTo>
                  <a:pt x="310" y="9146"/>
                  <a:pt x="420" y="9133"/>
                  <a:pt x="530" y="9133"/>
                </a:cubicBezTo>
                <a:cubicBezTo>
                  <a:pt x="1045" y="9133"/>
                  <a:pt x="1567" y="9430"/>
                  <a:pt x="1868" y="9865"/>
                </a:cubicBezTo>
                <a:cubicBezTo>
                  <a:pt x="2233" y="10474"/>
                  <a:pt x="2111" y="11204"/>
                  <a:pt x="1665" y="11692"/>
                </a:cubicBezTo>
                <a:cubicBezTo>
                  <a:pt x="1827" y="11895"/>
                  <a:pt x="2030" y="12057"/>
                  <a:pt x="2233" y="12260"/>
                </a:cubicBezTo>
                <a:cubicBezTo>
                  <a:pt x="2500" y="11993"/>
                  <a:pt x="2883" y="11842"/>
                  <a:pt x="3270" y="11842"/>
                </a:cubicBezTo>
                <a:cubicBezTo>
                  <a:pt x="3530" y="11842"/>
                  <a:pt x="3791" y="11910"/>
                  <a:pt x="4019" y="12057"/>
                </a:cubicBezTo>
                <a:cubicBezTo>
                  <a:pt x="4628" y="12422"/>
                  <a:pt x="4872" y="13072"/>
                  <a:pt x="4709" y="13762"/>
                </a:cubicBezTo>
                <a:cubicBezTo>
                  <a:pt x="4953" y="13843"/>
                  <a:pt x="5237" y="13884"/>
                  <a:pt x="5481" y="13965"/>
                </a:cubicBezTo>
                <a:cubicBezTo>
                  <a:pt x="5684" y="13356"/>
                  <a:pt x="6252" y="12869"/>
                  <a:pt x="6942" y="12869"/>
                </a:cubicBezTo>
                <a:cubicBezTo>
                  <a:pt x="7673" y="12869"/>
                  <a:pt x="8201" y="13356"/>
                  <a:pt x="8404" y="13965"/>
                </a:cubicBezTo>
                <a:cubicBezTo>
                  <a:pt x="8688" y="13884"/>
                  <a:pt x="8931" y="13843"/>
                  <a:pt x="9175" y="13762"/>
                </a:cubicBezTo>
                <a:cubicBezTo>
                  <a:pt x="9013" y="13153"/>
                  <a:pt x="9337" y="12422"/>
                  <a:pt x="9865" y="12057"/>
                </a:cubicBezTo>
                <a:cubicBezTo>
                  <a:pt x="10114" y="11924"/>
                  <a:pt x="10383" y="11859"/>
                  <a:pt x="10650" y="11859"/>
                </a:cubicBezTo>
                <a:cubicBezTo>
                  <a:pt x="11037" y="11859"/>
                  <a:pt x="11420" y="11996"/>
                  <a:pt x="11732" y="12260"/>
                </a:cubicBezTo>
                <a:cubicBezTo>
                  <a:pt x="11895" y="12138"/>
                  <a:pt x="12057" y="11935"/>
                  <a:pt x="12260" y="11692"/>
                </a:cubicBezTo>
                <a:cubicBezTo>
                  <a:pt x="11814" y="11245"/>
                  <a:pt x="11732" y="10514"/>
                  <a:pt x="12057" y="9946"/>
                </a:cubicBezTo>
                <a:cubicBezTo>
                  <a:pt x="12362" y="9439"/>
                  <a:pt x="12863" y="9185"/>
                  <a:pt x="13422" y="9185"/>
                </a:cubicBezTo>
                <a:cubicBezTo>
                  <a:pt x="13533" y="9185"/>
                  <a:pt x="13647" y="9195"/>
                  <a:pt x="13762" y="9215"/>
                </a:cubicBezTo>
                <a:cubicBezTo>
                  <a:pt x="13843" y="8972"/>
                  <a:pt x="13884" y="8728"/>
                  <a:pt x="13965" y="8485"/>
                </a:cubicBezTo>
                <a:cubicBezTo>
                  <a:pt x="13316" y="8282"/>
                  <a:pt x="12869" y="7713"/>
                  <a:pt x="12869" y="6983"/>
                </a:cubicBezTo>
                <a:cubicBezTo>
                  <a:pt x="12869" y="6292"/>
                  <a:pt x="13316" y="5724"/>
                  <a:pt x="13965" y="5521"/>
                </a:cubicBezTo>
                <a:cubicBezTo>
                  <a:pt x="13884" y="5278"/>
                  <a:pt x="13843" y="5034"/>
                  <a:pt x="13762" y="4750"/>
                </a:cubicBezTo>
                <a:cubicBezTo>
                  <a:pt x="13648" y="4780"/>
                  <a:pt x="13529" y="4795"/>
                  <a:pt x="13409" y="4795"/>
                </a:cubicBezTo>
                <a:cubicBezTo>
                  <a:pt x="12891" y="4795"/>
                  <a:pt x="12354" y="4521"/>
                  <a:pt x="12057" y="4060"/>
                </a:cubicBezTo>
                <a:cubicBezTo>
                  <a:pt x="11732" y="3451"/>
                  <a:pt x="11814" y="2720"/>
                  <a:pt x="12260" y="2233"/>
                </a:cubicBezTo>
                <a:cubicBezTo>
                  <a:pt x="12138" y="2030"/>
                  <a:pt x="11935" y="1868"/>
                  <a:pt x="11732" y="1665"/>
                </a:cubicBezTo>
                <a:cubicBezTo>
                  <a:pt x="11441" y="1932"/>
                  <a:pt x="11063" y="2083"/>
                  <a:pt x="10684" y="2083"/>
                </a:cubicBezTo>
                <a:cubicBezTo>
                  <a:pt x="10429" y="2083"/>
                  <a:pt x="10175" y="2014"/>
                  <a:pt x="9946" y="1868"/>
                </a:cubicBezTo>
                <a:cubicBezTo>
                  <a:pt x="9337" y="1502"/>
                  <a:pt x="9094" y="853"/>
                  <a:pt x="9216" y="203"/>
                </a:cubicBezTo>
                <a:cubicBezTo>
                  <a:pt x="8972" y="81"/>
                  <a:pt x="8728" y="41"/>
                  <a:pt x="8485" y="0"/>
                </a:cubicBezTo>
                <a:cubicBezTo>
                  <a:pt x="8282" y="609"/>
                  <a:pt x="7713" y="1056"/>
                  <a:pt x="6983" y="1056"/>
                </a:cubicBezTo>
                <a:cubicBezTo>
                  <a:pt x="6293" y="1056"/>
                  <a:pt x="5724" y="609"/>
                  <a:pt x="552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4"/>
          <p:cNvSpPr/>
          <p:nvPr/>
        </p:nvSpPr>
        <p:spPr>
          <a:xfrm>
            <a:off x="6308850" y="3801900"/>
            <a:ext cx="225306" cy="225290"/>
          </a:xfrm>
          <a:custGeom>
            <a:avLst/>
            <a:gdLst/>
            <a:ahLst/>
            <a:cxnLst/>
            <a:rect l="l" t="t" r="r" b="b"/>
            <a:pathLst>
              <a:path w="13966" h="13965" extrusionOk="0">
                <a:moveTo>
                  <a:pt x="7064" y="3532"/>
                </a:moveTo>
                <a:cubicBezTo>
                  <a:pt x="8931" y="3532"/>
                  <a:pt x="10433" y="5075"/>
                  <a:pt x="10433" y="6942"/>
                </a:cubicBezTo>
                <a:cubicBezTo>
                  <a:pt x="10433" y="8809"/>
                  <a:pt x="8931" y="10352"/>
                  <a:pt x="7064" y="10352"/>
                </a:cubicBezTo>
                <a:cubicBezTo>
                  <a:pt x="5156" y="10352"/>
                  <a:pt x="3654" y="8809"/>
                  <a:pt x="3654" y="6942"/>
                </a:cubicBezTo>
                <a:cubicBezTo>
                  <a:pt x="3654" y="5075"/>
                  <a:pt x="5156" y="3532"/>
                  <a:pt x="7064" y="3532"/>
                </a:cubicBezTo>
                <a:close/>
                <a:moveTo>
                  <a:pt x="5521" y="0"/>
                </a:moveTo>
                <a:cubicBezTo>
                  <a:pt x="5278" y="41"/>
                  <a:pt x="5034" y="81"/>
                  <a:pt x="4750" y="203"/>
                </a:cubicBezTo>
                <a:cubicBezTo>
                  <a:pt x="4912" y="812"/>
                  <a:pt x="4628" y="1502"/>
                  <a:pt x="4060" y="1868"/>
                </a:cubicBezTo>
                <a:cubicBezTo>
                  <a:pt x="3815" y="2014"/>
                  <a:pt x="3551" y="2083"/>
                  <a:pt x="3290" y="2083"/>
                </a:cubicBezTo>
                <a:cubicBezTo>
                  <a:pt x="2903" y="2083"/>
                  <a:pt x="2524" y="1932"/>
                  <a:pt x="2233" y="1665"/>
                </a:cubicBezTo>
                <a:cubicBezTo>
                  <a:pt x="2030" y="1827"/>
                  <a:pt x="1868" y="2030"/>
                  <a:pt x="1665" y="2233"/>
                </a:cubicBezTo>
                <a:cubicBezTo>
                  <a:pt x="2111" y="2679"/>
                  <a:pt x="2233" y="3451"/>
                  <a:pt x="1868" y="4019"/>
                </a:cubicBezTo>
                <a:cubicBezTo>
                  <a:pt x="1576" y="4505"/>
                  <a:pt x="1104" y="4758"/>
                  <a:pt x="595" y="4758"/>
                </a:cubicBezTo>
                <a:cubicBezTo>
                  <a:pt x="466" y="4758"/>
                  <a:pt x="335" y="4742"/>
                  <a:pt x="203" y="4709"/>
                </a:cubicBezTo>
                <a:cubicBezTo>
                  <a:pt x="82" y="4953"/>
                  <a:pt x="41" y="5237"/>
                  <a:pt x="0" y="5480"/>
                </a:cubicBezTo>
                <a:cubicBezTo>
                  <a:pt x="609" y="5683"/>
                  <a:pt x="1056" y="6252"/>
                  <a:pt x="1056" y="6942"/>
                </a:cubicBezTo>
                <a:cubicBezTo>
                  <a:pt x="1056" y="7632"/>
                  <a:pt x="609" y="8200"/>
                  <a:pt x="0" y="8403"/>
                </a:cubicBezTo>
                <a:cubicBezTo>
                  <a:pt x="41" y="8647"/>
                  <a:pt x="82" y="8931"/>
                  <a:pt x="203" y="9175"/>
                </a:cubicBezTo>
                <a:cubicBezTo>
                  <a:pt x="310" y="9146"/>
                  <a:pt x="420" y="9133"/>
                  <a:pt x="530" y="9133"/>
                </a:cubicBezTo>
                <a:cubicBezTo>
                  <a:pt x="1045" y="9133"/>
                  <a:pt x="1567" y="9430"/>
                  <a:pt x="1868" y="9865"/>
                </a:cubicBezTo>
                <a:cubicBezTo>
                  <a:pt x="2233" y="10474"/>
                  <a:pt x="2111" y="11204"/>
                  <a:pt x="1665" y="11692"/>
                </a:cubicBezTo>
                <a:cubicBezTo>
                  <a:pt x="1827" y="11895"/>
                  <a:pt x="2030" y="12057"/>
                  <a:pt x="2233" y="12260"/>
                </a:cubicBezTo>
                <a:cubicBezTo>
                  <a:pt x="2500" y="11993"/>
                  <a:pt x="2883" y="11842"/>
                  <a:pt x="3270" y="11842"/>
                </a:cubicBezTo>
                <a:cubicBezTo>
                  <a:pt x="3530" y="11842"/>
                  <a:pt x="3791" y="11910"/>
                  <a:pt x="4019" y="12057"/>
                </a:cubicBezTo>
                <a:cubicBezTo>
                  <a:pt x="4628" y="12422"/>
                  <a:pt x="4872" y="13072"/>
                  <a:pt x="4709" y="13762"/>
                </a:cubicBezTo>
                <a:cubicBezTo>
                  <a:pt x="4953" y="13843"/>
                  <a:pt x="5237" y="13884"/>
                  <a:pt x="5481" y="13965"/>
                </a:cubicBezTo>
                <a:cubicBezTo>
                  <a:pt x="5684" y="13356"/>
                  <a:pt x="6252" y="12869"/>
                  <a:pt x="6942" y="12869"/>
                </a:cubicBezTo>
                <a:cubicBezTo>
                  <a:pt x="7673" y="12869"/>
                  <a:pt x="8201" y="13356"/>
                  <a:pt x="8404" y="13965"/>
                </a:cubicBezTo>
                <a:cubicBezTo>
                  <a:pt x="8688" y="13884"/>
                  <a:pt x="8931" y="13843"/>
                  <a:pt x="9175" y="13762"/>
                </a:cubicBezTo>
                <a:cubicBezTo>
                  <a:pt x="9013" y="13153"/>
                  <a:pt x="9337" y="12422"/>
                  <a:pt x="9865" y="12057"/>
                </a:cubicBezTo>
                <a:cubicBezTo>
                  <a:pt x="10114" y="11924"/>
                  <a:pt x="10383" y="11859"/>
                  <a:pt x="10650" y="11859"/>
                </a:cubicBezTo>
                <a:cubicBezTo>
                  <a:pt x="11037" y="11859"/>
                  <a:pt x="11420" y="11996"/>
                  <a:pt x="11732" y="12260"/>
                </a:cubicBezTo>
                <a:cubicBezTo>
                  <a:pt x="11895" y="12138"/>
                  <a:pt x="12057" y="11935"/>
                  <a:pt x="12260" y="11692"/>
                </a:cubicBezTo>
                <a:cubicBezTo>
                  <a:pt x="11814" y="11245"/>
                  <a:pt x="11732" y="10514"/>
                  <a:pt x="12057" y="9946"/>
                </a:cubicBezTo>
                <a:cubicBezTo>
                  <a:pt x="12362" y="9439"/>
                  <a:pt x="12863" y="9185"/>
                  <a:pt x="13422" y="9185"/>
                </a:cubicBezTo>
                <a:cubicBezTo>
                  <a:pt x="13533" y="9185"/>
                  <a:pt x="13647" y="9195"/>
                  <a:pt x="13762" y="9215"/>
                </a:cubicBezTo>
                <a:cubicBezTo>
                  <a:pt x="13843" y="8972"/>
                  <a:pt x="13884" y="8728"/>
                  <a:pt x="13965" y="8485"/>
                </a:cubicBezTo>
                <a:cubicBezTo>
                  <a:pt x="13316" y="8282"/>
                  <a:pt x="12869" y="7713"/>
                  <a:pt x="12869" y="6983"/>
                </a:cubicBezTo>
                <a:cubicBezTo>
                  <a:pt x="12869" y="6292"/>
                  <a:pt x="13316" y="5724"/>
                  <a:pt x="13965" y="5521"/>
                </a:cubicBezTo>
                <a:cubicBezTo>
                  <a:pt x="13884" y="5278"/>
                  <a:pt x="13843" y="5034"/>
                  <a:pt x="13762" y="4750"/>
                </a:cubicBezTo>
                <a:cubicBezTo>
                  <a:pt x="13648" y="4780"/>
                  <a:pt x="13529" y="4795"/>
                  <a:pt x="13409" y="4795"/>
                </a:cubicBezTo>
                <a:cubicBezTo>
                  <a:pt x="12891" y="4795"/>
                  <a:pt x="12354" y="4521"/>
                  <a:pt x="12057" y="4060"/>
                </a:cubicBezTo>
                <a:cubicBezTo>
                  <a:pt x="11732" y="3451"/>
                  <a:pt x="11814" y="2720"/>
                  <a:pt x="12260" y="2233"/>
                </a:cubicBezTo>
                <a:cubicBezTo>
                  <a:pt x="12138" y="2030"/>
                  <a:pt x="11935" y="1868"/>
                  <a:pt x="11732" y="1665"/>
                </a:cubicBezTo>
                <a:cubicBezTo>
                  <a:pt x="11441" y="1932"/>
                  <a:pt x="11063" y="2083"/>
                  <a:pt x="10684" y="2083"/>
                </a:cubicBezTo>
                <a:cubicBezTo>
                  <a:pt x="10429" y="2083"/>
                  <a:pt x="10175" y="2014"/>
                  <a:pt x="9946" y="1868"/>
                </a:cubicBezTo>
                <a:cubicBezTo>
                  <a:pt x="9337" y="1502"/>
                  <a:pt x="9094" y="853"/>
                  <a:pt x="9216" y="203"/>
                </a:cubicBezTo>
                <a:cubicBezTo>
                  <a:pt x="8972" y="81"/>
                  <a:pt x="8728" y="41"/>
                  <a:pt x="8485" y="0"/>
                </a:cubicBezTo>
                <a:cubicBezTo>
                  <a:pt x="8282" y="609"/>
                  <a:pt x="7713" y="1056"/>
                  <a:pt x="6983" y="1056"/>
                </a:cubicBezTo>
                <a:cubicBezTo>
                  <a:pt x="6293" y="1056"/>
                  <a:pt x="5724" y="609"/>
                  <a:pt x="552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85"/>
        <p:cNvGrpSpPr/>
        <p:nvPr/>
      </p:nvGrpSpPr>
      <p:grpSpPr>
        <a:xfrm>
          <a:off x="0" y="0"/>
          <a:ext cx="0" cy="0"/>
          <a:chOff x="0" y="0"/>
          <a:chExt cx="0" cy="0"/>
        </a:xfrm>
      </p:grpSpPr>
      <p:sp>
        <p:nvSpPr>
          <p:cNvPr id="2" name="Google Shape;208;p26">
            <a:extLst>
              <a:ext uri="{FF2B5EF4-FFF2-40B4-BE49-F238E27FC236}">
                <a16:creationId xmlns:a16="http://schemas.microsoft.com/office/drawing/2014/main" id="{A6A77BEA-8FEE-9DC9-4FF5-286D528197D8}"/>
              </a:ext>
            </a:extLst>
          </p:cNvPr>
          <p:cNvSpPr txBox="1">
            <a:spLocks/>
          </p:cNvSpPr>
          <p:nvPr/>
        </p:nvSpPr>
        <p:spPr>
          <a:xfrm>
            <a:off x="810433" y="1540668"/>
            <a:ext cx="6677885" cy="360283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400"/>
              <a:buFont typeface="Bebas Neue"/>
              <a:buNone/>
              <a:defRPr sz="2200" b="0" i="0" u="none" strike="noStrike" cap="none">
                <a:solidFill>
                  <a:schemeClr val="dk2"/>
                </a:solidFill>
                <a:latin typeface="Pridi"/>
                <a:ea typeface="Pridi"/>
                <a:cs typeface="Pridi"/>
                <a:sym typeface="Pridi"/>
              </a:defRPr>
            </a:lvl1pPr>
            <a:lvl2pPr marL="914400" marR="0" lvl="1"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342900" indent="-342900">
              <a:buFont typeface="Arial" panose="020B0604020202020204" pitchFamily="34" charset="0"/>
              <a:buChar char="•"/>
            </a:pPr>
            <a:r>
              <a:rPr lang="en-US" dirty="0">
                <a:solidFill>
                  <a:schemeClr val="tx1"/>
                </a:solidFill>
              </a:rPr>
              <a:t>Casual riders use bikes for leisure, while members use them for daily commuting.</a:t>
            </a:r>
            <a:endParaRPr lang="tr-TR" dirty="0">
              <a:solidFill>
                <a:schemeClr val="tx1"/>
              </a:solidFill>
            </a:endParaRPr>
          </a:p>
          <a:p>
            <a:pPr marL="342900" indent="-342900">
              <a:buFont typeface="Arial" panose="020B0604020202020204" pitchFamily="34" charset="0"/>
              <a:buChar char="•"/>
            </a:pPr>
            <a:r>
              <a:rPr lang="en-US" dirty="0">
                <a:solidFill>
                  <a:schemeClr val="tx1"/>
                </a:solidFill>
              </a:rPr>
              <a:t>Average ride length varies, shorter and consistent for members, longer and more exploratory for casual riders</a:t>
            </a:r>
            <a:r>
              <a:rPr lang="tr-TR" dirty="0">
                <a:solidFill>
                  <a:schemeClr val="tx1"/>
                </a:solidFill>
              </a:rPr>
              <a:t>.</a:t>
            </a:r>
          </a:p>
          <a:p>
            <a:pPr marL="342900" indent="-342900">
              <a:buFont typeface="Arial" panose="020B0604020202020204" pitchFamily="34" charset="0"/>
              <a:buChar char="•"/>
            </a:pPr>
            <a:r>
              <a:rPr lang="en-US" dirty="0">
                <a:solidFill>
                  <a:schemeClr val="tx1"/>
                </a:solidFill>
              </a:rPr>
              <a:t>Peak months align with the weather for both groups, but peak days differ - weekdays for members and weekends for casual riders.</a:t>
            </a:r>
            <a:endParaRPr lang="en-US" dirty="0"/>
          </a:p>
        </p:txBody>
      </p:sp>
      <p:sp>
        <p:nvSpPr>
          <p:cNvPr id="4" name="Google Shape;201;p26">
            <a:extLst>
              <a:ext uri="{FF2B5EF4-FFF2-40B4-BE49-F238E27FC236}">
                <a16:creationId xmlns:a16="http://schemas.microsoft.com/office/drawing/2014/main" id="{47F59652-AFD9-1F35-14BF-EB407479AED0}"/>
              </a:ext>
            </a:extLst>
          </p:cNvPr>
          <p:cNvSpPr txBox="1">
            <a:spLocks/>
          </p:cNvSpPr>
          <p:nvPr/>
        </p:nvSpPr>
        <p:spPr>
          <a:xfrm>
            <a:off x="810433" y="304326"/>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Pridi"/>
              <a:buNone/>
              <a:defRPr sz="3500" b="0" i="0" u="none" strike="noStrike" cap="none">
                <a:solidFill>
                  <a:schemeClr val="dk1"/>
                </a:solidFill>
                <a:latin typeface="Pridi"/>
                <a:ea typeface="Pridi"/>
                <a:cs typeface="Pridi"/>
                <a:sym typeface="Pridi"/>
              </a:defRPr>
            </a:lvl1pPr>
            <a:lvl2pPr marR="0" lvl="1" algn="l" rtl="0">
              <a:lnSpc>
                <a:spcPct val="100000"/>
              </a:lnSpc>
              <a:spcBef>
                <a:spcPts val="0"/>
              </a:spcBef>
              <a:spcAft>
                <a:spcPts val="0"/>
              </a:spcAft>
              <a:buClr>
                <a:schemeClr val="dk1"/>
              </a:buClr>
              <a:buSzPts val="3000"/>
              <a:buFont typeface="Pridi"/>
              <a:buNone/>
              <a:defRPr sz="3000" b="0" i="0" u="none" strike="noStrike" cap="none">
                <a:solidFill>
                  <a:schemeClr val="dk1"/>
                </a:solidFill>
                <a:latin typeface="Pridi"/>
                <a:ea typeface="Pridi"/>
                <a:cs typeface="Pridi"/>
                <a:sym typeface="Pridi"/>
              </a:defRPr>
            </a:lvl2pPr>
            <a:lvl3pPr marR="0" lvl="2" algn="l" rtl="0">
              <a:lnSpc>
                <a:spcPct val="100000"/>
              </a:lnSpc>
              <a:spcBef>
                <a:spcPts val="0"/>
              </a:spcBef>
              <a:spcAft>
                <a:spcPts val="0"/>
              </a:spcAft>
              <a:buClr>
                <a:schemeClr val="dk1"/>
              </a:buClr>
              <a:buSzPts val="3000"/>
              <a:buFont typeface="Pridi"/>
              <a:buNone/>
              <a:defRPr sz="3000" b="0" i="0" u="none" strike="noStrike" cap="none">
                <a:solidFill>
                  <a:schemeClr val="dk1"/>
                </a:solidFill>
                <a:latin typeface="Pridi"/>
                <a:ea typeface="Pridi"/>
                <a:cs typeface="Pridi"/>
                <a:sym typeface="Pridi"/>
              </a:defRPr>
            </a:lvl3pPr>
            <a:lvl4pPr marR="0" lvl="3" algn="l" rtl="0">
              <a:lnSpc>
                <a:spcPct val="100000"/>
              </a:lnSpc>
              <a:spcBef>
                <a:spcPts val="0"/>
              </a:spcBef>
              <a:spcAft>
                <a:spcPts val="0"/>
              </a:spcAft>
              <a:buClr>
                <a:schemeClr val="dk1"/>
              </a:buClr>
              <a:buSzPts val="3000"/>
              <a:buFont typeface="Pridi"/>
              <a:buNone/>
              <a:defRPr sz="3000" b="0" i="0" u="none" strike="noStrike" cap="none">
                <a:solidFill>
                  <a:schemeClr val="dk1"/>
                </a:solidFill>
                <a:latin typeface="Pridi"/>
                <a:ea typeface="Pridi"/>
                <a:cs typeface="Pridi"/>
                <a:sym typeface="Pridi"/>
              </a:defRPr>
            </a:lvl4pPr>
            <a:lvl5pPr marR="0" lvl="4" algn="l" rtl="0">
              <a:lnSpc>
                <a:spcPct val="100000"/>
              </a:lnSpc>
              <a:spcBef>
                <a:spcPts val="0"/>
              </a:spcBef>
              <a:spcAft>
                <a:spcPts val="0"/>
              </a:spcAft>
              <a:buClr>
                <a:schemeClr val="dk1"/>
              </a:buClr>
              <a:buSzPts val="3000"/>
              <a:buFont typeface="Pridi"/>
              <a:buNone/>
              <a:defRPr sz="3000" b="0" i="0" u="none" strike="noStrike" cap="none">
                <a:solidFill>
                  <a:schemeClr val="dk1"/>
                </a:solidFill>
                <a:latin typeface="Pridi"/>
                <a:ea typeface="Pridi"/>
                <a:cs typeface="Pridi"/>
                <a:sym typeface="Pridi"/>
              </a:defRPr>
            </a:lvl5pPr>
            <a:lvl6pPr marR="0" lvl="5" algn="l" rtl="0">
              <a:lnSpc>
                <a:spcPct val="100000"/>
              </a:lnSpc>
              <a:spcBef>
                <a:spcPts val="0"/>
              </a:spcBef>
              <a:spcAft>
                <a:spcPts val="0"/>
              </a:spcAft>
              <a:buClr>
                <a:schemeClr val="dk1"/>
              </a:buClr>
              <a:buSzPts val="3000"/>
              <a:buFont typeface="Pridi"/>
              <a:buNone/>
              <a:defRPr sz="3000" b="0" i="0" u="none" strike="noStrike" cap="none">
                <a:solidFill>
                  <a:schemeClr val="dk1"/>
                </a:solidFill>
                <a:latin typeface="Pridi"/>
                <a:ea typeface="Pridi"/>
                <a:cs typeface="Pridi"/>
                <a:sym typeface="Pridi"/>
              </a:defRPr>
            </a:lvl6pPr>
            <a:lvl7pPr marR="0" lvl="6" algn="l" rtl="0">
              <a:lnSpc>
                <a:spcPct val="100000"/>
              </a:lnSpc>
              <a:spcBef>
                <a:spcPts val="0"/>
              </a:spcBef>
              <a:spcAft>
                <a:spcPts val="0"/>
              </a:spcAft>
              <a:buClr>
                <a:schemeClr val="dk1"/>
              </a:buClr>
              <a:buSzPts val="3000"/>
              <a:buFont typeface="Pridi"/>
              <a:buNone/>
              <a:defRPr sz="3000" b="0" i="0" u="none" strike="noStrike" cap="none">
                <a:solidFill>
                  <a:schemeClr val="dk1"/>
                </a:solidFill>
                <a:latin typeface="Pridi"/>
                <a:ea typeface="Pridi"/>
                <a:cs typeface="Pridi"/>
                <a:sym typeface="Pridi"/>
              </a:defRPr>
            </a:lvl7pPr>
            <a:lvl8pPr marR="0" lvl="7" algn="l" rtl="0">
              <a:lnSpc>
                <a:spcPct val="100000"/>
              </a:lnSpc>
              <a:spcBef>
                <a:spcPts val="0"/>
              </a:spcBef>
              <a:spcAft>
                <a:spcPts val="0"/>
              </a:spcAft>
              <a:buClr>
                <a:schemeClr val="dk1"/>
              </a:buClr>
              <a:buSzPts val="3000"/>
              <a:buFont typeface="Pridi"/>
              <a:buNone/>
              <a:defRPr sz="3000" b="0" i="0" u="none" strike="noStrike" cap="none">
                <a:solidFill>
                  <a:schemeClr val="dk1"/>
                </a:solidFill>
                <a:latin typeface="Pridi"/>
                <a:ea typeface="Pridi"/>
                <a:cs typeface="Pridi"/>
                <a:sym typeface="Pridi"/>
              </a:defRPr>
            </a:lvl8pPr>
            <a:lvl9pPr marR="0" lvl="8" algn="l" rtl="0">
              <a:lnSpc>
                <a:spcPct val="100000"/>
              </a:lnSpc>
              <a:spcBef>
                <a:spcPts val="0"/>
              </a:spcBef>
              <a:spcAft>
                <a:spcPts val="0"/>
              </a:spcAft>
              <a:buClr>
                <a:schemeClr val="dk1"/>
              </a:buClr>
              <a:buSzPts val="3000"/>
              <a:buFont typeface="Pridi"/>
              <a:buNone/>
              <a:defRPr sz="3000" b="0" i="0" u="none" strike="noStrike" cap="none">
                <a:solidFill>
                  <a:schemeClr val="dk1"/>
                </a:solidFill>
                <a:latin typeface="Pridi"/>
                <a:ea typeface="Pridi"/>
                <a:cs typeface="Pridi"/>
                <a:sym typeface="Pridi"/>
              </a:defRPr>
            </a:lvl9pPr>
          </a:lstStyle>
          <a:p>
            <a:r>
              <a:rPr lang="en-US" sz="3200" b="1" dirty="0">
                <a:solidFill>
                  <a:schemeClr val="bg2"/>
                </a:solidFill>
              </a:rPr>
              <a:t>Comparison of Casual Riders and Members</a:t>
            </a:r>
            <a:endParaRPr lang="tr-TR" sz="3200" b="1" dirty="0">
              <a:solidFill>
                <a:schemeClr val="bg2"/>
              </a:solidFill>
            </a:endParaRPr>
          </a:p>
        </p:txBody>
      </p:sp>
    </p:spTree>
    <p:extLst>
      <p:ext uri="{BB962C8B-B14F-4D97-AF65-F5344CB8AC3E}">
        <p14:creationId xmlns:p14="http://schemas.microsoft.com/office/powerpoint/2010/main" val="40407803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85"/>
        <p:cNvGrpSpPr/>
        <p:nvPr/>
      </p:nvGrpSpPr>
      <p:grpSpPr>
        <a:xfrm>
          <a:off x="0" y="0"/>
          <a:ext cx="0" cy="0"/>
          <a:chOff x="0" y="0"/>
          <a:chExt cx="0" cy="0"/>
        </a:xfrm>
      </p:grpSpPr>
      <p:sp>
        <p:nvSpPr>
          <p:cNvPr id="4" name="Google Shape;201;p26">
            <a:extLst>
              <a:ext uri="{FF2B5EF4-FFF2-40B4-BE49-F238E27FC236}">
                <a16:creationId xmlns:a16="http://schemas.microsoft.com/office/drawing/2014/main" id="{47F59652-AFD9-1F35-14BF-EB407479AED0}"/>
              </a:ext>
            </a:extLst>
          </p:cNvPr>
          <p:cNvSpPr txBox="1">
            <a:spLocks/>
          </p:cNvSpPr>
          <p:nvPr/>
        </p:nvSpPr>
        <p:spPr>
          <a:xfrm>
            <a:off x="720000" y="414857"/>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Pridi"/>
              <a:buNone/>
              <a:defRPr sz="3500" b="0" i="0" u="none" strike="noStrike" cap="none">
                <a:solidFill>
                  <a:schemeClr val="dk1"/>
                </a:solidFill>
                <a:latin typeface="Pridi"/>
                <a:ea typeface="Pridi"/>
                <a:cs typeface="Pridi"/>
                <a:sym typeface="Pridi"/>
              </a:defRPr>
            </a:lvl1pPr>
            <a:lvl2pPr marR="0" lvl="1" algn="l" rtl="0">
              <a:lnSpc>
                <a:spcPct val="100000"/>
              </a:lnSpc>
              <a:spcBef>
                <a:spcPts val="0"/>
              </a:spcBef>
              <a:spcAft>
                <a:spcPts val="0"/>
              </a:spcAft>
              <a:buClr>
                <a:schemeClr val="dk1"/>
              </a:buClr>
              <a:buSzPts val="3000"/>
              <a:buFont typeface="Pridi"/>
              <a:buNone/>
              <a:defRPr sz="3000" b="0" i="0" u="none" strike="noStrike" cap="none">
                <a:solidFill>
                  <a:schemeClr val="dk1"/>
                </a:solidFill>
                <a:latin typeface="Pridi"/>
                <a:ea typeface="Pridi"/>
                <a:cs typeface="Pridi"/>
                <a:sym typeface="Pridi"/>
              </a:defRPr>
            </a:lvl2pPr>
            <a:lvl3pPr marR="0" lvl="2" algn="l" rtl="0">
              <a:lnSpc>
                <a:spcPct val="100000"/>
              </a:lnSpc>
              <a:spcBef>
                <a:spcPts val="0"/>
              </a:spcBef>
              <a:spcAft>
                <a:spcPts val="0"/>
              </a:spcAft>
              <a:buClr>
                <a:schemeClr val="dk1"/>
              </a:buClr>
              <a:buSzPts val="3000"/>
              <a:buFont typeface="Pridi"/>
              <a:buNone/>
              <a:defRPr sz="3000" b="0" i="0" u="none" strike="noStrike" cap="none">
                <a:solidFill>
                  <a:schemeClr val="dk1"/>
                </a:solidFill>
                <a:latin typeface="Pridi"/>
                <a:ea typeface="Pridi"/>
                <a:cs typeface="Pridi"/>
                <a:sym typeface="Pridi"/>
              </a:defRPr>
            </a:lvl3pPr>
            <a:lvl4pPr marR="0" lvl="3" algn="l" rtl="0">
              <a:lnSpc>
                <a:spcPct val="100000"/>
              </a:lnSpc>
              <a:spcBef>
                <a:spcPts val="0"/>
              </a:spcBef>
              <a:spcAft>
                <a:spcPts val="0"/>
              </a:spcAft>
              <a:buClr>
                <a:schemeClr val="dk1"/>
              </a:buClr>
              <a:buSzPts val="3000"/>
              <a:buFont typeface="Pridi"/>
              <a:buNone/>
              <a:defRPr sz="3000" b="0" i="0" u="none" strike="noStrike" cap="none">
                <a:solidFill>
                  <a:schemeClr val="dk1"/>
                </a:solidFill>
                <a:latin typeface="Pridi"/>
                <a:ea typeface="Pridi"/>
                <a:cs typeface="Pridi"/>
                <a:sym typeface="Pridi"/>
              </a:defRPr>
            </a:lvl4pPr>
            <a:lvl5pPr marR="0" lvl="4" algn="l" rtl="0">
              <a:lnSpc>
                <a:spcPct val="100000"/>
              </a:lnSpc>
              <a:spcBef>
                <a:spcPts val="0"/>
              </a:spcBef>
              <a:spcAft>
                <a:spcPts val="0"/>
              </a:spcAft>
              <a:buClr>
                <a:schemeClr val="dk1"/>
              </a:buClr>
              <a:buSzPts val="3000"/>
              <a:buFont typeface="Pridi"/>
              <a:buNone/>
              <a:defRPr sz="3000" b="0" i="0" u="none" strike="noStrike" cap="none">
                <a:solidFill>
                  <a:schemeClr val="dk1"/>
                </a:solidFill>
                <a:latin typeface="Pridi"/>
                <a:ea typeface="Pridi"/>
                <a:cs typeface="Pridi"/>
                <a:sym typeface="Pridi"/>
              </a:defRPr>
            </a:lvl5pPr>
            <a:lvl6pPr marR="0" lvl="5" algn="l" rtl="0">
              <a:lnSpc>
                <a:spcPct val="100000"/>
              </a:lnSpc>
              <a:spcBef>
                <a:spcPts val="0"/>
              </a:spcBef>
              <a:spcAft>
                <a:spcPts val="0"/>
              </a:spcAft>
              <a:buClr>
                <a:schemeClr val="dk1"/>
              </a:buClr>
              <a:buSzPts val="3000"/>
              <a:buFont typeface="Pridi"/>
              <a:buNone/>
              <a:defRPr sz="3000" b="0" i="0" u="none" strike="noStrike" cap="none">
                <a:solidFill>
                  <a:schemeClr val="dk1"/>
                </a:solidFill>
                <a:latin typeface="Pridi"/>
                <a:ea typeface="Pridi"/>
                <a:cs typeface="Pridi"/>
                <a:sym typeface="Pridi"/>
              </a:defRPr>
            </a:lvl6pPr>
            <a:lvl7pPr marR="0" lvl="6" algn="l" rtl="0">
              <a:lnSpc>
                <a:spcPct val="100000"/>
              </a:lnSpc>
              <a:spcBef>
                <a:spcPts val="0"/>
              </a:spcBef>
              <a:spcAft>
                <a:spcPts val="0"/>
              </a:spcAft>
              <a:buClr>
                <a:schemeClr val="dk1"/>
              </a:buClr>
              <a:buSzPts val="3000"/>
              <a:buFont typeface="Pridi"/>
              <a:buNone/>
              <a:defRPr sz="3000" b="0" i="0" u="none" strike="noStrike" cap="none">
                <a:solidFill>
                  <a:schemeClr val="dk1"/>
                </a:solidFill>
                <a:latin typeface="Pridi"/>
                <a:ea typeface="Pridi"/>
                <a:cs typeface="Pridi"/>
                <a:sym typeface="Pridi"/>
              </a:defRPr>
            </a:lvl7pPr>
            <a:lvl8pPr marR="0" lvl="7" algn="l" rtl="0">
              <a:lnSpc>
                <a:spcPct val="100000"/>
              </a:lnSpc>
              <a:spcBef>
                <a:spcPts val="0"/>
              </a:spcBef>
              <a:spcAft>
                <a:spcPts val="0"/>
              </a:spcAft>
              <a:buClr>
                <a:schemeClr val="dk1"/>
              </a:buClr>
              <a:buSzPts val="3000"/>
              <a:buFont typeface="Pridi"/>
              <a:buNone/>
              <a:defRPr sz="3000" b="0" i="0" u="none" strike="noStrike" cap="none">
                <a:solidFill>
                  <a:schemeClr val="dk1"/>
                </a:solidFill>
                <a:latin typeface="Pridi"/>
                <a:ea typeface="Pridi"/>
                <a:cs typeface="Pridi"/>
                <a:sym typeface="Pridi"/>
              </a:defRPr>
            </a:lvl8pPr>
            <a:lvl9pPr marR="0" lvl="8" algn="l" rtl="0">
              <a:lnSpc>
                <a:spcPct val="100000"/>
              </a:lnSpc>
              <a:spcBef>
                <a:spcPts val="0"/>
              </a:spcBef>
              <a:spcAft>
                <a:spcPts val="0"/>
              </a:spcAft>
              <a:buClr>
                <a:schemeClr val="dk1"/>
              </a:buClr>
              <a:buSzPts val="3000"/>
              <a:buFont typeface="Pridi"/>
              <a:buNone/>
              <a:defRPr sz="3000" b="0" i="0" u="none" strike="noStrike" cap="none">
                <a:solidFill>
                  <a:schemeClr val="dk1"/>
                </a:solidFill>
                <a:latin typeface="Pridi"/>
                <a:ea typeface="Pridi"/>
                <a:cs typeface="Pridi"/>
                <a:sym typeface="Pridi"/>
              </a:defRPr>
            </a:lvl9pPr>
          </a:lstStyle>
          <a:p>
            <a:r>
              <a:rPr lang="en-US" sz="3200" b="1" dirty="0">
                <a:solidFill>
                  <a:schemeClr val="bg2"/>
                </a:solidFill>
              </a:rPr>
              <a:t>Conclusion</a:t>
            </a:r>
            <a:endParaRPr lang="tr-TR" sz="3200" b="1" dirty="0">
              <a:solidFill>
                <a:schemeClr val="bg2"/>
              </a:solidFill>
            </a:endParaRPr>
          </a:p>
        </p:txBody>
      </p:sp>
      <p:sp>
        <p:nvSpPr>
          <p:cNvPr id="3" name="Google Shape;208;p26">
            <a:extLst>
              <a:ext uri="{FF2B5EF4-FFF2-40B4-BE49-F238E27FC236}">
                <a16:creationId xmlns:a16="http://schemas.microsoft.com/office/drawing/2014/main" id="{CCFF8A1B-0524-F81E-10C8-60D8CB58F6A3}"/>
              </a:ext>
            </a:extLst>
          </p:cNvPr>
          <p:cNvSpPr txBox="1">
            <a:spLocks/>
          </p:cNvSpPr>
          <p:nvPr/>
        </p:nvSpPr>
        <p:spPr>
          <a:xfrm>
            <a:off x="720000" y="1148726"/>
            <a:ext cx="6677885" cy="360283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400"/>
              <a:buFont typeface="Bebas Neue"/>
              <a:buNone/>
              <a:defRPr sz="2200" b="0" i="0" u="none" strike="noStrike" cap="none">
                <a:solidFill>
                  <a:schemeClr val="dk2"/>
                </a:solidFill>
                <a:latin typeface="Pridi"/>
                <a:ea typeface="Pridi"/>
                <a:cs typeface="Pridi"/>
                <a:sym typeface="Pridi"/>
              </a:defRPr>
            </a:lvl1pPr>
            <a:lvl2pPr marL="914400" marR="0" lvl="1"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indent="0"/>
            <a:r>
              <a:rPr lang="en-US" dirty="0">
                <a:solidFill>
                  <a:schemeClr val="tx1"/>
                </a:solidFill>
              </a:rPr>
              <a:t>After analyzing and displaying the data, I discovered that there was a higher percentage of members compared to casual riders, that members preferred classic bikes more while casual riders chose electric bike more often, that bike usage was more popular in the summer and fall, and that casual riders had a longer average ride duration. </a:t>
            </a:r>
            <a:endParaRPr lang="en-US" dirty="0"/>
          </a:p>
        </p:txBody>
      </p:sp>
    </p:spTree>
    <p:extLst>
      <p:ext uri="{BB962C8B-B14F-4D97-AF65-F5344CB8AC3E}">
        <p14:creationId xmlns:p14="http://schemas.microsoft.com/office/powerpoint/2010/main" val="27155550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85"/>
        <p:cNvGrpSpPr/>
        <p:nvPr/>
      </p:nvGrpSpPr>
      <p:grpSpPr>
        <a:xfrm>
          <a:off x="0" y="0"/>
          <a:ext cx="0" cy="0"/>
          <a:chOff x="0" y="0"/>
          <a:chExt cx="0" cy="0"/>
        </a:xfrm>
      </p:grpSpPr>
      <p:sp>
        <p:nvSpPr>
          <p:cNvPr id="4" name="Google Shape;201;p26">
            <a:extLst>
              <a:ext uri="{FF2B5EF4-FFF2-40B4-BE49-F238E27FC236}">
                <a16:creationId xmlns:a16="http://schemas.microsoft.com/office/drawing/2014/main" id="{47F59652-AFD9-1F35-14BF-EB407479AED0}"/>
              </a:ext>
            </a:extLst>
          </p:cNvPr>
          <p:cNvSpPr txBox="1">
            <a:spLocks/>
          </p:cNvSpPr>
          <p:nvPr/>
        </p:nvSpPr>
        <p:spPr>
          <a:xfrm>
            <a:off x="720000" y="414857"/>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Pridi"/>
              <a:buNone/>
              <a:defRPr sz="3500" b="0" i="0" u="none" strike="noStrike" cap="none">
                <a:solidFill>
                  <a:schemeClr val="dk1"/>
                </a:solidFill>
                <a:latin typeface="Pridi"/>
                <a:ea typeface="Pridi"/>
                <a:cs typeface="Pridi"/>
                <a:sym typeface="Pridi"/>
              </a:defRPr>
            </a:lvl1pPr>
            <a:lvl2pPr marR="0" lvl="1" algn="l" rtl="0">
              <a:lnSpc>
                <a:spcPct val="100000"/>
              </a:lnSpc>
              <a:spcBef>
                <a:spcPts val="0"/>
              </a:spcBef>
              <a:spcAft>
                <a:spcPts val="0"/>
              </a:spcAft>
              <a:buClr>
                <a:schemeClr val="dk1"/>
              </a:buClr>
              <a:buSzPts val="3000"/>
              <a:buFont typeface="Pridi"/>
              <a:buNone/>
              <a:defRPr sz="3000" b="0" i="0" u="none" strike="noStrike" cap="none">
                <a:solidFill>
                  <a:schemeClr val="dk1"/>
                </a:solidFill>
                <a:latin typeface="Pridi"/>
                <a:ea typeface="Pridi"/>
                <a:cs typeface="Pridi"/>
                <a:sym typeface="Pridi"/>
              </a:defRPr>
            </a:lvl2pPr>
            <a:lvl3pPr marR="0" lvl="2" algn="l" rtl="0">
              <a:lnSpc>
                <a:spcPct val="100000"/>
              </a:lnSpc>
              <a:spcBef>
                <a:spcPts val="0"/>
              </a:spcBef>
              <a:spcAft>
                <a:spcPts val="0"/>
              </a:spcAft>
              <a:buClr>
                <a:schemeClr val="dk1"/>
              </a:buClr>
              <a:buSzPts val="3000"/>
              <a:buFont typeface="Pridi"/>
              <a:buNone/>
              <a:defRPr sz="3000" b="0" i="0" u="none" strike="noStrike" cap="none">
                <a:solidFill>
                  <a:schemeClr val="dk1"/>
                </a:solidFill>
                <a:latin typeface="Pridi"/>
                <a:ea typeface="Pridi"/>
                <a:cs typeface="Pridi"/>
                <a:sym typeface="Pridi"/>
              </a:defRPr>
            </a:lvl3pPr>
            <a:lvl4pPr marR="0" lvl="3" algn="l" rtl="0">
              <a:lnSpc>
                <a:spcPct val="100000"/>
              </a:lnSpc>
              <a:spcBef>
                <a:spcPts val="0"/>
              </a:spcBef>
              <a:spcAft>
                <a:spcPts val="0"/>
              </a:spcAft>
              <a:buClr>
                <a:schemeClr val="dk1"/>
              </a:buClr>
              <a:buSzPts val="3000"/>
              <a:buFont typeface="Pridi"/>
              <a:buNone/>
              <a:defRPr sz="3000" b="0" i="0" u="none" strike="noStrike" cap="none">
                <a:solidFill>
                  <a:schemeClr val="dk1"/>
                </a:solidFill>
                <a:latin typeface="Pridi"/>
                <a:ea typeface="Pridi"/>
                <a:cs typeface="Pridi"/>
                <a:sym typeface="Pridi"/>
              </a:defRPr>
            </a:lvl4pPr>
            <a:lvl5pPr marR="0" lvl="4" algn="l" rtl="0">
              <a:lnSpc>
                <a:spcPct val="100000"/>
              </a:lnSpc>
              <a:spcBef>
                <a:spcPts val="0"/>
              </a:spcBef>
              <a:spcAft>
                <a:spcPts val="0"/>
              </a:spcAft>
              <a:buClr>
                <a:schemeClr val="dk1"/>
              </a:buClr>
              <a:buSzPts val="3000"/>
              <a:buFont typeface="Pridi"/>
              <a:buNone/>
              <a:defRPr sz="3000" b="0" i="0" u="none" strike="noStrike" cap="none">
                <a:solidFill>
                  <a:schemeClr val="dk1"/>
                </a:solidFill>
                <a:latin typeface="Pridi"/>
                <a:ea typeface="Pridi"/>
                <a:cs typeface="Pridi"/>
                <a:sym typeface="Pridi"/>
              </a:defRPr>
            </a:lvl5pPr>
            <a:lvl6pPr marR="0" lvl="5" algn="l" rtl="0">
              <a:lnSpc>
                <a:spcPct val="100000"/>
              </a:lnSpc>
              <a:spcBef>
                <a:spcPts val="0"/>
              </a:spcBef>
              <a:spcAft>
                <a:spcPts val="0"/>
              </a:spcAft>
              <a:buClr>
                <a:schemeClr val="dk1"/>
              </a:buClr>
              <a:buSzPts val="3000"/>
              <a:buFont typeface="Pridi"/>
              <a:buNone/>
              <a:defRPr sz="3000" b="0" i="0" u="none" strike="noStrike" cap="none">
                <a:solidFill>
                  <a:schemeClr val="dk1"/>
                </a:solidFill>
                <a:latin typeface="Pridi"/>
                <a:ea typeface="Pridi"/>
                <a:cs typeface="Pridi"/>
                <a:sym typeface="Pridi"/>
              </a:defRPr>
            </a:lvl6pPr>
            <a:lvl7pPr marR="0" lvl="6" algn="l" rtl="0">
              <a:lnSpc>
                <a:spcPct val="100000"/>
              </a:lnSpc>
              <a:spcBef>
                <a:spcPts val="0"/>
              </a:spcBef>
              <a:spcAft>
                <a:spcPts val="0"/>
              </a:spcAft>
              <a:buClr>
                <a:schemeClr val="dk1"/>
              </a:buClr>
              <a:buSzPts val="3000"/>
              <a:buFont typeface="Pridi"/>
              <a:buNone/>
              <a:defRPr sz="3000" b="0" i="0" u="none" strike="noStrike" cap="none">
                <a:solidFill>
                  <a:schemeClr val="dk1"/>
                </a:solidFill>
                <a:latin typeface="Pridi"/>
                <a:ea typeface="Pridi"/>
                <a:cs typeface="Pridi"/>
                <a:sym typeface="Pridi"/>
              </a:defRPr>
            </a:lvl7pPr>
            <a:lvl8pPr marR="0" lvl="7" algn="l" rtl="0">
              <a:lnSpc>
                <a:spcPct val="100000"/>
              </a:lnSpc>
              <a:spcBef>
                <a:spcPts val="0"/>
              </a:spcBef>
              <a:spcAft>
                <a:spcPts val="0"/>
              </a:spcAft>
              <a:buClr>
                <a:schemeClr val="dk1"/>
              </a:buClr>
              <a:buSzPts val="3000"/>
              <a:buFont typeface="Pridi"/>
              <a:buNone/>
              <a:defRPr sz="3000" b="0" i="0" u="none" strike="noStrike" cap="none">
                <a:solidFill>
                  <a:schemeClr val="dk1"/>
                </a:solidFill>
                <a:latin typeface="Pridi"/>
                <a:ea typeface="Pridi"/>
                <a:cs typeface="Pridi"/>
                <a:sym typeface="Pridi"/>
              </a:defRPr>
            </a:lvl8pPr>
            <a:lvl9pPr marR="0" lvl="8" algn="l" rtl="0">
              <a:lnSpc>
                <a:spcPct val="100000"/>
              </a:lnSpc>
              <a:spcBef>
                <a:spcPts val="0"/>
              </a:spcBef>
              <a:spcAft>
                <a:spcPts val="0"/>
              </a:spcAft>
              <a:buClr>
                <a:schemeClr val="dk1"/>
              </a:buClr>
              <a:buSzPts val="3000"/>
              <a:buFont typeface="Pridi"/>
              <a:buNone/>
              <a:defRPr sz="3000" b="0" i="0" u="none" strike="noStrike" cap="none">
                <a:solidFill>
                  <a:schemeClr val="dk1"/>
                </a:solidFill>
                <a:latin typeface="Pridi"/>
                <a:ea typeface="Pridi"/>
                <a:cs typeface="Pridi"/>
                <a:sym typeface="Pridi"/>
              </a:defRPr>
            </a:lvl9pPr>
          </a:lstStyle>
          <a:p>
            <a:r>
              <a:rPr lang="en-US" sz="3200" b="1" dirty="0">
                <a:solidFill>
                  <a:schemeClr val="bg2"/>
                </a:solidFill>
              </a:rPr>
              <a:t>Recommendations</a:t>
            </a:r>
            <a:endParaRPr lang="tr-TR" sz="3200" b="1" dirty="0">
              <a:solidFill>
                <a:schemeClr val="bg2"/>
              </a:solidFill>
            </a:endParaRPr>
          </a:p>
        </p:txBody>
      </p:sp>
      <p:sp>
        <p:nvSpPr>
          <p:cNvPr id="3" name="Google Shape;208;p26">
            <a:extLst>
              <a:ext uri="{FF2B5EF4-FFF2-40B4-BE49-F238E27FC236}">
                <a16:creationId xmlns:a16="http://schemas.microsoft.com/office/drawing/2014/main" id="{CCFF8A1B-0524-F81E-10C8-60D8CB58F6A3}"/>
              </a:ext>
            </a:extLst>
          </p:cNvPr>
          <p:cNvSpPr txBox="1">
            <a:spLocks/>
          </p:cNvSpPr>
          <p:nvPr/>
        </p:nvSpPr>
        <p:spPr>
          <a:xfrm>
            <a:off x="720000" y="987557"/>
            <a:ext cx="7704000" cy="360283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400"/>
              <a:buFont typeface="Bebas Neue"/>
              <a:buNone/>
              <a:defRPr sz="2200" b="0" i="0" u="none" strike="noStrike" cap="none">
                <a:solidFill>
                  <a:schemeClr val="dk2"/>
                </a:solidFill>
                <a:latin typeface="Pridi"/>
                <a:ea typeface="Pridi"/>
                <a:cs typeface="Pridi"/>
                <a:sym typeface="Pridi"/>
              </a:defRPr>
            </a:lvl1pPr>
            <a:lvl2pPr marL="914400" marR="0" lvl="1"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342900" indent="-342900">
              <a:buFont typeface="Arial" panose="020B0604020202020204" pitchFamily="34" charset="0"/>
              <a:buChar char="•"/>
            </a:pPr>
            <a:r>
              <a:rPr lang="en-US" dirty="0">
                <a:solidFill>
                  <a:schemeClr val="tx1"/>
                </a:solidFill>
              </a:rPr>
              <a:t>Due to the high popularity of bike usage throughout the summer and early fall, it would be a good idea to launch an incentive campaign to maintain or increase bike usage</a:t>
            </a:r>
            <a:endParaRPr lang="tr-TR" dirty="0">
              <a:solidFill>
                <a:schemeClr val="tx1"/>
              </a:solidFill>
            </a:endParaRPr>
          </a:p>
          <a:p>
            <a:pPr marL="342900" indent="-342900">
              <a:buFont typeface="Arial" panose="020B0604020202020204" pitchFamily="34" charset="0"/>
              <a:buChar char="•"/>
            </a:pPr>
            <a:r>
              <a:rPr lang="en-US" dirty="0">
                <a:solidFill>
                  <a:schemeClr val="tx1"/>
                </a:solidFill>
              </a:rPr>
              <a:t>Casual riders spend more time riding bikes, therefore providing some kind of discounts or promotions for the electric bike would help them save some time</a:t>
            </a:r>
            <a:endParaRPr lang="tr-TR" dirty="0">
              <a:solidFill>
                <a:schemeClr val="tx1"/>
              </a:solidFill>
            </a:endParaRPr>
          </a:p>
          <a:p>
            <a:pPr marL="342900" indent="-342900">
              <a:buFont typeface="Arial" panose="020B0604020202020204" pitchFamily="34" charset="0"/>
              <a:buChar char="•"/>
            </a:pPr>
            <a:r>
              <a:rPr lang="en-US" dirty="0">
                <a:solidFill>
                  <a:schemeClr val="tx1"/>
                </a:solidFill>
              </a:rPr>
              <a:t>Launch a marketing campaign that targets the benefits of converting into annual membership for casual riders through advertisements, emails, and brochures</a:t>
            </a:r>
            <a:endParaRPr lang="en-US" dirty="0"/>
          </a:p>
        </p:txBody>
      </p:sp>
    </p:spTree>
    <p:extLst>
      <p:ext uri="{BB962C8B-B14F-4D97-AF65-F5344CB8AC3E}">
        <p14:creationId xmlns:p14="http://schemas.microsoft.com/office/powerpoint/2010/main" val="15073898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85"/>
        <p:cNvGrpSpPr/>
        <p:nvPr/>
      </p:nvGrpSpPr>
      <p:grpSpPr>
        <a:xfrm>
          <a:off x="0" y="0"/>
          <a:ext cx="0" cy="0"/>
          <a:chOff x="0" y="0"/>
          <a:chExt cx="0" cy="0"/>
        </a:xfrm>
      </p:grpSpPr>
      <p:sp>
        <p:nvSpPr>
          <p:cNvPr id="4" name="Google Shape;201;p26">
            <a:extLst>
              <a:ext uri="{FF2B5EF4-FFF2-40B4-BE49-F238E27FC236}">
                <a16:creationId xmlns:a16="http://schemas.microsoft.com/office/drawing/2014/main" id="{47F59652-AFD9-1F35-14BF-EB407479AED0}"/>
              </a:ext>
            </a:extLst>
          </p:cNvPr>
          <p:cNvSpPr txBox="1">
            <a:spLocks/>
          </p:cNvSpPr>
          <p:nvPr/>
        </p:nvSpPr>
        <p:spPr>
          <a:xfrm>
            <a:off x="720000" y="414857"/>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Pridi"/>
              <a:buNone/>
              <a:defRPr sz="3500" b="0" i="0" u="none" strike="noStrike" cap="none">
                <a:solidFill>
                  <a:schemeClr val="dk1"/>
                </a:solidFill>
                <a:latin typeface="Pridi"/>
                <a:ea typeface="Pridi"/>
                <a:cs typeface="Pridi"/>
                <a:sym typeface="Pridi"/>
              </a:defRPr>
            </a:lvl1pPr>
            <a:lvl2pPr marR="0" lvl="1" algn="l" rtl="0">
              <a:lnSpc>
                <a:spcPct val="100000"/>
              </a:lnSpc>
              <a:spcBef>
                <a:spcPts val="0"/>
              </a:spcBef>
              <a:spcAft>
                <a:spcPts val="0"/>
              </a:spcAft>
              <a:buClr>
                <a:schemeClr val="dk1"/>
              </a:buClr>
              <a:buSzPts val="3000"/>
              <a:buFont typeface="Pridi"/>
              <a:buNone/>
              <a:defRPr sz="3000" b="0" i="0" u="none" strike="noStrike" cap="none">
                <a:solidFill>
                  <a:schemeClr val="dk1"/>
                </a:solidFill>
                <a:latin typeface="Pridi"/>
                <a:ea typeface="Pridi"/>
                <a:cs typeface="Pridi"/>
                <a:sym typeface="Pridi"/>
              </a:defRPr>
            </a:lvl2pPr>
            <a:lvl3pPr marR="0" lvl="2" algn="l" rtl="0">
              <a:lnSpc>
                <a:spcPct val="100000"/>
              </a:lnSpc>
              <a:spcBef>
                <a:spcPts val="0"/>
              </a:spcBef>
              <a:spcAft>
                <a:spcPts val="0"/>
              </a:spcAft>
              <a:buClr>
                <a:schemeClr val="dk1"/>
              </a:buClr>
              <a:buSzPts val="3000"/>
              <a:buFont typeface="Pridi"/>
              <a:buNone/>
              <a:defRPr sz="3000" b="0" i="0" u="none" strike="noStrike" cap="none">
                <a:solidFill>
                  <a:schemeClr val="dk1"/>
                </a:solidFill>
                <a:latin typeface="Pridi"/>
                <a:ea typeface="Pridi"/>
                <a:cs typeface="Pridi"/>
                <a:sym typeface="Pridi"/>
              </a:defRPr>
            </a:lvl3pPr>
            <a:lvl4pPr marR="0" lvl="3" algn="l" rtl="0">
              <a:lnSpc>
                <a:spcPct val="100000"/>
              </a:lnSpc>
              <a:spcBef>
                <a:spcPts val="0"/>
              </a:spcBef>
              <a:spcAft>
                <a:spcPts val="0"/>
              </a:spcAft>
              <a:buClr>
                <a:schemeClr val="dk1"/>
              </a:buClr>
              <a:buSzPts val="3000"/>
              <a:buFont typeface="Pridi"/>
              <a:buNone/>
              <a:defRPr sz="3000" b="0" i="0" u="none" strike="noStrike" cap="none">
                <a:solidFill>
                  <a:schemeClr val="dk1"/>
                </a:solidFill>
                <a:latin typeface="Pridi"/>
                <a:ea typeface="Pridi"/>
                <a:cs typeface="Pridi"/>
                <a:sym typeface="Pridi"/>
              </a:defRPr>
            </a:lvl4pPr>
            <a:lvl5pPr marR="0" lvl="4" algn="l" rtl="0">
              <a:lnSpc>
                <a:spcPct val="100000"/>
              </a:lnSpc>
              <a:spcBef>
                <a:spcPts val="0"/>
              </a:spcBef>
              <a:spcAft>
                <a:spcPts val="0"/>
              </a:spcAft>
              <a:buClr>
                <a:schemeClr val="dk1"/>
              </a:buClr>
              <a:buSzPts val="3000"/>
              <a:buFont typeface="Pridi"/>
              <a:buNone/>
              <a:defRPr sz="3000" b="0" i="0" u="none" strike="noStrike" cap="none">
                <a:solidFill>
                  <a:schemeClr val="dk1"/>
                </a:solidFill>
                <a:latin typeface="Pridi"/>
                <a:ea typeface="Pridi"/>
                <a:cs typeface="Pridi"/>
                <a:sym typeface="Pridi"/>
              </a:defRPr>
            </a:lvl5pPr>
            <a:lvl6pPr marR="0" lvl="5" algn="l" rtl="0">
              <a:lnSpc>
                <a:spcPct val="100000"/>
              </a:lnSpc>
              <a:spcBef>
                <a:spcPts val="0"/>
              </a:spcBef>
              <a:spcAft>
                <a:spcPts val="0"/>
              </a:spcAft>
              <a:buClr>
                <a:schemeClr val="dk1"/>
              </a:buClr>
              <a:buSzPts val="3000"/>
              <a:buFont typeface="Pridi"/>
              <a:buNone/>
              <a:defRPr sz="3000" b="0" i="0" u="none" strike="noStrike" cap="none">
                <a:solidFill>
                  <a:schemeClr val="dk1"/>
                </a:solidFill>
                <a:latin typeface="Pridi"/>
                <a:ea typeface="Pridi"/>
                <a:cs typeface="Pridi"/>
                <a:sym typeface="Pridi"/>
              </a:defRPr>
            </a:lvl6pPr>
            <a:lvl7pPr marR="0" lvl="6" algn="l" rtl="0">
              <a:lnSpc>
                <a:spcPct val="100000"/>
              </a:lnSpc>
              <a:spcBef>
                <a:spcPts val="0"/>
              </a:spcBef>
              <a:spcAft>
                <a:spcPts val="0"/>
              </a:spcAft>
              <a:buClr>
                <a:schemeClr val="dk1"/>
              </a:buClr>
              <a:buSzPts val="3000"/>
              <a:buFont typeface="Pridi"/>
              <a:buNone/>
              <a:defRPr sz="3000" b="0" i="0" u="none" strike="noStrike" cap="none">
                <a:solidFill>
                  <a:schemeClr val="dk1"/>
                </a:solidFill>
                <a:latin typeface="Pridi"/>
                <a:ea typeface="Pridi"/>
                <a:cs typeface="Pridi"/>
                <a:sym typeface="Pridi"/>
              </a:defRPr>
            </a:lvl7pPr>
            <a:lvl8pPr marR="0" lvl="7" algn="l" rtl="0">
              <a:lnSpc>
                <a:spcPct val="100000"/>
              </a:lnSpc>
              <a:spcBef>
                <a:spcPts val="0"/>
              </a:spcBef>
              <a:spcAft>
                <a:spcPts val="0"/>
              </a:spcAft>
              <a:buClr>
                <a:schemeClr val="dk1"/>
              </a:buClr>
              <a:buSzPts val="3000"/>
              <a:buFont typeface="Pridi"/>
              <a:buNone/>
              <a:defRPr sz="3000" b="0" i="0" u="none" strike="noStrike" cap="none">
                <a:solidFill>
                  <a:schemeClr val="dk1"/>
                </a:solidFill>
                <a:latin typeface="Pridi"/>
                <a:ea typeface="Pridi"/>
                <a:cs typeface="Pridi"/>
                <a:sym typeface="Pridi"/>
              </a:defRPr>
            </a:lvl8pPr>
            <a:lvl9pPr marR="0" lvl="8" algn="l" rtl="0">
              <a:lnSpc>
                <a:spcPct val="100000"/>
              </a:lnSpc>
              <a:spcBef>
                <a:spcPts val="0"/>
              </a:spcBef>
              <a:spcAft>
                <a:spcPts val="0"/>
              </a:spcAft>
              <a:buClr>
                <a:schemeClr val="dk1"/>
              </a:buClr>
              <a:buSzPts val="3000"/>
              <a:buFont typeface="Pridi"/>
              <a:buNone/>
              <a:defRPr sz="3000" b="0" i="0" u="none" strike="noStrike" cap="none">
                <a:solidFill>
                  <a:schemeClr val="dk1"/>
                </a:solidFill>
                <a:latin typeface="Pridi"/>
                <a:ea typeface="Pridi"/>
                <a:cs typeface="Pridi"/>
                <a:sym typeface="Pridi"/>
              </a:defRPr>
            </a:lvl9pPr>
          </a:lstStyle>
          <a:p>
            <a:r>
              <a:rPr lang="en-US" sz="3200" b="1" dirty="0">
                <a:solidFill>
                  <a:schemeClr val="bg2"/>
                </a:solidFill>
              </a:rPr>
              <a:t>Recommendations</a:t>
            </a:r>
            <a:endParaRPr lang="tr-TR" sz="3200" b="1" dirty="0">
              <a:solidFill>
                <a:schemeClr val="bg2"/>
              </a:solidFill>
            </a:endParaRPr>
          </a:p>
        </p:txBody>
      </p:sp>
      <p:sp>
        <p:nvSpPr>
          <p:cNvPr id="3" name="Google Shape;208;p26">
            <a:extLst>
              <a:ext uri="{FF2B5EF4-FFF2-40B4-BE49-F238E27FC236}">
                <a16:creationId xmlns:a16="http://schemas.microsoft.com/office/drawing/2014/main" id="{CCFF8A1B-0524-F81E-10C8-60D8CB58F6A3}"/>
              </a:ext>
            </a:extLst>
          </p:cNvPr>
          <p:cNvSpPr txBox="1">
            <a:spLocks/>
          </p:cNvSpPr>
          <p:nvPr/>
        </p:nvSpPr>
        <p:spPr>
          <a:xfrm>
            <a:off x="720000" y="987557"/>
            <a:ext cx="7704000" cy="360283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400"/>
              <a:buFont typeface="Bebas Neue"/>
              <a:buNone/>
              <a:defRPr sz="2200" b="0" i="0" u="none" strike="noStrike" cap="none">
                <a:solidFill>
                  <a:schemeClr val="dk2"/>
                </a:solidFill>
                <a:latin typeface="Pridi"/>
                <a:ea typeface="Pridi"/>
                <a:cs typeface="Pridi"/>
                <a:sym typeface="Pridi"/>
              </a:defRPr>
            </a:lvl1pPr>
            <a:lvl2pPr marL="914400" marR="0" lvl="1"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342900" indent="-342900">
              <a:buFont typeface="Arial" panose="020B0604020202020204" pitchFamily="34" charset="0"/>
              <a:buChar char="•"/>
            </a:pPr>
            <a:r>
              <a:rPr lang="en-US" dirty="0">
                <a:solidFill>
                  <a:schemeClr val="tx1"/>
                </a:solidFill>
              </a:rPr>
              <a:t>Summer Membership: Offer a seasonal membership for summer (May to August) tailored for casual riders, emphasizing bikes near popular attractions and entertainment spots. </a:t>
            </a:r>
            <a:endParaRPr lang="tr-TR" dirty="0">
              <a:solidFill>
                <a:schemeClr val="tx1"/>
              </a:solidFill>
            </a:endParaRPr>
          </a:p>
          <a:p>
            <a:pPr marL="342900" indent="-342900">
              <a:buFont typeface="Arial" panose="020B0604020202020204" pitchFamily="34" charset="0"/>
              <a:buChar char="•"/>
            </a:pPr>
            <a:r>
              <a:rPr lang="en-US" dirty="0">
                <a:solidFill>
                  <a:schemeClr val="tx1"/>
                </a:solidFill>
              </a:rPr>
              <a:t>The company should not invest more in docked bikes because its least used by both members and causals by a large margin. Also, the company might think of completely removing docked bikes and changing them with more used classic or electric bikes.</a:t>
            </a:r>
            <a:endParaRPr lang="en-US" dirty="0"/>
          </a:p>
        </p:txBody>
      </p:sp>
    </p:spTree>
    <p:extLst>
      <p:ext uri="{BB962C8B-B14F-4D97-AF65-F5344CB8AC3E}">
        <p14:creationId xmlns:p14="http://schemas.microsoft.com/office/powerpoint/2010/main" val="38360283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85"/>
        <p:cNvGrpSpPr/>
        <p:nvPr/>
      </p:nvGrpSpPr>
      <p:grpSpPr>
        <a:xfrm>
          <a:off x="0" y="0"/>
          <a:ext cx="0" cy="0"/>
          <a:chOff x="0" y="0"/>
          <a:chExt cx="0" cy="0"/>
        </a:xfrm>
      </p:grpSpPr>
      <p:grpSp>
        <p:nvGrpSpPr>
          <p:cNvPr id="2" name="Google Shape;598;p43">
            <a:extLst>
              <a:ext uri="{FF2B5EF4-FFF2-40B4-BE49-F238E27FC236}">
                <a16:creationId xmlns:a16="http://schemas.microsoft.com/office/drawing/2014/main" id="{2A8F1D89-01F3-92A8-9BD5-4EB68B44E6DA}"/>
              </a:ext>
            </a:extLst>
          </p:cNvPr>
          <p:cNvGrpSpPr/>
          <p:nvPr/>
        </p:nvGrpSpPr>
        <p:grpSpPr>
          <a:xfrm>
            <a:off x="748913" y="1282675"/>
            <a:ext cx="2578200" cy="2577900"/>
            <a:chOff x="6021000" y="1282675"/>
            <a:chExt cx="2578200" cy="2577900"/>
          </a:xfrm>
        </p:grpSpPr>
        <p:sp>
          <p:nvSpPr>
            <p:cNvPr id="3" name="Google Shape;599;p43">
              <a:extLst>
                <a:ext uri="{FF2B5EF4-FFF2-40B4-BE49-F238E27FC236}">
                  <a16:creationId xmlns:a16="http://schemas.microsoft.com/office/drawing/2014/main" id="{7E6BA0A7-D7FA-4602-3500-79A6A4F50458}"/>
                </a:ext>
              </a:extLst>
            </p:cNvPr>
            <p:cNvSpPr/>
            <p:nvPr/>
          </p:nvSpPr>
          <p:spPr>
            <a:xfrm>
              <a:off x="6021000" y="1282675"/>
              <a:ext cx="2578200" cy="2577900"/>
            </a:xfrm>
            <a:prstGeom prst="ellipse">
              <a:avLst/>
            </a:prstGeom>
            <a:noFill/>
            <a:ln w="19050" cap="flat" cmpd="sng">
              <a:solidFill>
                <a:schemeClr val="accent4"/>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600;p43">
              <a:extLst>
                <a:ext uri="{FF2B5EF4-FFF2-40B4-BE49-F238E27FC236}">
                  <a16:creationId xmlns:a16="http://schemas.microsoft.com/office/drawing/2014/main" id="{4B3491F4-FC94-86FA-B3AA-56B11ADB1817}"/>
                </a:ext>
              </a:extLst>
            </p:cNvPr>
            <p:cNvSpPr/>
            <p:nvPr/>
          </p:nvSpPr>
          <p:spPr>
            <a:xfrm>
              <a:off x="6079925" y="1341600"/>
              <a:ext cx="2460300" cy="24603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 name="Google Shape;601;p43">
            <a:extLst>
              <a:ext uri="{FF2B5EF4-FFF2-40B4-BE49-F238E27FC236}">
                <a16:creationId xmlns:a16="http://schemas.microsoft.com/office/drawing/2014/main" id="{9728F264-4318-D4EF-B8FB-A616D0D526B0}"/>
              </a:ext>
            </a:extLst>
          </p:cNvPr>
          <p:cNvSpPr txBox="1">
            <a:spLocks noGrp="1"/>
          </p:cNvSpPr>
          <p:nvPr>
            <p:ph type="title"/>
          </p:nvPr>
        </p:nvSpPr>
        <p:spPr>
          <a:xfrm>
            <a:off x="3899400" y="540000"/>
            <a:ext cx="4448100" cy="111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dirty="0"/>
              <a:t>Thanks!</a:t>
            </a:r>
            <a:endParaRPr dirty="0"/>
          </a:p>
        </p:txBody>
      </p:sp>
      <p:sp>
        <p:nvSpPr>
          <p:cNvPr id="6" name="Google Shape;602;p43">
            <a:extLst>
              <a:ext uri="{FF2B5EF4-FFF2-40B4-BE49-F238E27FC236}">
                <a16:creationId xmlns:a16="http://schemas.microsoft.com/office/drawing/2014/main" id="{5EDB85C1-595D-8E6C-64EE-4B2D16BAA9ED}"/>
              </a:ext>
            </a:extLst>
          </p:cNvPr>
          <p:cNvSpPr txBox="1">
            <a:spLocks/>
          </p:cNvSpPr>
          <p:nvPr/>
        </p:nvSpPr>
        <p:spPr>
          <a:xfrm>
            <a:off x="3996565" y="2230126"/>
            <a:ext cx="4448100" cy="10587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r>
              <a:rPr lang="en-US" sz="2200" dirty="0">
                <a:solidFill>
                  <a:schemeClr val="accent1"/>
                </a:solidFill>
                <a:latin typeface="Pridi"/>
                <a:ea typeface="Pridi"/>
                <a:cs typeface="Pridi"/>
                <a:sym typeface="Pridi"/>
              </a:rPr>
              <a:t>Do you have any questions?</a:t>
            </a:r>
          </a:p>
          <a:p>
            <a:pPr algn="r"/>
            <a:r>
              <a:rPr lang="en-US" dirty="0"/>
              <a:t>mert@learndata.net</a:t>
            </a:r>
          </a:p>
          <a:p>
            <a:pPr algn="r"/>
            <a:r>
              <a:rPr lang="en-US" dirty="0">
                <a:hlinkClick r:id="rId3"/>
              </a:rPr>
              <a:t>https://www.learndata.net/</a:t>
            </a:r>
            <a:endParaRPr lang="tr-TR" dirty="0"/>
          </a:p>
          <a:p>
            <a:pPr algn="r"/>
            <a:r>
              <a:rPr lang="tr-TR" dirty="0"/>
              <a:t>Mert Can Cankaya</a:t>
            </a:r>
            <a:endParaRPr lang="en-US" dirty="0"/>
          </a:p>
        </p:txBody>
      </p:sp>
      <p:grpSp>
        <p:nvGrpSpPr>
          <p:cNvPr id="19" name="Google Shape;616;p43">
            <a:extLst>
              <a:ext uri="{FF2B5EF4-FFF2-40B4-BE49-F238E27FC236}">
                <a16:creationId xmlns:a16="http://schemas.microsoft.com/office/drawing/2014/main" id="{F6D80ED1-785F-51DC-CA01-66F8D3C58504}"/>
              </a:ext>
            </a:extLst>
          </p:cNvPr>
          <p:cNvGrpSpPr/>
          <p:nvPr/>
        </p:nvGrpSpPr>
        <p:grpSpPr>
          <a:xfrm flipH="1">
            <a:off x="711738" y="1841453"/>
            <a:ext cx="2652549" cy="1573503"/>
            <a:chOff x="391350" y="2417025"/>
            <a:chExt cx="1851175" cy="1098125"/>
          </a:xfrm>
        </p:grpSpPr>
        <p:sp>
          <p:nvSpPr>
            <p:cNvPr id="20" name="Google Shape;617;p43">
              <a:extLst>
                <a:ext uri="{FF2B5EF4-FFF2-40B4-BE49-F238E27FC236}">
                  <a16:creationId xmlns:a16="http://schemas.microsoft.com/office/drawing/2014/main" id="{0581276B-3171-A20B-5CE5-4923AE58C2B7}"/>
                </a:ext>
              </a:extLst>
            </p:cNvPr>
            <p:cNvSpPr/>
            <p:nvPr/>
          </p:nvSpPr>
          <p:spPr>
            <a:xfrm>
              <a:off x="1760425" y="3032025"/>
              <a:ext cx="233450" cy="233450"/>
            </a:xfrm>
            <a:custGeom>
              <a:avLst/>
              <a:gdLst/>
              <a:ahLst/>
              <a:cxnLst/>
              <a:rect l="l" t="t" r="r" b="b"/>
              <a:pathLst>
                <a:path w="9338" h="9338" extrusionOk="0">
                  <a:moveTo>
                    <a:pt x="4669" y="2396"/>
                  </a:moveTo>
                  <a:cubicBezTo>
                    <a:pt x="5928" y="2396"/>
                    <a:pt x="6943" y="3411"/>
                    <a:pt x="6943" y="4669"/>
                  </a:cubicBezTo>
                  <a:cubicBezTo>
                    <a:pt x="6943" y="5928"/>
                    <a:pt x="5928" y="6943"/>
                    <a:pt x="4669" y="6943"/>
                  </a:cubicBezTo>
                  <a:cubicBezTo>
                    <a:pt x="3411" y="6943"/>
                    <a:pt x="2396" y="5928"/>
                    <a:pt x="2396" y="4669"/>
                  </a:cubicBezTo>
                  <a:cubicBezTo>
                    <a:pt x="2396" y="3411"/>
                    <a:pt x="3411" y="2396"/>
                    <a:pt x="4669" y="2396"/>
                  </a:cubicBezTo>
                  <a:close/>
                  <a:moveTo>
                    <a:pt x="4669" y="1"/>
                  </a:moveTo>
                  <a:cubicBezTo>
                    <a:pt x="2071" y="1"/>
                    <a:pt x="1" y="2071"/>
                    <a:pt x="1" y="4669"/>
                  </a:cubicBezTo>
                  <a:cubicBezTo>
                    <a:pt x="1" y="7267"/>
                    <a:pt x="2071" y="9338"/>
                    <a:pt x="4669" y="9338"/>
                  </a:cubicBezTo>
                  <a:cubicBezTo>
                    <a:pt x="7267" y="9338"/>
                    <a:pt x="9338" y="7267"/>
                    <a:pt x="9338" y="4669"/>
                  </a:cubicBezTo>
                  <a:cubicBezTo>
                    <a:pt x="9338" y="2071"/>
                    <a:pt x="7267" y="1"/>
                    <a:pt x="466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618;p43">
              <a:extLst>
                <a:ext uri="{FF2B5EF4-FFF2-40B4-BE49-F238E27FC236}">
                  <a16:creationId xmlns:a16="http://schemas.microsoft.com/office/drawing/2014/main" id="{C6833E64-17B7-B60B-B5BF-76464EECF772}"/>
                </a:ext>
              </a:extLst>
            </p:cNvPr>
            <p:cNvSpPr/>
            <p:nvPr/>
          </p:nvSpPr>
          <p:spPr>
            <a:xfrm>
              <a:off x="391350" y="2782375"/>
              <a:ext cx="733800" cy="732775"/>
            </a:xfrm>
            <a:custGeom>
              <a:avLst/>
              <a:gdLst/>
              <a:ahLst/>
              <a:cxnLst/>
              <a:rect l="l" t="t" r="r" b="b"/>
              <a:pathLst>
                <a:path w="29352" h="29311" extrusionOk="0">
                  <a:moveTo>
                    <a:pt x="14737" y="1300"/>
                  </a:moveTo>
                  <a:cubicBezTo>
                    <a:pt x="22085" y="1300"/>
                    <a:pt x="28093" y="7308"/>
                    <a:pt x="28093" y="14655"/>
                  </a:cubicBezTo>
                  <a:cubicBezTo>
                    <a:pt x="28093" y="22003"/>
                    <a:pt x="22085" y="28011"/>
                    <a:pt x="14737" y="28011"/>
                  </a:cubicBezTo>
                  <a:cubicBezTo>
                    <a:pt x="7308" y="28011"/>
                    <a:pt x="1381" y="22003"/>
                    <a:pt x="1381" y="14655"/>
                  </a:cubicBezTo>
                  <a:cubicBezTo>
                    <a:pt x="1381" y="7308"/>
                    <a:pt x="7389" y="1300"/>
                    <a:pt x="14737" y="1300"/>
                  </a:cubicBezTo>
                  <a:close/>
                  <a:moveTo>
                    <a:pt x="14696" y="0"/>
                  </a:moveTo>
                  <a:cubicBezTo>
                    <a:pt x="6618" y="0"/>
                    <a:pt x="1" y="6536"/>
                    <a:pt x="1" y="14655"/>
                  </a:cubicBezTo>
                  <a:cubicBezTo>
                    <a:pt x="1" y="22774"/>
                    <a:pt x="6618" y="29310"/>
                    <a:pt x="14696" y="29310"/>
                  </a:cubicBezTo>
                  <a:cubicBezTo>
                    <a:pt x="22815" y="29310"/>
                    <a:pt x="29351" y="22734"/>
                    <a:pt x="29351" y="14655"/>
                  </a:cubicBezTo>
                  <a:cubicBezTo>
                    <a:pt x="29351" y="6536"/>
                    <a:pt x="22734" y="0"/>
                    <a:pt x="146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619;p43">
              <a:extLst>
                <a:ext uri="{FF2B5EF4-FFF2-40B4-BE49-F238E27FC236}">
                  <a16:creationId xmlns:a16="http://schemas.microsoft.com/office/drawing/2014/main" id="{C1A4AC31-11CA-FFCF-05F7-519BB3E5D824}"/>
                </a:ext>
              </a:extLst>
            </p:cNvPr>
            <p:cNvSpPr/>
            <p:nvPr/>
          </p:nvSpPr>
          <p:spPr>
            <a:xfrm>
              <a:off x="1257050" y="3057700"/>
              <a:ext cx="82225" cy="50200"/>
            </a:xfrm>
            <a:custGeom>
              <a:avLst/>
              <a:gdLst/>
              <a:ahLst/>
              <a:cxnLst/>
              <a:rect l="l" t="t" r="r" b="b"/>
              <a:pathLst>
                <a:path w="3289" h="2008" extrusionOk="0">
                  <a:moveTo>
                    <a:pt x="2625" y="0"/>
                  </a:moveTo>
                  <a:cubicBezTo>
                    <a:pt x="2558" y="0"/>
                    <a:pt x="2494" y="10"/>
                    <a:pt x="2436" y="29"/>
                  </a:cubicBezTo>
                  <a:lnTo>
                    <a:pt x="447" y="922"/>
                  </a:lnTo>
                  <a:cubicBezTo>
                    <a:pt x="122" y="1004"/>
                    <a:pt x="1" y="1369"/>
                    <a:pt x="122" y="1653"/>
                  </a:cubicBezTo>
                  <a:cubicBezTo>
                    <a:pt x="246" y="1901"/>
                    <a:pt x="489" y="2007"/>
                    <a:pt x="705" y="2007"/>
                  </a:cubicBezTo>
                  <a:cubicBezTo>
                    <a:pt x="772" y="2007"/>
                    <a:pt x="836" y="1997"/>
                    <a:pt x="894" y="1978"/>
                  </a:cubicBezTo>
                  <a:lnTo>
                    <a:pt x="2883" y="1125"/>
                  </a:lnTo>
                  <a:cubicBezTo>
                    <a:pt x="3208" y="963"/>
                    <a:pt x="3289" y="598"/>
                    <a:pt x="3208" y="354"/>
                  </a:cubicBezTo>
                  <a:cubicBezTo>
                    <a:pt x="3084" y="106"/>
                    <a:pt x="2841" y="0"/>
                    <a:pt x="26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620;p43">
              <a:extLst>
                <a:ext uri="{FF2B5EF4-FFF2-40B4-BE49-F238E27FC236}">
                  <a16:creationId xmlns:a16="http://schemas.microsoft.com/office/drawing/2014/main" id="{C6197A0B-6BC1-FA2D-3912-839591DA53B1}"/>
                </a:ext>
              </a:extLst>
            </p:cNvPr>
            <p:cNvSpPr/>
            <p:nvPr/>
          </p:nvSpPr>
          <p:spPr>
            <a:xfrm>
              <a:off x="1834525" y="3108150"/>
              <a:ext cx="84250" cy="84250"/>
            </a:xfrm>
            <a:custGeom>
              <a:avLst/>
              <a:gdLst/>
              <a:ahLst/>
              <a:cxnLst/>
              <a:rect l="l" t="t" r="r" b="b"/>
              <a:pathLst>
                <a:path w="3370" h="3370" extrusionOk="0">
                  <a:moveTo>
                    <a:pt x="1705" y="1"/>
                  </a:moveTo>
                  <a:cubicBezTo>
                    <a:pt x="812" y="1"/>
                    <a:pt x="41" y="772"/>
                    <a:pt x="41" y="1665"/>
                  </a:cubicBezTo>
                  <a:cubicBezTo>
                    <a:pt x="0" y="2599"/>
                    <a:pt x="731" y="3370"/>
                    <a:pt x="1705" y="3370"/>
                  </a:cubicBezTo>
                  <a:cubicBezTo>
                    <a:pt x="2639" y="3370"/>
                    <a:pt x="3370" y="2599"/>
                    <a:pt x="3370" y="1665"/>
                  </a:cubicBezTo>
                  <a:cubicBezTo>
                    <a:pt x="3370" y="772"/>
                    <a:pt x="2639" y="1"/>
                    <a:pt x="1705" y="1"/>
                  </a:cubicBezTo>
                  <a:close/>
                </a:path>
              </a:pathLst>
            </a:custGeom>
            <a:solidFill>
              <a:srgbClr val="C2C7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621;p43">
              <a:extLst>
                <a:ext uri="{FF2B5EF4-FFF2-40B4-BE49-F238E27FC236}">
                  <a16:creationId xmlns:a16="http://schemas.microsoft.com/office/drawing/2014/main" id="{BAA74314-B02B-B039-E462-935C1741B7F8}"/>
                </a:ext>
              </a:extLst>
            </p:cNvPr>
            <p:cNvSpPr/>
            <p:nvPr/>
          </p:nvSpPr>
          <p:spPr>
            <a:xfrm>
              <a:off x="1286475" y="3070350"/>
              <a:ext cx="121825" cy="132775"/>
            </a:xfrm>
            <a:custGeom>
              <a:avLst/>
              <a:gdLst/>
              <a:ahLst/>
              <a:cxnLst/>
              <a:rect l="l" t="t" r="r" b="b"/>
              <a:pathLst>
                <a:path w="4873" h="5311" extrusionOk="0">
                  <a:moveTo>
                    <a:pt x="407" y="1"/>
                  </a:moveTo>
                  <a:cubicBezTo>
                    <a:pt x="327" y="1"/>
                    <a:pt x="253" y="27"/>
                    <a:pt x="204" y="92"/>
                  </a:cubicBezTo>
                  <a:cubicBezTo>
                    <a:pt x="41" y="254"/>
                    <a:pt x="1" y="498"/>
                    <a:pt x="123" y="660"/>
                  </a:cubicBezTo>
                  <a:lnTo>
                    <a:pt x="4101" y="5166"/>
                  </a:lnTo>
                  <a:cubicBezTo>
                    <a:pt x="4192" y="5257"/>
                    <a:pt x="4309" y="5310"/>
                    <a:pt x="4423" y="5310"/>
                  </a:cubicBezTo>
                  <a:cubicBezTo>
                    <a:pt x="4511" y="5310"/>
                    <a:pt x="4598" y="5278"/>
                    <a:pt x="4669" y="5207"/>
                  </a:cubicBezTo>
                  <a:cubicBezTo>
                    <a:pt x="4791" y="5085"/>
                    <a:pt x="4872" y="4801"/>
                    <a:pt x="4710" y="4679"/>
                  </a:cubicBezTo>
                  <a:lnTo>
                    <a:pt x="732" y="132"/>
                  </a:lnTo>
                  <a:cubicBezTo>
                    <a:pt x="659" y="59"/>
                    <a:pt x="527" y="1"/>
                    <a:pt x="407" y="1"/>
                  </a:cubicBezTo>
                  <a:close/>
                </a:path>
              </a:pathLst>
            </a:custGeom>
            <a:solidFill>
              <a:srgbClr val="C2C7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622;p43">
              <a:extLst>
                <a:ext uri="{FF2B5EF4-FFF2-40B4-BE49-F238E27FC236}">
                  <a16:creationId xmlns:a16="http://schemas.microsoft.com/office/drawing/2014/main" id="{EB71E390-822E-85C7-0215-690AE452DC77}"/>
                </a:ext>
              </a:extLst>
            </p:cNvPr>
            <p:cNvSpPr/>
            <p:nvPr/>
          </p:nvSpPr>
          <p:spPr>
            <a:xfrm>
              <a:off x="1509750" y="2782375"/>
              <a:ext cx="732775" cy="732775"/>
            </a:xfrm>
            <a:custGeom>
              <a:avLst/>
              <a:gdLst/>
              <a:ahLst/>
              <a:cxnLst/>
              <a:rect l="l" t="t" r="r" b="b"/>
              <a:pathLst>
                <a:path w="29311" h="29311" extrusionOk="0">
                  <a:moveTo>
                    <a:pt x="14696" y="1300"/>
                  </a:moveTo>
                  <a:cubicBezTo>
                    <a:pt x="22044" y="1300"/>
                    <a:pt x="28052" y="7308"/>
                    <a:pt x="28052" y="14655"/>
                  </a:cubicBezTo>
                  <a:cubicBezTo>
                    <a:pt x="28052" y="22003"/>
                    <a:pt x="22044" y="28011"/>
                    <a:pt x="14696" y="28011"/>
                  </a:cubicBezTo>
                  <a:cubicBezTo>
                    <a:pt x="7308" y="28011"/>
                    <a:pt x="1340" y="22003"/>
                    <a:pt x="1340" y="14655"/>
                  </a:cubicBezTo>
                  <a:cubicBezTo>
                    <a:pt x="1340" y="7308"/>
                    <a:pt x="7349" y="1300"/>
                    <a:pt x="14696" y="1300"/>
                  </a:cubicBezTo>
                  <a:close/>
                  <a:moveTo>
                    <a:pt x="14656" y="0"/>
                  </a:moveTo>
                  <a:cubicBezTo>
                    <a:pt x="6577" y="0"/>
                    <a:pt x="1" y="6536"/>
                    <a:pt x="1" y="14655"/>
                  </a:cubicBezTo>
                  <a:cubicBezTo>
                    <a:pt x="1" y="22774"/>
                    <a:pt x="6577" y="29310"/>
                    <a:pt x="14656" y="29310"/>
                  </a:cubicBezTo>
                  <a:cubicBezTo>
                    <a:pt x="22775" y="29310"/>
                    <a:pt x="29311" y="22734"/>
                    <a:pt x="29311" y="14655"/>
                  </a:cubicBezTo>
                  <a:cubicBezTo>
                    <a:pt x="29311" y="6536"/>
                    <a:pt x="22734" y="0"/>
                    <a:pt x="146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623;p43">
              <a:extLst>
                <a:ext uri="{FF2B5EF4-FFF2-40B4-BE49-F238E27FC236}">
                  <a16:creationId xmlns:a16="http://schemas.microsoft.com/office/drawing/2014/main" id="{6D330D42-5047-3DEC-57C2-1B70DFDECF8D}"/>
                </a:ext>
              </a:extLst>
            </p:cNvPr>
            <p:cNvSpPr/>
            <p:nvPr/>
          </p:nvSpPr>
          <p:spPr>
            <a:xfrm>
              <a:off x="969850" y="2423475"/>
              <a:ext cx="128900" cy="264550"/>
            </a:xfrm>
            <a:custGeom>
              <a:avLst/>
              <a:gdLst/>
              <a:ahLst/>
              <a:cxnLst/>
              <a:rect l="l" t="t" r="r" b="b"/>
              <a:pathLst>
                <a:path w="5156" h="10582" extrusionOk="0">
                  <a:moveTo>
                    <a:pt x="4241" y="1"/>
                  </a:moveTo>
                  <a:cubicBezTo>
                    <a:pt x="4116" y="1"/>
                    <a:pt x="4002" y="110"/>
                    <a:pt x="3938" y="270"/>
                  </a:cubicBezTo>
                  <a:lnTo>
                    <a:pt x="0" y="9850"/>
                  </a:lnTo>
                  <a:cubicBezTo>
                    <a:pt x="325" y="10094"/>
                    <a:pt x="690" y="10338"/>
                    <a:pt x="1015" y="10581"/>
                  </a:cubicBezTo>
                  <a:lnTo>
                    <a:pt x="5034" y="757"/>
                  </a:lnTo>
                  <a:cubicBezTo>
                    <a:pt x="5156" y="554"/>
                    <a:pt x="5075" y="351"/>
                    <a:pt x="4953" y="270"/>
                  </a:cubicBezTo>
                  <a:lnTo>
                    <a:pt x="4344" y="26"/>
                  </a:lnTo>
                  <a:cubicBezTo>
                    <a:pt x="4309" y="9"/>
                    <a:pt x="4274" y="1"/>
                    <a:pt x="4241" y="1"/>
                  </a:cubicBezTo>
                  <a:close/>
                </a:path>
              </a:pathLst>
            </a:custGeom>
            <a:solidFill>
              <a:srgbClr val="C2C7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624;p43">
              <a:extLst>
                <a:ext uri="{FF2B5EF4-FFF2-40B4-BE49-F238E27FC236}">
                  <a16:creationId xmlns:a16="http://schemas.microsoft.com/office/drawing/2014/main" id="{ED20242F-9605-DD16-7C52-D0F7BD71B5B6}"/>
                </a:ext>
              </a:extLst>
            </p:cNvPr>
            <p:cNvSpPr/>
            <p:nvPr/>
          </p:nvSpPr>
          <p:spPr>
            <a:xfrm>
              <a:off x="1530050" y="2534550"/>
              <a:ext cx="137050" cy="323100"/>
            </a:xfrm>
            <a:custGeom>
              <a:avLst/>
              <a:gdLst/>
              <a:ahLst/>
              <a:cxnLst/>
              <a:rect l="l" t="t" r="r" b="b"/>
              <a:pathLst>
                <a:path w="5482" h="12924" extrusionOk="0">
                  <a:moveTo>
                    <a:pt x="4535" y="0"/>
                  </a:moveTo>
                  <a:cubicBezTo>
                    <a:pt x="4407" y="0"/>
                    <a:pt x="4217" y="116"/>
                    <a:pt x="4182" y="292"/>
                  </a:cubicBezTo>
                  <a:lnTo>
                    <a:pt x="82" y="12187"/>
                  </a:lnTo>
                  <a:cubicBezTo>
                    <a:pt x="1" y="12390"/>
                    <a:pt x="82" y="12633"/>
                    <a:pt x="244" y="12715"/>
                  </a:cubicBezTo>
                  <a:lnTo>
                    <a:pt x="853" y="12918"/>
                  </a:lnTo>
                  <a:cubicBezTo>
                    <a:pt x="870" y="12922"/>
                    <a:pt x="888" y="12924"/>
                    <a:pt x="905" y="12924"/>
                  </a:cubicBezTo>
                  <a:cubicBezTo>
                    <a:pt x="1056" y="12924"/>
                    <a:pt x="1223" y="12775"/>
                    <a:pt x="1259" y="12593"/>
                  </a:cubicBezTo>
                  <a:lnTo>
                    <a:pt x="5359" y="739"/>
                  </a:lnTo>
                  <a:cubicBezTo>
                    <a:pt x="5481" y="536"/>
                    <a:pt x="5359" y="252"/>
                    <a:pt x="5197" y="211"/>
                  </a:cubicBezTo>
                  <a:lnTo>
                    <a:pt x="4588" y="8"/>
                  </a:lnTo>
                  <a:cubicBezTo>
                    <a:pt x="4572" y="3"/>
                    <a:pt x="4555" y="0"/>
                    <a:pt x="453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625;p43">
              <a:extLst>
                <a:ext uri="{FF2B5EF4-FFF2-40B4-BE49-F238E27FC236}">
                  <a16:creationId xmlns:a16="http://schemas.microsoft.com/office/drawing/2014/main" id="{B90C1818-78D2-9836-EBAC-B0362BDE0F78}"/>
                </a:ext>
              </a:extLst>
            </p:cNvPr>
            <p:cNvSpPr/>
            <p:nvPr/>
          </p:nvSpPr>
          <p:spPr>
            <a:xfrm>
              <a:off x="1395075" y="2639400"/>
              <a:ext cx="242575" cy="586375"/>
            </a:xfrm>
            <a:custGeom>
              <a:avLst/>
              <a:gdLst/>
              <a:ahLst/>
              <a:cxnLst/>
              <a:rect l="l" t="t" r="r" b="b"/>
              <a:pathLst>
                <a:path w="9703" h="23455" extrusionOk="0">
                  <a:moveTo>
                    <a:pt x="8220" y="1"/>
                  </a:moveTo>
                  <a:cubicBezTo>
                    <a:pt x="8028" y="1"/>
                    <a:pt x="7852" y="189"/>
                    <a:pt x="7754" y="483"/>
                  </a:cubicBezTo>
                  <a:lnTo>
                    <a:pt x="122" y="22404"/>
                  </a:lnTo>
                  <a:cubicBezTo>
                    <a:pt x="1" y="22729"/>
                    <a:pt x="122" y="23054"/>
                    <a:pt x="366" y="23135"/>
                  </a:cubicBezTo>
                  <a:lnTo>
                    <a:pt x="1340" y="23419"/>
                  </a:lnTo>
                  <a:cubicBezTo>
                    <a:pt x="1388" y="23443"/>
                    <a:pt x="1436" y="23454"/>
                    <a:pt x="1483" y="23454"/>
                  </a:cubicBezTo>
                  <a:cubicBezTo>
                    <a:pt x="1675" y="23454"/>
                    <a:pt x="1851" y="23266"/>
                    <a:pt x="1949" y="22972"/>
                  </a:cubicBezTo>
                  <a:lnTo>
                    <a:pt x="9581" y="1051"/>
                  </a:lnTo>
                  <a:cubicBezTo>
                    <a:pt x="9703" y="726"/>
                    <a:pt x="9581" y="361"/>
                    <a:pt x="9338" y="320"/>
                  </a:cubicBezTo>
                  <a:lnTo>
                    <a:pt x="8363" y="36"/>
                  </a:lnTo>
                  <a:cubicBezTo>
                    <a:pt x="8315" y="12"/>
                    <a:pt x="8267" y="1"/>
                    <a:pt x="822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626;p43">
              <a:extLst>
                <a:ext uri="{FF2B5EF4-FFF2-40B4-BE49-F238E27FC236}">
                  <a16:creationId xmlns:a16="http://schemas.microsoft.com/office/drawing/2014/main" id="{E5E80F4D-D8AF-0276-E174-BCCB2241B6DB}"/>
                </a:ext>
              </a:extLst>
            </p:cNvPr>
            <p:cNvSpPr/>
            <p:nvPr/>
          </p:nvSpPr>
          <p:spPr>
            <a:xfrm>
              <a:off x="878500" y="2574900"/>
              <a:ext cx="170525" cy="338425"/>
            </a:xfrm>
            <a:custGeom>
              <a:avLst/>
              <a:gdLst/>
              <a:ahLst/>
              <a:cxnLst/>
              <a:rect l="l" t="t" r="r" b="b"/>
              <a:pathLst>
                <a:path w="6821" h="13537" extrusionOk="0">
                  <a:moveTo>
                    <a:pt x="5434" y="0"/>
                  </a:moveTo>
                  <a:cubicBezTo>
                    <a:pt x="5196" y="0"/>
                    <a:pt x="4975" y="183"/>
                    <a:pt x="4872" y="424"/>
                  </a:cubicBezTo>
                  <a:lnTo>
                    <a:pt x="1" y="12359"/>
                  </a:lnTo>
                  <a:cubicBezTo>
                    <a:pt x="528" y="12724"/>
                    <a:pt x="1097" y="13130"/>
                    <a:pt x="1584" y="13536"/>
                  </a:cubicBezTo>
                  <a:lnTo>
                    <a:pt x="6699" y="1114"/>
                  </a:lnTo>
                  <a:cubicBezTo>
                    <a:pt x="6821" y="789"/>
                    <a:pt x="6780" y="465"/>
                    <a:pt x="6496" y="383"/>
                  </a:cubicBezTo>
                  <a:lnTo>
                    <a:pt x="5562" y="18"/>
                  </a:lnTo>
                  <a:cubicBezTo>
                    <a:pt x="5519" y="6"/>
                    <a:pt x="5476" y="0"/>
                    <a:pt x="543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627;p43">
              <a:extLst>
                <a:ext uri="{FF2B5EF4-FFF2-40B4-BE49-F238E27FC236}">
                  <a16:creationId xmlns:a16="http://schemas.microsoft.com/office/drawing/2014/main" id="{6C835D10-3160-87C3-244E-96ECE7E739F2}"/>
                </a:ext>
              </a:extLst>
            </p:cNvPr>
            <p:cNvSpPr/>
            <p:nvPr/>
          </p:nvSpPr>
          <p:spPr>
            <a:xfrm>
              <a:off x="734075" y="2865450"/>
              <a:ext cx="189100" cy="282375"/>
            </a:xfrm>
            <a:custGeom>
              <a:avLst/>
              <a:gdLst/>
              <a:ahLst/>
              <a:cxnLst/>
              <a:rect l="l" t="t" r="r" b="b"/>
              <a:pathLst>
                <a:path w="7564" h="11295" extrusionOk="0">
                  <a:moveTo>
                    <a:pt x="6496" y="0"/>
                  </a:moveTo>
                  <a:cubicBezTo>
                    <a:pt x="6338" y="0"/>
                    <a:pt x="6135" y="153"/>
                    <a:pt x="6062" y="372"/>
                  </a:cubicBezTo>
                  <a:cubicBezTo>
                    <a:pt x="6062" y="372"/>
                    <a:pt x="3301" y="8978"/>
                    <a:pt x="338" y="10764"/>
                  </a:cubicBezTo>
                  <a:cubicBezTo>
                    <a:pt x="0" y="10948"/>
                    <a:pt x="545" y="11295"/>
                    <a:pt x="1006" y="11295"/>
                  </a:cubicBezTo>
                  <a:cubicBezTo>
                    <a:pt x="1154" y="11295"/>
                    <a:pt x="1294" y="11259"/>
                    <a:pt x="1393" y="11170"/>
                  </a:cubicBezTo>
                  <a:cubicBezTo>
                    <a:pt x="4560" y="8450"/>
                    <a:pt x="7483" y="940"/>
                    <a:pt x="7483" y="940"/>
                  </a:cubicBezTo>
                  <a:cubicBezTo>
                    <a:pt x="7564" y="656"/>
                    <a:pt x="7523" y="372"/>
                    <a:pt x="7320" y="331"/>
                  </a:cubicBezTo>
                  <a:lnTo>
                    <a:pt x="6549" y="6"/>
                  </a:lnTo>
                  <a:cubicBezTo>
                    <a:pt x="6532" y="2"/>
                    <a:pt x="6515" y="0"/>
                    <a:pt x="649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628;p43">
              <a:extLst>
                <a:ext uri="{FF2B5EF4-FFF2-40B4-BE49-F238E27FC236}">
                  <a16:creationId xmlns:a16="http://schemas.microsoft.com/office/drawing/2014/main" id="{2C3FD6A5-B42F-E661-2D72-E83F854CF25D}"/>
                </a:ext>
              </a:extLst>
            </p:cNvPr>
            <p:cNvSpPr/>
            <p:nvPr/>
          </p:nvSpPr>
          <p:spPr>
            <a:xfrm>
              <a:off x="997250" y="2660600"/>
              <a:ext cx="617075" cy="32500"/>
            </a:xfrm>
            <a:custGeom>
              <a:avLst/>
              <a:gdLst/>
              <a:ahLst/>
              <a:cxnLst/>
              <a:rect l="l" t="t" r="r" b="b"/>
              <a:pathLst>
                <a:path w="24683" h="1300" extrusionOk="0">
                  <a:moveTo>
                    <a:pt x="0" y="0"/>
                  </a:moveTo>
                  <a:lnTo>
                    <a:pt x="41" y="0"/>
                  </a:lnTo>
                  <a:lnTo>
                    <a:pt x="41" y="0"/>
                  </a:lnTo>
                  <a:lnTo>
                    <a:pt x="41" y="0"/>
                  </a:lnTo>
                  <a:close/>
                  <a:moveTo>
                    <a:pt x="41" y="0"/>
                  </a:moveTo>
                  <a:lnTo>
                    <a:pt x="41" y="1258"/>
                  </a:lnTo>
                  <a:lnTo>
                    <a:pt x="24276" y="1299"/>
                  </a:lnTo>
                  <a:cubicBezTo>
                    <a:pt x="24479" y="1299"/>
                    <a:pt x="24682" y="1177"/>
                    <a:pt x="24682" y="1015"/>
                  </a:cubicBezTo>
                  <a:lnTo>
                    <a:pt x="24682" y="365"/>
                  </a:lnTo>
                  <a:cubicBezTo>
                    <a:pt x="24682" y="162"/>
                    <a:pt x="24479" y="41"/>
                    <a:pt x="24236" y="41"/>
                  </a:cubicBezTo>
                  <a:lnTo>
                    <a:pt x="4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629;p43">
              <a:extLst>
                <a:ext uri="{FF2B5EF4-FFF2-40B4-BE49-F238E27FC236}">
                  <a16:creationId xmlns:a16="http://schemas.microsoft.com/office/drawing/2014/main" id="{C1051E43-4A0E-3613-ED4E-6EE3D35570B4}"/>
                </a:ext>
              </a:extLst>
            </p:cNvPr>
            <p:cNvSpPr/>
            <p:nvPr/>
          </p:nvSpPr>
          <p:spPr>
            <a:xfrm>
              <a:off x="919100" y="2772225"/>
              <a:ext cx="512550" cy="434525"/>
            </a:xfrm>
            <a:custGeom>
              <a:avLst/>
              <a:gdLst/>
              <a:ahLst/>
              <a:cxnLst/>
              <a:rect l="l" t="t" r="r" b="b"/>
              <a:pathLst>
                <a:path w="20502" h="17381" extrusionOk="0">
                  <a:moveTo>
                    <a:pt x="772" y="1"/>
                  </a:moveTo>
                  <a:lnTo>
                    <a:pt x="0" y="975"/>
                  </a:lnTo>
                  <a:lnTo>
                    <a:pt x="19486" y="17253"/>
                  </a:lnTo>
                  <a:cubicBezTo>
                    <a:pt x="19573" y="17340"/>
                    <a:pt x="19683" y="17381"/>
                    <a:pt x="19786" y="17381"/>
                  </a:cubicBezTo>
                  <a:cubicBezTo>
                    <a:pt x="19875" y="17381"/>
                    <a:pt x="19957" y="17351"/>
                    <a:pt x="20014" y="17294"/>
                  </a:cubicBezTo>
                  <a:lnTo>
                    <a:pt x="20420" y="16807"/>
                  </a:lnTo>
                  <a:cubicBezTo>
                    <a:pt x="20501" y="16685"/>
                    <a:pt x="20460" y="16442"/>
                    <a:pt x="20257" y="16279"/>
                  </a:cubicBezTo>
                  <a:lnTo>
                    <a:pt x="77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630;p43">
              <a:extLst>
                <a:ext uri="{FF2B5EF4-FFF2-40B4-BE49-F238E27FC236}">
                  <a16:creationId xmlns:a16="http://schemas.microsoft.com/office/drawing/2014/main" id="{D3222AA9-B321-E433-759B-914C5FA827C2}"/>
                </a:ext>
              </a:extLst>
            </p:cNvPr>
            <p:cNvSpPr/>
            <p:nvPr/>
          </p:nvSpPr>
          <p:spPr>
            <a:xfrm>
              <a:off x="1560500" y="2784075"/>
              <a:ext cx="346100" cy="388175"/>
            </a:xfrm>
            <a:custGeom>
              <a:avLst/>
              <a:gdLst/>
              <a:ahLst/>
              <a:cxnLst/>
              <a:rect l="l" t="t" r="r" b="b"/>
              <a:pathLst>
                <a:path w="13844" h="15527" extrusionOk="0">
                  <a:moveTo>
                    <a:pt x="799" y="1"/>
                  </a:moveTo>
                  <a:cubicBezTo>
                    <a:pt x="738" y="1"/>
                    <a:pt x="684" y="21"/>
                    <a:pt x="650" y="54"/>
                  </a:cubicBezTo>
                  <a:lnTo>
                    <a:pt x="122" y="541"/>
                  </a:lnTo>
                  <a:cubicBezTo>
                    <a:pt x="1" y="623"/>
                    <a:pt x="1" y="826"/>
                    <a:pt x="82" y="947"/>
                  </a:cubicBezTo>
                  <a:lnTo>
                    <a:pt x="12788" y="15399"/>
                  </a:lnTo>
                  <a:cubicBezTo>
                    <a:pt x="12832" y="15486"/>
                    <a:pt x="12910" y="15527"/>
                    <a:pt x="12992" y="15527"/>
                  </a:cubicBezTo>
                  <a:cubicBezTo>
                    <a:pt x="13064" y="15527"/>
                    <a:pt x="13138" y="15496"/>
                    <a:pt x="13194" y="15440"/>
                  </a:cubicBezTo>
                  <a:lnTo>
                    <a:pt x="13681" y="14993"/>
                  </a:lnTo>
                  <a:cubicBezTo>
                    <a:pt x="13844" y="14912"/>
                    <a:pt x="13844" y="14709"/>
                    <a:pt x="13722" y="14587"/>
                  </a:cubicBezTo>
                  <a:lnTo>
                    <a:pt x="1056" y="135"/>
                  </a:lnTo>
                  <a:cubicBezTo>
                    <a:pt x="985" y="40"/>
                    <a:pt x="886" y="1"/>
                    <a:pt x="79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631;p43">
              <a:extLst>
                <a:ext uri="{FF2B5EF4-FFF2-40B4-BE49-F238E27FC236}">
                  <a16:creationId xmlns:a16="http://schemas.microsoft.com/office/drawing/2014/main" id="{6AF3CE9A-88B0-3814-ADFB-9945B82C7DA4}"/>
                </a:ext>
              </a:extLst>
            </p:cNvPr>
            <p:cNvSpPr/>
            <p:nvPr/>
          </p:nvSpPr>
          <p:spPr>
            <a:xfrm>
              <a:off x="1431625" y="3138600"/>
              <a:ext cx="461775" cy="87300"/>
            </a:xfrm>
            <a:custGeom>
              <a:avLst/>
              <a:gdLst/>
              <a:ahLst/>
              <a:cxnLst/>
              <a:rect l="l" t="t" r="r" b="b"/>
              <a:pathLst>
                <a:path w="18471" h="3492" extrusionOk="0">
                  <a:moveTo>
                    <a:pt x="18187" y="0"/>
                  </a:moveTo>
                  <a:lnTo>
                    <a:pt x="162" y="2030"/>
                  </a:lnTo>
                  <a:lnTo>
                    <a:pt x="0" y="3492"/>
                  </a:lnTo>
                  <a:lnTo>
                    <a:pt x="0" y="3492"/>
                  </a:lnTo>
                  <a:lnTo>
                    <a:pt x="18146" y="1340"/>
                  </a:lnTo>
                  <a:cubicBezTo>
                    <a:pt x="18268" y="1340"/>
                    <a:pt x="18430" y="1178"/>
                    <a:pt x="18430" y="1015"/>
                  </a:cubicBezTo>
                  <a:lnTo>
                    <a:pt x="18471" y="325"/>
                  </a:lnTo>
                  <a:cubicBezTo>
                    <a:pt x="18471" y="163"/>
                    <a:pt x="18349" y="0"/>
                    <a:pt x="1818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632;p43">
              <a:extLst>
                <a:ext uri="{FF2B5EF4-FFF2-40B4-BE49-F238E27FC236}">
                  <a16:creationId xmlns:a16="http://schemas.microsoft.com/office/drawing/2014/main" id="{537F3B52-985A-E93A-232E-46F0AE1470EF}"/>
                </a:ext>
              </a:extLst>
            </p:cNvPr>
            <p:cNvSpPr/>
            <p:nvPr/>
          </p:nvSpPr>
          <p:spPr>
            <a:xfrm>
              <a:off x="1272275" y="3085300"/>
              <a:ext cx="281150" cy="246675"/>
            </a:xfrm>
            <a:custGeom>
              <a:avLst/>
              <a:gdLst/>
              <a:ahLst/>
              <a:cxnLst/>
              <a:rect l="l" t="t" r="r" b="b"/>
              <a:pathLst>
                <a:path w="11246" h="9867" extrusionOk="0">
                  <a:moveTo>
                    <a:pt x="4879" y="1998"/>
                  </a:moveTo>
                  <a:cubicBezTo>
                    <a:pt x="5039" y="1998"/>
                    <a:pt x="5202" y="2029"/>
                    <a:pt x="5359" y="2092"/>
                  </a:cubicBezTo>
                  <a:cubicBezTo>
                    <a:pt x="5968" y="2335"/>
                    <a:pt x="6252" y="3107"/>
                    <a:pt x="5968" y="3716"/>
                  </a:cubicBezTo>
                  <a:cubicBezTo>
                    <a:pt x="5757" y="4167"/>
                    <a:pt x="5301" y="4418"/>
                    <a:pt x="4831" y="4418"/>
                  </a:cubicBezTo>
                  <a:cubicBezTo>
                    <a:pt x="4667" y="4418"/>
                    <a:pt x="4502" y="4387"/>
                    <a:pt x="4344" y="4325"/>
                  </a:cubicBezTo>
                  <a:cubicBezTo>
                    <a:pt x="3735" y="4000"/>
                    <a:pt x="3492" y="3310"/>
                    <a:pt x="3735" y="2701"/>
                  </a:cubicBezTo>
                  <a:cubicBezTo>
                    <a:pt x="3976" y="2249"/>
                    <a:pt x="4418" y="1998"/>
                    <a:pt x="4879" y="1998"/>
                  </a:cubicBezTo>
                  <a:close/>
                  <a:moveTo>
                    <a:pt x="7517" y="3866"/>
                  </a:moveTo>
                  <a:cubicBezTo>
                    <a:pt x="7678" y="3866"/>
                    <a:pt x="7841" y="3896"/>
                    <a:pt x="7998" y="3959"/>
                  </a:cubicBezTo>
                  <a:cubicBezTo>
                    <a:pt x="8607" y="4284"/>
                    <a:pt x="8891" y="4974"/>
                    <a:pt x="8607" y="5583"/>
                  </a:cubicBezTo>
                  <a:cubicBezTo>
                    <a:pt x="8396" y="6035"/>
                    <a:pt x="7940" y="6285"/>
                    <a:pt x="7469" y="6285"/>
                  </a:cubicBezTo>
                  <a:cubicBezTo>
                    <a:pt x="7306" y="6285"/>
                    <a:pt x="7140" y="6255"/>
                    <a:pt x="6983" y="6192"/>
                  </a:cubicBezTo>
                  <a:cubicBezTo>
                    <a:pt x="6374" y="5908"/>
                    <a:pt x="6130" y="5177"/>
                    <a:pt x="6374" y="4568"/>
                  </a:cubicBezTo>
                  <a:cubicBezTo>
                    <a:pt x="6615" y="4116"/>
                    <a:pt x="7057" y="3866"/>
                    <a:pt x="7517" y="3866"/>
                  </a:cubicBezTo>
                  <a:close/>
                  <a:moveTo>
                    <a:pt x="4779" y="5188"/>
                  </a:moveTo>
                  <a:cubicBezTo>
                    <a:pt x="4947" y="5188"/>
                    <a:pt x="5117" y="5223"/>
                    <a:pt x="5278" y="5299"/>
                  </a:cubicBezTo>
                  <a:cubicBezTo>
                    <a:pt x="5887" y="5583"/>
                    <a:pt x="6130" y="6314"/>
                    <a:pt x="5887" y="6923"/>
                  </a:cubicBezTo>
                  <a:cubicBezTo>
                    <a:pt x="5646" y="7374"/>
                    <a:pt x="5204" y="7625"/>
                    <a:pt x="4744" y="7625"/>
                  </a:cubicBezTo>
                  <a:cubicBezTo>
                    <a:pt x="4583" y="7625"/>
                    <a:pt x="4420" y="7594"/>
                    <a:pt x="4263" y="7532"/>
                  </a:cubicBezTo>
                  <a:cubicBezTo>
                    <a:pt x="3654" y="7247"/>
                    <a:pt x="3329" y="6517"/>
                    <a:pt x="3654" y="5908"/>
                  </a:cubicBezTo>
                  <a:cubicBezTo>
                    <a:pt x="3863" y="5460"/>
                    <a:pt x="4313" y="5188"/>
                    <a:pt x="4779" y="5188"/>
                  </a:cubicBezTo>
                  <a:close/>
                  <a:moveTo>
                    <a:pt x="5668" y="0"/>
                  </a:moveTo>
                  <a:cubicBezTo>
                    <a:pt x="3809" y="0"/>
                    <a:pt x="2007" y="1086"/>
                    <a:pt x="1178" y="2863"/>
                  </a:cubicBezTo>
                  <a:cubicBezTo>
                    <a:pt x="1" y="5339"/>
                    <a:pt x="1097" y="8222"/>
                    <a:pt x="3532" y="9399"/>
                  </a:cubicBezTo>
                  <a:cubicBezTo>
                    <a:pt x="4213" y="9717"/>
                    <a:pt x="4920" y="9866"/>
                    <a:pt x="5613" y="9866"/>
                  </a:cubicBezTo>
                  <a:cubicBezTo>
                    <a:pt x="7483" y="9866"/>
                    <a:pt x="9250" y="8781"/>
                    <a:pt x="10109" y="7004"/>
                  </a:cubicBezTo>
                  <a:cubicBezTo>
                    <a:pt x="11245" y="4527"/>
                    <a:pt x="10149" y="1645"/>
                    <a:pt x="7714" y="468"/>
                  </a:cubicBezTo>
                  <a:cubicBezTo>
                    <a:pt x="7055" y="150"/>
                    <a:pt x="6358" y="0"/>
                    <a:pt x="566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633;p43">
              <a:extLst>
                <a:ext uri="{FF2B5EF4-FFF2-40B4-BE49-F238E27FC236}">
                  <a16:creationId xmlns:a16="http://schemas.microsoft.com/office/drawing/2014/main" id="{D06BEB00-74FD-694C-1045-AD40F34FCB78}"/>
                </a:ext>
              </a:extLst>
            </p:cNvPr>
            <p:cNvSpPr/>
            <p:nvPr/>
          </p:nvSpPr>
          <p:spPr>
            <a:xfrm>
              <a:off x="1421475" y="3227650"/>
              <a:ext cx="121800" cy="132775"/>
            </a:xfrm>
            <a:custGeom>
              <a:avLst/>
              <a:gdLst/>
              <a:ahLst/>
              <a:cxnLst/>
              <a:rect l="l" t="t" r="r" b="b"/>
              <a:pathLst>
                <a:path w="4872" h="5311" extrusionOk="0">
                  <a:moveTo>
                    <a:pt x="426" y="1"/>
                  </a:moveTo>
                  <a:cubicBezTo>
                    <a:pt x="346" y="1"/>
                    <a:pt x="268" y="27"/>
                    <a:pt x="203" y="92"/>
                  </a:cubicBezTo>
                  <a:cubicBezTo>
                    <a:pt x="81" y="254"/>
                    <a:pt x="0" y="498"/>
                    <a:pt x="162" y="660"/>
                  </a:cubicBezTo>
                  <a:lnTo>
                    <a:pt x="4141" y="5166"/>
                  </a:lnTo>
                  <a:cubicBezTo>
                    <a:pt x="4209" y="5258"/>
                    <a:pt x="4329" y="5310"/>
                    <a:pt x="4442" y="5310"/>
                  </a:cubicBezTo>
                  <a:cubicBezTo>
                    <a:pt x="4531" y="5310"/>
                    <a:pt x="4615" y="5278"/>
                    <a:pt x="4669" y="5207"/>
                  </a:cubicBezTo>
                  <a:cubicBezTo>
                    <a:pt x="4831" y="5085"/>
                    <a:pt x="4871" y="4801"/>
                    <a:pt x="4750" y="4679"/>
                  </a:cubicBezTo>
                  <a:lnTo>
                    <a:pt x="771" y="133"/>
                  </a:lnTo>
                  <a:cubicBezTo>
                    <a:pt x="674" y="59"/>
                    <a:pt x="547" y="1"/>
                    <a:pt x="42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634;p43">
              <a:extLst>
                <a:ext uri="{FF2B5EF4-FFF2-40B4-BE49-F238E27FC236}">
                  <a16:creationId xmlns:a16="http://schemas.microsoft.com/office/drawing/2014/main" id="{EFDCF677-27FB-7009-4829-3AC327D0F8D1}"/>
                </a:ext>
              </a:extLst>
            </p:cNvPr>
            <p:cNvSpPr/>
            <p:nvPr/>
          </p:nvSpPr>
          <p:spPr>
            <a:xfrm>
              <a:off x="1487425" y="3329050"/>
              <a:ext cx="85275" cy="36000"/>
            </a:xfrm>
            <a:custGeom>
              <a:avLst/>
              <a:gdLst/>
              <a:ahLst/>
              <a:cxnLst/>
              <a:rect l="l" t="t" r="r" b="b"/>
              <a:pathLst>
                <a:path w="3411" h="1440" extrusionOk="0">
                  <a:moveTo>
                    <a:pt x="618" y="0"/>
                  </a:moveTo>
                  <a:cubicBezTo>
                    <a:pt x="343" y="0"/>
                    <a:pt x="118" y="251"/>
                    <a:pt x="82" y="501"/>
                  </a:cubicBezTo>
                  <a:cubicBezTo>
                    <a:pt x="1" y="826"/>
                    <a:pt x="285" y="1110"/>
                    <a:pt x="569" y="1151"/>
                  </a:cubicBezTo>
                  <a:lnTo>
                    <a:pt x="2721" y="1435"/>
                  </a:lnTo>
                  <a:cubicBezTo>
                    <a:pt x="2741" y="1438"/>
                    <a:pt x="2763" y="1440"/>
                    <a:pt x="2784" y="1440"/>
                  </a:cubicBezTo>
                  <a:cubicBezTo>
                    <a:pt x="3051" y="1440"/>
                    <a:pt x="3333" y="1208"/>
                    <a:pt x="3370" y="907"/>
                  </a:cubicBezTo>
                  <a:cubicBezTo>
                    <a:pt x="3411" y="623"/>
                    <a:pt x="3167" y="298"/>
                    <a:pt x="2842" y="258"/>
                  </a:cubicBezTo>
                  <a:lnTo>
                    <a:pt x="731" y="14"/>
                  </a:lnTo>
                  <a:cubicBezTo>
                    <a:pt x="693" y="5"/>
                    <a:pt x="655" y="0"/>
                    <a:pt x="6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635;p43">
              <a:extLst>
                <a:ext uri="{FF2B5EF4-FFF2-40B4-BE49-F238E27FC236}">
                  <a16:creationId xmlns:a16="http://schemas.microsoft.com/office/drawing/2014/main" id="{2593A15B-88ED-1F86-1E49-2E93D5B28245}"/>
                </a:ext>
              </a:extLst>
            </p:cNvPr>
            <p:cNvSpPr/>
            <p:nvPr/>
          </p:nvSpPr>
          <p:spPr>
            <a:xfrm>
              <a:off x="716125" y="3108150"/>
              <a:ext cx="85275" cy="84250"/>
            </a:xfrm>
            <a:custGeom>
              <a:avLst/>
              <a:gdLst/>
              <a:ahLst/>
              <a:cxnLst/>
              <a:rect l="l" t="t" r="r" b="b"/>
              <a:pathLst>
                <a:path w="3411" h="3370" extrusionOk="0">
                  <a:moveTo>
                    <a:pt x="1746" y="1"/>
                  </a:moveTo>
                  <a:cubicBezTo>
                    <a:pt x="812" y="1"/>
                    <a:pt x="82" y="772"/>
                    <a:pt x="82" y="1665"/>
                  </a:cubicBezTo>
                  <a:cubicBezTo>
                    <a:pt x="0" y="2599"/>
                    <a:pt x="772" y="3370"/>
                    <a:pt x="1746" y="3370"/>
                  </a:cubicBezTo>
                  <a:cubicBezTo>
                    <a:pt x="2639" y="3370"/>
                    <a:pt x="3410" y="2599"/>
                    <a:pt x="3410" y="1665"/>
                  </a:cubicBezTo>
                  <a:cubicBezTo>
                    <a:pt x="3410" y="772"/>
                    <a:pt x="2639" y="1"/>
                    <a:pt x="174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636;p43">
              <a:extLst>
                <a:ext uri="{FF2B5EF4-FFF2-40B4-BE49-F238E27FC236}">
                  <a16:creationId xmlns:a16="http://schemas.microsoft.com/office/drawing/2014/main" id="{33C541B6-5A7B-3CCA-12CD-429330577726}"/>
                </a:ext>
              </a:extLst>
            </p:cNvPr>
            <p:cNvSpPr/>
            <p:nvPr/>
          </p:nvSpPr>
          <p:spPr>
            <a:xfrm>
              <a:off x="888650" y="2555050"/>
              <a:ext cx="122825" cy="33500"/>
            </a:xfrm>
            <a:custGeom>
              <a:avLst/>
              <a:gdLst/>
              <a:ahLst/>
              <a:cxnLst/>
              <a:rect l="l" t="t" r="r" b="b"/>
              <a:pathLst>
                <a:path w="4913" h="1340" extrusionOk="0">
                  <a:moveTo>
                    <a:pt x="650" y="0"/>
                  </a:moveTo>
                  <a:cubicBezTo>
                    <a:pt x="325" y="0"/>
                    <a:pt x="1" y="325"/>
                    <a:pt x="1" y="650"/>
                  </a:cubicBezTo>
                  <a:cubicBezTo>
                    <a:pt x="1" y="1015"/>
                    <a:pt x="325" y="1340"/>
                    <a:pt x="650" y="1340"/>
                  </a:cubicBezTo>
                  <a:lnTo>
                    <a:pt x="4263" y="1340"/>
                  </a:lnTo>
                  <a:cubicBezTo>
                    <a:pt x="4628" y="1340"/>
                    <a:pt x="4913" y="1015"/>
                    <a:pt x="4913" y="650"/>
                  </a:cubicBezTo>
                  <a:cubicBezTo>
                    <a:pt x="4913" y="284"/>
                    <a:pt x="4628" y="0"/>
                    <a:pt x="426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637;p43">
              <a:extLst>
                <a:ext uri="{FF2B5EF4-FFF2-40B4-BE49-F238E27FC236}">
                  <a16:creationId xmlns:a16="http://schemas.microsoft.com/office/drawing/2014/main" id="{055BABA7-D123-3E1F-2BAD-E19E85F2271F}"/>
                </a:ext>
              </a:extLst>
            </p:cNvPr>
            <p:cNvSpPr/>
            <p:nvPr/>
          </p:nvSpPr>
          <p:spPr>
            <a:xfrm>
              <a:off x="787175" y="2431900"/>
              <a:ext cx="252725" cy="190150"/>
            </a:xfrm>
            <a:custGeom>
              <a:avLst/>
              <a:gdLst/>
              <a:ahLst/>
              <a:cxnLst/>
              <a:rect l="l" t="t" r="r" b="b"/>
              <a:pathLst>
                <a:path w="10109" h="7606" extrusionOk="0">
                  <a:moveTo>
                    <a:pt x="9651" y="0"/>
                  </a:moveTo>
                  <a:cubicBezTo>
                    <a:pt x="9615" y="0"/>
                    <a:pt x="9578" y="5"/>
                    <a:pt x="9540" y="14"/>
                  </a:cubicBezTo>
                  <a:cubicBezTo>
                    <a:pt x="6373" y="14"/>
                    <a:pt x="3938" y="501"/>
                    <a:pt x="2233" y="1476"/>
                  </a:cubicBezTo>
                  <a:cubicBezTo>
                    <a:pt x="325" y="2572"/>
                    <a:pt x="0" y="3992"/>
                    <a:pt x="0" y="4723"/>
                  </a:cubicBezTo>
                  <a:cubicBezTo>
                    <a:pt x="122" y="6266"/>
                    <a:pt x="1502" y="7605"/>
                    <a:pt x="3166" y="7605"/>
                  </a:cubicBezTo>
                  <a:cubicBezTo>
                    <a:pt x="3451" y="7605"/>
                    <a:pt x="3654" y="7362"/>
                    <a:pt x="3654" y="7118"/>
                  </a:cubicBezTo>
                  <a:cubicBezTo>
                    <a:pt x="3654" y="6794"/>
                    <a:pt x="3410" y="6591"/>
                    <a:pt x="3166" y="6591"/>
                  </a:cubicBezTo>
                  <a:cubicBezTo>
                    <a:pt x="2111" y="6591"/>
                    <a:pt x="1177" y="5697"/>
                    <a:pt x="1177" y="4642"/>
                  </a:cubicBezTo>
                  <a:lnTo>
                    <a:pt x="1177" y="4358"/>
                  </a:lnTo>
                  <a:cubicBezTo>
                    <a:pt x="1583" y="5454"/>
                    <a:pt x="2923" y="6185"/>
                    <a:pt x="4628" y="6185"/>
                  </a:cubicBezTo>
                  <a:cubicBezTo>
                    <a:pt x="4953" y="6185"/>
                    <a:pt x="5156" y="5941"/>
                    <a:pt x="5156" y="5697"/>
                  </a:cubicBezTo>
                  <a:cubicBezTo>
                    <a:pt x="5156" y="5373"/>
                    <a:pt x="4871" y="5170"/>
                    <a:pt x="4628" y="5170"/>
                  </a:cubicBezTo>
                  <a:cubicBezTo>
                    <a:pt x="3045" y="5170"/>
                    <a:pt x="2111" y="4398"/>
                    <a:pt x="2111" y="3708"/>
                  </a:cubicBezTo>
                  <a:cubicBezTo>
                    <a:pt x="2111" y="3099"/>
                    <a:pt x="2639" y="2490"/>
                    <a:pt x="3654" y="2044"/>
                  </a:cubicBezTo>
                  <a:cubicBezTo>
                    <a:pt x="4628" y="1557"/>
                    <a:pt x="6414" y="1029"/>
                    <a:pt x="9621" y="1029"/>
                  </a:cubicBezTo>
                  <a:cubicBezTo>
                    <a:pt x="9905" y="1029"/>
                    <a:pt x="10108" y="745"/>
                    <a:pt x="10108" y="501"/>
                  </a:cubicBezTo>
                  <a:cubicBezTo>
                    <a:pt x="10108" y="251"/>
                    <a:pt x="9919" y="0"/>
                    <a:pt x="965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638;p43">
              <a:extLst>
                <a:ext uri="{FF2B5EF4-FFF2-40B4-BE49-F238E27FC236}">
                  <a16:creationId xmlns:a16="http://schemas.microsoft.com/office/drawing/2014/main" id="{269B53EB-3FFF-6438-3186-BFEB4090C071}"/>
                </a:ext>
              </a:extLst>
            </p:cNvPr>
            <p:cNvSpPr/>
            <p:nvPr/>
          </p:nvSpPr>
          <p:spPr>
            <a:xfrm>
              <a:off x="1477275" y="2471150"/>
              <a:ext cx="272025" cy="86900"/>
            </a:xfrm>
            <a:custGeom>
              <a:avLst/>
              <a:gdLst/>
              <a:ahLst/>
              <a:cxnLst/>
              <a:rect l="l" t="t" r="r" b="b"/>
              <a:pathLst>
                <a:path w="10881" h="3476" extrusionOk="0">
                  <a:moveTo>
                    <a:pt x="1702" y="1"/>
                  </a:moveTo>
                  <a:cubicBezTo>
                    <a:pt x="1019" y="1"/>
                    <a:pt x="195" y="145"/>
                    <a:pt x="163" y="596"/>
                  </a:cubicBezTo>
                  <a:lnTo>
                    <a:pt x="123" y="961"/>
                  </a:lnTo>
                  <a:cubicBezTo>
                    <a:pt x="1" y="1692"/>
                    <a:pt x="1422" y="2098"/>
                    <a:pt x="2234" y="2341"/>
                  </a:cubicBezTo>
                  <a:lnTo>
                    <a:pt x="6455" y="3397"/>
                  </a:lnTo>
                  <a:cubicBezTo>
                    <a:pt x="6618" y="3451"/>
                    <a:pt x="6814" y="3476"/>
                    <a:pt x="7030" y="3476"/>
                  </a:cubicBezTo>
                  <a:cubicBezTo>
                    <a:pt x="8434" y="3476"/>
                    <a:pt x="10723" y="2447"/>
                    <a:pt x="10759" y="1814"/>
                  </a:cubicBezTo>
                  <a:cubicBezTo>
                    <a:pt x="10880" y="1123"/>
                    <a:pt x="10677" y="271"/>
                    <a:pt x="9419" y="230"/>
                  </a:cubicBezTo>
                  <a:cubicBezTo>
                    <a:pt x="9419" y="230"/>
                    <a:pt x="3979" y="149"/>
                    <a:pt x="2193" y="27"/>
                  </a:cubicBezTo>
                  <a:cubicBezTo>
                    <a:pt x="2050" y="11"/>
                    <a:pt x="1881" y="1"/>
                    <a:pt x="17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639;p43">
              <a:extLst>
                <a:ext uri="{FF2B5EF4-FFF2-40B4-BE49-F238E27FC236}">
                  <a16:creationId xmlns:a16="http://schemas.microsoft.com/office/drawing/2014/main" id="{56442B11-6BE9-7386-ECD9-E617E1A319C0}"/>
                </a:ext>
              </a:extLst>
            </p:cNvPr>
            <p:cNvSpPr/>
            <p:nvPr/>
          </p:nvSpPr>
          <p:spPr>
            <a:xfrm>
              <a:off x="840950" y="2590550"/>
              <a:ext cx="156325" cy="42725"/>
            </a:xfrm>
            <a:custGeom>
              <a:avLst/>
              <a:gdLst/>
              <a:ahLst/>
              <a:cxnLst/>
              <a:rect l="l" t="t" r="r" b="b"/>
              <a:pathLst>
                <a:path w="6253" h="1709" extrusionOk="0">
                  <a:moveTo>
                    <a:pt x="853" y="1"/>
                  </a:moveTo>
                  <a:cubicBezTo>
                    <a:pt x="366" y="1"/>
                    <a:pt x="1" y="407"/>
                    <a:pt x="1" y="853"/>
                  </a:cubicBezTo>
                  <a:cubicBezTo>
                    <a:pt x="1" y="1318"/>
                    <a:pt x="370" y="1709"/>
                    <a:pt x="791" y="1709"/>
                  </a:cubicBezTo>
                  <a:cubicBezTo>
                    <a:pt x="812" y="1709"/>
                    <a:pt x="832" y="1708"/>
                    <a:pt x="853" y="1706"/>
                  </a:cubicBezTo>
                  <a:lnTo>
                    <a:pt x="5359" y="1706"/>
                  </a:lnTo>
                  <a:cubicBezTo>
                    <a:pt x="5887" y="1706"/>
                    <a:pt x="6252" y="1341"/>
                    <a:pt x="6252" y="853"/>
                  </a:cubicBezTo>
                  <a:cubicBezTo>
                    <a:pt x="6252" y="366"/>
                    <a:pt x="5846" y="1"/>
                    <a:pt x="535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640;p43">
              <a:extLst>
                <a:ext uri="{FF2B5EF4-FFF2-40B4-BE49-F238E27FC236}">
                  <a16:creationId xmlns:a16="http://schemas.microsoft.com/office/drawing/2014/main" id="{C1E1D39F-F970-6687-684E-72E33A23C29F}"/>
                </a:ext>
              </a:extLst>
            </p:cNvPr>
            <p:cNvSpPr/>
            <p:nvPr/>
          </p:nvSpPr>
          <p:spPr>
            <a:xfrm>
              <a:off x="1009425" y="2417025"/>
              <a:ext cx="97450" cy="47725"/>
            </a:xfrm>
            <a:custGeom>
              <a:avLst/>
              <a:gdLst/>
              <a:ahLst/>
              <a:cxnLst/>
              <a:rect l="l" t="t" r="r" b="b"/>
              <a:pathLst>
                <a:path w="3898" h="1909" extrusionOk="0">
                  <a:moveTo>
                    <a:pt x="975" y="0"/>
                  </a:moveTo>
                  <a:cubicBezTo>
                    <a:pt x="447" y="0"/>
                    <a:pt x="0" y="447"/>
                    <a:pt x="0" y="934"/>
                  </a:cubicBezTo>
                  <a:cubicBezTo>
                    <a:pt x="0" y="1502"/>
                    <a:pt x="447" y="1908"/>
                    <a:pt x="975" y="1908"/>
                  </a:cubicBezTo>
                  <a:lnTo>
                    <a:pt x="2923" y="1908"/>
                  </a:lnTo>
                  <a:cubicBezTo>
                    <a:pt x="3492" y="1908"/>
                    <a:pt x="3898" y="1462"/>
                    <a:pt x="3898" y="934"/>
                  </a:cubicBezTo>
                  <a:cubicBezTo>
                    <a:pt x="3898" y="406"/>
                    <a:pt x="3451" y="0"/>
                    <a:pt x="292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641;p43">
              <a:extLst>
                <a:ext uri="{FF2B5EF4-FFF2-40B4-BE49-F238E27FC236}">
                  <a16:creationId xmlns:a16="http://schemas.microsoft.com/office/drawing/2014/main" id="{B5467F95-E470-2C88-9438-060EA61B2B83}"/>
                </a:ext>
              </a:extLst>
            </p:cNvPr>
            <p:cNvSpPr/>
            <p:nvPr/>
          </p:nvSpPr>
          <p:spPr>
            <a:xfrm>
              <a:off x="1634600" y="2815925"/>
              <a:ext cx="89325" cy="92350"/>
            </a:xfrm>
            <a:custGeom>
              <a:avLst/>
              <a:gdLst/>
              <a:ahLst/>
              <a:cxnLst/>
              <a:rect l="l" t="t" r="r" b="b"/>
              <a:pathLst>
                <a:path w="3573" h="3694" extrusionOk="0">
                  <a:moveTo>
                    <a:pt x="715" y="1"/>
                  </a:moveTo>
                  <a:cubicBezTo>
                    <a:pt x="572" y="1"/>
                    <a:pt x="433" y="53"/>
                    <a:pt x="325" y="160"/>
                  </a:cubicBezTo>
                  <a:cubicBezTo>
                    <a:pt x="81" y="445"/>
                    <a:pt x="0" y="851"/>
                    <a:pt x="284" y="1094"/>
                  </a:cubicBezTo>
                  <a:lnTo>
                    <a:pt x="2355" y="3489"/>
                  </a:lnTo>
                  <a:cubicBezTo>
                    <a:pt x="2486" y="3621"/>
                    <a:pt x="2666" y="3694"/>
                    <a:pt x="2841" y="3694"/>
                  </a:cubicBezTo>
                  <a:cubicBezTo>
                    <a:pt x="2990" y="3694"/>
                    <a:pt x="3136" y="3642"/>
                    <a:pt x="3248" y="3530"/>
                  </a:cubicBezTo>
                  <a:cubicBezTo>
                    <a:pt x="3532" y="3286"/>
                    <a:pt x="3572" y="2840"/>
                    <a:pt x="3329" y="2596"/>
                  </a:cubicBezTo>
                  <a:lnTo>
                    <a:pt x="1218" y="242"/>
                  </a:lnTo>
                  <a:cubicBezTo>
                    <a:pt x="1082" y="83"/>
                    <a:pt x="896" y="1"/>
                    <a:pt x="715" y="1"/>
                  </a:cubicBezTo>
                  <a:close/>
                </a:path>
              </a:pathLst>
            </a:custGeom>
            <a:solidFill>
              <a:srgbClr val="C2C7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642;p43">
              <a:extLst>
                <a:ext uri="{FF2B5EF4-FFF2-40B4-BE49-F238E27FC236}">
                  <a16:creationId xmlns:a16="http://schemas.microsoft.com/office/drawing/2014/main" id="{C2A23FBE-ED0F-A342-3383-D847EDD0D7F4}"/>
                </a:ext>
              </a:extLst>
            </p:cNvPr>
            <p:cNvSpPr/>
            <p:nvPr/>
          </p:nvSpPr>
          <p:spPr>
            <a:xfrm>
              <a:off x="856175" y="2771225"/>
              <a:ext cx="61925" cy="108200"/>
            </a:xfrm>
            <a:custGeom>
              <a:avLst/>
              <a:gdLst/>
              <a:ahLst/>
              <a:cxnLst/>
              <a:rect l="l" t="t" r="r" b="b"/>
              <a:pathLst>
                <a:path w="2477" h="4328" extrusionOk="0">
                  <a:moveTo>
                    <a:pt x="1749" y="1"/>
                  </a:moveTo>
                  <a:cubicBezTo>
                    <a:pt x="1473" y="1"/>
                    <a:pt x="1223" y="162"/>
                    <a:pt x="1097" y="446"/>
                  </a:cubicBezTo>
                  <a:lnTo>
                    <a:pt x="82" y="3451"/>
                  </a:lnTo>
                  <a:cubicBezTo>
                    <a:pt x="1" y="3775"/>
                    <a:pt x="163" y="4141"/>
                    <a:pt x="488" y="4303"/>
                  </a:cubicBezTo>
                  <a:cubicBezTo>
                    <a:pt x="559" y="4319"/>
                    <a:pt x="631" y="4327"/>
                    <a:pt x="701" y="4327"/>
                  </a:cubicBezTo>
                  <a:cubicBezTo>
                    <a:pt x="989" y="4327"/>
                    <a:pt x="1250" y="4191"/>
                    <a:pt x="1381" y="3897"/>
                  </a:cubicBezTo>
                  <a:lnTo>
                    <a:pt x="2396" y="893"/>
                  </a:lnTo>
                  <a:cubicBezTo>
                    <a:pt x="2477" y="528"/>
                    <a:pt x="2314" y="162"/>
                    <a:pt x="1990" y="41"/>
                  </a:cubicBezTo>
                  <a:cubicBezTo>
                    <a:pt x="1909" y="14"/>
                    <a:pt x="1828" y="1"/>
                    <a:pt x="174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6750573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201" name="Google Shape;201;p26"/>
          <p:cNvSpPr txBox="1">
            <a:spLocks noGrp="1"/>
          </p:cNvSpPr>
          <p:nvPr>
            <p:ph type="title"/>
          </p:nvPr>
        </p:nvSpPr>
        <p:spPr>
          <a:xfrm>
            <a:off x="72775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tr-TR" dirty="0">
                <a:solidFill>
                  <a:schemeClr val="dk2"/>
                </a:solidFill>
              </a:rPr>
              <a:t>Business Question:</a:t>
            </a:r>
            <a:br>
              <a:rPr lang="tr-TR" dirty="0">
                <a:solidFill>
                  <a:schemeClr val="dk2"/>
                </a:solidFill>
              </a:rPr>
            </a:br>
            <a:endParaRPr lang="tr-TR" dirty="0">
              <a:solidFill>
                <a:schemeClr val="dk2"/>
              </a:solidFill>
            </a:endParaRPr>
          </a:p>
        </p:txBody>
      </p:sp>
      <p:sp>
        <p:nvSpPr>
          <p:cNvPr id="208" name="Google Shape;208;p26"/>
          <p:cNvSpPr txBox="1">
            <a:spLocks noGrp="1"/>
          </p:cNvSpPr>
          <p:nvPr>
            <p:ph type="subTitle" idx="1"/>
          </p:nvPr>
        </p:nvSpPr>
        <p:spPr>
          <a:xfrm>
            <a:off x="727748" y="1220400"/>
            <a:ext cx="6677885" cy="993112"/>
          </a:xfrm>
          <a:prstGeom prst="rect">
            <a:avLst/>
          </a:prstGeom>
        </p:spPr>
        <p:txBody>
          <a:bodyPr spcFirstLastPara="1" wrap="square" lIns="91425" tIns="91425" rIns="91425" bIns="91425" anchor="t" anchorCtr="0">
            <a:noAutofit/>
          </a:bodyPr>
          <a:lstStyle/>
          <a:p>
            <a:pPr marL="342900" lvl="0" indent="-342900" algn="l" rtl="0">
              <a:spcBef>
                <a:spcPts val="0"/>
              </a:spcBef>
              <a:spcAft>
                <a:spcPts val="0"/>
              </a:spcAft>
              <a:buFont typeface="Arial" panose="020B0604020202020204" pitchFamily="34" charset="0"/>
              <a:buChar char="•"/>
            </a:pPr>
            <a:r>
              <a:rPr lang="en-US" dirty="0">
                <a:solidFill>
                  <a:schemeClr val="tx1"/>
                </a:solidFill>
              </a:rPr>
              <a:t>How do annual members and casual riders use </a:t>
            </a:r>
            <a:r>
              <a:rPr lang="en-US" dirty="0" err="1">
                <a:solidFill>
                  <a:schemeClr val="tx1"/>
                </a:solidFill>
              </a:rPr>
              <a:t>Cyclistic</a:t>
            </a:r>
            <a:r>
              <a:rPr lang="en-US" dirty="0">
                <a:solidFill>
                  <a:schemeClr val="tx1"/>
                </a:solidFill>
              </a:rPr>
              <a:t> bikes differently?</a:t>
            </a:r>
          </a:p>
          <a:p>
            <a:pPr marL="0" lvl="0" indent="0" algn="l" rtl="0">
              <a:spcBef>
                <a:spcPts val="0"/>
              </a:spcBef>
              <a:spcAft>
                <a:spcPts val="0"/>
              </a:spcAft>
              <a:buNone/>
            </a:pPr>
            <a:endParaRPr lang="en-US" dirty="0"/>
          </a:p>
        </p:txBody>
      </p:sp>
      <p:sp>
        <p:nvSpPr>
          <p:cNvPr id="24" name="Google Shape;201;p26">
            <a:extLst>
              <a:ext uri="{FF2B5EF4-FFF2-40B4-BE49-F238E27FC236}">
                <a16:creationId xmlns:a16="http://schemas.microsoft.com/office/drawing/2014/main" id="{FC497412-2F38-87DE-FB60-B9F8C011C89A}"/>
              </a:ext>
            </a:extLst>
          </p:cNvPr>
          <p:cNvSpPr txBox="1">
            <a:spLocks/>
          </p:cNvSpPr>
          <p:nvPr/>
        </p:nvSpPr>
        <p:spPr>
          <a:xfrm>
            <a:off x="720000" y="2213512"/>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Pridi"/>
              <a:buNone/>
              <a:defRPr sz="3500" b="0" i="0" u="none" strike="noStrike" cap="none">
                <a:solidFill>
                  <a:schemeClr val="dk1"/>
                </a:solidFill>
                <a:latin typeface="Pridi"/>
                <a:ea typeface="Pridi"/>
                <a:cs typeface="Pridi"/>
                <a:sym typeface="Pridi"/>
              </a:defRPr>
            </a:lvl1pPr>
            <a:lvl2pPr marR="0" lvl="1" algn="l" rtl="0">
              <a:lnSpc>
                <a:spcPct val="100000"/>
              </a:lnSpc>
              <a:spcBef>
                <a:spcPts val="0"/>
              </a:spcBef>
              <a:spcAft>
                <a:spcPts val="0"/>
              </a:spcAft>
              <a:buClr>
                <a:schemeClr val="dk1"/>
              </a:buClr>
              <a:buSzPts val="3000"/>
              <a:buFont typeface="Pridi"/>
              <a:buNone/>
              <a:defRPr sz="3000" b="0" i="0" u="none" strike="noStrike" cap="none">
                <a:solidFill>
                  <a:schemeClr val="dk1"/>
                </a:solidFill>
                <a:latin typeface="Pridi"/>
                <a:ea typeface="Pridi"/>
                <a:cs typeface="Pridi"/>
                <a:sym typeface="Pridi"/>
              </a:defRPr>
            </a:lvl2pPr>
            <a:lvl3pPr marR="0" lvl="2" algn="l" rtl="0">
              <a:lnSpc>
                <a:spcPct val="100000"/>
              </a:lnSpc>
              <a:spcBef>
                <a:spcPts val="0"/>
              </a:spcBef>
              <a:spcAft>
                <a:spcPts val="0"/>
              </a:spcAft>
              <a:buClr>
                <a:schemeClr val="dk1"/>
              </a:buClr>
              <a:buSzPts val="3000"/>
              <a:buFont typeface="Pridi"/>
              <a:buNone/>
              <a:defRPr sz="3000" b="0" i="0" u="none" strike="noStrike" cap="none">
                <a:solidFill>
                  <a:schemeClr val="dk1"/>
                </a:solidFill>
                <a:latin typeface="Pridi"/>
                <a:ea typeface="Pridi"/>
                <a:cs typeface="Pridi"/>
                <a:sym typeface="Pridi"/>
              </a:defRPr>
            </a:lvl3pPr>
            <a:lvl4pPr marR="0" lvl="3" algn="l" rtl="0">
              <a:lnSpc>
                <a:spcPct val="100000"/>
              </a:lnSpc>
              <a:spcBef>
                <a:spcPts val="0"/>
              </a:spcBef>
              <a:spcAft>
                <a:spcPts val="0"/>
              </a:spcAft>
              <a:buClr>
                <a:schemeClr val="dk1"/>
              </a:buClr>
              <a:buSzPts val="3000"/>
              <a:buFont typeface="Pridi"/>
              <a:buNone/>
              <a:defRPr sz="3000" b="0" i="0" u="none" strike="noStrike" cap="none">
                <a:solidFill>
                  <a:schemeClr val="dk1"/>
                </a:solidFill>
                <a:latin typeface="Pridi"/>
                <a:ea typeface="Pridi"/>
                <a:cs typeface="Pridi"/>
                <a:sym typeface="Pridi"/>
              </a:defRPr>
            </a:lvl4pPr>
            <a:lvl5pPr marR="0" lvl="4" algn="l" rtl="0">
              <a:lnSpc>
                <a:spcPct val="100000"/>
              </a:lnSpc>
              <a:spcBef>
                <a:spcPts val="0"/>
              </a:spcBef>
              <a:spcAft>
                <a:spcPts val="0"/>
              </a:spcAft>
              <a:buClr>
                <a:schemeClr val="dk1"/>
              </a:buClr>
              <a:buSzPts val="3000"/>
              <a:buFont typeface="Pridi"/>
              <a:buNone/>
              <a:defRPr sz="3000" b="0" i="0" u="none" strike="noStrike" cap="none">
                <a:solidFill>
                  <a:schemeClr val="dk1"/>
                </a:solidFill>
                <a:latin typeface="Pridi"/>
                <a:ea typeface="Pridi"/>
                <a:cs typeface="Pridi"/>
                <a:sym typeface="Pridi"/>
              </a:defRPr>
            </a:lvl5pPr>
            <a:lvl6pPr marR="0" lvl="5" algn="l" rtl="0">
              <a:lnSpc>
                <a:spcPct val="100000"/>
              </a:lnSpc>
              <a:spcBef>
                <a:spcPts val="0"/>
              </a:spcBef>
              <a:spcAft>
                <a:spcPts val="0"/>
              </a:spcAft>
              <a:buClr>
                <a:schemeClr val="dk1"/>
              </a:buClr>
              <a:buSzPts val="3000"/>
              <a:buFont typeface="Pridi"/>
              <a:buNone/>
              <a:defRPr sz="3000" b="0" i="0" u="none" strike="noStrike" cap="none">
                <a:solidFill>
                  <a:schemeClr val="dk1"/>
                </a:solidFill>
                <a:latin typeface="Pridi"/>
                <a:ea typeface="Pridi"/>
                <a:cs typeface="Pridi"/>
                <a:sym typeface="Pridi"/>
              </a:defRPr>
            </a:lvl6pPr>
            <a:lvl7pPr marR="0" lvl="6" algn="l" rtl="0">
              <a:lnSpc>
                <a:spcPct val="100000"/>
              </a:lnSpc>
              <a:spcBef>
                <a:spcPts val="0"/>
              </a:spcBef>
              <a:spcAft>
                <a:spcPts val="0"/>
              </a:spcAft>
              <a:buClr>
                <a:schemeClr val="dk1"/>
              </a:buClr>
              <a:buSzPts val="3000"/>
              <a:buFont typeface="Pridi"/>
              <a:buNone/>
              <a:defRPr sz="3000" b="0" i="0" u="none" strike="noStrike" cap="none">
                <a:solidFill>
                  <a:schemeClr val="dk1"/>
                </a:solidFill>
                <a:latin typeface="Pridi"/>
                <a:ea typeface="Pridi"/>
                <a:cs typeface="Pridi"/>
                <a:sym typeface="Pridi"/>
              </a:defRPr>
            </a:lvl7pPr>
            <a:lvl8pPr marR="0" lvl="7" algn="l" rtl="0">
              <a:lnSpc>
                <a:spcPct val="100000"/>
              </a:lnSpc>
              <a:spcBef>
                <a:spcPts val="0"/>
              </a:spcBef>
              <a:spcAft>
                <a:spcPts val="0"/>
              </a:spcAft>
              <a:buClr>
                <a:schemeClr val="dk1"/>
              </a:buClr>
              <a:buSzPts val="3000"/>
              <a:buFont typeface="Pridi"/>
              <a:buNone/>
              <a:defRPr sz="3000" b="0" i="0" u="none" strike="noStrike" cap="none">
                <a:solidFill>
                  <a:schemeClr val="dk1"/>
                </a:solidFill>
                <a:latin typeface="Pridi"/>
                <a:ea typeface="Pridi"/>
                <a:cs typeface="Pridi"/>
                <a:sym typeface="Pridi"/>
              </a:defRPr>
            </a:lvl8pPr>
            <a:lvl9pPr marR="0" lvl="8" algn="l" rtl="0">
              <a:lnSpc>
                <a:spcPct val="100000"/>
              </a:lnSpc>
              <a:spcBef>
                <a:spcPts val="0"/>
              </a:spcBef>
              <a:spcAft>
                <a:spcPts val="0"/>
              </a:spcAft>
              <a:buClr>
                <a:schemeClr val="dk1"/>
              </a:buClr>
              <a:buSzPts val="3000"/>
              <a:buFont typeface="Pridi"/>
              <a:buNone/>
              <a:defRPr sz="3000" b="0" i="0" u="none" strike="noStrike" cap="none">
                <a:solidFill>
                  <a:schemeClr val="dk1"/>
                </a:solidFill>
                <a:latin typeface="Pridi"/>
                <a:ea typeface="Pridi"/>
                <a:cs typeface="Pridi"/>
                <a:sym typeface="Pridi"/>
              </a:defRPr>
            </a:lvl9pPr>
          </a:lstStyle>
          <a:p>
            <a:r>
              <a:rPr lang="tr-TR" dirty="0">
                <a:solidFill>
                  <a:schemeClr val="dk2"/>
                </a:solidFill>
              </a:rPr>
              <a:t>Business Task:</a:t>
            </a:r>
          </a:p>
        </p:txBody>
      </p:sp>
      <p:sp>
        <p:nvSpPr>
          <p:cNvPr id="25" name="Google Shape;208;p26">
            <a:extLst>
              <a:ext uri="{FF2B5EF4-FFF2-40B4-BE49-F238E27FC236}">
                <a16:creationId xmlns:a16="http://schemas.microsoft.com/office/drawing/2014/main" id="{9D8A9872-DC76-DC6E-EAE1-AF49C7F4FC87}"/>
              </a:ext>
            </a:extLst>
          </p:cNvPr>
          <p:cNvSpPr txBox="1">
            <a:spLocks/>
          </p:cNvSpPr>
          <p:nvPr/>
        </p:nvSpPr>
        <p:spPr>
          <a:xfrm>
            <a:off x="720000" y="2988887"/>
            <a:ext cx="6677885" cy="99311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400"/>
              <a:buFont typeface="Bebas Neue"/>
              <a:buNone/>
              <a:defRPr sz="2200" b="0" i="0" u="none" strike="noStrike" cap="none">
                <a:solidFill>
                  <a:schemeClr val="dk2"/>
                </a:solidFill>
                <a:latin typeface="Pridi"/>
                <a:ea typeface="Pridi"/>
                <a:cs typeface="Pridi"/>
                <a:sym typeface="Pridi"/>
              </a:defRPr>
            </a:lvl1pPr>
            <a:lvl2pPr marL="914400" marR="0" lvl="1"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342900" indent="-342900">
              <a:buFont typeface="Arial" panose="020B0604020202020204" pitchFamily="34" charset="0"/>
              <a:buChar char="•"/>
            </a:pPr>
            <a:r>
              <a:rPr lang="en-US" dirty="0">
                <a:solidFill>
                  <a:schemeClr val="tx1"/>
                </a:solidFill>
              </a:rPr>
              <a:t>Use the data to explore and gain insights </a:t>
            </a:r>
            <a:r>
              <a:rPr lang="tr-TR" dirty="0">
                <a:solidFill>
                  <a:schemeClr val="tx1"/>
                </a:solidFill>
              </a:rPr>
              <a:t>to </a:t>
            </a:r>
            <a:r>
              <a:rPr lang="en-US" dirty="0">
                <a:solidFill>
                  <a:schemeClr val="tx1"/>
                </a:solidFill>
              </a:rPr>
              <a:t>assist the team to implement marketing strategies aimed at converting casual riders into annual members.</a:t>
            </a:r>
          </a:p>
          <a:p>
            <a:pPr marL="342900" indent="-342900">
              <a:buFont typeface="Arial" panose="020B0604020202020204" pitchFamily="34" charset="0"/>
              <a:buChar char="•"/>
            </a:pPr>
            <a:endParaRPr lang="en-US" dirty="0"/>
          </a:p>
          <a:p>
            <a:pPr marL="0" indent="0"/>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27"/>
          <p:cNvSpPr txBox="1">
            <a:spLocks noGrp="1"/>
          </p:cNvSpPr>
          <p:nvPr>
            <p:ph type="title"/>
          </p:nvPr>
        </p:nvSpPr>
        <p:spPr>
          <a:xfrm>
            <a:off x="3693500" y="1074575"/>
            <a:ext cx="4966200"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tr-TR" dirty="0">
                <a:solidFill>
                  <a:schemeClr val="dk2"/>
                </a:solidFill>
              </a:rPr>
              <a:t>What tool I used?</a:t>
            </a:r>
            <a:endParaRPr dirty="0">
              <a:solidFill>
                <a:schemeClr val="accent1"/>
              </a:solidFill>
            </a:endParaRPr>
          </a:p>
        </p:txBody>
      </p:sp>
      <p:grpSp>
        <p:nvGrpSpPr>
          <p:cNvPr id="220" name="Google Shape;220;p27"/>
          <p:cNvGrpSpPr/>
          <p:nvPr/>
        </p:nvGrpSpPr>
        <p:grpSpPr>
          <a:xfrm>
            <a:off x="796431" y="1325402"/>
            <a:ext cx="2637000" cy="2636400"/>
            <a:chOff x="796431" y="1325402"/>
            <a:chExt cx="2637000" cy="2636400"/>
          </a:xfrm>
        </p:grpSpPr>
        <p:sp>
          <p:nvSpPr>
            <p:cNvPr id="221" name="Google Shape;221;p27"/>
            <p:cNvSpPr/>
            <p:nvPr/>
          </p:nvSpPr>
          <p:spPr>
            <a:xfrm>
              <a:off x="796431" y="1325402"/>
              <a:ext cx="2637000" cy="2636400"/>
            </a:xfrm>
            <a:prstGeom prst="ellipse">
              <a:avLst/>
            </a:prstGeom>
            <a:noFill/>
            <a:ln w="19050" cap="flat" cmpd="sng">
              <a:solidFill>
                <a:schemeClr val="accent4"/>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7"/>
            <p:cNvSpPr/>
            <p:nvPr/>
          </p:nvSpPr>
          <p:spPr>
            <a:xfrm>
              <a:off x="856698" y="1385599"/>
              <a:ext cx="2516400" cy="25164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 name="Google Shape;223;p27"/>
          <p:cNvGrpSpPr/>
          <p:nvPr/>
        </p:nvGrpSpPr>
        <p:grpSpPr>
          <a:xfrm>
            <a:off x="1046732" y="1576622"/>
            <a:ext cx="2136510" cy="2134508"/>
            <a:chOff x="1325050" y="3964700"/>
            <a:chExt cx="1094075" cy="1093050"/>
          </a:xfrm>
        </p:grpSpPr>
        <p:sp>
          <p:nvSpPr>
            <p:cNvPr id="224" name="Google Shape;224;p27"/>
            <p:cNvSpPr/>
            <p:nvPr/>
          </p:nvSpPr>
          <p:spPr>
            <a:xfrm>
              <a:off x="1325050" y="3964700"/>
              <a:ext cx="1094075" cy="1093050"/>
            </a:xfrm>
            <a:custGeom>
              <a:avLst/>
              <a:gdLst/>
              <a:ahLst/>
              <a:cxnLst/>
              <a:rect l="l" t="t" r="r" b="b"/>
              <a:pathLst>
                <a:path w="43763" h="43722" extrusionOk="0">
                  <a:moveTo>
                    <a:pt x="21881" y="2924"/>
                  </a:moveTo>
                  <a:cubicBezTo>
                    <a:pt x="32355" y="2924"/>
                    <a:pt x="40799" y="11408"/>
                    <a:pt x="40799" y="21841"/>
                  </a:cubicBezTo>
                  <a:cubicBezTo>
                    <a:pt x="40799" y="32315"/>
                    <a:pt x="32355" y="40799"/>
                    <a:pt x="21881" y="40799"/>
                  </a:cubicBezTo>
                  <a:cubicBezTo>
                    <a:pt x="11448" y="40799"/>
                    <a:pt x="2964" y="32315"/>
                    <a:pt x="2964" y="21841"/>
                  </a:cubicBezTo>
                  <a:cubicBezTo>
                    <a:pt x="2964" y="11408"/>
                    <a:pt x="11448" y="2924"/>
                    <a:pt x="21881" y="2924"/>
                  </a:cubicBezTo>
                  <a:close/>
                  <a:moveTo>
                    <a:pt x="21881" y="1"/>
                  </a:moveTo>
                  <a:cubicBezTo>
                    <a:pt x="9825" y="1"/>
                    <a:pt x="1" y="9784"/>
                    <a:pt x="1" y="21882"/>
                  </a:cubicBezTo>
                  <a:cubicBezTo>
                    <a:pt x="1" y="33938"/>
                    <a:pt x="9825" y="43722"/>
                    <a:pt x="21881" y="43722"/>
                  </a:cubicBezTo>
                  <a:cubicBezTo>
                    <a:pt x="33979" y="43722"/>
                    <a:pt x="43762" y="33938"/>
                    <a:pt x="43762" y="21882"/>
                  </a:cubicBezTo>
                  <a:cubicBezTo>
                    <a:pt x="43762" y="9784"/>
                    <a:pt x="33979" y="1"/>
                    <a:pt x="2188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7"/>
            <p:cNvSpPr/>
            <p:nvPr/>
          </p:nvSpPr>
          <p:spPr>
            <a:xfrm>
              <a:off x="1410300" y="4049950"/>
              <a:ext cx="923575" cy="922550"/>
            </a:xfrm>
            <a:custGeom>
              <a:avLst/>
              <a:gdLst/>
              <a:ahLst/>
              <a:cxnLst/>
              <a:rect l="l" t="t" r="r" b="b"/>
              <a:pathLst>
                <a:path w="36943" h="36902" extrusionOk="0">
                  <a:moveTo>
                    <a:pt x="18471" y="1056"/>
                  </a:moveTo>
                  <a:cubicBezTo>
                    <a:pt x="19080" y="1056"/>
                    <a:pt x="19689" y="1097"/>
                    <a:pt x="20258" y="1137"/>
                  </a:cubicBezTo>
                  <a:lnTo>
                    <a:pt x="18512" y="11976"/>
                  </a:lnTo>
                  <a:lnTo>
                    <a:pt x="16807" y="1137"/>
                  </a:lnTo>
                  <a:cubicBezTo>
                    <a:pt x="17294" y="1097"/>
                    <a:pt x="17862" y="1056"/>
                    <a:pt x="18471" y="1056"/>
                  </a:cubicBezTo>
                  <a:close/>
                  <a:moveTo>
                    <a:pt x="11367" y="2558"/>
                  </a:moveTo>
                  <a:lnTo>
                    <a:pt x="15264" y="12829"/>
                  </a:lnTo>
                  <a:lnTo>
                    <a:pt x="8363" y="4345"/>
                  </a:lnTo>
                  <a:cubicBezTo>
                    <a:pt x="9297" y="3654"/>
                    <a:pt x="10312" y="3086"/>
                    <a:pt x="11367" y="2558"/>
                  </a:cubicBezTo>
                  <a:close/>
                  <a:moveTo>
                    <a:pt x="25697" y="2558"/>
                  </a:moveTo>
                  <a:cubicBezTo>
                    <a:pt x="26712" y="3086"/>
                    <a:pt x="27727" y="3695"/>
                    <a:pt x="28661" y="4345"/>
                  </a:cubicBezTo>
                  <a:lnTo>
                    <a:pt x="21760" y="12829"/>
                  </a:lnTo>
                  <a:lnTo>
                    <a:pt x="25697" y="2558"/>
                  </a:lnTo>
                  <a:close/>
                  <a:moveTo>
                    <a:pt x="4385" y="8242"/>
                  </a:moveTo>
                  <a:lnTo>
                    <a:pt x="12829" y="15143"/>
                  </a:lnTo>
                  <a:lnTo>
                    <a:pt x="12829" y="15143"/>
                  </a:lnTo>
                  <a:lnTo>
                    <a:pt x="2599" y="11246"/>
                  </a:lnTo>
                  <a:cubicBezTo>
                    <a:pt x="3086" y="10190"/>
                    <a:pt x="3695" y="9216"/>
                    <a:pt x="4385" y="8242"/>
                  </a:cubicBezTo>
                  <a:close/>
                  <a:moveTo>
                    <a:pt x="32599" y="8363"/>
                  </a:moveTo>
                  <a:cubicBezTo>
                    <a:pt x="33289" y="9257"/>
                    <a:pt x="33857" y="10271"/>
                    <a:pt x="34344" y="11327"/>
                  </a:cubicBezTo>
                  <a:lnTo>
                    <a:pt x="24114" y="15265"/>
                  </a:lnTo>
                  <a:lnTo>
                    <a:pt x="32599" y="8363"/>
                  </a:lnTo>
                  <a:close/>
                  <a:moveTo>
                    <a:pt x="16482" y="1137"/>
                  </a:moveTo>
                  <a:lnTo>
                    <a:pt x="18390" y="12788"/>
                  </a:lnTo>
                  <a:lnTo>
                    <a:pt x="17862" y="15955"/>
                  </a:lnTo>
                  <a:lnTo>
                    <a:pt x="15792" y="13438"/>
                  </a:lnTo>
                  <a:lnTo>
                    <a:pt x="11570" y="2437"/>
                  </a:lnTo>
                  <a:cubicBezTo>
                    <a:pt x="13153" y="1828"/>
                    <a:pt x="14777" y="1340"/>
                    <a:pt x="16482" y="1137"/>
                  </a:cubicBezTo>
                  <a:close/>
                  <a:moveTo>
                    <a:pt x="20501" y="1178"/>
                  </a:moveTo>
                  <a:cubicBezTo>
                    <a:pt x="22206" y="1422"/>
                    <a:pt x="23871" y="1828"/>
                    <a:pt x="25373" y="2518"/>
                  </a:cubicBezTo>
                  <a:lnTo>
                    <a:pt x="21151" y="13519"/>
                  </a:lnTo>
                  <a:lnTo>
                    <a:pt x="19121" y="15995"/>
                  </a:lnTo>
                  <a:lnTo>
                    <a:pt x="18634" y="12829"/>
                  </a:lnTo>
                  <a:lnTo>
                    <a:pt x="20501" y="1178"/>
                  </a:lnTo>
                  <a:close/>
                  <a:moveTo>
                    <a:pt x="18471" y="13641"/>
                  </a:moveTo>
                  <a:lnTo>
                    <a:pt x="18877" y="16279"/>
                  </a:lnTo>
                  <a:lnTo>
                    <a:pt x="18634" y="16564"/>
                  </a:lnTo>
                  <a:lnTo>
                    <a:pt x="18228" y="16564"/>
                  </a:lnTo>
                  <a:lnTo>
                    <a:pt x="18065" y="16279"/>
                  </a:lnTo>
                  <a:lnTo>
                    <a:pt x="18471" y="13641"/>
                  </a:lnTo>
                  <a:close/>
                  <a:moveTo>
                    <a:pt x="8120" y="4466"/>
                  </a:moveTo>
                  <a:lnTo>
                    <a:pt x="15589" y="13600"/>
                  </a:lnTo>
                  <a:lnTo>
                    <a:pt x="16766" y="16645"/>
                  </a:lnTo>
                  <a:lnTo>
                    <a:pt x="13722" y="15468"/>
                  </a:lnTo>
                  <a:lnTo>
                    <a:pt x="4588" y="7998"/>
                  </a:lnTo>
                  <a:cubicBezTo>
                    <a:pt x="5521" y="6699"/>
                    <a:pt x="6739" y="5481"/>
                    <a:pt x="8120" y="4466"/>
                  </a:cubicBezTo>
                  <a:close/>
                  <a:moveTo>
                    <a:pt x="28864" y="4547"/>
                  </a:moveTo>
                  <a:cubicBezTo>
                    <a:pt x="30244" y="5522"/>
                    <a:pt x="31421" y="6740"/>
                    <a:pt x="32436" y="8120"/>
                  </a:cubicBezTo>
                  <a:lnTo>
                    <a:pt x="23302" y="15549"/>
                  </a:lnTo>
                  <a:lnTo>
                    <a:pt x="20258" y="16726"/>
                  </a:lnTo>
                  <a:lnTo>
                    <a:pt x="21435" y="13681"/>
                  </a:lnTo>
                  <a:lnTo>
                    <a:pt x="28864" y="4547"/>
                  </a:lnTo>
                  <a:close/>
                  <a:moveTo>
                    <a:pt x="16076" y="14250"/>
                  </a:moveTo>
                  <a:lnTo>
                    <a:pt x="17822" y="16320"/>
                  </a:lnTo>
                  <a:lnTo>
                    <a:pt x="17781" y="16685"/>
                  </a:lnTo>
                  <a:cubicBezTo>
                    <a:pt x="17659" y="16726"/>
                    <a:pt x="17497" y="16767"/>
                    <a:pt x="17416" y="16888"/>
                  </a:cubicBezTo>
                  <a:lnTo>
                    <a:pt x="17051" y="16726"/>
                  </a:lnTo>
                  <a:lnTo>
                    <a:pt x="16076" y="14250"/>
                  </a:lnTo>
                  <a:close/>
                  <a:moveTo>
                    <a:pt x="20907" y="14290"/>
                  </a:moveTo>
                  <a:lnTo>
                    <a:pt x="19933" y="16848"/>
                  </a:lnTo>
                  <a:lnTo>
                    <a:pt x="19608" y="16970"/>
                  </a:lnTo>
                  <a:cubicBezTo>
                    <a:pt x="19486" y="16929"/>
                    <a:pt x="19405" y="16848"/>
                    <a:pt x="19283" y="16767"/>
                  </a:cubicBezTo>
                  <a:lnTo>
                    <a:pt x="19243" y="16361"/>
                  </a:lnTo>
                  <a:lnTo>
                    <a:pt x="20907" y="14290"/>
                  </a:lnTo>
                  <a:close/>
                  <a:moveTo>
                    <a:pt x="14249" y="16036"/>
                  </a:moveTo>
                  <a:lnTo>
                    <a:pt x="16807" y="16970"/>
                  </a:lnTo>
                  <a:lnTo>
                    <a:pt x="16969" y="17335"/>
                  </a:lnTo>
                  <a:cubicBezTo>
                    <a:pt x="16888" y="17416"/>
                    <a:pt x="16807" y="17538"/>
                    <a:pt x="16766" y="17660"/>
                  </a:cubicBezTo>
                  <a:lnTo>
                    <a:pt x="16360" y="17700"/>
                  </a:lnTo>
                  <a:lnTo>
                    <a:pt x="14249" y="16036"/>
                  </a:lnTo>
                  <a:close/>
                  <a:moveTo>
                    <a:pt x="22653" y="16077"/>
                  </a:moveTo>
                  <a:lnTo>
                    <a:pt x="20542" y="17782"/>
                  </a:lnTo>
                  <a:lnTo>
                    <a:pt x="20217" y="17741"/>
                  </a:lnTo>
                  <a:cubicBezTo>
                    <a:pt x="20136" y="17660"/>
                    <a:pt x="20095" y="17497"/>
                    <a:pt x="20014" y="17376"/>
                  </a:cubicBezTo>
                  <a:lnTo>
                    <a:pt x="20136" y="17051"/>
                  </a:lnTo>
                  <a:lnTo>
                    <a:pt x="22653" y="16077"/>
                  </a:lnTo>
                  <a:close/>
                  <a:moveTo>
                    <a:pt x="2477" y="11489"/>
                  </a:moveTo>
                  <a:lnTo>
                    <a:pt x="13519" y="15711"/>
                  </a:lnTo>
                  <a:lnTo>
                    <a:pt x="15995" y="17741"/>
                  </a:lnTo>
                  <a:lnTo>
                    <a:pt x="12788" y="18269"/>
                  </a:lnTo>
                  <a:lnTo>
                    <a:pt x="1178" y="16361"/>
                  </a:lnTo>
                  <a:cubicBezTo>
                    <a:pt x="1421" y="14696"/>
                    <a:pt x="1827" y="13032"/>
                    <a:pt x="2477" y="11489"/>
                  </a:cubicBezTo>
                  <a:close/>
                  <a:moveTo>
                    <a:pt x="34466" y="11530"/>
                  </a:moveTo>
                  <a:cubicBezTo>
                    <a:pt x="35115" y="13113"/>
                    <a:pt x="35562" y="14737"/>
                    <a:pt x="35724" y="16482"/>
                  </a:cubicBezTo>
                  <a:lnTo>
                    <a:pt x="24114" y="18350"/>
                  </a:lnTo>
                  <a:lnTo>
                    <a:pt x="20907" y="17863"/>
                  </a:lnTo>
                  <a:lnTo>
                    <a:pt x="23465" y="15752"/>
                  </a:lnTo>
                  <a:lnTo>
                    <a:pt x="34466" y="11530"/>
                  </a:lnTo>
                  <a:close/>
                  <a:moveTo>
                    <a:pt x="20623" y="17984"/>
                  </a:moveTo>
                  <a:lnTo>
                    <a:pt x="23221" y="18390"/>
                  </a:lnTo>
                  <a:lnTo>
                    <a:pt x="20623" y="18796"/>
                  </a:lnTo>
                  <a:lnTo>
                    <a:pt x="20298" y="18675"/>
                  </a:lnTo>
                  <a:lnTo>
                    <a:pt x="20298" y="18390"/>
                  </a:lnTo>
                  <a:lnTo>
                    <a:pt x="20298" y="18269"/>
                  </a:lnTo>
                  <a:lnTo>
                    <a:pt x="20623" y="17984"/>
                  </a:lnTo>
                  <a:close/>
                  <a:moveTo>
                    <a:pt x="16279" y="18025"/>
                  </a:moveTo>
                  <a:lnTo>
                    <a:pt x="16604" y="18187"/>
                  </a:lnTo>
                  <a:lnTo>
                    <a:pt x="16604" y="18431"/>
                  </a:lnTo>
                  <a:lnTo>
                    <a:pt x="16604" y="18593"/>
                  </a:lnTo>
                  <a:lnTo>
                    <a:pt x="16279" y="18878"/>
                  </a:lnTo>
                  <a:lnTo>
                    <a:pt x="13641" y="18431"/>
                  </a:lnTo>
                  <a:lnTo>
                    <a:pt x="16279" y="18025"/>
                  </a:lnTo>
                  <a:close/>
                  <a:moveTo>
                    <a:pt x="18471" y="17416"/>
                  </a:moveTo>
                  <a:cubicBezTo>
                    <a:pt x="19040" y="17416"/>
                    <a:pt x="19486" y="17903"/>
                    <a:pt x="19486" y="18431"/>
                  </a:cubicBezTo>
                  <a:cubicBezTo>
                    <a:pt x="19486" y="18999"/>
                    <a:pt x="19040" y="19446"/>
                    <a:pt x="18471" y="19446"/>
                  </a:cubicBezTo>
                  <a:cubicBezTo>
                    <a:pt x="17903" y="19446"/>
                    <a:pt x="17456" y="18999"/>
                    <a:pt x="17456" y="18431"/>
                  </a:cubicBezTo>
                  <a:cubicBezTo>
                    <a:pt x="17456" y="17903"/>
                    <a:pt x="17903" y="17416"/>
                    <a:pt x="18471" y="17416"/>
                  </a:cubicBezTo>
                  <a:close/>
                  <a:moveTo>
                    <a:pt x="1178" y="16685"/>
                  </a:moveTo>
                  <a:lnTo>
                    <a:pt x="11976" y="18390"/>
                  </a:lnTo>
                  <a:lnTo>
                    <a:pt x="1178" y="20136"/>
                  </a:lnTo>
                  <a:cubicBezTo>
                    <a:pt x="1137" y="19608"/>
                    <a:pt x="1056" y="18999"/>
                    <a:pt x="1056" y="18431"/>
                  </a:cubicBezTo>
                  <a:cubicBezTo>
                    <a:pt x="1056" y="17863"/>
                    <a:pt x="1137" y="17254"/>
                    <a:pt x="1178" y="16685"/>
                  </a:cubicBezTo>
                  <a:close/>
                  <a:moveTo>
                    <a:pt x="35765" y="16767"/>
                  </a:moveTo>
                  <a:cubicBezTo>
                    <a:pt x="35846" y="17335"/>
                    <a:pt x="35887" y="17903"/>
                    <a:pt x="35887" y="18512"/>
                  </a:cubicBezTo>
                  <a:cubicBezTo>
                    <a:pt x="35887" y="19121"/>
                    <a:pt x="35846" y="19730"/>
                    <a:pt x="35765" y="20298"/>
                  </a:cubicBezTo>
                  <a:lnTo>
                    <a:pt x="24967" y="18512"/>
                  </a:lnTo>
                  <a:lnTo>
                    <a:pt x="35765" y="16767"/>
                  </a:lnTo>
                  <a:close/>
                  <a:moveTo>
                    <a:pt x="16401" y="19121"/>
                  </a:moveTo>
                  <a:lnTo>
                    <a:pt x="16766" y="19162"/>
                  </a:lnTo>
                  <a:cubicBezTo>
                    <a:pt x="16807" y="19284"/>
                    <a:pt x="16848" y="19405"/>
                    <a:pt x="16969" y="19527"/>
                  </a:cubicBezTo>
                  <a:lnTo>
                    <a:pt x="16807" y="19892"/>
                  </a:lnTo>
                  <a:lnTo>
                    <a:pt x="14331" y="20826"/>
                  </a:lnTo>
                  <a:lnTo>
                    <a:pt x="16401" y="19121"/>
                  </a:lnTo>
                  <a:close/>
                  <a:moveTo>
                    <a:pt x="20542" y="19202"/>
                  </a:moveTo>
                  <a:lnTo>
                    <a:pt x="22653" y="20907"/>
                  </a:lnTo>
                  <a:lnTo>
                    <a:pt x="22653" y="20907"/>
                  </a:lnTo>
                  <a:lnTo>
                    <a:pt x="20095" y="19933"/>
                  </a:lnTo>
                  <a:lnTo>
                    <a:pt x="19933" y="19568"/>
                  </a:lnTo>
                  <a:cubicBezTo>
                    <a:pt x="19973" y="19487"/>
                    <a:pt x="20095" y="19365"/>
                    <a:pt x="20136" y="19284"/>
                  </a:cubicBezTo>
                  <a:lnTo>
                    <a:pt x="20542" y="19202"/>
                  </a:lnTo>
                  <a:close/>
                  <a:moveTo>
                    <a:pt x="17375" y="19933"/>
                  </a:moveTo>
                  <a:cubicBezTo>
                    <a:pt x="17456" y="19974"/>
                    <a:pt x="17578" y="20095"/>
                    <a:pt x="17659" y="20136"/>
                  </a:cubicBezTo>
                  <a:lnTo>
                    <a:pt x="17700" y="20542"/>
                  </a:lnTo>
                  <a:lnTo>
                    <a:pt x="16036" y="22612"/>
                  </a:lnTo>
                  <a:lnTo>
                    <a:pt x="16036" y="22612"/>
                  </a:lnTo>
                  <a:lnTo>
                    <a:pt x="17010" y="20095"/>
                  </a:lnTo>
                  <a:lnTo>
                    <a:pt x="17375" y="19933"/>
                  </a:lnTo>
                  <a:close/>
                  <a:moveTo>
                    <a:pt x="19527" y="19974"/>
                  </a:moveTo>
                  <a:lnTo>
                    <a:pt x="19892" y="20136"/>
                  </a:lnTo>
                  <a:lnTo>
                    <a:pt x="20866" y="22612"/>
                  </a:lnTo>
                  <a:lnTo>
                    <a:pt x="19121" y="20542"/>
                  </a:lnTo>
                  <a:lnTo>
                    <a:pt x="19161" y="20177"/>
                  </a:lnTo>
                  <a:cubicBezTo>
                    <a:pt x="19283" y="20136"/>
                    <a:pt x="19446" y="20095"/>
                    <a:pt x="19527" y="19974"/>
                  </a:cubicBezTo>
                  <a:close/>
                  <a:moveTo>
                    <a:pt x="18674" y="20339"/>
                  </a:moveTo>
                  <a:lnTo>
                    <a:pt x="18837" y="20623"/>
                  </a:lnTo>
                  <a:lnTo>
                    <a:pt x="18431" y="23262"/>
                  </a:lnTo>
                  <a:lnTo>
                    <a:pt x="18025" y="20623"/>
                  </a:lnTo>
                  <a:lnTo>
                    <a:pt x="18268" y="20339"/>
                  </a:lnTo>
                  <a:close/>
                  <a:moveTo>
                    <a:pt x="12788" y="18553"/>
                  </a:moveTo>
                  <a:lnTo>
                    <a:pt x="15995" y="19081"/>
                  </a:lnTo>
                  <a:lnTo>
                    <a:pt x="13438" y="21151"/>
                  </a:lnTo>
                  <a:lnTo>
                    <a:pt x="2436" y="25373"/>
                  </a:lnTo>
                  <a:cubicBezTo>
                    <a:pt x="1827" y="23790"/>
                    <a:pt x="1381" y="22166"/>
                    <a:pt x="1178" y="20420"/>
                  </a:cubicBezTo>
                  <a:lnTo>
                    <a:pt x="12788" y="18553"/>
                  </a:lnTo>
                  <a:close/>
                  <a:moveTo>
                    <a:pt x="24114" y="18593"/>
                  </a:moveTo>
                  <a:lnTo>
                    <a:pt x="35724" y="20461"/>
                  </a:lnTo>
                  <a:cubicBezTo>
                    <a:pt x="35521" y="22206"/>
                    <a:pt x="35075" y="23830"/>
                    <a:pt x="34385" y="25373"/>
                  </a:cubicBezTo>
                  <a:lnTo>
                    <a:pt x="23383" y="21151"/>
                  </a:lnTo>
                  <a:lnTo>
                    <a:pt x="20907" y="19121"/>
                  </a:lnTo>
                  <a:lnTo>
                    <a:pt x="24114" y="18593"/>
                  </a:lnTo>
                  <a:close/>
                  <a:moveTo>
                    <a:pt x="12829" y="21638"/>
                  </a:moveTo>
                  <a:lnTo>
                    <a:pt x="4385" y="28539"/>
                  </a:lnTo>
                  <a:cubicBezTo>
                    <a:pt x="3654" y="27646"/>
                    <a:pt x="3045" y="26631"/>
                    <a:pt x="2599" y="25576"/>
                  </a:cubicBezTo>
                  <a:lnTo>
                    <a:pt x="12829" y="21638"/>
                  </a:lnTo>
                  <a:close/>
                  <a:moveTo>
                    <a:pt x="24074" y="21760"/>
                  </a:moveTo>
                  <a:lnTo>
                    <a:pt x="34304" y="25657"/>
                  </a:lnTo>
                  <a:cubicBezTo>
                    <a:pt x="33857" y="26672"/>
                    <a:pt x="33248" y="27687"/>
                    <a:pt x="32517" y="28661"/>
                  </a:cubicBezTo>
                  <a:lnTo>
                    <a:pt x="24074" y="21760"/>
                  </a:lnTo>
                  <a:close/>
                  <a:moveTo>
                    <a:pt x="16645" y="20177"/>
                  </a:moveTo>
                  <a:lnTo>
                    <a:pt x="15467" y="23221"/>
                  </a:lnTo>
                  <a:lnTo>
                    <a:pt x="8038" y="32355"/>
                  </a:lnTo>
                  <a:cubicBezTo>
                    <a:pt x="6699" y="31340"/>
                    <a:pt x="5481" y="30163"/>
                    <a:pt x="4466" y="28823"/>
                  </a:cubicBezTo>
                  <a:lnTo>
                    <a:pt x="13600" y="21354"/>
                  </a:lnTo>
                  <a:lnTo>
                    <a:pt x="16645" y="20177"/>
                  </a:lnTo>
                  <a:close/>
                  <a:moveTo>
                    <a:pt x="20176" y="20217"/>
                  </a:moveTo>
                  <a:lnTo>
                    <a:pt x="23221" y="21394"/>
                  </a:lnTo>
                  <a:lnTo>
                    <a:pt x="32355" y="28864"/>
                  </a:lnTo>
                  <a:cubicBezTo>
                    <a:pt x="31340" y="30244"/>
                    <a:pt x="30203" y="31462"/>
                    <a:pt x="28823" y="32396"/>
                  </a:cubicBezTo>
                  <a:lnTo>
                    <a:pt x="21354" y="23262"/>
                  </a:lnTo>
                  <a:lnTo>
                    <a:pt x="20176" y="20217"/>
                  </a:lnTo>
                  <a:close/>
                  <a:moveTo>
                    <a:pt x="15183" y="24074"/>
                  </a:moveTo>
                  <a:lnTo>
                    <a:pt x="11286" y="34344"/>
                  </a:lnTo>
                  <a:cubicBezTo>
                    <a:pt x="10190" y="33817"/>
                    <a:pt x="9175" y="33208"/>
                    <a:pt x="8282" y="32558"/>
                  </a:cubicBezTo>
                  <a:lnTo>
                    <a:pt x="15183" y="24074"/>
                  </a:lnTo>
                  <a:close/>
                  <a:moveTo>
                    <a:pt x="21678" y="24074"/>
                  </a:moveTo>
                  <a:lnTo>
                    <a:pt x="28580" y="32558"/>
                  </a:lnTo>
                  <a:cubicBezTo>
                    <a:pt x="27646" y="33289"/>
                    <a:pt x="26631" y="33817"/>
                    <a:pt x="25576" y="34344"/>
                  </a:cubicBezTo>
                  <a:lnTo>
                    <a:pt x="21678" y="24074"/>
                  </a:lnTo>
                  <a:close/>
                  <a:moveTo>
                    <a:pt x="17781" y="20907"/>
                  </a:moveTo>
                  <a:lnTo>
                    <a:pt x="18268" y="24074"/>
                  </a:lnTo>
                  <a:lnTo>
                    <a:pt x="16401" y="35725"/>
                  </a:lnTo>
                  <a:cubicBezTo>
                    <a:pt x="14737" y="35522"/>
                    <a:pt x="13032" y="35034"/>
                    <a:pt x="11530" y="34385"/>
                  </a:cubicBezTo>
                  <a:lnTo>
                    <a:pt x="15751" y="23384"/>
                  </a:lnTo>
                  <a:lnTo>
                    <a:pt x="17781" y="20907"/>
                  </a:lnTo>
                  <a:close/>
                  <a:moveTo>
                    <a:pt x="19080" y="20907"/>
                  </a:moveTo>
                  <a:lnTo>
                    <a:pt x="21151" y="23424"/>
                  </a:lnTo>
                  <a:lnTo>
                    <a:pt x="25373" y="34426"/>
                  </a:lnTo>
                  <a:cubicBezTo>
                    <a:pt x="23789" y="35116"/>
                    <a:pt x="22166" y="35562"/>
                    <a:pt x="20461" y="35725"/>
                  </a:cubicBezTo>
                  <a:lnTo>
                    <a:pt x="18593" y="24074"/>
                  </a:lnTo>
                  <a:lnTo>
                    <a:pt x="19080" y="20907"/>
                  </a:lnTo>
                  <a:close/>
                  <a:moveTo>
                    <a:pt x="18431" y="24967"/>
                  </a:moveTo>
                  <a:lnTo>
                    <a:pt x="20136" y="35765"/>
                  </a:lnTo>
                  <a:cubicBezTo>
                    <a:pt x="19608" y="35806"/>
                    <a:pt x="19040" y="35846"/>
                    <a:pt x="18471" y="35846"/>
                  </a:cubicBezTo>
                  <a:cubicBezTo>
                    <a:pt x="17862" y="35846"/>
                    <a:pt x="17254" y="35806"/>
                    <a:pt x="16685" y="35765"/>
                  </a:cubicBezTo>
                  <a:lnTo>
                    <a:pt x="18431" y="24967"/>
                  </a:lnTo>
                  <a:close/>
                  <a:moveTo>
                    <a:pt x="18471" y="1"/>
                  </a:moveTo>
                  <a:cubicBezTo>
                    <a:pt x="8282" y="1"/>
                    <a:pt x="1" y="8242"/>
                    <a:pt x="1" y="18431"/>
                  </a:cubicBezTo>
                  <a:cubicBezTo>
                    <a:pt x="1" y="28661"/>
                    <a:pt x="8282" y="36902"/>
                    <a:pt x="18471" y="36902"/>
                  </a:cubicBezTo>
                  <a:cubicBezTo>
                    <a:pt x="28661" y="36902"/>
                    <a:pt x="36942" y="28661"/>
                    <a:pt x="36942" y="18431"/>
                  </a:cubicBezTo>
                  <a:cubicBezTo>
                    <a:pt x="36942" y="8242"/>
                    <a:pt x="28661" y="1"/>
                    <a:pt x="1847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7"/>
            <p:cNvSpPr/>
            <p:nvPr/>
          </p:nvSpPr>
          <p:spPr>
            <a:xfrm>
              <a:off x="1830450" y="4469100"/>
              <a:ext cx="83250" cy="84275"/>
            </a:xfrm>
            <a:custGeom>
              <a:avLst/>
              <a:gdLst/>
              <a:ahLst/>
              <a:cxnLst/>
              <a:rect l="l" t="t" r="r" b="b"/>
              <a:pathLst>
                <a:path w="3330" h="3371" extrusionOk="0">
                  <a:moveTo>
                    <a:pt x="1665" y="407"/>
                  </a:moveTo>
                  <a:cubicBezTo>
                    <a:pt x="2396" y="407"/>
                    <a:pt x="2924" y="975"/>
                    <a:pt x="2924" y="1665"/>
                  </a:cubicBezTo>
                  <a:cubicBezTo>
                    <a:pt x="2924" y="2396"/>
                    <a:pt x="2355" y="2964"/>
                    <a:pt x="1665" y="2964"/>
                  </a:cubicBezTo>
                  <a:cubicBezTo>
                    <a:pt x="975" y="2964"/>
                    <a:pt x="407" y="2396"/>
                    <a:pt x="407" y="1665"/>
                  </a:cubicBezTo>
                  <a:cubicBezTo>
                    <a:pt x="407" y="975"/>
                    <a:pt x="975" y="407"/>
                    <a:pt x="1665" y="407"/>
                  </a:cubicBezTo>
                  <a:close/>
                  <a:moveTo>
                    <a:pt x="1665" y="1"/>
                  </a:moveTo>
                  <a:cubicBezTo>
                    <a:pt x="772" y="1"/>
                    <a:pt x="1" y="772"/>
                    <a:pt x="1" y="1706"/>
                  </a:cubicBezTo>
                  <a:cubicBezTo>
                    <a:pt x="1" y="2599"/>
                    <a:pt x="772" y="3370"/>
                    <a:pt x="1665" y="3370"/>
                  </a:cubicBezTo>
                  <a:cubicBezTo>
                    <a:pt x="2599" y="3370"/>
                    <a:pt x="3330" y="2599"/>
                    <a:pt x="3330" y="1706"/>
                  </a:cubicBezTo>
                  <a:cubicBezTo>
                    <a:pt x="3330" y="772"/>
                    <a:pt x="2599" y="1"/>
                    <a:pt x="16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7" name="Google Shape;227;p27"/>
          <p:cNvSpPr/>
          <p:nvPr/>
        </p:nvSpPr>
        <p:spPr>
          <a:xfrm flipH="1">
            <a:off x="2876638" y="1146500"/>
            <a:ext cx="281869" cy="281849"/>
          </a:xfrm>
          <a:custGeom>
            <a:avLst/>
            <a:gdLst/>
            <a:ahLst/>
            <a:cxnLst/>
            <a:rect l="l" t="t" r="r" b="b"/>
            <a:pathLst>
              <a:path w="13966" h="13965" extrusionOk="0">
                <a:moveTo>
                  <a:pt x="7064" y="3532"/>
                </a:moveTo>
                <a:cubicBezTo>
                  <a:pt x="8931" y="3532"/>
                  <a:pt x="10433" y="5075"/>
                  <a:pt x="10433" y="6942"/>
                </a:cubicBezTo>
                <a:cubicBezTo>
                  <a:pt x="10433" y="8809"/>
                  <a:pt x="8931" y="10352"/>
                  <a:pt x="7064" y="10352"/>
                </a:cubicBezTo>
                <a:cubicBezTo>
                  <a:pt x="5156" y="10352"/>
                  <a:pt x="3654" y="8809"/>
                  <a:pt x="3654" y="6942"/>
                </a:cubicBezTo>
                <a:cubicBezTo>
                  <a:pt x="3654" y="5075"/>
                  <a:pt x="5156" y="3532"/>
                  <a:pt x="7064" y="3532"/>
                </a:cubicBezTo>
                <a:close/>
                <a:moveTo>
                  <a:pt x="5521" y="0"/>
                </a:moveTo>
                <a:cubicBezTo>
                  <a:pt x="5278" y="41"/>
                  <a:pt x="5034" y="81"/>
                  <a:pt x="4750" y="203"/>
                </a:cubicBezTo>
                <a:cubicBezTo>
                  <a:pt x="4912" y="812"/>
                  <a:pt x="4628" y="1502"/>
                  <a:pt x="4060" y="1868"/>
                </a:cubicBezTo>
                <a:cubicBezTo>
                  <a:pt x="3815" y="2014"/>
                  <a:pt x="3551" y="2083"/>
                  <a:pt x="3290" y="2083"/>
                </a:cubicBezTo>
                <a:cubicBezTo>
                  <a:pt x="2903" y="2083"/>
                  <a:pt x="2524" y="1932"/>
                  <a:pt x="2233" y="1665"/>
                </a:cubicBezTo>
                <a:cubicBezTo>
                  <a:pt x="2030" y="1827"/>
                  <a:pt x="1868" y="2030"/>
                  <a:pt x="1665" y="2233"/>
                </a:cubicBezTo>
                <a:cubicBezTo>
                  <a:pt x="2111" y="2679"/>
                  <a:pt x="2233" y="3451"/>
                  <a:pt x="1868" y="4019"/>
                </a:cubicBezTo>
                <a:cubicBezTo>
                  <a:pt x="1576" y="4505"/>
                  <a:pt x="1104" y="4758"/>
                  <a:pt x="595" y="4758"/>
                </a:cubicBezTo>
                <a:cubicBezTo>
                  <a:pt x="466" y="4758"/>
                  <a:pt x="335" y="4742"/>
                  <a:pt x="203" y="4709"/>
                </a:cubicBezTo>
                <a:cubicBezTo>
                  <a:pt x="82" y="4953"/>
                  <a:pt x="41" y="5237"/>
                  <a:pt x="0" y="5480"/>
                </a:cubicBezTo>
                <a:cubicBezTo>
                  <a:pt x="609" y="5683"/>
                  <a:pt x="1056" y="6252"/>
                  <a:pt x="1056" y="6942"/>
                </a:cubicBezTo>
                <a:cubicBezTo>
                  <a:pt x="1056" y="7632"/>
                  <a:pt x="609" y="8200"/>
                  <a:pt x="0" y="8403"/>
                </a:cubicBezTo>
                <a:cubicBezTo>
                  <a:pt x="41" y="8647"/>
                  <a:pt x="82" y="8931"/>
                  <a:pt x="203" y="9175"/>
                </a:cubicBezTo>
                <a:cubicBezTo>
                  <a:pt x="310" y="9146"/>
                  <a:pt x="420" y="9133"/>
                  <a:pt x="530" y="9133"/>
                </a:cubicBezTo>
                <a:cubicBezTo>
                  <a:pt x="1045" y="9133"/>
                  <a:pt x="1567" y="9430"/>
                  <a:pt x="1868" y="9865"/>
                </a:cubicBezTo>
                <a:cubicBezTo>
                  <a:pt x="2233" y="10474"/>
                  <a:pt x="2111" y="11204"/>
                  <a:pt x="1665" y="11692"/>
                </a:cubicBezTo>
                <a:cubicBezTo>
                  <a:pt x="1827" y="11895"/>
                  <a:pt x="2030" y="12057"/>
                  <a:pt x="2233" y="12260"/>
                </a:cubicBezTo>
                <a:cubicBezTo>
                  <a:pt x="2500" y="11993"/>
                  <a:pt x="2883" y="11842"/>
                  <a:pt x="3270" y="11842"/>
                </a:cubicBezTo>
                <a:cubicBezTo>
                  <a:pt x="3530" y="11842"/>
                  <a:pt x="3791" y="11910"/>
                  <a:pt x="4019" y="12057"/>
                </a:cubicBezTo>
                <a:cubicBezTo>
                  <a:pt x="4628" y="12422"/>
                  <a:pt x="4872" y="13072"/>
                  <a:pt x="4709" y="13762"/>
                </a:cubicBezTo>
                <a:cubicBezTo>
                  <a:pt x="4953" y="13843"/>
                  <a:pt x="5237" y="13884"/>
                  <a:pt x="5481" y="13965"/>
                </a:cubicBezTo>
                <a:cubicBezTo>
                  <a:pt x="5684" y="13356"/>
                  <a:pt x="6252" y="12869"/>
                  <a:pt x="6942" y="12869"/>
                </a:cubicBezTo>
                <a:cubicBezTo>
                  <a:pt x="7673" y="12869"/>
                  <a:pt x="8201" y="13356"/>
                  <a:pt x="8404" y="13965"/>
                </a:cubicBezTo>
                <a:cubicBezTo>
                  <a:pt x="8688" y="13884"/>
                  <a:pt x="8931" y="13843"/>
                  <a:pt x="9175" y="13762"/>
                </a:cubicBezTo>
                <a:cubicBezTo>
                  <a:pt x="9013" y="13153"/>
                  <a:pt x="9337" y="12422"/>
                  <a:pt x="9865" y="12057"/>
                </a:cubicBezTo>
                <a:cubicBezTo>
                  <a:pt x="10114" y="11924"/>
                  <a:pt x="10383" y="11859"/>
                  <a:pt x="10650" y="11859"/>
                </a:cubicBezTo>
                <a:cubicBezTo>
                  <a:pt x="11037" y="11859"/>
                  <a:pt x="11420" y="11996"/>
                  <a:pt x="11732" y="12260"/>
                </a:cubicBezTo>
                <a:cubicBezTo>
                  <a:pt x="11895" y="12138"/>
                  <a:pt x="12057" y="11935"/>
                  <a:pt x="12260" y="11692"/>
                </a:cubicBezTo>
                <a:cubicBezTo>
                  <a:pt x="11814" y="11245"/>
                  <a:pt x="11732" y="10514"/>
                  <a:pt x="12057" y="9946"/>
                </a:cubicBezTo>
                <a:cubicBezTo>
                  <a:pt x="12362" y="9439"/>
                  <a:pt x="12863" y="9185"/>
                  <a:pt x="13422" y="9185"/>
                </a:cubicBezTo>
                <a:cubicBezTo>
                  <a:pt x="13533" y="9185"/>
                  <a:pt x="13647" y="9195"/>
                  <a:pt x="13762" y="9215"/>
                </a:cubicBezTo>
                <a:cubicBezTo>
                  <a:pt x="13843" y="8972"/>
                  <a:pt x="13884" y="8728"/>
                  <a:pt x="13965" y="8485"/>
                </a:cubicBezTo>
                <a:cubicBezTo>
                  <a:pt x="13316" y="8282"/>
                  <a:pt x="12869" y="7713"/>
                  <a:pt x="12869" y="6983"/>
                </a:cubicBezTo>
                <a:cubicBezTo>
                  <a:pt x="12869" y="6292"/>
                  <a:pt x="13316" y="5724"/>
                  <a:pt x="13965" y="5521"/>
                </a:cubicBezTo>
                <a:cubicBezTo>
                  <a:pt x="13884" y="5278"/>
                  <a:pt x="13843" y="5034"/>
                  <a:pt x="13762" y="4750"/>
                </a:cubicBezTo>
                <a:cubicBezTo>
                  <a:pt x="13648" y="4780"/>
                  <a:pt x="13529" y="4795"/>
                  <a:pt x="13409" y="4795"/>
                </a:cubicBezTo>
                <a:cubicBezTo>
                  <a:pt x="12891" y="4795"/>
                  <a:pt x="12354" y="4521"/>
                  <a:pt x="12057" y="4060"/>
                </a:cubicBezTo>
                <a:cubicBezTo>
                  <a:pt x="11732" y="3451"/>
                  <a:pt x="11814" y="2720"/>
                  <a:pt x="12260" y="2233"/>
                </a:cubicBezTo>
                <a:cubicBezTo>
                  <a:pt x="12138" y="2030"/>
                  <a:pt x="11935" y="1868"/>
                  <a:pt x="11732" y="1665"/>
                </a:cubicBezTo>
                <a:cubicBezTo>
                  <a:pt x="11441" y="1932"/>
                  <a:pt x="11063" y="2083"/>
                  <a:pt x="10684" y="2083"/>
                </a:cubicBezTo>
                <a:cubicBezTo>
                  <a:pt x="10429" y="2083"/>
                  <a:pt x="10175" y="2014"/>
                  <a:pt x="9946" y="1868"/>
                </a:cubicBezTo>
                <a:cubicBezTo>
                  <a:pt x="9337" y="1502"/>
                  <a:pt x="9094" y="853"/>
                  <a:pt x="9216" y="203"/>
                </a:cubicBezTo>
                <a:cubicBezTo>
                  <a:pt x="8972" y="81"/>
                  <a:pt x="8728" y="41"/>
                  <a:pt x="8485" y="0"/>
                </a:cubicBezTo>
                <a:cubicBezTo>
                  <a:pt x="8282" y="609"/>
                  <a:pt x="7713" y="1056"/>
                  <a:pt x="6983" y="1056"/>
                </a:cubicBezTo>
                <a:cubicBezTo>
                  <a:pt x="6293" y="1056"/>
                  <a:pt x="5724" y="609"/>
                  <a:pt x="552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7"/>
          <p:cNvSpPr/>
          <p:nvPr/>
        </p:nvSpPr>
        <p:spPr>
          <a:xfrm flipH="1">
            <a:off x="415673" y="1767297"/>
            <a:ext cx="354352" cy="354327"/>
          </a:xfrm>
          <a:custGeom>
            <a:avLst/>
            <a:gdLst/>
            <a:ahLst/>
            <a:cxnLst/>
            <a:rect l="l" t="t" r="r" b="b"/>
            <a:pathLst>
              <a:path w="13966" h="13965" extrusionOk="0">
                <a:moveTo>
                  <a:pt x="7064" y="3532"/>
                </a:moveTo>
                <a:cubicBezTo>
                  <a:pt x="8931" y="3532"/>
                  <a:pt x="10433" y="5075"/>
                  <a:pt x="10433" y="6942"/>
                </a:cubicBezTo>
                <a:cubicBezTo>
                  <a:pt x="10433" y="8809"/>
                  <a:pt x="8931" y="10352"/>
                  <a:pt x="7064" y="10352"/>
                </a:cubicBezTo>
                <a:cubicBezTo>
                  <a:pt x="5156" y="10352"/>
                  <a:pt x="3654" y="8809"/>
                  <a:pt x="3654" y="6942"/>
                </a:cubicBezTo>
                <a:cubicBezTo>
                  <a:pt x="3654" y="5075"/>
                  <a:pt x="5156" y="3532"/>
                  <a:pt x="7064" y="3532"/>
                </a:cubicBezTo>
                <a:close/>
                <a:moveTo>
                  <a:pt x="5521" y="0"/>
                </a:moveTo>
                <a:cubicBezTo>
                  <a:pt x="5278" y="41"/>
                  <a:pt x="5034" y="81"/>
                  <a:pt x="4750" y="203"/>
                </a:cubicBezTo>
                <a:cubicBezTo>
                  <a:pt x="4912" y="812"/>
                  <a:pt x="4628" y="1502"/>
                  <a:pt x="4060" y="1868"/>
                </a:cubicBezTo>
                <a:cubicBezTo>
                  <a:pt x="3815" y="2014"/>
                  <a:pt x="3551" y="2083"/>
                  <a:pt x="3290" y="2083"/>
                </a:cubicBezTo>
                <a:cubicBezTo>
                  <a:pt x="2903" y="2083"/>
                  <a:pt x="2524" y="1932"/>
                  <a:pt x="2233" y="1665"/>
                </a:cubicBezTo>
                <a:cubicBezTo>
                  <a:pt x="2030" y="1827"/>
                  <a:pt x="1868" y="2030"/>
                  <a:pt x="1665" y="2233"/>
                </a:cubicBezTo>
                <a:cubicBezTo>
                  <a:pt x="2111" y="2679"/>
                  <a:pt x="2233" y="3451"/>
                  <a:pt x="1868" y="4019"/>
                </a:cubicBezTo>
                <a:cubicBezTo>
                  <a:pt x="1576" y="4505"/>
                  <a:pt x="1104" y="4758"/>
                  <a:pt x="595" y="4758"/>
                </a:cubicBezTo>
                <a:cubicBezTo>
                  <a:pt x="466" y="4758"/>
                  <a:pt x="335" y="4742"/>
                  <a:pt x="203" y="4709"/>
                </a:cubicBezTo>
                <a:cubicBezTo>
                  <a:pt x="82" y="4953"/>
                  <a:pt x="41" y="5237"/>
                  <a:pt x="0" y="5480"/>
                </a:cubicBezTo>
                <a:cubicBezTo>
                  <a:pt x="609" y="5683"/>
                  <a:pt x="1056" y="6252"/>
                  <a:pt x="1056" y="6942"/>
                </a:cubicBezTo>
                <a:cubicBezTo>
                  <a:pt x="1056" y="7632"/>
                  <a:pt x="609" y="8200"/>
                  <a:pt x="0" y="8403"/>
                </a:cubicBezTo>
                <a:cubicBezTo>
                  <a:pt x="41" y="8647"/>
                  <a:pt x="82" y="8931"/>
                  <a:pt x="203" y="9175"/>
                </a:cubicBezTo>
                <a:cubicBezTo>
                  <a:pt x="310" y="9146"/>
                  <a:pt x="420" y="9133"/>
                  <a:pt x="530" y="9133"/>
                </a:cubicBezTo>
                <a:cubicBezTo>
                  <a:pt x="1045" y="9133"/>
                  <a:pt x="1567" y="9430"/>
                  <a:pt x="1868" y="9865"/>
                </a:cubicBezTo>
                <a:cubicBezTo>
                  <a:pt x="2233" y="10474"/>
                  <a:pt x="2111" y="11204"/>
                  <a:pt x="1665" y="11692"/>
                </a:cubicBezTo>
                <a:cubicBezTo>
                  <a:pt x="1827" y="11895"/>
                  <a:pt x="2030" y="12057"/>
                  <a:pt x="2233" y="12260"/>
                </a:cubicBezTo>
                <a:cubicBezTo>
                  <a:pt x="2500" y="11993"/>
                  <a:pt x="2883" y="11842"/>
                  <a:pt x="3270" y="11842"/>
                </a:cubicBezTo>
                <a:cubicBezTo>
                  <a:pt x="3530" y="11842"/>
                  <a:pt x="3791" y="11910"/>
                  <a:pt x="4019" y="12057"/>
                </a:cubicBezTo>
                <a:cubicBezTo>
                  <a:pt x="4628" y="12422"/>
                  <a:pt x="4872" y="13072"/>
                  <a:pt x="4709" y="13762"/>
                </a:cubicBezTo>
                <a:cubicBezTo>
                  <a:pt x="4953" y="13843"/>
                  <a:pt x="5237" y="13884"/>
                  <a:pt x="5481" y="13965"/>
                </a:cubicBezTo>
                <a:cubicBezTo>
                  <a:pt x="5684" y="13356"/>
                  <a:pt x="6252" y="12869"/>
                  <a:pt x="6942" y="12869"/>
                </a:cubicBezTo>
                <a:cubicBezTo>
                  <a:pt x="7673" y="12869"/>
                  <a:pt x="8201" y="13356"/>
                  <a:pt x="8404" y="13965"/>
                </a:cubicBezTo>
                <a:cubicBezTo>
                  <a:pt x="8688" y="13884"/>
                  <a:pt x="8931" y="13843"/>
                  <a:pt x="9175" y="13762"/>
                </a:cubicBezTo>
                <a:cubicBezTo>
                  <a:pt x="9013" y="13153"/>
                  <a:pt x="9337" y="12422"/>
                  <a:pt x="9865" y="12057"/>
                </a:cubicBezTo>
                <a:cubicBezTo>
                  <a:pt x="10114" y="11924"/>
                  <a:pt x="10383" y="11859"/>
                  <a:pt x="10650" y="11859"/>
                </a:cubicBezTo>
                <a:cubicBezTo>
                  <a:pt x="11037" y="11859"/>
                  <a:pt x="11420" y="11996"/>
                  <a:pt x="11732" y="12260"/>
                </a:cubicBezTo>
                <a:cubicBezTo>
                  <a:pt x="11895" y="12138"/>
                  <a:pt x="12057" y="11935"/>
                  <a:pt x="12260" y="11692"/>
                </a:cubicBezTo>
                <a:cubicBezTo>
                  <a:pt x="11814" y="11245"/>
                  <a:pt x="11732" y="10514"/>
                  <a:pt x="12057" y="9946"/>
                </a:cubicBezTo>
                <a:cubicBezTo>
                  <a:pt x="12362" y="9439"/>
                  <a:pt x="12863" y="9185"/>
                  <a:pt x="13422" y="9185"/>
                </a:cubicBezTo>
                <a:cubicBezTo>
                  <a:pt x="13533" y="9185"/>
                  <a:pt x="13647" y="9195"/>
                  <a:pt x="13762" y="9215"/>
                </a:cubicBezTo>
                <a:cubicBezTo>
                  <a:pt x="13843" y="8972"/>
                  <a:pt x="13884" y="8728"/>
                  <a:pt x="13965" y="8485"/>
                </a:cubicBezTo>
                <a:cubicBezTo>
                  <a:pt x="13316" y="8282"/>
                  <a:pt x="12869" y="7713"/>
                  <a:pt x="12869" y="6983"/>
                </a:cubicBezTo>
                <a:cubicBezTo>
                  <a:pt x="12869" y="6292"/>
                  <a:pt x="13316" y="5724"/>
                  <a:pt x="13965" y="5521"/>
                </a:cubicBezTo>
                <a:cubicBezTo>
                  <a:pt x="13884" y="5278"/>
                  <a:pt x="13843" y="5034"/>
                  <a:pt x="13762" y="4750"/>
                </a:cubicBezTo>
                <a:cubicBezTo>
                  <a:pt x="13648" y="4780"/>
                  <a:pt x="13529" y="4795"/>
                  <a:pt x="13409" y="4795"/>
                </a:cubicBezTo>
                <a:cubicBezTo>
                  <a:pt x="12891" y="4795"/>
                  <a:pt x="12354" y="4521"/>
                  <a:pt x="12057" y="4060"/>
                </a:cubicBezTo>
                <a:cubicBezTo>
                  <a:pt x="11732" y="3451"/>
                  <a:pt x="11814" y="2720"/>
                  <a:pt x="12260" y="2233"/>
                </a:cubicBezTo>
                <a:cubicBezTo>
                  <a:pt x="12138" y="2030"/>
                  <a:pt x="11935" y="1868"/>
                  <a:pt x="11732" y="1665"/>
                </a:cubicBezTo>
                <a:cubicBezTo>
                  <a:pt x="11441" y="1932"/>
                  <a:pt x="11063" y="2083"/>
                  <a:pt x="10684" y="2083"/>
                </a:cubicBezTo>
                <a:cubicBezTo>
                  <a:pt x="10429" y="2083"/>
                  <a:pt x="10175" y="2014"/>
                  <a:pt x="9946" y="1868"/>
                </a:cubicBezTo>
                <a:cubicBezTo>
                  <a:pt x="9337" y="1502"/>
                  <a:pt x="9094" y="853"/>
                  <a:pt x="9216" y="203"/>
                </a:cubicBezTo>
                <a:cubicBezTo>
                  <a:pt x="8972" y="81"/>
                  <a:pt x="8728" y="41"/>
                  <a:pt x="8485" y="0"/>
                </a:cubicBezTo>
                <a:cubicBezTo>
                  <a:pt x="8282" y="609"/>
                  <a:pt x="7713" y="1056"/>
                  <a:pt x="6983" y="1056"/>
                </a:cubicBezTo>
                <a:cubicBezTo>
                  <a:pt x="6293" y="1056"/>
                  <a:pt x="5724" y="609"/>
                  <a:pt x="552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7"/>
          <p:cNvSpPr/>
          <p:nvPr/>
        </p:nvSpPr>
        <p:spPr>
          <a:xfrm flipH="1">
            <a:off x="3067715" y="3674693"/>
            <a:ext cx="234734" cy="234717"/>
          </a:xfrm>
          <a:custGeom>
            <a:avLst/>
            <a:gdLst/>
            <a:ahLst/>
            <a:cxnLst/>
            <a:rect l="l" t="t" r="r" b="b"/>
            <a:pathLst>
              <a:path w="13966" h="13965" extrusionOk="0">
                <a:moveTo>
                  <a:pt x="7064" y="3532"/>
                </a:moveTo>
                <a:cubicBezTo>
                  <a:pt x="8931" y="3532"/>
                  <a:pt x="10433" y="5075"/>
                  <a:pt x="10433" y="6942"/>
                </a:cubicBezTo>
                <a:cubicBezTo>
                  <a:pt x="10433" y="8809"/>
                  <a:pt x="8931" y="10352"/>
                  <a:pt x="7064" y="10352"/>
                </a:cubicBezTo>
                <a:cubicBezTo>
                  <a:pt x="5156" y="10352"/>
                  <a:pt x="3654" y="8809"/>
                  <a:pt x="3654" y="6942"/>
                </a:cubicBezTo>
                <a:cubicBezTo>
                  <a:pt x="3654" y="5075"/>
                  <a:pt x="5156" y="3532"/>
                  <a:pt x="7064" y="3532"/>
                </a:cubicBezTo>
                <a:close/>
                <a:moveTo>
                  <a:pt x="5521" y="0"/>
                </a:moveTo>
                <a:cubicBezTo>
                  <a:pt x="5278" y="41"/>
                  <a:pt x="5034" y="81"/>
                  <a:pt x="4750" y="203"/>
                </a:cubicBezTo>
                <a:cubicBezTo>
                  <a:pt x="4912" y="812"/>
                  <a:pt x="4628" y="1502"/>
                  <a:pt x="4060" y="1868"/>
                </a:cubicBezTo>
                <a:cubicBezTo>
                  <a:pt x="3815" y="2014"/>
                  <a:pt x="3551" y="2083"/>
                  <a:pt x="3290" y="2083"/>
                </a:cubicBezTo>
                <a:cubicBezTo>
                  <a:pt x="2903" y="2083"/>
                  <a:pt x="2524" y="1932"/>
                  <a:pt x="2233" y="1665"/>
                </a:cubicBezTo>
                <a:cubicBezTo>
                  <a:pt x="2030" y="1827"/>
                  <a:pt x="1868" y="2030"/>
                  <a:pt x="1665" y="2233"/>
                </a:cubicBezTo>
                <a:cubicBezTo>
                  <a:pt x="2111" y="2679"/>
                  <a:pt x="2233" y="3451"/>
                  <a:pt x="1868" y="4019"/>
                </a:cubicBezTo>
                <a:cubicBezTo>
                  <a:pt x="1576" y="4505"/>
                  <a:pt x="1104" y="4758"/>
                  <a:pt x="595" y="4758"/>
                </a:cubicBezTo>
                <a:cubicBezTo>
                  <a:pt x="466" y="4758"/>
                  <a:pt x="335" y="4742"/>
                  <a:pt x="203" y="4709"/>
                </a:cubicBezTo>
                <a:cubicBezTo>
                  <a:pt x="82" y="4953"/>
                  <a:pt x="41" y="5237"/>
                  <a:pt x="0" y="5480"/>
                </a:cubicBezTo>
                <a:cubicBezTo>
                  <a:pt x="609" y="5683"/>
                  <a:pt x="1056" y="6252"/>
                  <a:pt x="1056" y="6942"/>
                </a:cubicBezTo>
                <a:cubicBezTo>
                  <a:pt x="1056" y="7632"/>
                  <a:pt x="609" y="8200"/>
                  <a:pt x="0" y="8403"/>
                </a:cubicBezTo>
                <a:cubicBezTo>
                  <a:pt x="41" y="8647"/>
                  <a:pt x="82" y="8931"/>
                  <a:pt x="203" y="9175"/>
                </a:cubicBezTo>
                <a:cubicBezTo>
                  <a:pt x="310" y="9146"/>
                  <a:pt x="420" y="9133"/>
                  <a:pt x="530" y="9133"/>
                </a:cubicBezTo>
                <a:cubicBezTo>
                  <a:pt x="1045" y="9133"/>
                  <a:pt x="1567" y="9430"/>
                  <a:pt x="1868" y="9865"/>
                </a:cubicBezTo>
                <a:cubicBezTo>
                  <a:pt x="2233" y="10474"/>
                  <a:pt x="2111" y="11204"/>
                  <a:pt x="1665" y="11692"/>
                </a:cubicBezTo>
                <a:cubicBezTo>
                  <a:pt x="1827" y="11895"/>
                  <a:pt x="2030" y="12057"/>
                  <a:pt x="2233" y="12260"/>
                </a:cubicBezTo>
                <a:cubicBezTo>
                  <a:pt x="2500" y="11993"/>
                  <a:pt x="2883" y="11842"/>
                  <a:pt x="3270" y="11842"/>
                </a:cubicBezTo>
                <a:cubicBezTo>
                  <a:pt x="3530" y="11842"/>
                  <a:pt x="3791" y="11910"/>
                  <a:pt x="4019" y="12057"/>
                </a:cubicBezTo>
                <a:cubicBezTo>
                  <a:pt x="4628" y="12422"/>
                  <a:pt x="4872" y="13072"/>
                  <a:pt x="4709" y="13762"/>
                </a:cubicBezTo>
                <a:cubicBezTo>
                  <a:pt x="4953" y="13843"/>
                  <a:pt x="5237" y="13884"/>
                  <a:pt x="5481" y="13965"/>
                </a:cubicBezTo>
                <a:cubicBezTo>
                  <a:pt x="5684" y="13356"/>
                  <a:pt x="6252" y="12869"/>
                  <a:pt x="6942" y="12869"/>
                </a:cubicBezTo>
                <a:cubicBezTo>
                  <a:pt x="7673" y="12869"/>
                  <a:pt x="8201" y="13356"/>
                  <a:pt x="8404" y="13965"/>
                </a:cubicBezTo>
                <a:cubicBezTo>
                  <a:pt x="8688" y="13884"/>
                  <a:pt x="8931" y="13843"/>
                  <a:pt x="9175" y="13762"/>
                </a:cubicBezTo>
                <a:cubicBezTo>
                  <a:pt x="9013" y="13153"/>
                  <a:pt x="9337" y="12422"/>
                  <a:pt x="9865" y="12057"/>
                </a:cubicBezTo>
                <a:cubicBezTo>
                  <a:pt x="10114" y="11924"/>
                  <a:pt x="10383" y="11859"/>
                  <a:pt x="10650" y="11859"/>
                </a:cubicBezTo>
                <a:cubicBezTo>
                  <a:pt x="11037" y="11859"/>
                  <a:pt x="11420" y="11996"/>
                  <a:pt x="11732" y="12260"/>
                </a:cubicBezTo>
                <a:cubicBezTo>
                  <a:pt x="11895" y="12138"/>
                  <a:pt x="12057" y="11935"/>
                  <a:pt x="12260" y="11692"/>
                </a:cubicBezTo>
                <a:cubicBezTo>
                  <a:pt x="11814" y="11245"/>
                  <a:pt x="11732" y="10514"/>
                  <a:pt x="12057" y="9946"/>
                </a:cubicBezTo>
                <a:cubicBezTo>
                  <a:pt x="12362" y="9439"/>
                  <a:pt x="12863" y="9185"/>
                  <a:pt x="13422" y="9185"/>
                </a:cubicBezTo>
                <a:cubicBezTo>
                  <a:pt x="13533" y="9185"/>
                  <a:pt x="13647" y="9195"/>
                  <a:pt x="13762" y="9215"/>
                </a:cubicBezTo>
                <a:cubicBezTo>
                  <a:pt x="13843" y="8972"/>
                  <a:pt x="13884" y="8728"/>
                  <a:pt x="13965" y="8485"/>
                </a:cubicBezTo>
                <a:cubicBezTo>
                  <a:pt x="13316" y="8282"/>
                  <a:pt x="12869" y="7713"/>
                  <a:pt x="12869" y="6983"/>
                </a:cubicBezTo>
                <a:cubicBezTo>
                  <a:pt x="12869" y="6292"/>
                  <a:pt x="13316" y="5724"/>
                  <a:pt x="13965" y="5521"/>
                </a:cubicBezTo>
                <a:cubicBezTo>
                  <a:pt x="13884" y="5278"/>
                  <a:pt x="13843" y="5034"/>
                  <a:pt x="13762" y="4750"/>
                </a:cubicBezTo>
                <a:cubicBezTo>
                  <a:pt x="13648" y="4780"/>
                  <a:pt x="13529" y="4795"/>
                  <a:pt x="13409" y="4795"/>
                </a:cubicBezTo>
                <a:cubicBezTo>
                  <a:pt x="12891" y="4795"/>
                  <a:pt x="12354" y="4521"/>
                  <a:pt x="12057" y="4060"/>
                </a:cubicBezTo>
                <a:cubicBezTo>
                  <a:pt x="11732" y="3451"/>
                  <a:pt x="11814" y="2720"/>
                  <a:pt x="12260" y="2233"/>
                </a:cubicBezTo>
                <a:cubicBezTo>
                  <a:pt x="12138" y="2030"/>
                  <a:pt x="11935" y="1868"/>
                  <a:pt x="11732" y="1665"/>
                </a:cubicBezTo>
                <a:cubicBezTo>
                  <a:pt x="11441" y="1932"/>
                  <a:pt x="11063" y="2083"/>
                  <a:pt x="10684" y="2083"/>
                </a:cubicBezTo>
                <a:cubicBezTo>
                  <a:pt x="10429" y="2083"/>
                  <a:pt x="10175" y="2014"/>
                  <a:pt x="9946" y="1868"/>
                </a:cubicBezTo>
                <a:cubicBezTo>
                  <a:pt x="9337" y="1502"/>
                  <a:pt x="9094" y="853"/>
                  <a:pt x="9216" y="203"/>
                </a:cubicBezTo>
                <a:cubicBezTo>
                  <a:pt x="8972" y="81"/>
                  <a:pt x="8728" y="41"/>
                  <a:pt x="8485" y="0"/>
                </a:cubicBezTo>
                <a:cubicBezTo>
                  <a:pt x="8282" y="609"/>
                  <a:pt x="7713" y="1056"/>
                  <a:pt x="6983" y="1056"/>
                </a:cubicBezTo>
                <a:cubicBezTo>
                  <a:pt x="6293" y="1056"/>
                  <a:pt x="5724" y="609"/>
                  <a:pt x="552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18;p27">
            <a:extLst>
              <a:ext uri="{FF2B5EF4-FFF2-40B4-BE49-F238E27FC236}">
                <a16:creationId xmlns:a16="http://schemas.microsoft.com/office/drawing/2014/main" id="{1075E3F1-D6BD-2F9E-6834-FAEF824BEB06}"/>
              </a:ext>
            </a:extLst>
          </p:cNvPr>
          <p:cNvSpPr txBox="1">
            <a:spLocks/>
          </p:cNvSpPr>
          <p:nvPr/>
        </p:nvSpPr>
        <p:spPr>
          <a:xfrm>
            <a:off x="3693500" y="2232589"/>
            <a:ext cx="3879899" cy="98719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Pridi"/>
              <a:buNone/>
              <a:defRPr sz="3500" b="0" i="0" u="none" strike="noStrike" cap="none">
                <a:solidFill>
                  <a:schemeClr val="dk1"/>
                </a:solidFill>
                <a:latin typeface="Pridi"/>
                <a:ea typeface="Pridi"/>
                <a:cs typeface="Pridi"/>
                <a:sym typeface="Pridi"/>
              </a:defRPr>
            </a:lvl1pPr>
            <a:lvl2pPr marR="0" lvl="1" algn="l" rtl="0">
              <a:lnSpc>
                <a:spcPct val="100000"/>
              </a:lnSpc>
              <a:spcBef>
                <a:spcPts val="0"/>
              </a:spcBef>
              <a:spcAft>
                <a:spcPts val="0"/>
              </a:spcAft>
              <a:buClr>
                <a:schemeClr val="dk1"/>
              </a:buClr>
              <a:buSzPts val="3000"/>
              <a:buFont typeface="Pridi"/>
              <a:buNone/>
              <a:defRPr sz="3000" b="0" i="0" u="none" strike="noStrike" cap="none">
                <a:solidFill>
                  <a:schemeClr val="dk1"/>
                </a:solidFill>
                <a:latin typeface="Pridi"/>
                <a:ea typeface="Pridi"/>
                <a:cs typeface="Pridi"/>
                <a:sym typeface="Pridi"/>
              </a:defRPr>
            </a:lvl2pPr>
            <a:lvl3pPr marR="0" lvl="2" algn="l" rtl="0">
              <a:lnSpc>
                <a:spcPct val="100000"/>
              </a:lnSpc>
              <a:spcBef>
                <a:spcPts val="0"/>
              </a:spcBef>
              <a:spcAft>
                <a:spcPts val="0"/>
              </a:spcAft>
              <a:buClr>
                <a:schemeClr val="dk1"/>
              </a:buClr>
              <a:buSzPts val="3000"/>
              <a:buFont typeface="Pridi"/>
              <a:buNone/>
              <a:defRPr sz="3000" b="0" i="0" u="none" strike="noStrike" cap="none">
                <a:solidFill>
                  <a:schemeClr val="dk1"/>
                </a:solidFill>
                <a:latin typeface="Pridi"/>
                <a:ea typeface="Pridi"/>
                <a:cs typeface="Pridi"/>
                <a:sym typeface="Pridi"/>
              </a:defRPr>
            </a:lvl3pPr>
            <a:lvl4pPr marR="0" lvl="3" algn="l" rtl="0">
              <a:lnSpc>
                <a:spcPct val="100000"/>
              </a:lnSpc>
              <a:spcBef>
                <a:spcPts val="0"/>
              </a:spcBef>
              <a:spcAft>
                <a:spcPts val="0"/>
              </a:spcAft>
              <a:buClr>
                <a:schemeClr val="dk1"/>
              </a:buClr>
              <a:buSzPts val="3000"/>
              <a:buFont typeface="Pridi"/>
              <a:buNone/>
              <a:defRPr sz="3000" b="0" i="0" u="none" strike="noStrike" cap="none">
                <a:solidFill>
                  <a:schemeClr val="dk1"/>
                </a:solidFill>
                <a:latin typeface="Pridi"/>
                <a:ea typeface="Pridi"/>
                <a:cs typeface="Pridi"/>
                <a:sym typeface="Pridi"/>
              </a:defRPr>
            </a:lvl4pPr>
            <a:lvl5pPr marR="0" lvl="4" algn="l" rtl="0">
              <a:lnSpc>
                <a:spcPct val="100000"/>
              </a:lnSpc>
              <a:spcBef>
                <a:spcPts val="0"/>
              </a:spcBef>
              <a:spcAft>
                <a:spcPts val="0"/>
              </a:spcAft>
              <a:buClr>
                <a:schemeClr val="dk1"/>
              </a:buClr>
              <a:buSzPts val="3000"/>
              <a:buFont typeface="Pridi"/>
              <a:buNone/>
              <a:defRPr sz="3000" b="0" i="0" u="none" strike="noStrike" cap="none">
                <a:solidFill>
                  <a:schemeClr val="dk1"/>
                </a:solidFill>
                <a:latin typeface="Pridi"/>
                <a:ea typeface="Pridi"/>
                <a:cs typeface="Pridi"/>
                <a:sym typeface="Pridi"/>
              </a:defRPr>
            </a:lvl5pPr>
            <a:lvl6pPr marR="0" lvl="5" algn="l" rtl="0">
              <a:lnSpc>
                <a:spcPct val="100000"/>
              </a:lnSpc>
              <a:spcBef>
                <a:spcPts val="0"/>
              </a:spcBef>
              <a:spcAft>
                <a:spcPts val="0"/>
              </a:spcAft>
              <a:buClr>
                <a:schemeClr val="dk1"/>
              </a:buClr>
              <a:buSzPts val="3000"/>
              <a:buFont typeface="Pridi"/>
              <a:buNone/>
              <a:defRPr sz="3000" b="0" i="0" u="none" strike="noStrike" cap="none">
                <a:solidFill>
                  <a:schemeClr val="dk1"/>
                </a:solidFill>
                <a:latin typeface="Pridi"/>
                <a:ea typeface="Pridi"/>
                <a:cs typeface="Pridi"/>
                <a:sym typeface="Pridi"/>
              </a:defRPr>
            </a:lvl6pPr>
            <a:lvl7pPr marR="0" lvl="6" algn="l" rtl="0">
              <a:lnSpc>
                <a:spcPct val="100000"/>
              </a:lnSpc>
              <a:spcBef>
                <a:spcPts val="0"/>
              </a:spcBef>
              <a:spcAft>
                <a:spcPts val="0"/>
              </a:spcAft>
              <a:buClr>
                <a:schemeClr val="dk1"/>
              </a:buClr>
              <a:buSzPts val="3000"/>
              <a:buFont typeface="Pridi"/>
              <a:buNone/>
              <a:defRPr sz="3000" b="0" i="0" u="none" strike="noStrike" cap="none">
                <a:solidFill>
                  <a:schemeClr val="dk1"/>
                </a:solidFill>
                <a:latin typeface="Pridi"/>
                <a:ea typeface="Pridi"/>
                <a:cs typeface="Pridi"/>
                <a:sym typeface="Pridi"/>
              </a:defRPr>
            </a:lvl7pPr>
            <a:lvl8pPr marR="0" lvl="7" algn="l" rtl="0">
              <a:lnSpc>
                <a:spcPct val="100000"/>
              </a:lnSpc>
              <a:spcBef>
                <a:spcPts val="0"/>
              </a:spcBef>
              <a:spcAft>
                <a:spcPts val="0"/>
              </a:spcAft>
              <a:buClr>
                <a:schemeClr val="dk1"/>
              </a:buClr>
              <a:buSzPts val="3000"/>
              <a:buFont typeface="Pridi"/>
              <a:buNone/>
              <a:defRPr sz="3000" b="0" i="0" u="none" strike="noStrike" cap="none">
                <a:solidFill>
                  <a:schemeClr val="dk1"/>
                </a:solidFill>
                <a:latin typeface="Pridi"/>
                <a:ea typeface="Pridi"/>
                <a:cs typeface="Pridi"/>
                <a:sym typeface="Pridi"/>
              </a:defRPr>
            </a:lvl8pPr>
            <a:lvl9pPr marR="0" lvl="8" algn="l" rtl="0">
              <a:lnSpc>
                <a:spcPct val="100000"/>
              </a:lnSpc>
              <a:spcBef>
                <a:spcPts val="0"/>
              </a:spcBef>
              <a:spcAft>
                <a:spcPts val="0"/>
              </a:spcAft>
              <a:buClr>
                <a:schemeClr val="dk1"/>
              </a:buClr>
              <a:buSzPts val="3000"/>
              <a:buFont typeface="Pridi"/>
              <a:buNone/>
              <a:defRPr sz="3000" b="0" i="0" u="none" strike="noStrike" cap="none">
                <a:solidFill>
                  <a:schemeClr val="dk1"/>
                </a:solidFill>
                <a:latin typeface="Pridi"/>
                <a:ea typeface="Pridi"/>
                <a:cs typeface="Pridi"/>
                <a:sym typeface="Pridi"/>
              </a:defRPr>
            </a:lvl9pPr>
          </a:lstStyle>
          <a:p>
            <a:pPr marL="342900" indent="-342900">
              <a:buFont typeface="Arial" panose="020B0604020202020204" pitchFamily="34" charset="0"/>
              <a:buChar char="•"/>
            </a:pPr>
            <a:r>
              <a:rPr lang="tr-TR" sz="2200" dirty="0">
                <a:solidFill>
                  <a:schemeClr val="tx1"/>
                </a:solidFill>
              </a:rPr>
              <a:t>I used R Studio to clean, analyze and visualize the data.</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85"/>
        <p:cNvGrpSpPr/>
        <p:nvPr/>
      </p:nvGrpSpPr>
      <p:grpSpPr>
        <a:xfrm>
          <a:off x="0" y="0"/>
          <a:ext cx="0" cy="0"/>
          <a:chOff x="0" y="0"/>
          <a:chExt cx="0" cy="0"/>
        </a:xfrm>
      </p:grpSpPr>
      <p:pic>
        <p:nvPicPr>
          <p:cNvPr id="5" name="Picture 4" descr="A graph of blue and pink bars&#10;&#10;Description automatically generated">
            <a:extLst>
              <a:ext uri="{FF2B5EF4-FFF2-40B4-BE49-F238E27FC236}">
                <a16:creationId xmlns:a16="http://schemas.microsoft.com/office/drawing/2014/main" id="{1F751F67-40E4-D69A-E09C-CC88437686B1}"/>
              </a:ext>
            </a:extLst>
          </p:cNvPr>
          <p:cNvPicPr>
            <a:picLocks noChangeAspect="1"/>
          </p:cNvPicPr>
          <p:nvPr/>
        </p:nvPicPr>
        <p:blipFill>
          <a:blip r:embed="rId3"/>
          <a:stretch>
            <a:fillRect/>
          </a:stretch>
        </p:blipFill>
        <p:spPr>
          <a:xfrm>
            <a:off x="1067066" y="326971"/>
            <a:ext cx="7009867" cy="4489558"/>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85"/>
        <p:cNvGrpSpPr/>
        <p:nvPr/>
      </p:nvGrpSpPr>
      <p:grpSpPr>
        <a:xfrm>
          <a:off x="0" y="0"/>
          <a:ext cx="0" cy="0"/>
          <a:chOff x="0" y="0"/>
          <a:chExt cx="0" cy="0"/>
        </a:xfrm>
      </p:grpSpPr>
      <p:pic>
        <p:nvPicPr>
          <p:cNvPr id="3" name="Picture 2" descr="A graph of blue and pink bars&#10;&#10;Description automatically generated">
            <a:extLst>
              <a:ext uri="{FF2B5EF4-FFF2-40B4-BE49-F238E27FC236}">
                <a16:creationId xmlns:a16="http://schemas.microsoft.com/office/drawing/2014/main" id="{0DDACC1F-CA42-B90C-E9FE-5FB5DAB854D2}"/>
              </a:ext>
            </a:extLst>
          </p:cNvPr>
          <p:cNvPicPr>
            <a:picLocks noChangeAspect="1"/>
          </p:cNvPicPr>
          <p:nvPr/>
        </p:nvPicPr>
        <p:blipFill>
          <a:blip r:embed="rId3"/>
          <a:stretch>
            <a:fillRect/>
          </a:stretch>
        </p:blipFill>
        <p:spPr>
          <a:xfrm>
            <a:off x="1229707" y="431136"/>
            <a:ext cx="6684586" cy="4281227"/>
          </a:xfrm>
          <a:prstGeom prst="rect">
            <a:avLst/>
          </a:prstGeom>
        </p:spPr>
      </p:pic>
    </p:spTree>
    <p:extLst>
      <p:ext uri="{BB962C8B-B14F-4D97-AF65-F5344CB8AC3E}">
        <p14:creationId xmlns:p14="http://schemas.microsoft.com/office/powerpoint/2010/main" val="30314182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85"/>
        <p:cNvGrpSpPr/>
        <p:nvPr/>
      </p:nvGrpSpPr>
      <p:grpSpPr>
        <a:xfrm>
          <a:off x="0" y="0"/>
          <a:ext cx="0" cy="0"/>
          <a:chOff x="0" y="0"/>
          <a:chExt cx="0" cy="0"/>
        </a:xfrm>
      </p:grpSpPr>
      <p:pic>
        <p:nvPicPr>
          <p:cNvPr id="3" name="Picture 2" descr="A graph of different colored columns&#10;&#10;Description automatically generated">
            <a:extLst>
              <a:ext uri="{FF2B5EF4-FFF2-40B4-BE49-F238E27FC236}">
                <a16:creationId xmlns:a16="http://schemas.microsoft.com/office/drawing/2014/main" id="{0198D39C-C857-F809-C27D-51A98FD65E32}"/>
              </a:ext>
            </a:extLst>
          </p:cNvPr>
          <p:cNvPicPr>
            <a:picLocks noChangeAspect="1"/>
          </p:cNvPicPr>
          <p:nvPr/>
        </p:nvPicPr>
        <p:blipFill>
          <a:blip r:embed="rId3"/>
          <a:stretch>
            <a:fillRect/>
          </a:stretch>
        </p:blipFill>
        <p:spPr>
          <a:xfrm>
            <a:off x="1172574" y="394545"/>
            <a:ext cx="6798851" cy="4354409"/>
          </a:xfrm>
          <a:prstGeom prst="rect">
            <a:avLst/>
          </a:prstGeom>
        </p:spPr>
      </p:pic>
    </p:spTree>
    <p:extLst>
      <p:ext uri="{BB962C8B-B14F-4D97-AF65-F5344CB8AC3E}">
        <p14:creationId xmlns:p14="http://schemas.microsoft.com/office/powerpoint/2010/main" val="975274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85"/>
        <p:cNvGrpSpPr/>
        <p:nvPr/>
      </p:nvGrpSpPr>
      <p:grpSpPr>
        <a:xfrm>
          <a:off x="0" y="0"/>
          <a:ext cx="0" cy="0"/>
          <a:chOff x="0" y="0"/>
          <a:chExt cx="0" cy="0"/>
        </a:xfrm>
      </p:grpSpPr>
      <p:pic>
        <p:nvPicPr>
          <p:cNvPr id="3" name="Picture 2" descr="A graph of a number of people&#10;&#10;Description automatically generated">
            <a:extLst>
              <a:ext uri="{FF2B5EF4-FFF2-40B4-BE49-F238E27FC236}">
                <a16:creationId xmlns:a16="http://schemas.microsoft.com/office/drawing/2014/main" id="{6281C016-B065-2D86-9AE4-22F0704AB365}"/>
              </a:ext>
            </a:extLst>
          </p:cNvPr>
          <p:cNvPicPr>
            <a:picLocks noChangeAspect="1"/>
          </p:cNvPicPr>
          <p:nvPr/>
        </p:nvPicPr>
        <p:blipFill>
          <a:blip r:embed="rId3"/>
          <a:stretch>
            <a:fillRect/>
          </a:stretch>
        </p:blipFill>
        <p:spPr>
          <a:xfrm>
            <a:off x="1149395" y="379700"/>
            <a:ext cx="6845209" cy="4384100"/>
          </a:xfrm>
          <a:prstGeom prst="rect">
            <a:avLst/>
          </a:prstGeom>
        </p:spPr>
      </p:pic>
    </p:spTree>
    <p:extLst>
      <p:ext uri="{BB962C8B-B14F-4D97-AF65-F5344CB8AC3E}">
        <p14:creationId xmlns:p14="http://schemas.microsoft.com/office/powerpoint/2010/main" val="4461833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85"/>
        <p:cNvGrpSpPr/>
        <p:nvPr/>
      </p:nvGrpSpPr>
      <p:grpSpPr>
        <a:xfrm>
          <a:off x="0" y="0"/>
          <a:ext cx="0" cy="0"/>
          <a:chOff x="0" y="0"/>
          <a:chExt cx="0" cy="0"/>
        </a:xfrm>
      </p:grpSpPr>
      <p:pic>
        <p:nvPicPr>
          <p:cNvPr id="3" name="Picture 2" descr="A graph of different colored bars&#10;&#10;Description automatically generated">
            <a:extLst>
              <a:ext uri="{FF2B5EF4-FFF2-40B4-BE49-F238E27FC236}">
                <a16:creationId xmlns:a16="http://schemas.microsoft.com/office/drawing/2014/main" id="{1572F181-6F56-6F73-0AB5-3850F3F147A8}"/>
              </a:ext>
            </a:extLst>
          </p:cNvPr>
          <p:cNvPicPr>
            <a:picLocks noChangeAspect="1"/>
          </p:cNvPicPr>
          <p:nvPr/>
        </p:nvPicPr>
        <p:blipFill>
          <a:blip r:embed="rId3"/>
          <a:stretch>
            <a:fillRect/>
          </a:stretch>
        </p:blipFill>
        <p:spPr>
          <a:xfrm>
            <a:off x="1192671" y="407416"/>
            <a:ext cx="6758657" cy="4328667"/>
          </a:xfrm>
          <a:prstGeom prst="rect">
            <a:avLst/>
          </a:prstGeom>
        </p:spPr>
      </p:pic>
    </p:spTree>
    <p:extLst>
      <p:ext uri="{BB962C8B-B14F-4D97-AF65-F5344CB8AC3E}">
        <p14:creationId xmlns:p14="http://schemas.microsoft.com/office/powerpoint/2010/main" val="25130943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85"/>
        <p:cNvGrpSpPr/>
        <p:nvPr/>
      </p:nvGrpSpPr>
      <p:grpSpPr>
        <a:xfrm>
          <a:off x="0" y="0"/>
          <a:ext cx="0" cy="0"/>
          <a:chOff x="0" y="0"/>
          <a:chExt cx="0" cy="0"/>
        </a:xfrm>
      </p:grpSpPr>
      <p:pic>
        <p:nvPicPr>
          <p:cNvPr id="3" name="Picture 2" descr="A graph of a number of months&#10;&#10;Description automatically generated">
            <a:extLst>
              <a:ext uri="{FF2B5EF4-FFF2-40B4-BE49-F238E27FC236}">
                <a16:creationId xmlns:a16="http://schemas.microsoft.com/office/drawing/2014/main" id="{BCE8D228-2B94-FFAA-612A-846DACC4F2F2}"/>
              </a:ext>
            </a:extLst>
          </p:cNvPr>
          <p:cNvPicPr>
            <a:picLocks noChangeAspect="1"/>
          </p:cNvPicPr>
          <p:nvPr/>
        </p:nvPicPr>
        <p:blipFill>
          <a:blip r:embed="rId3"/>
          <a:stretch>
            <a:fillRect/>
          </a:stretch>
        </p:blipFill>
        <p:spPr>
          <a:xfrm>
            <a:off x="1127357" y="365585"/>
            <a:ext cx="6889285" cy="4412329"/>
          </a:xfrm>
          <a:prstGeom prst="rect">
            <a:avLst/>
          </a:prstGeom>
        </p:spPr>
      </p:pic>
    </p:spTree>
    <p:extLst>
      <p:ext uri="{BB962C8B-B14F-4D97-AF65-F5344CB8AC3E}">
        <p14:creationId xmlns:p14="http://schemas.microsoft.com/office/powerpoint/2010/main" val="4072488219"/>
      </p:ext>
    </p:extLst>
  </p:cSld>
  <p:clrMapOvr>
    <a:masterClrMapping/>
  </p:clrMapOvr>
</p:sld>
</file>

<file path=ppt/theme/theme1.xml><?xml version="1.0" encoding="utf-8"?>
<a:theme xmlns:a="http://schemas.openxmlformats.org/drawingml/2006/main" name="Cycling Equipment Brand Pitch Deck by Slidesgo">
  <a:themeElements>
    <a:clrScheme name="Simple Light">
      <a:dk1>
        <a:srgbClr val="000000"/>
      </a:dk1>
      <a:lt1>
        <a:srgbClr val="FCF8F4"/>
      </a:lt1>
      <a:dk2>
        <a:srgbClr val="6E8FC3"/>
      </a:dk2>
      <a:lt2>
        <a:srgbClr val="D8E1F1"/>
      </a:lt2>
      <a:accent1>
        <a:srgbClr val="DFB05E"/>
      </a:accent1>
      <a:accent2>
        <a:srgbClr val="E4D1AD"/>
      </a:accent2>
      <a:accent3>
        <a:srgbClr val="6B3A32"/>
      </a:accent3>
      <a:accent4>
        <a:srgbClr val="C2C7CC"/>
      </a:accent4>
      <a:accent5>
        <a:srgbClr val="676D6B"/>
      </a:accent5>
      <a:accent6>
        <a:srgbClr val="FFFFFF"/>
      </a:accent6>
      <a:hlink>
        <a:srgbClr val="19191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TotalTime>
  <Words>375</Words>
  <Application>Microsoft Office PowerPoint</Application>
  <PresentationFormat>On-screen Show (16:9)</PresentationFormat>
  <Paragraphs>26</Paragraphs>
  <Slides>14</Slides>
  <Notes>14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Pridi</vt:lpstr>
      <vt:lpstr>Nunito Light</vt:lpstr>
      <vt:lpstr>Open Sans</vt:lpstr>
      <vt:lpstr>Bebas Neue</vt:lpstr>
      <vt:lpstr>Arial</vt:lpstr>
      <vt:lpstr>Anaheim</vt:lpstr>
      <vt:lpstr>Cycling Equipment Brand Pitch Deck by Slidesgo</vt:lpstr>
      <vt:lpstr>Cyclistic  Google Capstone Project</vt:lpstr>
      <vt:lpstr>Business Question: </vt:lpstr>
      <vt:lpstr>What tool I used?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Cyclistic  Google Capstone Project</dc:title>
  <cp:lastModifiedBy>Mert Cankaya</cp:lastModifiedBy>
  <cp:revision>2</cp:revision>
  <dcterms:modified xsi:type="dcterms:W3CDTF">2023-07-25T14:05:07Z</dcterms:modified>
</cp:coreProperties>
</file>