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  <p:sldMasterId id="2147483682" r:id="rId3"/>
  </p:sldMasterIdLst>
  <p:notesMasterIdLst>
    <p:notesMasterId r:id="rId15"/>
  </p:notesMasterIdLst>
  <p:sldIdLst>
    <p:sldId id="256" r:id="rId4"/>
    <p:sldId id="258" r:id="rId5"/>
    <p:sldId id="260" r:id="rId6"/>
    <p:sldId id="262" r:id="rId7"/>
    <p:sldId id="282" r:id="rId8"/>
    <p:sldId id="270" r:id="rId9"/>
    <p:sldId id="261" r:id="rId10"/>
    <p:sldId id="278" r:id="rId11"/>
    <p:sldId id="283" r:id="rId12"/>
    <p:sldId id="284" r:id="rId13"/>
    <p:sldId id="303" r:id="rId14"/>
  </p:sldIdLst>
  <p:sldSz cx="9144000" cy="5143500" type="screen16x9"/>
  <p:notesSz cx="6858000" cy="9144000"/>
  <p:embeddedFontLst>
    <p:embeddedFont>
      <p:font typeface="Barlow Semi Condensed" panose="00000506000000000000" pitchFamily="2" charset="-94"/>
      <p:regular r:id="rId16"/>
      <p:bold r:id="rId17"/>
      <p:italic r:id="rId18"/>
      <p:boldItalic r:id="rId19"/>
    </p:embeddedFont>
    <p:embeddedFont>
      <p:font typeface="Barlow Semi Condensed Light" panose="00000406000000000000" pitchFamily="2" charset="-94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-94"/>
      <p:regular r:id="rId24"/>
      <p:bold r:id="rId25"/>
      <p:italic r:id="rId26"/>
      <p:boldItalic r:id="rId27"/>
    </p:embeddedFont>
    <p:embeddedFont>
      <p:font typeface="Fjalla One" panose="02000506040000020004" pitchFamily="2" charset="0"/>
      <p:regular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Semibold" panose="020B0604020202020204" charset="0"/>
      <p:regular r:id="rId33"/>
      <p:bold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936999-9D8E-4755-A01F-DBFEF55B68E6}">
  <a:tblStyle styleId="{F6936999-9D8E-4755-A01F-DBFEF55B68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6" name="Google Shape;15336;g86fa6133bc_4_20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7" name="Google Shape;15337;g86fa6133bc_4_20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241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4488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12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72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2705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6762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42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0526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3514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41847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308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16078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5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1246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70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5307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11735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7505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46561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9147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995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3520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376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67523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9650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1181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3226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5508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312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5077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90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919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000" dirty="0">
                <a:solidFill>
                  <a:schemeClr val="dk2"/>
                </a:solidFill>
              </a:rPr>
              <a:t>BetterCap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2300" dirty="0"/>
              <a:t>Network </a:t>
            </a:r>
            <a:r>
              <a:rPr lang="tr-TR" sz="2300" dirty="0">
                <a:solidFill>
                  <a:schemeClr val="accent1"/>
                </a:solidFill>
              </a:rPr>
              <a:t>Traffic Analysis and Statistics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>
                <a:solidFill>
                  <a:schemeClr val="dk2"/>
                </a:solidFill>
              </a:rPr>
              <a:t>Mert Can DENLİ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mertcandenli3@gmail.com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9" name="Google Shape;15339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What is it? What can we learn from it?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accent1"/>
                </a:solidFill>
              </a:rPr>
              <a:t>Network Traffic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7" y="1508760"/>
            <a:ext cx="2833989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accent1"/>
                </a:solidFill>
              </a:rPr>
              <a:t>Targeted Network Activities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Which types of network activities we can process?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accent1"/>
                </a:solidFill>
              </a:rPr>
              <a:t>How To Detect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How to detect malicious activity on network?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F3689-2A2D-FCB7-B12A-C049D5FF8A1F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Network Traffic Analysis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Network traffic analysis is a process of capturing packets to increase our understanding of network flow. It allow us to detect incoming attacks.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 descr="Network - Free networking icons">
            <a:extLst>
              <a:ext uri="{FF2B5EF4-FFF2-40B4-BE49-F238E27FC236}">
                <a16:creationId xmlns:a16="http://schemas.microsoft.com/office/drawing/2014/main" id="{0E0CAC53-B8D7-D7CE-497D-AE0771E0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61" y="1027475"/>
            <a:ext cx="677607" cy="67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Targeted Network Activities</a:t>
            </a: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accent1"/>
                </a:solidFill>
              </a:rPr>
              <a:t>DDos Attacks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61984" y="1938528"/>
            <a:ext cx="1993145" cy="767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One </a:t>
            </a:r>
            <a:r>
              <a:rPr lang="tr-TR" dirty="0"/>
              <a:t>of the common attack type used to take down websites 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2662634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Arp Poisoning Attacks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 uses a device in the network commence attacks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accent1"/>
                </a:solidFill>
              </a:rPr>
              <a:t>Torrent Activity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/>
              <a:t>It can create bandwith problems in the network.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Real User or DDos Agent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Spesific packets designed to wear down server. Packets are same type and more alike.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Sends different types of packets with different options 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DDos Agent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Real User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Traffic Mapping for DDos Attacks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Filter the packets that should be shown in map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Ask the locations to the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Get the  source IP addresses from selected packets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Mark the locations the map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3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4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Arp Poisoning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420628" y="2407200"/>
            <a:ext cx="2329743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Information Gathering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Can block acces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4972" y="2318004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Alter The Packets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Attacker can acces sensitive data and exploit it to go deeper.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It can block all internet acces entirely.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 can impersonete any device and alter the flow entirely.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0A48D66-51A2-FC70-CFA3-7C32E16F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25" y="1967697"/>
            <a:ext cx="428410" cy="420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Detecting The Imposter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We can detect malicious devices that alters Arp tables at 3 step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tr-T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</a:t>
            </a:r>
            <a:r>
              <a:rPr lang="tr-TR" dirty="0"/>
              <a:t>equest real mac adress of gateway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tr-T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Listen the arp advertasings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tr-TR" dirty="0"/>
              <a:t>Check if arp packets are malicious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02B06-920C-7D2E-F3C4-27C3EB02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4" y="1612557"/>
            <a:ext cx="4356652" cy="20936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Torrent networks uses BT-DHT protocol to increase the decentralization. </a:t>
            </a:r>
            <a:r>
              <a:rPr lang="tr-TR"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protocol is easy to detect in local network.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Torrent Countermeasures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336E367-95F6-085F-F52D-A080470CC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32" y="1556660"/>
            <a:ext cx="1635116" cy="1654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313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Barlow Semi Condensed Medium</vt:lpstr>
      <vt:lpstr>Arial</vt:lpstr>
      <vt:lpstr>Proxima Nova Semibold</vt:lpstr>
      <vt:lpstr>Fjalla One</vt:lpstr>
      <vt:lpstr>Barlow Semi Condensed</vt:lpstr>
      <vt:lpstr>Barlow Semi Condensed Light</vt:lpstr>
      <vt:lpstr>Proxima Nova</vt:lpstr>
      <vt:lpstr>Roboto Condensed Light</vt:lpstr>
      <vt:lpstr>Technology Consulting by Slidesgo</vt:lpstr>
      <vt:lpstr>Slidesgo Final Pages</vt:lpstr>
      <vt:lpstr>1_Technology Consulting by Slidesgo</vt:lpstr>
      <vt:lpstr>BetterCap</vt:lpstr>
      <vt:lpstr>Table of Contents</vt:lpstr>
      <vt:lpstr>Network Traffic Analysis</vt:lpstr>
      <vt:lpstr>Targeted Network Activities</vt:lpstr>
      <vt:lpstr>Real User or DDos Agent </vt:lpstr>
      <vt:lpstr>Traffic Mapping for DDos Attacks</vt:lpstr>
      <vt:lpstr>Arp Poisoning</vt:lpstr>
      <vt:lpstr>Detecting The Imposter </vt:lpstr>
      <vt:lpstr>Torrent Countermeasures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BetterCap</dc:title>
  <dc:creator>mert can denli</dc:creator>
  <cp:lastModifiedBy>mert can denli</cp:lastModifiedBy>
  <cp:revision>3</cp:revision>
  <dcterms:modified xsi:type="dcterms:W3CDTF">2023-06-23T16:54:36Z</dcterms:modified>
</cp:coreProperties>
</file>