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74831-4979-E0EC-31F6-044A00E5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0F6E81-168A-30F8-ADC0-FFF2DB657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4D7BDF-6949-5DD3-9EA1-E9AF1AA6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919982-7DB6-22B2-9A41-2BD55499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770B41-AB1D-4B9D-674E-D1904EDE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3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BAD6F1-1DEF-CE02-FD88-5D22C3D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3DD19FD-D5EB-4329-A955-75BDB96A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4D0ED4-538E-DF6A-9886-6619D9E6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9E181-1863-F2AB-AEB8-862BAF5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389ACC-0BF5-8941-62B2-01ABFCA3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3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D94F42C-2BB9-C208-B996-68382C0DB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1EB577-BA9A-ADCC-BA03-C4976F05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8A77ED-68D1-9A5F-0367-2E3A84A8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3A687F-5090-8BC1-8BC1-A3819B84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ED8A65-94B0-B9AD-1CD9-DDD7E7A6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4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7B0D10-26A2-1363-25FC-3FBF9054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AD7AE3-93A2-6102-E33D-3127FD28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65D987-2439-94FF-D4F2-0253B066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F23D9F-C2F4-F28A-BDB0-FEAACA01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F0856A-ED5E-F74A-BA57-A12D9529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44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FA4A88-F773-B021-7E1C-15ACE024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DA89BF-A11F-8B43-8C21-75095241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8B63FD-C1F0-1820-C37C-8BC29CE9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9FF501-35BB-4975-EA76-08C9AB37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8A6EFD-3561-AD2C-28A7-8F1CBB2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7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3EA2C7-ABCD-78B7-850F-0C61522F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F7F3BA-6BB5-C037-626A-FF31F2A6B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DB134C-531C-CDD9-7FD5-28A7C7E5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3878D5-43BA-2BEA-0453-04524D6A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EF7A966-558E-3443-25AD-36F83468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377208-5F6B-6D54-65A0-BD07418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61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2C764-AC59-0A77-76F3-18236452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B0E2D5-E073-A929-1826-91F7C09B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1C180A-0D57-FD74-431B-8CC6F9258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1DE314C-3B9D-3752-8673-18A74108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6A22E02-FFFB-CE48-798B-29EDD99E2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42F00F-E714-CB79-CC8F-41A9DAE8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82AF093-DBDD-E230-843F-D3138F2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7212F3D-95FD-A699-36EC-8334667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4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DE6539-CBF0-4FA7-B99E-142C7444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FCC9FF4-C39A-C7B1-8783-E98DA72A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C95813E-5499-6EF7-4562-9AD22FAD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E0598AB-B1C7-4A1C-4C18-41CD8CD3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60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F00BB21-7850-F639-DBD9-C852B3E4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1706084-CA3E-F8DF-8611-B26709CE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009EE73-E98A-CB50-3DBB-F77C21CC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4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E35F3-4259-8F96-9DAD-559BB8E3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ED1CC5-2507-3392-32FA-B8C1F7A6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162E35-EC71-8C54-4F82-F1A0C09B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025B8A-7081-ED99-C798-DF45BB2B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584BBE0-6CBE-B98B-B0BE-A6959FF2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C50214-3256-D747-DE1E-97D639BF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36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DF96CB-3BE4-7801-0E1C-EBF03A01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5F798F8-A044-2D8C-629A-96CB0B961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2A1BCA-299A-4054-5EA1-1B86AE24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7B44DC-FDFD-CCFC-852F-46053796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928D7D-60AE-3529-54BD-AE8CA198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74F7DF-0C1F-6B5B-4CDD-5F88843B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23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985FAF-4D3D-423B-C823-23C57C0C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1713A7-0DD3-726A-4391-65D1C656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1C4662-AD82-C400-9309-8E8C3B850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7C236-45D1-420A-8F85-AC20EB3916BA}" type="datetimeFigureOut">
              <a:rPr lang="tr-TR" smtClean="0"/>
              <a:t>15.05.2024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F8FA22-4D28-9F47-F41D-6D93A55B6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B23E29-B93A-59BD-DE17-A39695215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0658D-5F36-477B-89D2-829BDFE52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802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960CCD-F9AB-3BDE-B988-B7523B9B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br>
              <a:rPr lang="tr-TR" sz="5400"/>
            </a:br>
            <a:endParaRPr lang="tr-TR" sz="5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289A49-1296-D14C-A0C3-2E38A6B02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763" y="2960081"/>
            <a:ext cx="4982190" cy="1238865"/>
          </a:xfrm>
        </p:spPr>
        <p:txBody>
          <a:bodyPr anchor="b">
            <a:noAutofit/>
          </a:bodyPr>
          <a:lstStyle/>
          <a:p>
            <a:pPr algn="l"/>
            <a:r>
              <a:rPr lang="tr-TR" sz="6600" dirty="0">
                <a:latin typeface="Amasis MT Pro Black" panose="02040A04050005020304" pitchFamily="18" charset="-94"/>
                <a:cs typeface="Aharoni" panose="02010803020104030203" pitchFamily="2" charset="-79"/>
              </a:rPr>
              <a:t>PURE DIGITAL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grafik, grafik tasarım, kırpıntı çizim, tasarım içeren bir resim&#10;&#10;Açıklama otomatik olarak oluşturuldu">
            <a:extLst>
              <a:ext uri="{FF2B5EF4-FFF2-40B4-BE49-F238E27FC236}">
                <a16:creationId xmlns:a16="http://schemas.microsoft.com/office/drawing/2014/main" id="{6007B19A-2D00-0324-BD74-B73945F9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6993290" y="1669327"/>
            <a:ext cx="3288287" cy="32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4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41870E-8042-1FB6-A17D-997CE969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endParaRPr lang="tr-TR" sz="4000"/>
          </a:p>
        </p:txBody>
      </p:sp>
      <p:pic>
        <p:nvPicPr>
          <p:cNvPr id="11" name="Resim 10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D58C23E1-8826-CF20-84BB-BBBAAB39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F70B1A-C82A-9D89-3E58-D403D992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tr-TR" dirty="0"/>
              <a:t>Logomuzun tasarımındaki kredi kartı şekilleri, alışverişi </a:t>
            </a:r>
            <a:r>
              <a:rPr lang="tr-TR" dirty="0" err="1"/>
              <a:t>çağırıştırır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0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1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4F8DC9E-5607-AD1B-E8DA-DF02DF0A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Sitemiz sizlere birçok kategoride alışveriş olanakları sunar.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8C1D527-B59C-759D-3434-39AFAF282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354" y="138452"/>
            <a:ext cx="1266861" cy="6581096"/>
          </a:xfrm>
          <a:prstGeom prst="rect">
            <a:avLst/>
          </a:prstGeom>
        </p:spPr>
      </p:pic>
      <p:sp>
        <p:nvSpPr>
          <p:cNvPr id="12" name="Graphic 212">
            <a:extLst>
              <a:ext uri="{FF2B5EF4-FFF2-40B4-BE49-F238E27FC236}">
                <a16:creationId xmlns:a16="http://schemas.microsoft.com/office/drawing/2014/main" id="{7FC918AD-C067-46DF-8F98-83352CB94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3C1473DD-4042-44F9-A962-71F52BAE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66" name="Freeform: Shape 20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21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8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69" name="Freeform: Shape 18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19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71" name="Group 23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72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3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74" name="Freeform: Shape 26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27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6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C659E7-B8A3-C698-C6FE-038AF659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>
                <a:solidFill>
                  <a:schemeClr val="bg1"/>
                </a:solidFill>
              </a:rPr>
              <a:t>Sitemize güvenli bir şekilde kayıt olarak alışveriş yapmaya başlayabilirsiniz.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13F01F7-C666-8188-1685-DB9635E72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4"/>
          <a:stretch/>
        </p:blipFill>
        <p:spPr>
          <a:xfrm>
            <a:off x="8029520" y="2663211"/>
            <a:ext cx="3028691" cy="3408121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0D3F869-FAFF-92ED-287A-603892CE7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5" r="-1" b="-1"/>
          <a:stretch/>
        </p:blipFill>
        <p:spPr>
          <a:xfrm>
            <a:off x="5976449" y="496673"/>
            <a:ext cx="2665862" cy="2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C45283-0A19-709F-619B-B6FD5FA2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endParaRPr lang="tr-TR" sz="280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01795E-1782-D7DD-6757-7E6CC539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400" dirty="0"/>
              <a:t>‘OGİ’ adında ki asistanımız dilediğiniz zaman sizinle iletişimde olacaktır.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6E4C36-25BD-6DC8-2682-BE95A7D8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80" y="841248"/>
            <a:ext cx="6764215" cy="527608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7F4775E-5207-2C0E-EA68-F7BEFE84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22" y="1237851"/>
            <a:ext cx="1873411" cy="10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0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424860-21E8-4BC0-FAE8-A75F1490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endParaRPr lang="tr-TR" sz="2800"/>
          </a:p>
        </p:txBody>
      </p:sp>
      <p:sp>
        <p:nvSpPr>
          <p:cNvPr id="3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44FF78-E109-FEA8-E48F-DC06863B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Önerileriniz, şikayetleriniz vb. gibi görüşlerinizi bize bildirmeniz için iletişim formu her zaman açık konumdadır.</a:t>
            </a:r>
            <a:endParaRPr lang="en-US" sz="24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0D5CB9-B9FD-3AF8-2E16-10735E246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3" r="3990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C368F8-C9F0-7716-9129-5AC4D7F3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tr-TR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58A25B4-2636-0723-5C7B-6DC4A96F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/>
              <a:t>Ekibimiz hakkında bilgi veren sayfamız.</a:t>
            </a:r>
            <a:endParaRPr lang="en-US" sz="2200" dirty="0"/>
          </a:p>
        </p:txBody>
      </p:sp>
      <p:pic>
        <p:nvPicPr>
          <p:cNvPr id="5" name="İçerik Yer Tutucusu 4" descr="metin, giyim, adam, insan, insan yüzü içeren bir resim&#10;&#10;Açıklama otomatik olarak oluşturuldu">
            <a:extLst>
              <a:ext uri="{FF2B5EF4-FFF2-40B4-BE49-F238E27FC236}">
                <a16:creationId xmlns:a16="http://schemas.microsoft.com/office/drawing/2014/main" id="{EB5BC57C-BA48-B73A-EAC2-49F1D466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EE03BC1-0828-8F4D-3723-A41F5CCE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endParaRPr lang="tr-TR" sz="4800">
              <a:solidFill>
                <a:schemeClr val="bg1"/>
              </a:solidFill>
            </a:endParaRPr>
          </a:p>
        </p:txBody>
      </p:sp>
      <p:pic>
        <p:nvPicPr>
          <p:cNvPr id="5" name="İçerik Yer Tutucusu 4" descr="metin, elektronik donanı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E307950-29F8-D329-8522-C8D91B5C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9" y="773035"/>
            <a:ext cx="10843065" cy="295473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1F6C67-B4EC-2C6A-CEC5-DE8E796C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Sosyal medya hesaplarımız.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2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f5b6a0-d86a-4253-a6e0-9f0c980bdb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BCF3C6CB5705634689E6CC25D71A9E19" ma:contentTypeVersion="9" ma:contentTypeDescription="Yeni belge oluşturun." ma:contentTypeScope="" ma:versionID="3b4dedd11d45290415c59b78b6f4f305">
  <xsd:schema xmlns:xsd="http://www.w3.org/2001/XMLSchema" xmlns:xs="http://www.w3.org/2001/XMLSchema" xmlns:p="http://schemas.microsoft.com/office/2006/metadata/properties" xmlns:ns3="0cf5b6a0-d86a-4253-a6e0-9f0c980bdba6" xmlns:ns4="31fa4fcb-389c-4d24-aa33-60cdf20097bb" targetNamespace="http://schemas.microsoft.com/office/2006/metadata/properties" ma:root="true" ma:fieldsID="2a98ee1faa740f60eb744b3747d1cfb0" ns3:_="" ns4:_="">
    <xsd:import namespace="0cf5b6a0-d86a-4253-a6e0-9f0c980bdba6"/>
    <xsd:import namespace="31fa4fcb-389c-4d24-aa33-60cdf20097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5b6a0-d86a-4253-a6e0-9f0c980bd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a4fcb-389c-4d24-aa33-60cdf20097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45BDE8-7194-4BF8-9D69-60716CA4B22B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0cf5b6a0-d86a-4253-a6e0-9f0c980bdba6"/>
    <ds:schemaRef ds:uri="http://schemas.openxmlformats.org/package/2006/metadata/core-properties"/>
    <ds:schemaRef ds:uri="http://purl.org/dc/elements/1.1/"/>
    <ds:schemaRef ds:uri="31fa4fcb-389c-4d24-aa33-60cdf20097bb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275FFC-3092-4A2F-9FEE-77ACE4EF9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40D3FD-CA6F-41D1-AA7D-B3ED5950A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5b6a0-d86a-4253-a6e0-9f0c980bdba6"/>
    <ds:schemaRef ds:uri="31fa4fcb-389c-4d24-aa33-60cdf20097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Geniş ekran</PresentationFormat>
  <Paragraphs>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Amasis MT Pro Black</vt:lpstr>
      <vt:lpstr>Aptos</vt:lpstr>
      <vt:lpstr>Aptos Display</vt:lpstr>
      <vt:lpstr>Arial</vt:lpstr>
      <vt:lpstr>Calibri</vt:lpstr>
      <vt:lpstr>Office Teması</vt:lpstr>
      <vt:lpstr> </vt:lpstr>
      <vt:lpstr>PowerPoint Sunusu</vt:lpstr>
      <vt:lpstr>Sitemiz sizlere birçok kategoride alışveriş olanakları sunar.</vt:lpstr>
      <vt:lpstr>Sitemize güvenli bir şekilde kayıt olarak alışveriş yapmaya başlayabilirsiniz.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EMİRKAN YÜCEBAŞ</dc:creator>
  <cp:lastModifiedBy>EMİRKAN YÜCEBAŞ</cp:lastModifiedBy>
  <cp:revision>2</cp:revision>
  <dcterms:created xsi:type="dcterms:W3CDTF">2024-05-14T21:50:06Z</dcterms:created>
  <dcterms:modified xsi:type="dcterms:W3CDTF">2024-05-15T06:27:05Z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0x010100BCF3C6CB5705634689E6CC25D71A9E19</vt:lpwstr>
  </property>
</Properties>
</file>