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tr-TR" dirty="0" err="1" smtClean="0"/>
              <a:t>slot</a:t>
            </a:r>
            <a:r>
              <a:rPr lang="tr-TR" dirty="0" smtClean="0"/>
              <a:t> makinesi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876423" y="3751667"/>
            <a:ext cx="8791575" cy="1655762"/>
          </a:xfrm>
        </p:spPr>
        <p:txBody>
          <a:bodyPr>
            <a:normAutofit/>
          </a:bodyPr>
          <a:lstStyle/>
          <a:p>
            <a:r>
              <a:rPr lang="tr-TR" b="1" i="1" dirty="0" smtClean="0">
                <a:solidFill>
                  <a:schemeClr val="tx1"/>
                </a:solidFill>
              </a:rPr>
              <a:t> </a:t>
            </a:r>
            <a:r>
              <a:rPr lang="tr-TR" b="1" i="1" dirty="0" err="1" smtClean="0">
                <a:solidFill>
                  <a:schemeClr val="tx1"/>
                </a:solidFill>
              </a:rPr>
              <a:t>slot</a:t>
            </a:r>
            <a:r>
              <a:rPr lang="tr-TR" b="1" i="1" dirty="0" smtClean="0">
                <a:solidFill>
                  <a:schemeClr val="tx1"/>
                </a:solidFill>
              </a:rPr>
              <a:t> makinesi projemize </a:t>
            </a:r>
            <a:r>
              <a:rPr lang="tr-TR" b="1" i="1" dirty="0" err="1" smtClean="0">
                <a:solidFill>
                  <a:schemeClr val="tx1"/>
                </a:solidFill>
              </a:rPr>
              <a:t>hoşgeldiniz</a:t>
            </a:r>
            <a:r>
              <a:rPr lang="tr-TR" b="1" i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5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66350" y="196244"/>
            <a:ext cx="9905999" cy="701531"/>
          </a:xfrm>
        </p:spPr>
        <p:txBody>
          <a:bodyPr/>
          <a:lstStyle/>
          <a:p>
            <a:pPr marL="0" indent="0">
              <a:buNone/>
            </a:pPr>
            <a:r>
              <a:rPr lang="tr-TR" b="1" dirty="0" smtClean="0"/>
              <a:t> HANGİ PARÇALARI KULLANDIK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67" y="1271848"/>
            <a:ext cx="9382964" cy="39464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52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1155470" y="138055"/>
            <a:ext cx="10033258" cy="1092229"/>
          </a:xfrm>
        </p:spPr>
        <p:txBody>
          <a:bodyPr/>
          <a:lstStyle/>
          <a:p>
            <a:r>
              <a:rPr lang="tr-TR" b="1" dirty="0" smtClean="0"/>
              <a:t>PROJEMİZİN TİNKERCAD UYGULAMASINDAKİ ŞEKLİ</a:t>
            </a:r>
            <a:endParaRPr lang="tr-TR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19" y="1383182"/>
            <a:ext cx="8595360" cy="481340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45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776656"/>
            <a:ext cx="9750829" cy="5544589"/>
          </a:xfrm>
        </p:spPr>
      </p:pic>
      <p:sp>
        <p:nvSpPr>
          <p:cNvPr id="5" name="Metin kutusu 4"/>
          <p:cNvSpPr txBox="1"/>
          <p:nvPr/>
        </p:nvSpPr>
        <p:spPr>
          <a:xfrm>
            <a:off x="1371600" y="407324"/>
            <a:ext cx="930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 PROJEMİZİN ŞEMATİK GÖSTERİMİ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55099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15484" y="460576"/>
            <a:ext cx="2740631" cy="736457"/>
          </a:xfrm>
        </p:spPr>
        <p:txBody>
          <a:bodyPr>
            <a:normAutofit fontScale="90000"/>
          </a:bodyPr>
          <a:lstStyle/>
          <a:p>
            <a:r>
              <a:rPr lang="tr-TR" b="1" u="sng" dirty="0" smtClean="0"/>
              <a:t>KODLARIN KULLANIM AMAÇLARI</a:t>
            </a:r>
            <a:endParaRPr lang="tr-TR" b="1" u="sng" dirty="0"/>
          </a:p>
        </p:txBody>
      </p:sp>
      <p:sp>
        <p:nvSpPr>
          <p:cNvPr id="4" name="Metin kutusu 3"/>
          <p:cNvSpPr txBox="1"/>
          <p:nvPr/>
        </p:nvSpPr>
        <p:spPr>
          <a:xfrm>
            <a:off x="3942801" y="460576"/>
            <a:ext cx="590778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b="1" dirty="0">
                <a:solidFill>
                  <a:schemeClr val="bg1"/>
                </a:solidFill>
              </a:rPr>
              <a:t>Bu </a:t>
            </a:r>
            <a:r>
              <a:rPr lang="tr-TR" sz="1000" b="1" dirty="0" err="1">
                <a:solidFill>
                  <a:schemeClr val="bg1"/>
                </a:solidFill>
              </a:rPr>
              <a:t>Arduino</a:t>
            </a:r>
            <a:r>
              <a:rPr lang="tr-TR" sz="1000" b="1" dirty="0">
                <a:solidFill>
                  <a:schemeClr val="bg1"/>
                </a:solidFill>
              </a:rPr>
              <a:t> programı, bir LCD ekranı ve bir </a:t>
            </a:r>
            <a:r>
              <a:rPr lang="tr-TR" sz="1000" b="1" dirty="0" err="1">
                <a:solidFill>
                  <a:schemeClr val="bg1"/>
                </a:solidFill>
              </a:rPr>
              <a:t>servo</a:t>
            </a:r>
            <a:r>
              <a:rPr lang="tr-TR" sz="1000" b="1" dirty="0">
                <a:solidFill>
                  <a:schemeClr val="bg1"/>
                </a:solidFill>
              </a:rPr>
              <a:t> motor kullanarak bir oyunu gerçekleştiriyor. İşlevleri aşağıdaki gibi açıklayabilirim:</a:t>
            </a:r>
          </a:p>
          <a:p>
            <a:endParaRPr lang="tr-TR" sz="1000" b="1" dirty="0">
              <a:solidFill>
                <a:schemeClr val="bg1"/>
              </a:solidFill>
            </a:endParaRPr>
          </a:p>
          <a:p>
            <a:r>
              <a:rPr lang="tr-TR" sz="1000" b="1" dirty="0">
                <a:solidFill>
                  <a:schemeClr val="bg1"/>
                </a:solidFill>
              </a:rPr>
              <a:t>1. Kütüphane İçe Aktarma: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- `</a:t>
            </a:r>
            <a:r>
              <a:rPr lang="tr-TR" sz="1000" b="1" dirty="0" err="1">
                <a:solidFill>
                  <a:schemeClr val="bg1"/>
                </a:solidFill>
              </a:rPr>
              <a:t>LiquidCrystal.h</a:t>
            </a:r>
            <a:r>
              <a:rPr lang="tr-TR" sz="1000" b="1" dirty="0">
                <a:solidFill>
                  <a:schemeClr val="bg1"/>
                </a:solidFill>
              </a:rPr>
              <a:t>` kütüphanesi, LCD ekranın kontrolü için kullanılır.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- `</a:t>
            </a:r>
            <a:r>
              <a:rPr lang="tr-TR" sz="1000" b="1" dirty="0" err="1">
                <a:solidFill>
                  <a:schemeClr val="bg1"/>
                </a:solidFill>
              </a:rPr>
              <a:t>Servo.h</a:t>
            </a:r>
            <a:r>
              <a:rPr lang="tr-TR" sz="1000" b="1" dirty="0">
                <a:solidFill>
                  <a:schemeClr val="bg1"/>
                </a:solidFill>
              </a:rPr>
              <a:t>` kütüphanesi, </a:t>
            </a:r>
            <a:r>
              <a:rPr lang="tr-TR" sz="1000" b="1" dirty="0" err="1">
                <a:solidFill>
                  <a:schemeClr val="bg1"/>
                </a:solidFill>
              </a:rPr>
              <a:t>servo</a:t>
            </a:r>
            <a:r>
              <a:rPr lang="tr-TR" sz="1000" b="1" dirty="0">
                <a:solidFill>
                  <a:schemeClr val="bg1"/>
                </a:solidFill>
              </a:rPr>
              <a:t> motorun kontrolü için kullanılır.</a:t>
            </a:r>
          </a:p>
          <a:p>
            <a:endParaRPr lang="tr-TR" sz="1000" b="1" dirty="0">
              <a:solidFill>
                <a:schemeClr val="bg1"/>
              </a:solidFill>
            </a:endParaRPr>
          </a:p>
          <a:p>
            <a:r>
              <a:rPr lang="tr-TR" sz="1000" b="1" dirty="0">
                <a:solidFill>
                  <a:schemeClr val="bg1"/>
                </a:solidFill>
              </a:rPr>
              <a:t>2. </a:t>
            </a:r>
            <a:r>
              <a:rPr lang="tr-TR" sz="1000" b="1" dirty="0" err="1">
                <a:solidFill>
                  <a:schemeClr val="bg1"/>
                </a:solidFill>
              </a:rPr>
              <a:t>Pin</a:t>
            </a:r>
            <a:r>
              <a:rPr lang="tr-TR" sz="1000" b="1" dirty="0">
                <a:solidFill>
                  <a:schemeClr val="bg1"/>
                </a:solidFill>
              </a:rPr>
              <a:t> Atamaları: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- `sg90` isimli bir </a:t>
            </a:r>
            <a:r>
              <a:rPr lang="tr-TR" sz="1000" b="1" dirty="0" err="1">
                <a:solidFill>
                  <a:schemeClr val="bg1"/>
                </a:solidFill>
              </a:rPr>
              <a:t>servo</a:t>
            </a:r>
            <a:r>
              <a:rPr lang="tr-TR" sz="1000" b="1" dirty="0">
                <a:solidFill>
                  <a:schemeClr val="bg1"/>
                </a:solidFill>
              </a:rPr>
              <a:t> nesnesi tanımlanır ve 6. </a:t>
            </a:r>
            <a:r>
              <a:rPr lang="tr-TR" sz="1000" b="1" dirty="0" err="1">
                <a:solidFill>
                  <a:schemeClr val="bg1"/>
                </a:solidFill>
              </a:rPr>
              <a:t>pine</a:t>
            </a:r>
            <a:r>
              <a:rPr lang="tr-TR" sz="1000" b="1" dirty="0">
                <a:solidFill>
                  <a:schemeClr val="bg1"/>
                </a:solidFill>
              </a:rPr>
              <a:t> bağlanır.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- LCD ekranın RS, EN, D4, D5, D6, D7 </a:t>
            </a:r>
            <a:r>
              <a:rPr lang="tr-TR" sz="1000" b="1" dirty="0" err="1">
                <a:solidFill>
                  <a:schemeClr val="bg1"/>
                </a:solidFill>
              </a:rPr>
              <a:t>pinleri</a:t>
            </a:r>
            <a:r>
              <a:rPr lang="tr-TR" sz="1000" b="1" dirty="0">
                <a:solidFill>
                  <a:schemeClr val="bg1"/>
                </a:solidFill>
              </a:rPr>
              <a:t>, sırasıyla 12, 11, 5, 4, 3 ve 2 olarak atanır.</a:t>
            </a:r>
          </a:p>
          <a:p>
            <a:endParaRPr lang="tr-TR" sz="1000" b="1" dirty="0">
              <a:solidFill>
                <a:schemeClr val="bg1"/>
              </a:solidFill>
            </a:endParaRPr>
          </a:p>
          <a:p>
            <a:r>
              <a:rPr lang="tr-TR" sz="1000" b="1" dirty="0">
                <a:solidFill>
                  <a:schemeClr val="bg1"/>
                </a:solidFill>
              </a:rPr>
              <a:t>3. `</a:t>
            </a:r>
            <a:r>
              <a:rPr lang="tr-TR" sz="1000" b="1" dirty="0" err="1">
                <a:solidFill>
                  <a:schemeClr val="bg1"/>
                </a:solidFill>
              </a:rPr>
              <a:t>setup</a:t>
            </a:r>
            <a:r>
              <a:rPr lang="tr-TR" sz="1000" b="1" dirty="0">
                <a:solidFill>
                  <a:schemeClr val="bg1"/>
                </a:solidFill>
              </a:rPr>
              <a:t>()` Fonksiyonu: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- `sg90` </a:t>
            </a:r>
            <a:r>
              <a:rPr lang="tr-TR" sz="1000" b="1" dirty="0" err="1">
                <a:solidFill>
                  <a:schemeClr val="bg1"/>
                </a:solidFill>
              </a:rPr>
              <a:t>servosu</a:t>
            </a:r>
            <a:r>
              <a:rPr lang="tr-TR" sz="1000" b="1" dirty="0">
                <a:solidFill>
                  <a:schemeClr val="bg1"/>
                </a:solidFill>
              </a:rPr>
              <a:t> 6. </a:t>
            </a:r>
            <a:r>
              <a:rPr lang="tr-TR" sz="1000" b="1" dirty="0" err="1">
                <a:solidFill>
                  <a:schemeClr val="bg1"/>
                </a:solidFill>
              </a:rPr>
              <a:t>pine</a:t>
            </a:r>
            <a:r>
              <a:rPr lang="tr-TR" sz="1000" b="1" dirty="0">
                <a:solidFill>
                  <a:schemeClr val="bg1"/>
                </a:solidFill>
              </a:rPr>
              <a:t> bağlanır ve başlangıç konumu için 0 dereceye ayarlanır.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- LCD ekran başlatılır, başlangıç mesajları yazdırılır ve ardından temizlenir.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- 9. </a:t>
            </a:r>
            <a:r>
              <a:rPr lang="tr-TR" sz="1000" b="1" dirty="0" err="1">
                <a:solidFill>
                  <a:schemeClr val="bg1"/>
                </a:solidFill>
              </a:rPr>
              <a:t>pin</a:t>
            </a:r>
            <a:r>
              <a:rPr lang="tr-TR" sz="1000" b="1" dirty="0">
                <a:solidFill>
                  <a:schemeClr val="bg1"/>
                </a:solidFill>
              </a:rPr>
              <a:t> giriş olarak ayarlanır.</a:t>
            </a:r>
          </a:p>
          <a:p>
            <a:endParaRPr lang="tr-TR" sz="1000" b="1" dirty="0">
              <a:solidFill>
                <a:schemeClr val="bg1"/>
              </a:solidFill>
            </a:endParaRPr>
          </a:p>
          <a:p>
            <a:r>
              <a:rPr lang="tr-TR" sz="1000" b="1" dirty="0">
                <a:solidFill>
                  <a:schemeClr val="bg1"/>
                </a:solidFill>
              </a:rPr>
              <a:t>4. `</a:t>
            </a:r>
            <a:r>
              <a:rPr lang="tr-TR" sz="1000" b="1" dirty="0" err="1">
                <a:solidFill>
                  <a:schemeClr val="bg1"/>
                </a:solidFill>
              </a:rPr>
              <a:t>loop</a:t>
            </a:r>
            <a:r>
              <a:rPr lang="tr-TR" sz="1000" b="1" dirty="0">
                <a:solidFill>
                  <a:schemeClr val="bg1"/>
                </a:solidFill>
              </a:rPr>
              <a:t>()` Fonksiyonu: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- Eğer 9. </a:t>
            </a:r>
            <a:r>
              <a:rPr lang="tr-TR" sz="1000" b="1" dirty="0" err="1">
                <a:solidFill>
                  <a:schemeClr val="bg1"/>
                </a:solidFill>
              </a:rPr>
              <a:t>pinin</a:t>
            </a:r>
            <a:r>
              <a:rPr lang="tr-TR" sz="1000" b="1" dirty="0">
                <a:solidFill>
                  <a:schemeClr val="bg1"/>
                </a:solidFill>
              </a:rPr>
              <a:t> durumu 0 ise (butona basılmamışsa):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  - LCD ekranın ilk satırına "BUTONA BASIN" mesajı yazdırılır.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- Eğer 9. </a:t>
            </a:r>
            <a:r>
              <a:rPr lang="tr-TR" sz="1000" b="1" dirty="0" err="1">
                <a:solidFill>
                  <a:schemeClr val="bg1"/>
                </a:solidFill>
              </a:rPr>
              <a:t>pinin</a:t>
            </a:r>
            <a:r>
              <a:rPr lang="tr-TR" sz="1000" b="1" dirty="0">
                <a:solidFill>
                  <a:schemeClr val="bg1"/>
                </a:solidFill>
              </a:rPr>
              <a:t> durumu 1 ise (butona basılmışsa):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  - LCD ekran temizlenir.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  - "</a:t>
            </a:r>
            <a:r>
              <a:rPr lang="tr-TR" sz="1000" b="1" dirty="0" err="1" smtClean="0">
                <a:solidFill>
                  <a:schemeClr val="bg1"/>
                </a:solidFill>
              </a:rPr>
              <a:t>sayilar</a:t>
            </a:r>
            <a:r>
              <a:rPr lang="tr-TR" sz="1000" b="1" dirty="0" smtClean="0">
                <a:solidFill>
                  <a:schemeClr val="bg1"/>
                </a:solidFill>
              </a:rPr>
              <a:t> </a:t>
            </a:r>
            <a:r>
              <a:rPr lang="tr-TR" sz="1000" b="1" dirty="0" err="1" smtClean="0">
                <a:solidFill>
                  <a:schemeClr val="bg1"/>
                </a:solidFill>
              </a:rPr>
              <a:t>karistiriliyor</a:t>
            </a:r>
            <a:r>
              <a:rPr lang="tr-TR" sz="1000" b="1" dirty="0">
                <a:solidFill>
                  <a:schemeClr val="bg1"/>
                </a:solidFill>
              </a:rPr>
              <a:t>.." mesajları yazdırılır ve 2 saniye beklenir.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  - Rasgele üretilen `</a:t>
            </a:r>
            <a:r>
              <a:rPr lang="tr-TR" sz="1000" b="1" dirty="0" err="1">
                <a:solidFill>
                  <a:schemeClr val="bg1"/>
                </a:solidFill>
              </a:rPr>
              <a:t>randNumber</a:t>
            </a:r>
            <a:r>
              <a:rPr lang="tr-TR" sz="1000" b="1" dirty="0">
                <a:solidFill>
                  <a:schemeClr val="bg1"/>
                </a:solidFill>
              </a:rPr>
              <a:t>`, `</a:t>
            </a:r>
            <a:r>
              <a:rPr lang="tr-TR" sz="1000" b="1" dirty="0" err="1">
                <a:solidFill>
                  <a:schemeClr val="bg1"/>
                </a:solidFill>
              </a:rPr>
              <a:t>rrandNumber</a:t>
            </a:r>
            <a:r>
              <a:rPr lang="tr-TR" sz="1000" b="1" dirty="0">
                <a:solidFill>
                  <a:schemeClr val="bg1"/>
                </a:solidFill>
              </a:rPr>
              <a:t>` ve `</a:t>
            </a:r>
            <a:r>
              <a:rPr lang="tr-TR" sz="1000" b="1" dirty="0" err="1">
                <a:solidFill>
                  <a:schemeClr val="bg1"/>
                </a:solidFill>
              </a:rPr>
              <a:t>raandNumber</a:t>
            </a:r>
            <a:r>
              <a:rPr lang="tr-TR" sz="1000" b="1" dirty="0">
                <a:solidFill>
                  <a:schemeClr val="bg1"/>
                </a:solidFill>
              </a:rPr>
              <a:t>` değişkenlerine sırasıyla 1 atanır (rastgele sayı üretme işlevleri yorum satırları olarak devre dışı bırakılmıştır).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  - `</a:t>
            </a:r>
            <a:r>
              <a:rPr lang="tr-TR" sz="1000" b="1" dirty="0" err="1">
                <a:solidFill>
                  <a:schemeClr val="bg1"/>
                </a:solidFill>
              </a:rPr>
              <a:t>randNumber</a:t>
            </a:r>
            <a:r>
              <a:rPr lang="tr-TR" sz="1000" b="1" dirty="0">
                <a:solidFill>
                  <a:schemeClr val="bg1"/>
                </a:solidFill>
              </a:rPr>
              <a:t>`, `</a:t>
            </a:r>
            <a:r>
              <a:rPr lang="tr-TR" sz="1000" b="1" dirty="0" err="1">
                <a:solidFill>
                  <a:schemeClr val="bg1"/>
                </a:solidFill>
              </a:rPr>
              <a:t>rrandNumber</a:t>
            </a:r>
            <a:r>
              <a:rPr lang="tr-TR" sz="1000" b="1" dirty="0">
                <a:solidFill>
                  <a:schemeClr val="bg1"/>
                </a:solidFill>
              </a:rPr>
              <a:t>` ve `</a:t>
            </a:r>
            <a:r>
              <a:rPr lang="tr-TR" sz="1000" b="1" dirty="0" err="1">
                <a:solidFill>
                  <a:schemeClr val="bg1"/>
                </a:solidFill>
              </a:rPr>
              <a:t>raandNumber</a:t>
            </a:r>
            <a:r>
              <a:rPr lang="tr-TR" sz="1000" b="1" dirty="0">
                <a:solidFill>
                  <a:schemeClr val="bg1"/>
                </a:solidFill>
              </a:rPr>
              <a:t>` değerleri LCD ekranın uygun konumlarına yazdırılır ve 2 saniye beklenir.</a:t>
            </a:r>
          </a:p>
          <a:p>
            <a:r>
              <a:rPr lang="tr-TR" sz="1000" dirty="0">
                <a:solidFill>
                  <a:schemeClr val="bg1"/>
                </a:solidFill>
              </a:rPr>
              <a:t>     </a:t>
            </a:r>
            <a:r>
              <a:rPr lang="tr-TR" sz="1000" b="1" dirty="0">
                <a:solidFill>
                  <a:schemeClr val="bg1"/>
                </a:solidFill>
              </a:rPr>
              <a:t>- Eğer `</a:t>
            </a:r>
            <a:r>
              <a:rPr lang="tr-TR" sz="1000" b="1" dirty="0" err="1">
                <a:solidFill>
                  <a:schemeClr val="bg1"/>
                </a:solidFill>
              </a:rPr>
              <a:t>randNumber</a:t>
            </a:r>
            <a:r>
              <a:rPr lang="tr-TR" sz="1000" b="1" dirty="0">
                <a:solidFill>
                  <a:schemeClr val="bg1"/>
                </a:solidFill>
              </a:rPr>
              <a:t>`, `</a:t>
            </a:r>
            <a:r>
              <a:rPr lang="tr-TR" sz="1000" b="1" dirty="0" err="1">
                <a:solidFill>
                  <a:schemeClr val="bg1"/>
                </a:solidFill>
              </a:rPr>
              <a:t>rrandNumber</a:t>
            </a:r>
            <a:r>
              <a:rPr lang="tr-TR" sz="1000" b="1" dirty="0">
                <a:solidFill>
                  <a:schemeClr val="bg1"/>
                </a:solidFill>
              </a:rPr>
              <a:t>` ve `</a:t>
            </a:r>
            <a:r>
              <a:rPr lang="tr-TR" sz="1000" b="1" dirty="0" err="1">
                <a:solidFill>
                  <a:schemeClr val="bg1"/>
                </a:solidFill>
              </a:rPr>
              <a:t>raandNumber</a:t>
            </a:r>
            <a:r>
              <a:rPr lang="tr-TR" sz="1000" b="1" dirty="0">
                <a:solidFill>
                  <a:schemeClr val="bg1"/>
                </a:solidFill>
              </a:rPr>
              <a:t>` eşitse: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    - LCD ekranın ilk satırına "KAZANDINIZ :)" mesajı yazdırılır ve 1 saniye beklenir.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    - `sg90` </a:t>
            </a:r>
            <a:r>
              <a:rPr lang="tr-TR" sz="1000" b="1" dirty="0" err="1">
                <a:solidFill>
                  <a:schemeClr val="bg1"/>
                </a:solidFill>
              </a:rPr>
              <a:t>servo</a:t>
            </a:r>
            <a:r>
              <a:rPr lang="tr-TR" sz="1000" b="1" dirty="0">
                <a:solidFill>
                  <a:schemeClr val="bg1"/>
                </a:solidFill>
              </a:rPr>
              <a:t> motoru 60 dereceye hareket ettirilir, 3 saniye beklenir, ardından 0 dereceye döndürülür ve 2 saniye beklenir.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    - LCD ekran temizlenir.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  - Aksi takdirde (eşit değillerse):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    - LCD ekranın ilk satırına "KAYBETTINIZ :(" mesajı yazdırılır ve 2 saniye beklenir.</a:t>
            </a:r>
          </a:p>
          <a:p>
            <a:r>
              <a:rPr lang="tr-TR" sz="1000" b="1" dirty="0">
                <a:solidFill>
                  <a:schemeClr val="bg1"/>
                </a:solidFill>
              </a:rPr>
              <a:t>       - LCD ekran temizlenir.</a:t>
            </a:r>
          </a:p>
          <a:p>
            <a:endParaRPr lang="tr-TR" sz="1000" b="1" dirty="0">
              <a:solidFill>
                <a:schemeClr val="bg1"/>
              </a:solidFill>
            </a:endParaRPr>
          </a:p>
          <a:p>
            <a:r>
              <a:rPr lang="tr-TR" sz="1000" b="1" dirty="0">
                <a:solidFill>
                  <a:schemeClr val="bg1"/>
                </a:solidFill>
              </a:rPr>
              <a:t>Bu program, bir butona basıldığında rasgele üretilen üç sayıyı karşılaştırır ve eşitlik durumuna göre kazanma veya kaybetme mesajları gösterir.</a:t>
            </a:r>
          </a:p>
          <a:p>
            <a:endParaRPr lang="tr-TR" sz="1000" b="1" dirty="0">
              <a:solidFill>
                <a:schemeClr val="bg1"/>
              </a:solidFill>
            </a:endParaRPr>
          </a:p>
          <a:p>
            <a:r>
              <a:rPr lang="tr-TR" sz="1000" b="1" dirty="0">
                <a:solidFill>
                  <a:schemeClr val="bg1"/>
                </a:solidFill>
              </a:rPr>
              <a:t> Kazanıldığında </a:t>
            </a:r>
            <a:r>
              <a:rPr lang="tr-TR" sz="1000" b="1" dirty="0" err="1">
                <a:solidFill>
                  <a:schemeClr val="bg1"/>
                </a:solidFill>
              </a:rPr>
              <a:t>servo</a:t>
            </a:r>
            <a:r>
              <a:rPr lang="tr-TR" sz="1000" b="1" dirty="0">
                <a:solidFill>
                  <a:schemeClr val="bg1"/>
                </a:solidFill>
              </a:rPr>
              <a:t> motor belirli bir açıya hareket eder</a:t>
            </a:r>
            <a:r>
              <a:rPr lang="tr-T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1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5759" y="701646"/>
            <a:ext cx="4054044" cy="1478570"/>
          </a:xfrm>
        </p:spPr>
        <p:txBody>
          <a:bodyPr>
            <a:noAutofit/>
          </a:bodyPr>
          <a:lstStyle/>
          <a:p>
            <a:r>
              <a:rPr lang="tr-TR" sz="8000" b="1" dirty="0" smtClean="0"/>
              <a:t>Kodlar bölümü</a:t>
            </a:r>
            <a:endParaRPr lang="tr-TR" sz="8000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552007"/>
            <a:ext cx="4742738" cy="3810000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50" y="390699"/>
            <a:ext cx="5296468" cy="59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DİNLEDİĞİNİZ VE BİZİ İZLEDİĞİNİZ İÇİ TEŞEKKÜRLER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3078162"/>
            <a:ext cx="9905999" cy="1312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dirty="0" smtClean="0"/>
              <a:t>YARDIMCI FİKİRLERE HER ZAMAN AÇIĞIZ BİZE TAVSİYELER VERİP </a:t>
            </a:r>
          </a:p>
          <a:p>
            <a:pPr marL="0" indent="0">
              <a:buNone/>
            </a:pPr>
            <a:r>
              <a:rPr lang="tr-TR" sz="1800" dirty="0" smtClean="0"/>
              <a:t>BU PROJENİN DAHA GÜZELLEŞMESİNİ SAĞLAYABİLİRSİZİNİZ…</a:t>
            </a:r>
          </a:p>
          <a:p>
            <a:pPr marL="0" indent="0">
              <a:buNone/>
            </a:pPr>
            <a:r>
              <a:rPr lang="tr-TR" sz="1800" dirty="0" smtClean="0"/>
              <a:t>YAPIMCILAR:</a:t>
            </a:r>
          </a:p>
          <a:p>
            <a:pPr marL="0" indent="0">
              <a:buNone/>
            </a:pPr>
            <a:r>
              <a:rPr lang="tr-TR" sz="1800" dirty="0" smtClean="0"/>
              <a:t>Y.EMRE DEMİREZEN</a:t>
            </a:r>
          </a:p>
          <a:p>
            <a:pPr marL="0" indent="0">
              <a:buNone/>
            </a:pPr>
            <a:r>
              <a:rPr lang="tr-TR" sz="1800" dirty="0" smtClean="0"/>
              <a:t>M.MERT COŞAN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7457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49</TotalTime>
  <Words>444</Words>
  <Application>Microsoft Office PowerPoint</Application>
  <PresentationFormat>Geniş ekran</PresentationFormat>
  <Paragraphs>47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Devre</vt:lpstr>
      <vt:lpstr>slot makinesi</vt:lpstr>
      <vt:lpstr>PowerPoint Sunusu</vt:lpstr>
      <vt:lpstr>PowerPoint Sunusu</vt:lpstr>
      <vt:lpstr>PowerPoint Sunusu</vt:lpstr>
      <vt:lpstr>KODLARIN KULLANIM AMAÇLARI</vt:lpstr>
      <vt:lpstr>Kodlar bölümü</vt:lpstr>
      <vt:lpstr>DİNLEDİĞİNİZ VE BİZİ İZLEDİĞİNİZ İÇİ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10luk slot makinesi</dc:title>
  <dc:creator>UMUTCEYLİN</dc:creator>
  <cp:lastModifiedBy>EtKullanıcı</cp:lastModifiedBy>
  <cp:revision>6</cp:revision>
  <dcterms:created xsi:type="dcterms:W3CDTF">2023-05-26T12:41:50Z</dcterms:created>
  <dcterms:modified xsi:type="dcterms:W3CDTF">2023-06-07T07:29:13Z</dcterms:modified>
</cp:coreProperties>
</file>