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42a81604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42a81604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42a81604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42a81604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42a81604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42a81604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42a81604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42a81604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42a8160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42a8160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42a8160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42a8160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42a81604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42a81604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42a81604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42a81604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42a81604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42a81604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42a81604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42a81604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42a81604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42a81604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Ordinary World:</a:t>
            </a:r>
            <a:endParaRPr b="1" sz="5000"/>
          </a:p>
        </p:txBody>
      </p:sp>
      <p:sp>
        <p:nvSpPr>
          <p:cNvPr id="55" name="Google Shape;55;p13"/>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lives in District 12, where hunger and survival dominate everyday life. She hunts illegally to provide for her family, showing she’s already brave and used to taking risks. Her bond with Prim is great. This emotional connection becomes her motivation throughout the “games”.</a:t>
            </a:r>
            <a:endParaRPr sz="2000"/>
          </a:p>
        </p:txBody>
      </p:sp>
      <p:pic>
        <p:nvPicPr>
          <p:cNvPr id="56" name="Google Shape;56;p13" title="download.jpg"/>
          <p:cNvPicPr preferRelativeResize="0"/>
          <p:nvPr/>
        </p:nvPicPr>
        <p:blipFill>
          <a:blip r:embed="rId3">
            <a:alphaModFix/>
          </a:blip>
          <a:stretch>
            <a:fillRect/>
          </a:stretch>
        </p:blipFill>
        <p:spPr>
          <a:xfrm>
            <a:off x="5267280" y="1751055"/>
            <a:ext cx="3717175" cy="247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Road Back:</a:t>
            </a:r>
            <a:endParaRPr b="1" sz="5000">
              <a:solidFill>
                <a:schemeClr val="dk1"/>
              </a:solidFill>
            </a:endParaRPr>
          </a:p>
        </p:txBody>
      </p:sp>
      <p:sp>
        <p:nvSpPr>
          <p:cNvPr id="118" name="Google Shape;118;p22"/>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returns home, but she’s changed. She’s no longer just a girl from District 12. She’s a symbol of resistance. Her “road back” is full of danger as the Capitol is watching her.</a:t>
            </a:r>
            <a:endParaRPr sz="2000"/>
          </a:p>
        </p:txBody>
      </p:sp>
      <p:pic>
        <p:nvPicPr>
          <p:cNvPr id="119" name="Google Shape;119;p22" title="download.jpg"/>
          <p:cNvPicPr preferRelativeResize="0"/>
          <p:nvPr/>
        </p:nvPicPr>
        <p:blipFill rotWithShape="1">
          <a:blip r:embed="rId3">
            <a:alphaModFix/>
          </a:blip>
          <a:srcRect b="445" l="0" r="0" t="455"/>
          <a:stretch/>
        </p:blipFill>
        <p:spPr>
          <a:xfrm>
            <a:off x="5214580" y="1837605"/>
            <a:ext cx="3717175" cy="24736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a:t>
            </a:r>
            <a:r>
              <a:rPr b="1" lang="en" sz="5000">
                <a:solidFill>
                  <a:schemeClr val="dk1"/>
                </a:solidFill>
              </a:rPr>
              <a:t>Resurrection</a:t>
            </a:r>
            <a:r>
              <a:rPr b="1" lang="en" sz="5000">
                <a:solidFill>
                  <a:schemeClr val="dk1"/>
                </a:solidFill>
              </a:rPr>
              <a:t>:</a:t>
            </a:r>
            <a:endParaRPr b="1" sz="5000">
              <a:solidFill>
                <a:schemeClr val="dk1"/>
              </a:solidFill>
            </a:endParaRPr>
          </a:p>
        </p:txBody>
      </p:sp>
      <p:sp>
        <p:nvSpPr>
          <p:cNvPr id="125" name="Google Shape;125;p23"/>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learns that every action has consequences. She survived, but now she must keep pretending with Peeta. Her identity is split between girl on fire and regular Katniss.</a:t>
            </a:r>
            <a:endParaRPr sz="2000"/>
          </a:p>
        </p:txBody>
      </p:sp>
      <p:pic>
        <p:nvPicPr>
          <p:cNvPr id="126" name="Google Shape;126;p23" title="download.jpg"/>
          <p:cNvPicPr preferRelativeResize="0"/>
          <p:nvPr/>
        </p:nvPicPr>
        <p:blipFill rotWithShape="1">
          <a:blip r:embed="rId3">
            <a:alphaModFix/>
          </a:blip>
          <a:srcRect b="0" l="3331" r="3341" t="0"/>
          <a:stretch/>
        </p:blipFill>
        <p:spPr>
          <a:xfrm>
            <a:off x="5214580" y="1837605"/>
            <a:ext cx="3717175" cy="24736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Return with the </a:t>
            </a:r>
            <a:r>
              <a:rPr b="1" lang="en" sz="5000">
                <a:solidFill>
                  <a:schemeClr val="dk1"/>
                </a:solidFill>
              </a:rPr>
              <a:t>Elixir</a:t>
            </a:r>
            <a:r>
              <a:rPr b="1" lang="en" sz="5000">
                <a:solidFill>
                  <a:schemeClr val="dk1"/>
                </a:solidFill>
              </a:rPr>
              <a:t>:</a:t>
            </a:r>
            <a:endParaRPr b="1" sz="5000">
              <a:solidFill>
                <a:schemeClr val="dk1"/>
              </a:solidFill>
            </a:endParaRPr>
          </a:p>
        </p:txBody>
      </p:sp>
      <p:sp>
        <p:nvSpPr>
          <p:cNvPr id="132" name="Google Shape;132;p24"/>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brings back something more valuable than victory: hope. She didn’t just survive; she showed the Capitol can be challenged. That’s the real “elixir” she brings to district 12.</a:t>
            </a:r>
            <a:endParaRPr sz="2000"/>
          </a:p>
        </p:txBody>
      </p:sp>
      <p:pic>
        <p:nvPicPr>
          <p:cNvPr id="133" name="Google Shape;133;p24" title="download.jpg"/>
          <p:cNvPicPr preferRelativeResize="0"/>
          <p:nvPr/>
        </p:nvPicPr>
        <p:blipFill rotWithShape="1">
          <a:blip r:embed="rId3">
            <a:alphaModFix/>
          </a:blip>
          <a:srcRect b="0" l="3331" r="3341" t="0"/>
          <a:stretch/>
        </p:blipFill>
        <p:spPr>
          <a:xfrm>
            <a:off x="5214580" y="1837605"/>
            <a:ext cx="3717175" cy="24736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Call to Adventure:</a:t>
            </a:r>
            <a:endParaRPr b="1" sz="5000"/>
          </a:p>
        </p:txBody>
      </p:sp>
      <p:sp>
        <p:nvSpPr>
          <p:cNvPr id="62" name="Google Shape;62;p14"/>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When Prim’s name is drawn at the Reaping, Katniss volunteers to take her place. This moment shows Katniss’s instinct to protect others, even if it means sacrificing herself.</a:t>
            </a:r>
            <a:endParaRPr sz="2000"/>
          </a:p>
        </p:txBody>
      </p:sp>
      <p:pic>
        <p:nvPicPr>
          <p:cNvPr id="63" name="Google Shape;63;p14" title="download.jpg"/>
          <p:cNvPicPr preferRelativeResize="0"/>
          <p:nvPr/>
        </p:nvPicPr>
        <p:blipFill rotWithShape="1">
          <a:blip r:embed="rId3">
            <a:alphaModFix/>
          </a:blip>
          <a:srcRect b="0" l="0" r="14973" t="0"/>
          <a:stretch/>
        </p:blipFill>
        <p:spPr>
          <a:xfrm>
            <a:off x="5267275" y="1774375"/>
            <a:ext cx="3717175" cy="245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Refusal of The Call:</a:t>
            </a:r>
            <a:endParaRPr b="1" sz="5000"/>
          </a:p>
        </p:txBody>
      </p:sp>
      <p:sp>
        <p:nvSpPr>
          <p:cNvPr id="69" name="Google Shape;69;p15"/>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doesn’t say no with words, but she’s full of fear and doubt. She questions her ability to survive and whether she can play the Capitol’s deadly game. Her silence and body language show this refusal.</a:t>
            </a:r>
            <a:endParaRPr sz="2000"/>
          </a:p>
        </p:txBody>
      </p:sp>
      <p:pic>
        <p:nvPicPr>
          <p:cNvPr id="70" name="Google Shape;70;p15" title="download.jpg"/>
          <p:cNvPicPr preferRelativeResize="0"/>
          <p:nvPr/>
        </p:nvPicPr>
        <p:blipFill>
          <a:blip r:embed="rId3">
            <a:alphaModFix/>
          </a:blip>
          <a:stretch>
            <a:fillRect/>
          </a:stretch>
        </p:blipFill>
        <p:spPr>
          <a:xfrm>
            <a:off x="5214580" y="1837605"/>
            <a:ext cx="3717175" cy="24736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Meeting the Mentor:</a:t>
            </a:r>
            <a:endParaRPr b="1" sz="5000"/>
          </a:p>
        </p:txBody>
      </p:sp>
      <p:sp>
        <p:nvSpPr>
          <p:cNvPr id="76" name="Google Shape;76;p16"/>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Haymitch becomes Katniss’s mentor, but it’s not easy at first. He’s drunk. Over time she learns from him. Not just how to survive, but how to perform for the audience which shows Katniss starting to understand the game is psychological.</a:t>
            </a:r>
            <a:endParaRPr sz="2000"/>
          </a:p>
        </p:txBody>
      </p:sp>
      <p:pic>
        <p:nvPicPr>
          <p:cNvPr id="77" name="Google Shape;77;p16" title="download.jpg"/>
          <p:cNvPicPr preferRelativeResize="0"/>
          <p:nvPr/>
        </p:nvPicPr>
        <p:blipFill rotWithShape="1">
          <a:blip r:embed="rId3">
            <a:alphaModFix/>
          </a:blip>
          <a:srcRect b="0" l="12787" r="12780" t="0"/>
          <a:stretch/>
        </p:blipFill>
        <p:spPr>
          <a:xfrm>
            <a:off x="5214580" y="1837605"/>
            <a:ext cx="3717175" cy="24736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Crossing the </a:t>
            </a:r>
            <a:r>
              <a:rPr b="1" lang="en" sz="5000"/>
              <a:t>Threshold</a:t>
            </a:r>
            <a:r>
              <a:rPr b="1" lang="en" sz="5000"/>
              <a:t>:</a:t>
            </a:r>
            <a:endParaRPr b="1" sz="5000"/>
          </a:p>
        </p:txBody>
      </p:sp>
      <p:sp>
        <p:nvSpPr>
          <p:cNvPr id="83" name="Google Shape;83;p17"/>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enters the arena. This is her “new world”. It’s not just about survival now; It’s about playing the Capitol’s twisted game. She has officially left behind the world she knew.</a:t>
            </a:r>
            <a:endParaRPr sz="2000"/>
          </a:p>
        </p:txBody>
      </p:sp>
      <p:pic>
        <p:nvPicPr>
          <p:cNvPr id="84" name="Google Shape;84;p17" title="download.jpg"/>
          <p:cNvPicPr preferRelativeResize="0"/>
          <p:nvPr/>
        </p:nvPicPr>
        <p:blipFill rotWithShape="1">
          <a:blip r:embed="rId3">
            <a:alphaModFix/>
          </a:blip>
          <a:srcRect b="0" l="0" r="0" t="0"/>
          <a:stretch/>
        </p:blipFill>
        <p:spPr>
          <a:xfrm>
            <a:off x="5214580" y="1837605"/>
            <a:ext cx="3717175" cy="24736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Tests, Allies and Enemies:</a:t>
            </a:r>
            <a:endParaRPr b="1" sz="5000"/>
          </a:p>
        </p:txBody>
      </p:sp>
      <p:sp>
        <p:nvSpPr>
          <p:cNvPr id="90" name="Google Shape;90;p18"/>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faces obstacles: surviving fireballs, finding water, avoiding Careers. Rue becomes her ally, showing her that kindness and teamwork can exist even here. Katniss is tested not only physically, but morally.</a:t>
            </a:r>
            <a:endParaRPr sz="2000"/>
          </a:p>
        </p:txBody>
      </p:sp>
      <p:pic>
        <p:nvPicPr>
          <p:cNvPr id="91" name="Google Shape;91;p18" title="download.jpg"/>
          <p:cNvPicPr preferRelativeResize="0"/>
          <p:nvPr/>
        </p:nvPicPr>
        <p:blipFill rotWithShape="1">
          <a:blip r:embed="rId3">
            <a:alphaModFix/>
          </a:blip>
          <a:srcRect b="0" l="1257" r="1257" t="0"/>
          <a:stretch/>
        </p:blipFill>
        <p:spPr>
          <a:xfrm>
            <a:off x="5214580" y="1837605"/>
            <a:ext cx="3717175" cy="24736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Approach:</a:t>
            </a:r>
            <a:endParaRPr b="1" sz="5000"/>
          </a:p>
        </p:txBody>
      </p:sp>
      <p:sp>
        <p:nvSpPr>
          <p:cNvPr id="97" name="Google Shape;97;p19"/>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After Rue’s death, Katniss becomes emotionally dull. She sings to Rue and buries her with flowers, an act of rebellion. This shows that even in the Capitol’s game, she refuses to lose her morality.</a:t>
            </a:r>
            <a:endParaRPr sz="2000"/>
          </a:p>
        </p:txBody>
      </p:sp>
      <p:pic>
        <p:nvPicPr>
          <p:cNvPr id="98" name="Google Shape;98;p19" title="download.jpg"/>
          <p:cNvPicPr preferRelativeResize="0"/>
          <p:nvPr/>
        </p:nvPicPr>
        <p:blipFill rotWithShape="1">
          <a:blip r:embed="rId3">
            <a:alphaModFix/>
          </a:blip>
          <a:srcRect b="5579" l="0" r="0" t="5579"/>
          <a:stretch/>
        </p:blipFill>
        <p:spPr>
          <a:xfrm>
            <a:off x="5214580" y="1837605"/>
            <a:ext cx="3717175" cy="24736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Ordeal:</a:t>
            </a:r>
            <a:endParaRPr b="1" sz="5000"/>
          </a:p>
        </p:txBody>
      </p:sp>
      <p:sp>
        <p:nvSpPr>
          <p:cNvPr id="104" name="Google Shape;104;p20"/>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The rule change allows two tributes from the same district to win. Katniss finds Peeta and nurses him back to health.</a:t>
            </a:r>
            <a:r>
              <a:rPr lang="en" sz="2000"/>
              <a:t> She must decide if her kindness is real, or just a strategy?</a:t>
            </a:r>
            <a:endParaRPr sz="2000"/>
          </a:p>
        </p:txBody>
      </p:sp>
      <p:pic>
        <p:nvPicPr>
          <p:cNvPr id="105" name="Google Shape;105;p20" title="download.jpg"/>
          <p:cNvPicPr preferRelativeResize="0"/>
          <p:nvPr/>
        </p:nvPicPr>
        <p:blipFill rotWithShape="1">
          <a:blip r:embed="rId3">
            <a:alphaModFix/>
          </a:blip>
          <a:srcRect b="5579" l="0" r="0" t="5579"/>
          <a:stretch/>
        </p:blipFill>
        <p:spPr>
          <a:xfrm>
            <a:off x="5214580" y="1837605"/>
            <a:ext cx="3717175" cy="24736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Seizing the Sword:</a:t>
            </a:r>
            <a:endParaRPr b="1" sz="5000">
              <a:solidFill>
                <a:schemeClr val="dk1"/>
              </a:solidFill>
            </a:endParaRPr>
          </a:p>
        </p:txBody>
      </p:sp>
      <p:sp>
        <p:nvSpPr>
          <p:cNvPr id="111" name="Google Shape;111;p21"/>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and Peeta win, but it’s not over. When the Capitol tries to change the rules again, Katniss pulls out the berries. She chooses death over being played with by the Capitol. This moment gives her power.</a:t>
            </a:r>
            <a:endParaRPr sz="2000"/>
          </a:p>
        </p:txBody>
      </p:sp>
      <p:pic>
        <p:nvPicPr>
          <p:cNvPr id="112" name="Google Shape;112;p21" title="download.jpg"/>
          <p:cNvPicPr preferRelativeResize="0"/>
          <p:nvPr/>
        </p:nvPicPr>
        <p:blipFill rotWithShape="1">
          <a:blip r:embed="rId3">
            <a:alphaModFix/>
          </a:blip>
          <a:srcRect b="0" l="19944" r="19944" t="0"/>
          <a:stretch/>
        </p:blipFill>
        <p:spPr>
          <a:xfrm>
            <a:off x="5214580" y="1837605"/>
            <a:ext cx="3717175" cy="24736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