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9" r:id="rId7"/>
    <p:sldId id="259" r:id="rId8"/>
    <p:sldId id="27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E2CB6-429B-45DC-A09A-29F26FA92A9A}" v="19" dt="2023-11-22T08:22:20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mann, Felix" userId="d3eed0d7-4c28-4ff5-ab86-99f1ccc95693" providerId="ADAL" clId="{32CE2CB6-429B-45DC-A09A-29F26FA92A9A}"/>
    <pc:docChg chg="undo custSel addSld delSld modSld sldOrd">
      <pc:chgData name="Biermann, Felix" userId="d3eed0d7-4c28-4ff5-ab86-99f1ccc95693" providerId="ADAL" clId="{32CE2CB6-429B-45DC-A09A-29F26FA92A9A}" dt="2023-11-22T08:23:54.314" v="1291" actId="20577"/>
      <pc:docMkLst>
        <pc:docMk/>
      </pc:docMkLst>
      <pc:sldChg chg="modSp mod">
        <pc:chgData name="Biermann, Felix" userId="d3eed0d7-4c28-4ff5-ab86-99f1ccc95693" providerId="ADAL" clId="{32CE2CB6-429B-45DC-A09A-29F26FA92A9A}" dt="2023-11-22T06:55:07.342" v="65" actId="20577"/>
        <pc:sldMkLst>
          <pc:docMk/>
          <pc:sldMk cId="820143757" sldId="256"/>
        </pc:sldMkLst>
        <pc:spChg chg="mod">
          <ac:chgData name="Biermann, Felix" userId="d3eed0d7-4c28-4ff5-ab86-99f1ccc95693" providerId="ADAL" clId="{32CE2CB6-429B-45DC-A09A-29F26FA92A9A}" dt="2023-11-22T06:55:07.342" v="65" actId="20577"/>
          <ac:spMkLst>
            <pc:docMk/>
            <pc:sldMk cId="820143757" sldId="256"/>
            <ac:spMk id="2" creationId="{79DEC20A-6D25-A6C5-2D9C-4958D506560B}"/>
          </ac:spMkLst>
        </pc:spChg>
      </pc:sldChg>
      <pc:sldChg chg="modSp mod ord">
        <pc:chgData name="Biermann, Felix" userId="d3eed0d7-4c28-4ff5-ab86-99f1ccc95693" providerId="ADAL" clId="{32CE2CB6-429B-45DC-A09A-29F26FA92A9A}" dt="2023-11-22T08:15:40.352" v="748" actId="20577"/>
        <pc:sldMkLst>
          <pc:docMk/>
          <pc:sldMk cId="651521426" sldId="257"/>
        </pc:sldMkLst>
        <pc:spChg chg="mod">
          <ac:chgData name="Biermann, Felix" userId="d3eed0d7-4c28-4ff5-ab86-99f1ccc95693" providerId="ADAL" clId="{32CE2CB6-429B-45DC-A09A-29F26FA92A9A}" dt="2023-11-22T08:15:33.498" v="727" actId="20577"/>
          <ac:spMkLst>
            <pc:docMk/>
            <pc:sldMk cId="651521426" sldId="257"/>
            <ac:spMk id="2" creationId="{9D1EF64F-A1B9-B43D-BDDF-F3A89103640F}"/>
          </ac:spMkLst>
        </pc:spChg>
        <pc:spChg chg="mod">
          <ac:chgData name="Biermann, Felix" userId="d3eed0d7-4c28-4ff5-ab86-99f1ccc95693" providerId="ADAL" clId="{32CE2CB6-429B-45DC-A09A-29F26FA92A9A}" dt="2023-11-22T08:15:40.352" v="748" actId="20577"/>
          <ac:spMkLst>
            <pc:docMk/>
            <pc:sldMk cId="651521426" sldId="257"/>
            <ac:spMk id="9" creationId="{E1145005-4484-F14A-0350-2ABC808B5029}"/>
          </ac:spMkLst>
        </pc:spChg>
      </pc:sldChg>
      <pc:sldChg chg="addSp delSp modSp mod">
        <pc:chgData name="Biermann, Felix" userId="d3eed0d7-4c28-4ff5-ab86-99f1ccc95693" providerId="ADAL" clId="{32CE2CB6-429B-45DC-A09A-29F26FA92A9A}" dt="2023-11-22T08:18:09.810" v="852" actId="1076"/>
        <pc:sldMkLst>
          <pc:docMk/>
          <pc:sldMk cId="1246293241" sldId="258"/>
        </pc:sldMkLst>
        <pc:spChg chg="del mod">
          <ac:chgData name="Biermann, Felix" userId="d3eed0d7-4c28-4ff5-ab86-99f1ccc95693" providerId="ADAL" clId="{32CE2CB6-429B-45DC-A09A-29F26FA92A9A}" dt="2023-11-22T08:18:07.334" v="851" actId="478"/>
          <ac:spMkLst>
            <pc:docMk/>
            <pc:sldMk cId="1246293241" sldId="258"/>
            <ac:spMk id="2" creationId="{9D1EF64F-A1B9-B43D-BDDF-F3A89103640F}"/>
          </ac:spMkLst>
        </pc:spChg>
        <pc:spChg chg="mod">
          <ac:chgData name="Biermann, Felix" userId="d3eed0d7-4c28-4ff5-ab86-99f1ccc95693" providerId="ADAL" clId="{32CE2CB6-429B-45DC-A09A-29F26FA92A9A}" dt="2023-11-22T08:18:09.810" v="852" actId="1076"/>
          <ac:spMkLst>
            <pc:docMk/>
            <pc:sldMk cId="1246293241" sldId="258"/>
            <ac:spMk id="9" creationId="{E1145005-4484-F14A-0350-2ABC808B5029}"/>
          </ac:spMkLst>
        </pc:spChg>
        <pc:picChg chg="add del mod">
          <ac:chgData name="Biermann, Felix" userId="d3eed0d7-4c28-4ff5-ab86-99f1ccc95693" providerId="ADAL" clId="{32CE2CB6-429B-45DC-A09A-29F26FA92A9A}" dt="2023-11-21T12:46:53.202" v="28"/>
          <ac:picMkLst>
            <pc:docMk/>
            <pc:sldMk cId="1246293241" sldId="258"/>
            <ac:picMk id="3" creationId="{7240FB05-ACC5-0C29-0B13-6C34A09CE9E9}"/>
          </ac:picMkLst>
        </pc:picChg>
        <pc:picChg chg="add mod">
          <ac:chgData name="Biermann, Felix" userId="d3eed0d7-4c28-4ff5-ab86-99f1ccc95693" providerId="ADAL" clId="{32CE2CB6-429B-45DC-A09A-29F26FA92A9A}" dt="2023-11-21T12:47:05.600" v="32" actId="14100"/>
          <ac:picMkLst>
            <pc:docMk/>
            <pc:sldMk cId="1246293241" sldId="258"/>
            <ac:picMk id="5" creationId="{5BC0981A-11E3-A7B0-1CB4-4A4D53468F92}"/>
          </ac:picMkLst>
        </pc:picChg>
        <pc:picChg chg="del">
          <ac:chgData name="Biermann, Felix" userId="d3eed0d7-4c28-4ff5-ab86-99f1ccc95693" providerId="ADAL" clId="{32CE2CB6-429B-45DC-A09A-29F26FA92A9A}" dt="2023-11-21T12:46:58.500" v="30" actId="478"/>
          <ac:picMkLst>
            <pc:docMk/>
            <pc:sldMk cId="1246293241" sldId="258"/>
            <ac:picMk id="10" creationId="{D2993FF8-77A6-B122-B806-A2DE979EAE36}"/>
          </ac:picMkLst>
        </pc:picChg>
      </pc:sldChg>
      <pc:sldChg chg="addSp modSp mod">
        <pc:chgData name="Biermann, Felix" userId="d3eed0d7-4c28-4ff5-ab86-99f1ccc95693" providerId="ADAL" clId="{32CE2CB6-429B-45DC-A09A-29F26FA92A9A}" dt="2023-11-22T08:22:07.216" v="956" actId="27636"/>
        <pc:sldMkLst>
          <pc:docMk/>
          <pc:sldMk cId="266004025" sldId="259"/>
        </pc:sldMkLst>
        <pc:spChg chg="mod">
          <ac:chgData name="Biermann, Felix" userId="d3eed0d7-4c28-4ff5-ab86-99f1ccc95693" providerId="ADAL" clId="{32CE2CB6-429B-45DC-A09A-29F26FA92A9A}" dt="2023-11-22T08:21:25.148" v="891" actId="20577"/>
          <ac:spMkLst>
            <pc:docMk/>
            <pc:sldMk cId="266004025" sldId="259"/>
            <ac:spMk id="2" creationId="{9D1EF64F-A1B9-B43D-BDDF-F3A89103640F}"/>
          </ac:spMkLst>
        </pc:spChg>
        <pc:spChg chg="mod">
          <ac:chgData name="Biermann, Felix" userId="d3eed0d7-4c28-4ff5-ab86-99f1ccc95693" providerId="ADAL" clId="{32CE2CB6-429B-45DC-A09A-29F26FA92A9A}" dt="2023-11-22T08:22:07.216" v="956" actId="27636"/>
          <ac:spMkLst>
            <pc:docMk/>
            <pc:sldMk cId="266004025" sldId="259"/>
            <ac:spMk id="9" creationId="{E1145005-4484-F14A-0350-2ABC808B5029}"/>
          </ac:spMkLst>
        </pc:spChg>
        <pc:picChg chg="add mod">
          <ac:chgData name="Biermann, Felix" userId="d3eed0d7-4c28-4ff5-ab86-99f1ccc95693" providerId="ADAL" clId="{32CE2CB6-429B-45DC-A09A-29F26FA92A9A}" dt="2023-11-21T13:20:29.624" v="35" actId="14100"/>
          <ac:picMkLst>
            <pc:docMk/>
            <pc:sldMk cId="266004025" sldId="259"/>
            <ac:picMk id="4" creationId="{F46B441F-7087-5A11-0A3D-4877E870A0D4}"/>
          </ac:picMkLst>
        </pc:picChg>
      </pc:sldChg>
      <pc:sldChg chg="addSp modSp mod ord">
        <pc:chgData name="Biermann, Felix" userId="d3eed0d7-4c28-4ff5-ab86-99f1ccc95693" providerId="ADAL" clId="{32CE2CB6-429B-45DC-A09A-29F26FA92A9A}" dt="2023-11-22T08:17:58.850" v="850" actId="20577"/>
        <pc:sldMkLst>
          <pc:docMk/>
          <pc:sldMk cId="3376141967" sldId="260"/>
        </pc:sldMkLst>
        <pc:spChg chg="mod">
          <ac:chgData name="Biermann, Felix" userId="d3eed0d7-4c28-4ff5-ab86-99f1ccc95693" providerId="ADAL" clId="{32CE2CB6-429B-45DC-A09A-29F26FA92A9A}" dt="2023-11-22T07:19:15.486" v="329" actId="20577"/>
          <ac:spMkLst>
            <pc:docMk/>
            <pc:sldMk cId="3376141967" sldId="260"/>
            <ac:spMk id="2" creationId="{9D1EF64F-A1B9-B43D-BDDF-F3A89103640F}"/>
          </ac:spMkLst>
        </pc:spChg>
        <pc:spChg chg="mod">
          <ac:chgData name="Biermann, Felix" userId="d3eed0d7-4c28-4ff5-ab86-99f1ccc95693" providerId="ADAL" clId="{32CE2CB6-429B-45DC-A09A-29F26FA92A9A}" dt="2023-11-22T08:17:58.850" v="850" actId="20577"/>
          <ac:spMkLst>
            <pc:docMk/>
            <pc:sldMk cId="3376141967" sldId="260"/>
            <ac:spMk id="9" creationId="{E1145005-4484-F14A-0350-2ABC808B5029}"/>
          </ac:spMkLst>
        </pc:spChg>
        <pc:picChg chg="add mod">
          <ac:chgData name="Biermann, Felix" userId="d3eed0d7-4c28-4ff5-ab86-99f1ccc95693" providerId="ADAL" clId="{32CE2CB6-429B-45DC-A09A-29F26FA92A9A}" dt="2023-11-22T07:17:19.003" v="292" actId="14100"/>
          <ac:picMkLst>
            <pc:docMk/>
            <pc:sldMk cId="3376141967" sldId="260"/>
            <ac:picMk id="4" creationId="{193A9F92-F183-FA38-D9FC-D5EEB46E51AA}"/>
          </ac:picMkLst>
        </pc:picChg>
      </pc:sldChg>
      <pc:sldChg chg="del">
        <pc:chgData name="Biermann, Felix" userId="d3eed0d7-4c28-4ff5-ab86-99f1ccc95693" providerId="ADAL" clId="{32CE2CB6-429B-45DC-A09A-29F26FA92A9A}" dt="2023-11-22T08:14:52.498" v="675" actId="47"/>
        <pc:sldMkLst>
          <pc:docMk/>
          <pc:sldMk cId="1046424549" sldId="261"/>
        </pc:sldMkLst>
      </pc:sldChg>
      <pc:sldChg chg="addSp delSp modSp mod">
        <pc:chgData name="Biermann, Felix" userId="d3eed0d7-4c28-4ff5-ab86-99f1ccc95693" providerId="ADAL" clId="{32CE2CB6-429B-45DC-A09A-29F26FA92A9A}" dt="2023-11-22T06:58:02.133" v="109" actId="1076"/>
        <pc:sldMkLst>
          <pc:docMk/>
          <pc:sldMk cId="2156955241" sldId="262"/>
        </pc:sldMkLst>
        <pc:spChg chg="mod">
          <ac:chgData name="Biermann, Felix" userId="d3eed0d7-4c28-4ff5-ab86-99f1ccc95693" providerId="ADAL" clId="{32CE2CB6-429B-45DC-A09A-29F26FA92A9A}" dt="2023-11-21T12:41:54.343" v="1" actId="14100"/>
          <ac:spMkLst>
            <pc:docMk/>
            <pc:sldMk cId="2156955241" sldId="262"/>
            <ac:spMk id="2" creationId="{A5572427-D16B-DDC9-5482-98F2072BA57D}"/>
          </ac:spMkLst>
        </pc:spChg>
        <pc:spChg chg="add mod">
          <ac:chgData name="Biermann, Felix" userId="d3eed0d7-4c28-4ff5-ab86-99f1ccc95693" providerId="ADAL" clId="{32CE2CB6-429B-45DC-A09A-29F26FA92A9A}" dt="2023-11-21T12:46:06.975" v="26" actId="1076"/>
          <ac:spMkLst>
            <pc:docMk/>
            <pc:sldMk cId="2156955241" sldId="262"/>
            <ac:spMk id="3" creationId="{48453C7E-0A14-3B48-561B-146D17F105F3}"/>
          </ac:spMkLst>
        </pc:spChg>
        <pc:spChg chg="add del mod">
          <ac:chgData name="Biermann, Felix" userId="d3eed0d7-4c28-4ff5-ab86-99f1ccc95693" providerId="ADAL" clId="{32CE2CB6-429B-45DC-A09A-29F26FA92A9A}" dt="2023-11-22T06:56:16.249" v="82"/>
          <ac:spMkLst>
            <pc:docMk/>
            <pc:sldMk cId="2156955241" sldId="262"/>
            <ac:spMk id="4" creationId="{0BC16577-6A57-B230-B878-29823C6F604E}"/>
          </ac:spMkLst>
        </pc:spChg>
        <pc:spChg chg="add mod">
          <ac:chgData name="Biermann, Felix" userId="d3eed0d7-4c28-4ff5-ab86-99f1ccc95693" providerId="ADAL" clId="{32CE2CB6-429B-45DC-A09A-29F26FA92A9A}" dt="2023-11-22T06:56:22.134" v="83" actId="14100"/>
          <ac:spMkLst>
            <pc:docMk/>
            <pc:sldMk cId="2156955241" sldId="262"/>
            <ac:spMk id="7" creationId="{411CC44A-0743-40E4-7419-6DA5A8053B06}"/>
          </ac:spMkLst>
        </pc:spChg>
        <pc:spChg chg="add mod">
          <ac:chgData name="Biermann, Felix" userId="d3eed0d7-4c28-4ff5-ab86-99f1ccc95693" providerId="ADAL" clId="{32CE2CB6-429B-45DC-A09A-29F26FA92A9A}" dt="2023-11-22T06:56:38.664" v="104" actId="20577"/>
          <ac:spMkLst>
            <pc:docMk/>
            <pc:sldMk cId="2156955241" sldId="262"/>
            <ac:spMk id="8" creationId="{7DF817F2-B57C-0B38-C55A-C853C1CDDA0F}"/>
          </ac:spMkLst>
        </pc:spChg>
        <pc:picChg chg="add del mod">
          <ac:chgData name="Biermann, Felix" userId="d3eed0d7-4c28-4ff5-ab86-99f1ccc95693" providerId="ADAL" clId="{32CE2CB6-429B-45DC-A09A-29F26FA92A9A}" dt="2023-11-21T12:43:25.638" v="21" actId="478"/>
          <ac:picMkLst>
            <pc:docMk/>
            <pc:sldMk cId="2156955241" sldId="262"/>
            <ac:picMk id="4" creationId="{38D0C0E5-472D-0390-B8AA-8172BE6E90A4}"/>
          </ac:picMkLst>
        </pc:picChg>
        <pc:picChg chg="mod">
          <ac:chgData name="Biermann, Felix" userId="d3eed0d7-4c28-4ff5-ab86-99f1ccc95693" providerId="ADAL" clId="{32CE2CB6-429B-45DC-A09A-29F26FA92A9A}" dt="2023-11-21T12:46:00.946" v="24" actId="1076"/>
          <ac:picMkLst>
            <pc:docMk/>
            <pc:sldMk cId="2156955241" sldId="262"/>
            <ac:picMk id="5" creationId="{42B9BAC4-AB7C-D723-5487-D53701B2A745}"/>
          </ac:picMkLst>
        </pc:picChg>
        <pc:picChg chg="add del mod">
          <ac:chgData name="Biermann, Felix" userId="d3eed0d7-4c28-4ff5-ab86-99f1ccc95693" providerId="ADAL" clId="{32CE2CB6-429B-45DC-A09A-29F26FA92A9A}" dt="2023-11-22T06:57:48.581" v="106" actId="478"/>
          <ac:picMkLst>
            <pc:docMk/>
            <pc:sldMk cId="2156955241" sldId="262"/>
            <ac:picMk id="6" creationId="{B117B951-0608-1A6C-975F-8A7D3DE05412}"/>
          </ac:picMkLst>
        </pc:picChg>
        <pc:picChg chg="add mod">
          <ac:chgData name="Biermann, Felix" userId="d3eed0d7-4c28-4ff5-ab86-99f1ccc95693" providerId="ADAL" clId="{32CE2CB6-429B-45DC-A09A-29F26FA92A9A}" dt="2023-11-22T06:58:02.133" v="109" actId="1076"/>
          <ac:picMkLst>
            <pc:docMk/>
            <pc:sldMk cId="2156955241" sldId="262"/>
            <ac:picMk id="10" creationId="{FEBFE698-79DB-936D-8BB7-D33140FB597B}"/>
          </ac:picMkLst>
        </pc:picChg>
      </pc:sldChg>
      <pc:sldChg chg="delSp add del mod">
        <pc:chgData name="Biermann, Felix" userId="d3eed0d7-4c28-4ff5-ab86-99f1ccc95693" providerId="ADAL" clId="{32CE2CB6-429B-45DC-A09A-29F26FA92A9A}" dt="2023-11-22T07:26:01.947" v="455" actId="47"/>
        <pc:sldMkLst>
          <pc:docMk/>
          <pc:sldMk cId="2853254518" sldId="263"/>
        </pc:sldMkLst>
        <pc:picChg chg="del">
          <ac:chgData name="Biermann, Felix" userId="d3eed0d7-4c28-4ff5-ab86-99f1ccc95693" providerId="ADAL" clId="{32CE2CB6-429B-45DC-A09A-29F26FA92A9A}" dt="2023-11-22T07:20:31.311" v="335" actId="478"/>
          <ac:picMkLst>
            <pc:docMk/>
            <pc:sldMk cId="2853254518" sldId="263"/>
            <ac:picMk id="4" creationId="{193A9F92-F183-FA38-D9FC-D5EEB46E51AA}"/>
          </ac:picMkLst>
        </pc:picChg>
      </pc:sldChg>
      <pc:sldChg chg="addSp delSp modSp add del mod">
        <pc:chgData name="Biermann, Felix" userId="d3eed0d7-4c28-4ff5-ab86-99f1ccc95693" providerId="ADAL" clId="{32CE2CB6-429B-45DC-A09A-29F26FA92A9A}" dt="2023-11-22T07:26:01.947" v="455" actId="47"/>
        <pc:sldMkLst>
          <pc:docMk/>
          <pc:sldMk cId="3808416788" sldId="264"/>
        </pc:sldMkLst>
        <pc:picChg chg="del">
          <ac:chgData name="Biermann, Felix" userId="d3eed0d7-4c28-4ff5-ab86-99f1ccc95693" providerId="ADAL" clId="{32CE2CB6-429B-45DC-A09A-29F26FA92A9A}" dt="2023-11-22T07:20:33.892" v="336" actId="478"/>
          <ac:picMkLst>
            <pc:docMk/>
            <pc:sldMk cId="3808416788" sldId="264"/>
            <ac:picMk id="4" creationId="{193A9F92-F183-FA38-D9FC-D5EEB46E51AA}"/>
          </ac:picMkLst>
        </pc:picChg>
        <pc:picChg chg="add mod">
          <ac:chgData name="Biermann, Felix" userId="d3eed0d7-4c28-4ff5-ab86-99f1ccc95693" providerId="ADAL" clId="{32CE2CB6-429B-45DC-A09A-29F26FA92A9A}" dt="2023-11-22T07:21:34.338" v="350" actId="1076"/>
          <ac:picMkLst>
            <pc:docMk/>
            <pc:sldMk cId="3808416788" sldId="264"/>
            <ac:picMk id="5" creationId="{C230BE2C-416A-73FF-8AC5-3DD80358DD4E}"/>
          </ac:picMkLst>
        </pc:picChg>
      </pc:sldChg>
      <pc:sldChg chg="delSp add del mod">
        <pc:chgData name="Biermann, Felix" userId="d3eed0d7-4c28-4ff5-ab86-99f1ccc95693" providerId="ADAL" clId="{32CE2CB6-429B-45DC-A09A-29F26FA92A9A}" dt="2023-11-22T07:26:01.947" v="455" actId="47"/>
        <pc:sldMkLst>
          <pc:docMk/>
          <pc:sldMk cId="3096431811" sldId="265"/>
        </pc:sldMkLst>
        <pc:picChg chg="del">
          <ac:chgData name="Biermann, Felix" userId="d3eed0d7-4c28-4ff5-ab86-99f1ccc95693" providerId="ADAL" clId="{32CE2CB6-429B-45DC-A09A-29F26FA92A9A}" dt="2023-11-22T07:20:35.944" v="337" actId="478"/>
          <ac:picMkLst>
            <pc:docMk/>
            <pc:sldMk cId="3096431811" sldId="265"/>
            <ac:picMk id="4" creationId="{193A9F92-F183-FA38-D9FC-D5EEB46E51AA}"/>
          </ac:picMkLst>
        </pc:picChg>
      </pc:sldChg>
      <pc:sldChg chg="delSp add del mod">
        <pc:chgData name="Biermann, Felix" userId="d3eed0d7-4c28-4ff5-ab86-99f1ccc95693" providerId="ADAL" clId="{32CE2CB6-429B-45DC-A09A-29F26FA92A9A}" dt="2023-11-22T07:26:01.947" v="455" actId="47"/>
        <pc:sldMkLst>
          <pc:docMk/>
          <pc:sldMk cId="824024804" sldId="266"/>
        </pc:sldMkLst>
        <pc:picChg chg="del">
          <ac:chgData name="Biermann, Felix" userId="d3eed0d7-4c28-4ff5-ab86-99f1ccc95693" providerId="ADAL" clId="{32CE2CB6-429B-45DC-A09A-29F26FA92A9A}" dt="2023-11-22T07:20:37.994" v="338" actId="478"/>
          <ac:picMkLst>
            <pc:docMk/>
            <pc:sldMk cId="824024804" sldId="266"/>
            <ac:picMk id="4" creationId="{193A9F92-F183-FA38-D9FC-D5EEB46E51AA}"/>
          </ac:picMkLst>
        </pc:picChg>
      </pc:sldChg>
      <pc:sldChg chg="delSp add del mod">
        <pc:chgData name="Biermann, Felix" userId="d3eed0d7-4c28-4ff5-ab86-99f1ccc95693" providerId="ADAL" clId="{32CE2CB6-429B-45DC-A09A-29F26FA92A9A}" dt="2023-11-22T07:26:06.786" v="456" actId="47"/>
        <pc:sldMkLst>
          <pc:docMk/>
          <pc:sldMk cId="1018355616" sldId="267"/>
        </pc:sldMkLst>
        <pc:picChg chg="del">
          <ac:chgData name="Biermann, Felix" userId="d3eed0d7-4c28-4ff5-ab86-99f1ccc95693" providerId="ADAL" clId="{32CE2CB6-429B-45DC-A09A-29F26FA92A9A}" dt="2023-11-22T07:20:41.502" v="339" actId="478"/>
          <ac:picMkLst>
            <pc:docMk/>
            <pc:sldMk cId="1018355616" sldId="267"/>
            <ac:picMk id="4" creationId="{193A9F92-F183-FA38-D9FC-D5EEB46E51AA}"/>
          </ac:picMkLst>
        </pc:picChg>
      </pc:sldChg>
      <pc:sldChg chg="add del ord">
        <pc:chgData name="Biermann, Felix" userId="d3eed0d7-4c28-4ff5-ab86-99f1ccc95693" providerId="ADAL" clId="{32CE2CB6-429B-45DC-A09A-29F26FA92A9A}" dt="2023-11-22T08:18:20.955" v="853" actId="47"/>
        <pc:sldMkLst>
          <pc:docMk/>
          <pc:sldMk cId="3973357427" sldId="268"/>
        </pc:sldMkLst>
      </pc:sldChg>
      <pc:sldChg chg="addSp delSp modSp add mod">
        <pc:chgData name="Biermann, Felix" userId="d3eed0d7-4c28-4ff5-ab86-99f1ccc95693" providerId="ADAL" clId="{32CE2CB6-429B-45DC-A09A-29F26FA92A9A}" dt="2023-11-22T07:25:50.054" v="454" actId="20577"/>
        <pc:sldMkLst>
          <pc:docMk/>
          <pc:sldMk cId="470445731" sldId="269"/>
        </pc:sldMkLst>
        <pc:spChg chg="mod">
          <ac:chgData name="Biermann, Felix" userId="d3eed0d7-4c28-4ff5-ab86-99f1ccc95693" providerId="ADAL" clId="{32CE2CB6-429B-45DC-A09A-29F26FA92A9A}" dt="2023-11-22T07:25:50.054" v="454" actId="20577"/>
          <ac:spMkLst>
            <pc:docMk/>
            <pc:sldMk cId="470445731" sldId="269"/>
            <ac:spMk id="2" creationId="{9D1EF64F-A1B9-B43D-BDDF-F3A89103640F}"/>
          </ac:spMkLst>
        </pc:spChg>
        <pc:spChg chg="del">
          <ac:chgData name="Biermann, Felix" userId="d3eed0d7-4c28-4ff5-ab86-99f1ccc95693" providerId="ADAL" clId="{32CE2CB6-429B-45DC-A09A-29F26FA92A9A}" dt="2023-11-22T07:22:16.140" v="359" actId="478"/>
          <ac:spMkLst>
            <pc:docMk/>
            <pc:sldMk cId="470445731" sldId="269"/>
            <ac:spMk id="9" creationId="{E1145005-4484-F14A-0350-2ABC808B5029}"/>
          </ac:spMkLst>
        </pc:spChg>
        <pc:picChg chg="del mod">
          <ac:chgData name="Biermann, Felix" userId="d3eed0d7-4c28-4ff5-ab86-99f1ccc95693" providerId="ADAL" clId="{32CE2CB6-429B-45DC-A09A-29F26FA92A9A}" dt="2023-11-22T07:22:01.557" v="357" actId="478"/>
          <ac:picMkLst>
            <pc:docMk/>
            <pc:sldMk cId="470445731" sldId="269"/>
            <ac:picMk id="4" creationId="{193A9F92-F183-FA38-D9FC-D5EEB46E51AA}"/>
          </ac:picMkLst>
        </pc:picChg>
        <pc:picChg chg="add mod">
          <ac:chgData name="Biermann, Felix" userId="d3eed0d7-4c28-4ff5-ab86-99f1ccc95693" providerId="ADAL" clId="{32CE2CB6-429B-45DC-A09A-29F26FA92A9A}" dt="2023-11-22T07:22:04.042" v="358" actId="1076"/>
          <ac:picMkLst>
            <pc:docMk/>
            <pc:sldMk cId="470445731" sldId="269"/>
            <ac:picMk id="5" creationId="{BEB74E5E-105C-35E1-D9C0-32B3035AD081}"/>
          </ac:picMkLst>
        </pc:picChg>
      </pc:sldChg>
      <pc:sldChg chg="add del">
        <pc:chgData name="Biermann, Felix" userId="d3eed0d7-4c28-4ff5-ab86-99f1ccc95693" providerId="ADAL" clId="{32CE2CB6-429B-45DC-A09A-29F26FA92A9A}" dt="2023-11-22T07:21:11.516" v="346"/>
        <pc:sldMkLst>
          <pc:docMk/>
          <pc:sldMk cId="3898936298" sldId="269"/>
        </pc:sldMkLst>
      </pc:sldChg>
      <pc:sldChg chg="addSp delSp modSp add mod">
        <pc:chgData name="Biermann, Felix" userId="d3eed0d7-4c28-4ff5-ab86-99f1ccc95693" providerId="ADAL" clId="{32CE2CB6-429B-45DC-A09A-29F26FA92A9A}" dt="2023-11-22T08:23:54.314" v="1291" actId="20577"/>
        <pc:sldMkLst>
          <pc:docMk/>
          <pc:sldMk cId="484288093" sldId="270"/>
        </pc:sldMkLst>
        <pc:spChg chg="del">
          <ac:chgData name="Biermann, Felix" userId="d3eed0d7-4c28-4ff5-ab86-99f1ccc95693" providerId="ADAL" clId="{32CE2CB6-429B-45DC-A09A-29F26FA92A9A}" dt="2023-11-22T08:22:28.886" v="960" actId="478"/>
          <ac:spMkLst>
            <pc:docMk/>
            <pc:sldMk cId="484288093" sldId="270"/>
            <ac:spMk id="2" creationId="{9D1EF64F-A1B9-B43D-BDDF-F3A89103640F}"/>
          </ac:spMkLst>
        </pc:spChg>
        <pc:spChg chg="add del mod">
          <ac:chgData name="Biermann, Felix" userId="d3eed0d7-4c28-4ff5-ab86-99f1ccc95693" providerId="ADAL" clId="{32CE2CB6-429B-45DC-A09A-29F26FA92A9A}" dt="2023-11-22T08:22:25.254" v="959" actId="478"/>
          <ac:spMkLst>
            <pc:docMk/>
            <pc:sldMk cId="484288093" sldId="270"/>
            <ac:spMk id="5" creationId="{644922B8-4AFD-07FE-B073-01CF3DEAA392}"/>
          </ac:spMkLst>
        </pc:spChg>
        <pc:spChg chg="add mod">
          <ac:chgData name="Biermann, Felix" userId="d3eed0d7-4c28-4ff5-ab86-99f1ccc95693" providerId="ADAL" clId="{32CE2CB6-429B-45DC-A09A-29F26FA92A9A}" dt="2023-11-22T08:22:28.886" v="960" actId="478"/>
          <ac:spMkLst>
            <pc:docMk/>
            <pc:sldMk cId="484288093" sldId="270"/>
            <ac:spMk id="7" creationId="{E5E0B1A1-53BC-5F91-8CFE-3124E3632DFE}"/>
          </ac:spMkLst>
        </pc:spChg>
        <pc:spChg chg="add del mod">
          <ac:chgData name="Biermann, Felix" userId="d3eed0d7-4c28-4ff5-ab86-99f1ccc95693" providerId="ADAL" clId="{32CE2CB6-429B-45DC-A09A-29F26FA92A9A}" dt="2023-11-22T08:23:54.314" v="1291" actId="20577"/>
          <ac:spMkLst>
            <pc:docMk/>
            <pc:sldMk cId="484288093" sldId="270"/>
            <ac:spMk id="9" creationId="{E1145005-4484-F14A-0350-2ABC808B5029}"/>
          </ac:spMkLst>
        </pc:spChg>
      </pc:sldChg>
      <pc:sldChg chg="add del">
        <pc:chgData name="Biermann, Felix" userId="d3eed0d7-4c28-4ff5-ab86-99f1ccc95693" providerId="ADAL" clId="{32CE2CB6-429B-45DC-A09A-29F26FA92A9A}" dt="2023-11-22T07:21:44.993" v="353"/>
        <pc:sldMkLst>
          <pc:docMk/>
          <pc:sldMk cId="885850838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0238D-3217-3DFC-7C43-906128A16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8C2F44-9163-9BF4-CF21-99E18F990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29A56E-759F-1BDB-5994-FEF19814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CD8D-F62D-42A3-8882-C49BA4C6BC8C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8C8949-1978-7F91-3B00-1EC39CF5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7F765-BD02-49E9-8823-FBC61AF4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00D7-44D3-4510-8922-607BF06BC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23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988BD-22D6-C6C1-DE07-F97700A1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E37BAE-0400-59A0-DB18-8639D8DE3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515EDE-A832-5773-1F24-95B4C433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CD8D-F62D-42A3-8882-C49BA4C6BC8C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5FD1D6-79E8-DEB1-37E6-9CEDA53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512712-BEB7-3E22-2D5C-AD181D3F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00D7-44D3-4510-8922-607BF06BC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6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310033-DDDF-C17D-941D-2C43FA6B2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E0F692-E92E-92BA-D5E8-844D2B323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9530B-8A8C-BBAA-0BBA-048B0574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CD8D-F62D-42A3-8882-C49BA4C6BC8C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3BD1-6D72-687E-307A-573F3BB4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49AC81-9883-4D4A-3436-2122319A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00D7-44D3-4510-8922-607BF06BC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28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3D9F8-EF1B-80C9-5C2A-D3D48C20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411B1-3E22-197C-0194-DEBBC288D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0CEE2F-5206-923E-5598-FA106551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CD8D-F62D-42A3-8882-C49BA4C6BC8C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44DCF-37AD-1A68-8B1D-23D82829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CCD7C0-3B26-CF0A-24F7-1D6D7C39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00D7-44D3-4510-8922-607BF06BC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56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0130D-12B0-6B1B-E09A-DB7DF007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88170B-7A4B-8F95-1BAF-F3D879492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063A4-A440-9735-9232-9AF0C119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CD8D-F62D-42A3-8882-C49BA4C6BC8C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C3B4EC-999A-19A4-6AEB-430447E0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A1ED71-F350-862C-10A1-A15AC663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00D7-44D3-4510-8922-607BF06BC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29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EFE27-DE34-8114-DB6F-8B985D38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387F9-4F46-DC6E-EAB1-4FB1D2E7B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D6A395-2246-0CC4-7E34-41E2DD9EE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D75D69-6063-5A51-706D-62895746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CD8D-F62D-42A3-8882-C49BA4C6BC8C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419D4B-C767-5A95-6538-C674D234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8D354E-3941-31DB-E1C5-FEECD047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00D7-44D3-4510-8922-607BF06BC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55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664A2-E420-26AE-33C4-4D50980B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25B0E-54D9-EA0B-B629-E45B1F617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CC1960-A85B-EF27-55B5-C6BF5E55C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E98DBF-48E9-DD0E-11AA-9DBEDAAC7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57DC17-A0F4-7D17-D7AB-485EFE87D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9BD1D7-0978-8AF0-C314-0EF48ED1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CD8D-F62D-42A3-8882-C49BA4C6BC8C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4863CB-10E1-D286-56C5-403E4BB4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E2B8A9-9C73-B70B-0328-64540B18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00D7-44D3-4510-8922-607BF06BC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31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A7D5B-C6B1-34C2-4BFA-C691304D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81B03E-8FB4-D6ED-BF9F-E39D366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CD8D-F62D-42A3-8882-C49BA4C6BC8C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2B4AED-E860-0803-8C80-43E98C0F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44F5CB-B2CC-E79E-9216-098055A0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00D7-44D3-4510-8922-607BF06BC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96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6C5AE1-3058-CC22-6FF1-146FBC36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CD8D-F62D-42A3-8882-C49BA4C6BC8C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D2950C-1BF0-87E5-3B2A-A9A75E3F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24A6D0-E8AB-4586-5B86-915D298D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00D7-44D3-4510-8922-607BF06BC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28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42838-DDCD-6EB3-F84A-683D8315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78FE70-E95C-68E5-84DD-7929F2B0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0BD3BB-F274-5582-D021-7D0AEEC7D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DCEED8-D9F5-A4D7-CE5C-B9145210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CD8D-F62D-42A3-8882-C49BA4C6BC8C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8653A2-5D1E-A72B-989B-C091FC59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E8605A-618E-D6B3-ABAA-AE7D61FF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00D7-44D3-4510-8922-607BF06BC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7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01685-FE04-84FC-5116-8BE51618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FAA38A-F739-6018-8FB8-DD6D118F8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82A40-A37C-55F8-E1C9-926633A46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AFA4F4-D422-C073-1153-670FE0DD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CD8D-F62D-42A3-8882-C49BA4C6BC8C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10D94F-A438-3DD8-CB21-2141FAE0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7C721A-59F0-2095-69E2-B01F64F5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00D7-44D3-4510-8922-607BF06BC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25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360881-5731-2CEE-336F-A8314FE7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D8294F-6C0E-5559-2470-A95BDFD4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2DE27-A5F6-3C07-83C8-9A3945685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CD8D-F62D-42A3-8882-C49BA4C6BC8C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AD7E59-3751-77A6-CDF6-1FB2FA801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E7BD5-808F-4CF0-F622-DB8DEEBB0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500D7-44D3-4510-8922-607BF06BCB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99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EC20A-6D25-A6C5-2D9C-4958D5065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Wie klappt der </a:t>
            </a:r>
            <a:r>
              <a:rPr lang="de-DE" dirty="0" err="1"/>
              <a:t>Merge</a:t>
            </a:r>
            <a:r>
              <a:rPr lang="de-DE" dirty="0"/>
              <a:t> so grob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D963A-35EF-0F29-E1DA-9A5663581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14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72427-D16B-DDC9-5482-98F2072B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0200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Folgendes </a:t>
            </a:r>
            <a:r>
              <a:rPr lang="de-DE" dirty="0" err="1"/>
              <a:t>Merge</a:t>
            </a:r>
            <a:r>
              <a:rPr lang="de-DE" dirty="0"/>
              <a:t> Beispiel</a:t>
            </a:r>
            <a:br>
              <a:rPr lang="de-DE" dirty="0"/>
            </a:br>
            <a:r>
              <a:rPr lang="de-DE" dirty="0"/>
              <a:t>1 ES mit Instanz</a:t>
            </a:r>
            <a:br>
              <a:rPr lang="de-DE" dirty="0"/>
            </a:br>
            <a:r>
              <a:rPr lang="de-DE" dirty="0"/>
              <a:t>1 EP mit Instanz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B9BAC4-AB7C-D723-5487-D53701B2A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44" y="1785520"/>
            <a:ext cx="5859656" cy="4351338"/>
          </a:xfr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48453C7E-0A14-3B48-561B-146D17F105F3}"/>
              </a:ext>
            </a:extLst>
          </p:cNvPr>
          <p:cNvSpPr txBox="1">
            <a:spLocks/>
          </p:cNvSpPr>
          <p:nvPr/>
        </p:nvSpPr>
        <p:spPr>
          <a:xfrm>
            <a:off x="6557072" y="219040"/>
            <a:ext cx="5410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Folgendes </a:t>
            </a:r>
            <a:r>
              <a:rPr lang="de-DE" dirty="0" err="1"/>
              <a:t>Änderungs</a:t>
            </a:r>
            <a:r>
              <a:rPr lang="de-DE" dirty="0"/>
              <a:t> Beispiel</a:t>
            </a:r>
            <a:br>
              <a:rPr lang="de-DE" dirty="0"/>
            </a:br>
            <a:r>
              <a:rPr lang="de-DE" dirty="0"/>
              <a:t>1 ES mit Instanz</a:t>
            </a:r>
            <a:br>
              <a:rPr lang="de-DE" dirty="0"/>
            </a:br>
            <a:r>
              <a:rPr lang="de-DE" dirty="0"/>
              <a:t>1 EP OHNE Instanz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1CC44A-0743-40E4-7419-6DA5A8053B06}"/>
              </a:ext>
            </a:extLst>
          </p:cNvPr>
          <p:cNvSpPr/>
          <p:nvPr/>
        </p:nvSpPr>
        <p:spPr>
          <a:xfrm>
            <a:off x="6152147" y="120316"/>
            <a:ext cx="5967664" cy="6518644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DF817F2-B57C-0B38-C55A-C853C1CDDA0F}"/>
              </a:ext>
            </a:extLst>
          </p:cNvPr>
          <p:cNvSpPr txBox="1"/>
          <p:nvPr/>
        </p:nvSpPr>
        <p:spPr>
          <a:xfrm>
            <a:off x="6478621" y="6254885"/>
            <a:ext cx="534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können wir schon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BFE698-79DB-936D-8BB7-D33140FB5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6" y="1785520"/>
            <a:ext cx="5566466" cy="413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5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1EF64F-A1B9-B43D-BDDF-F3A89103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 fontScale="90000"/>
          </a:bodyPr>
          <a:lstStyle/>
          <a:p>
            <a:r>
              <a:rPr lang="de-DE" sz="4000" dirty="0"/>
              <a:t>Wie erkenne ich ob die ES eine Instanz hat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C0D669-B253-6367-FE7F-78E74C806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18" b="-2"/>
          <a:stretch/>
        </p:blipFill>
        <p:spPr>
          <a:xfrm>
            <a:off x="836598" y="489507"/>
            <a:ext cx="6123707" cy="483564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145005-4484-F14A-0350-2ABC808B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 dirty="0" err="1"/>
              <a:t>Beispiel</a:t>
            </a:r>
            <a:r>
              <a:rPr lang="en-US" sz="2000" dirty="0"/>
              <a:t> </a:t>
            </a:r>
            <a:r>
              <a:rPr lang="en-US" sz="2000" dirty="0" err="1"/>
              <a:t>ohne</a:t>
            </a:r>
            <a:r>
              <a:rPr lang="en-US" sz="2000" dirty="0"/>
              <a:t> </a:t>
            </a:r>
            <a:r>
              <a:rPr lang="en-US" sz="2000" dirty="0" err="1"/>
              <a:t>Instanz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145005-4484-F14A-0350-2ABC808B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091" y="2286657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 dirty="0" err="1"/>
              <a:t>Beispiel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</a:t>
            </a:r>
            <a:r>
              <a:rPr lang="en-US" sz="2000" dirty="0" err="1"/>
              <a:t>Instanz</a:t>
            </a:r>
            <a:endParaRPr lang="en-US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C0981A-11E3-A7B0-1CB4-4A4D53468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1" y="912705"/>
            <a:ext cx="7946440" cy="472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9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EF64F-A1B9-B43D-BDDF-F3A89103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 fontScale="90000"/>
          </a:bodyPr>
          <a:lstStyle/>
          <a:p>
            <a:r>
              <a:rPr lang="de-DE" sz="4000" dirty="0"/>
              <a:t>Der </a:t>
            </a:r>
            <a:r>
              <a:rPr lang="de-DE" sz="4000" dirty="0" err="1"/>
              <a:t>Ep</a:t>
            </a:r>
            <a:r>
              <a:rPr lang="de-DE" sz="4000" dirty="0"/>
              <a:t> muss angepasst werden.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145005-4484-F14A-0350-2ABC808B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 dirty="0"/>
              <a:t>Die </a:t>
            </a:r>
            <a:r>
              <a:rPr lang="en-US" sz="2000" dirty="0" err="1"/>
              <a:t>Zuordnung</a:t>
            </a:r>
            <a:r>
              <a:rPr lang="en-US" sz="2000" dirty="0"/>
              <a:t> der MeLo muss in die </a:t>
            </a:r>
            <a:r>
              <a:rPr lang="en-US" sz="2000" dirty="0" err="1"/>
              <a:t>zukünftige</a:t>
            </a:r>
            <a:r>
              <a:rPr lang="en-US" sz="2000" dirty="0"/>
              <a:t> </a:t>
            </a:r>
            <a:r>
              <a:rPr lang="en-US" sz="2000" dirty="0" err="1"/>
              <a:t>Messung</a:t>
            </a:r>
            <a:r>
              <a:rPr lang="en-US" sz="2000" dirty="0"/>
              <a:t> </a:t>
            </a:r>
            <a:r>
              <a:rPr lang="en-US" sz="2000" dirty="0" err="1"/>
              <a:t>hinzugefügt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endParaRPr lang="en-US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93A9F92-F183-FA38-D9FC-D5EEB46E5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547"/>
            <a:ext cx="8350180" cy="56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4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EF64F-A1B9-B43D-BDDF-F3A89103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117547" cy="4549421"/>
          </a:xfrm>
        </p:spPr>
        <p:txBody>
          <a:bodyPr anchor="b">
            <a:normAutofit/>
          </a:bodyPr>
          <a:lstStyle/>
          <a:p>
            <a:r>
              <a:rPr lang="de-DE" sz="4000" dirty="0"/>
              <a:t>Die MeLo der aktiven Instanz (1001/M001) wird dem EP (1039/M001) zugeordnet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B74E5E-105C-35E1-D9C0-32B3035A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9" y="1394331"/>
            <a:ext cx="8266733" cy="431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4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EF64F-A1B9-B43D-BDDF-F3A89103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1708707"/>
            <a:ext cx="3091607" cy="1655483"/>
          </a:xfrm>
        </p:spPr>
        <p:txBody>
          <a:bodyPr anchor="b">
            <a:normAutofit fontScale="90000"/>
          </a:bodyPr>
          <a:lstStyle/>
          <a:p>
            <a:r>
              <a:rPr lang="de-DE" sz="4000" dirty="0"/>
              <a:t>Bei der anschließenden suche nach einer MKI mit Startpunkt EP soll folgendes angezeigt werden: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145005-4484-F14A-0350-2ABC808B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3493811"/>
            <a:ext cx="2942813" cy="354026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Die </a:t>
            </a:r>
            <a:r>
              <a:rPr lang="en-US" sz="2000" dirty="0" err="1"/>
              <a:t>vorhandene</a:t>
            </a:r>
            <a:r>
              <a:rPr lang="en-US" sz="2000" dirty="0"/>
              <a:t> </a:t>
            </a:r>
            <a:r>
              <a:rPr lang="en-US" sz="2000" dirty="0" err="1"/>
              <a:t>Instanz</a:t>
            </a:r>
            <a:r>
              <a:rPr lang="en-US" sz="2000" dirty="0"/>
              <a:t> der </a:t>
            </a:r>
            <a:r>
              <a:rPr lang="en-US" sz="2000" dirty="0" err="1"/>
              <a:t>Klasse</a:t>
            </a:r>
            <a:r>
              <a:rPr lang="en-US" sz="2000" dirty="0"/>
              <a:t> 1001/M001 </a:t>
            </a:r>
            <a:r>
              <a:rPr lang="en-US" sz="2000" dirty="0" err="1"/>
              <a:t>wird</a:t>
            </a:r>
            <a:r>
              <a:rPr lang="en-US" sz="2000" dirty="0"/>
              <a:t> </a:t>
            </a:r>
            <a:r>
              <a:rPr lang="en-US" sz="2000" dirty="0" err="1"/>
              <a:t>gefunden</a:t>
            </a:r>
            <a:r>
              <a:rPr lang="en-US" sz="2000" dirty="0"/>
              <a:t>. (</a:t>
            </a:r>
            <a:r>
              <a:rPr lang="en-US" sz="2000" dirty="0" err="1"/>
              <a:t>Anhand</a:t>
            </a:r>
            <a:r>
              <a:rPr lang="en-US" sz="2000" dirty="0"/>
              <a:t> von </a:t>
            </a:r>
            <a:r>
              <a:rPr lang="en-US" sz="2000" dirty="0" err="1"/>
              <a:t>Adresse</a:t>
            </a:r>
            <a:r>
              <a:rPr lang="en-US" sz="2000" dirty="0"/>
              <a:t> und MeLo </a:t>
            </a:r>
            <a:r>
              <a:rPr lang="en-US" sz="2000" dirty="0" err="1"/>
              <a:t>zuordnung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Hierzu</a:t>
            </a:r>
            <a:r>
              <a:rPr lang="en-US" sz="2000" dirty="0"/>
              <a:t> </a:t>
            </a:r>
            <a:r>
              <a:rPr lang="en-US" sz="2000" dirty="0" err="1"/>
              <a:t>wird</a:t>
            </a:r>
            <a:r>
              <a:rPr lang="en-US" sz="2000" dirty="0"/>
              <a:t> die </a:t>
            </a:r>
            <a:r>
              <a:rPr lang="en-US" sz="2000" dirty="0" err="1"/>
              <a:t>Änderung</a:t>
            </a:r>
            <a:r>
              <a:rPr lang="en-US" sz="2000" dirty="0"/>
              <a:t> </a:t>
            </a:r>
            <a:r>
              <a:rPr lang="en-US" sz="2000" dirty="0" err="1"/>
              <a:t>vorgeschlagen</a:t>
            </a:r>
            <a:r>
              <a:rPr lang="en-US" sz="2000" dirty="0"/>
              <a:t> auf </a:t>
            </a:r>
            <a:r>
              <a:rPr lang="en-US" sz="2000" dirty="0" err="1"/>
              <a:t>Klasse</a:t>
            </a:r>
            <a:r>
              <a:rPr lang="en-US" sz="2000" dirty="0"/>
              <a:t> 1003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wechseln</a:t>
            </a:r>
            <a:r>
              <a:rPr lang="en-US" sz="2000" dirty="0"/>
              <a:t>. (</a:t>
            </a:r>
            <a:r>
              <a:rPr lang="en-US" sz="2000" dirty="0" err="1"/>
              <a:t>Anhand</a:t>
            </a:r>
            <a:r>
              <a:rPr lang="en-US" sz="2000" dirty="0"/>
              <a:t> der Rolle </a:t>
            </a:r>
            <a:r>
              <a:rPr lang="en-US" sz="2000" dirty="0" err="1"/>
              <a:t>im</a:t>
            </a:r>
            <a:r>
              <a:rPr lang="en-US" sz="2000" dirty="0"/>
              <a:t> ZPRC am EP)</a:t>
            </a:r>
          </a:p>
          <a:p>
            <a:endParaRPr lang="en-US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46B441F-7087-5A11-0A3D-4877E870A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" y="630137"/>
            <a:ext cx="8305409" cy="492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145005-4484-F14A-0350-2ABC808B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878" y="1658867"/>
            <a:ext cx="2942813" cy="354026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/>
              <a:t>Nach</a:t>
            </a:r>
            <a:r>
              <a:rPr lang="en-US" sz="2000" dirty="0"/>
              <a:t> </a:t>
            </a:r>
            <a:r>
              <a:rPr lang="en-US" sz="2000" dirty="0" err="1"/>
              <a:t>auswähl</a:t>
            </a:r>
            <a:r>
              <a:rPr lang="en-US" sz="2000" dirty="0"/>
              <a:t> und </a:t>
            </a:r>
            <a:r>
              <a:rPr lang="en-US" sz="2000" dirty="0" err="1"/>
              <a:t>bestätigen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Ok </a:t>
            </a:r>
            <a:r>
              <a:rPr lang="en-US" sz="2000" dirty="0" err="1"/>
              <a:t>soll</a:t>
            </a:r>
            <a:r>
              <a:rPr lang="en-US" sz="2000" dirty="0"/>
              <a:t> die </a:t>
            </a:r>
            <a:r>
              <a:rPr lang="en-US" sz="2000" dirty="0" err="1"/>
              <a:t>Änderung</a:t>
            </a:r>
            <a:r>
              <a:rPr lang="en-US" sz="2000" dirty="0"/>
              <a:t> der </a:t>
            </a:r>
            <a:r>
              <a:rPr lang="en-US" sz="2000" dirty="0" err="1"/>
              <a:t>Instanz</a:t>
            </a:r>
            <a:r>
              <a:rPr lang="en-US" sz="2000" dirty="0"/>
              <a:t> </a:t>
            </a:r>
            <a:r>
              <a:rPr lang="en-US" sz="2000" dirty="0" err="1"/>
              <a:t>erfolgen</a:t>
            </a:r>
            <a:r>
              <a:rPr lang="en-US" sz="2000" dirty="0"/>
              <a:t>:</a:t>
            </a:r>
          </a:p>
          <a:p>
            <a:r>
              <a:rPr lang="en-US" sz="2000" dirty="0"/>
              <a:t>Neue Version </a:t>
            </a:r>
            <a:r>
              <a:rPr lang="en-US" sz="2000" dirty="0" err="1"/>
              <a:t>mit</a:t>
            </a:r>
            <a:r>
              <a:rPr lang="en-US" sz="2000" dirty="0"/>
              <a:t> </a:t>
            </a:r>
            <a:r>
              <a:rPr lang="en-US" sz="2000" dirty="0" err="1"/>
              <a:t>neuem</a:t>
            </a:r>
            <a:r>
              <a:rPr lang="en-US" sz="2000" dirty="0"/>
              <a:t> Modell </a:t>
            </a:r>
            <a:r>
              <a:rPr lang="en-US" sz="2000" dirty="0" err="1"/>
              <a:t>wird</a:t>
            </a:r>
            <a:r>
              <a:rPr lang="en-US" sz="2000" dirty="0"/>
              <a:t> </a:t>
            </a:r>
            <a:r>
              <a:rPr lang="en-US" sz="2000" dirty="0" err="1"/>
              <a:t>angelegt</a:t>
            </a:r>
            <a:r>
              <a:rPr lang="en-US" sz="2000" dirty="0"/>
              <a:t>.</a:t>
            </a:r>
          </a:p>
          <a:p>
            <a:r>
              <a:rPr lang="en-US" sz="2000" dirty="0"/>
              <a:t>Der Merge </a:t>
            </a:r>
            <a:r>
              <a:rPr lang="en-US" sz="2000" dirty="0" err="1"/>
              <a:t>wird</a:t>
            </a:r>
            <a:r>
              <a:rPr lang="en-US" sz="2000" dirty="0"/>
              <a:t> </a:t>
            </a:r>
            <a:r>
              <a:rPr lang="en-US" sz="2000" dirty="0" err="1"/>
              <a:t>umgesetzt</a:t>
            </a:r>
            <a:endParaRPr lang="en-US" sz="2000" dirty="0"/>
          </a:p>
          <a:p>
            <a:r>
              <a:rPr lang="en-US" sz="2000" dirty="0"/>
              <a:t>Die </a:t>
            </a:r>
            <a:r>
              <a:rPr lang="en-US" sz="2000" dirty="0" err="1"/>
              <a:t>weiteren</a:t>
            </a:r>
            <a:r>
              <a:rPr lang="en-US" sz="2000" dirty="0"/>
              <a:t> </a:t>
            </a:r>
            <a:r>
              <a:rPr lang="en-US" sz="2000" dirty="0" err="1"/>
              <a:t>beteiligten</a:t>
            </a:r>
            <a:r>
              <a:rPr lang="en-US" sz="2000" dirty="0"/>
              <a:t> </a:t>
            </a:r>
            <a:r>
              <a:rPr lang="en-US" sz="2000" dirty="0" err="1"/>
              <a:t>Instanzen</a:t>
            </a:r>
            <a:r>
              <a:rPr lang="en-US" sz="2000" dirty="0"/>
              <a:t> </a:t>
            </a:r>
            <a:r>
              <a:rPr lang="en-US" sz="2000" dirty="0" err="1"/>
              <a:t>erhalten</a:t>
            </a:r>
            <a:r>
              <a:rPr lang="en-US" sz="2000" dirty="0"/>
              <a:t> </a:t>
            </a:r>
            <a:r>
              <a:rPr lang="en-US" sz="2000" dirty="0" err="1"/>
              <a:t>auch</a:t>
            </a:r>
            <a:r>
              <a:rPr lang="en-US" sz="2000" dirty="0"/>
              <a:t> </a:t>
            </a:r>
            <a:r>
              <a:rPr lang="en-US" sz="2000" dirty="0" err="1"/>
              <a:t>eine</a:t>
            </a:r>
            <a:r>
              <a:rPr lang="en-US" sz="2000" dirty="0"/>
              <a:t> </a:t>
            </a:r>
            <a:r>
              <a:rPr lang="en-US" sz="2000" dirty="0" err="1"/>
              <a:t>neue</a:t>
            </a:r>
            <a:r>
              <a:rPr lang="en-US" sz="2000" dirty="0"/>
              <a:t> Version (</a:t>
            </a:r>
            <a:r>
              <a:rPr lang="en-US" sz="2000" dirty="0" err="1"/>
              <a:t>ggf</a:t>
            </a:r>
            <a:r>
              <a:rPr lang="en-US" sz="2000" dirty="0"/>
              <a:t>. </a:t>
            </a:r>
            <a:r>
              <a:rPr lang="en-US" sz="2000" dirty="0" err="1"/>
              <a:t>Werden</a:t>
            </a:r>
            <a:r>
              <a:rPr lang="en-US" sz="2000" dirty="0"/>
              <a:t> </a:t>
            </a:r>
            <a:r>
              <a:rPr lang="en-US" sz="2000" dirty="0" err="1"/>
              <a:t>sie</a:t>
            </a:r>
            <a:r>
              <a:rPr lang="en-US" sz="2000" dirty="0"/>
              <a:t> </a:t>
            </a:r>
            <a:r>
              <a:rPr lang="en-US" sz="2000" dirty="0" err="1"/>
              <a:t>beendet</a:t>
            </a:r>
            <a:r>
              <a:rPr lang="en-US" sz="2000" dirty="0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46B441F-7087-5A11-0A3D-4877E870A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" y="630137"/>
            <a:ext cx="8305409" cy="4924388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E5E0B1A1-53BC-5F91-8CFE-3124E363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28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2f063bf-ce3a-473c-8609-3866002c85b0}" enabled="1" method="Standard" siteId="{b914a242-e718-443b-a47c-6b4c649d8c0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Breitbild</PresentationFormat>
  <Paragraphs>18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Wie klappt der Merge so grob</vt:lpstr>
      <vt:lpstr>Folgendes Merge Beispiel 1 ES mit Instanz 1 EP mit Instanz </vt:lpstr>
      <vt:lpstr>Wie erkenne ich ob die ES eine Instanz hat</vt:lpstr>
      <vt:lpstr>PowerPoint-Präsentation</vt:lpstr>
      <vt:lpstr>Der Ep muss angepasst werden.</vt:lpstr>
      <vt:lpstr>Die MeLo der aktiven Instanz (1001/M001) wird dem EP (1039/M001) zugeordnet</vt:lpstr>
      <vt:lpstr>Bei der anschließenden suche nach einer MKI mit Startpunkt EP soll folgendes angezeigt werden: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Biermann, Felix</dc:creator>
  <cp:lastModifiedBy>Biermann, Felix</cp:lastModifiedBy>
  <cp:revision>1</cp:revision>
  <dcterms:created xsi:type="dcterms:W3CDTF">2023-11-20T09:57:49Z</dcterms:created>
  <dcterms:modified xsi:type="dcterms:W3CDTF">2023-11-22T08:23:57Z</dcterms:modified>
</cp:coreProperties>
</file>