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theme/theme2.xml" ContentType="application/vnd.openxmlformats-officedocument.theme+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tags/tag76.xml" ContentType="application/vnd.openxmlformats-officedocument.presentationml.tags+xml"/>
  <Override PartName="/ppt/tags/tag77.xml" ContentType="application/vnd.openxmlformats-officedocument.presentationml.tags+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999" r:id="rId4"/>
    <p:sldMasterId id="2147484036" r:id="rId5"/>
  </p:sldMasterIdLst>
  <p:notesMasterIdLst>
    <p:notesMasterId r:id="rId15"/>
  </p:notesMasterIdLst>
  <p:handoutMasterIdLst>
    <p:handoutMasterId r:id="rId16"/>
  </p:handoutMasterIdLst>
  <p:sldIdLst>
    <p:sldId id="2147377653" r:id="rId6"/>
    <p:sldId id="2147377649" r:id="rId7"/>
    <p:sldId id="2147377647" r:id="rId8"/>
    <p:sldId id="261" r:id="rId9"/>
    <p:sldId id="2147377652" r:id="rId10"/>
    <p:sldId id="2147377651" r:id="rId11"/>
    <p:sldId id="2147377650" r:id="rId12"/>
    <p:sldId id="256" r:id="rId13"/>
    <p:sldId id="262" r:id="rId14"/>
  </p:sldIdLst>
  <p:sldSz cx="9144000" cy="5143500" type="screen16x9"/>
  <p:notesSz cx="6797675" cy="9928225"/>
  <p:custDataLst>
    <p:tags r:id="rId17"/>
  </p:custDataLst>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952" userDrawn="1">
          <p15:clr>
            <a:srgbClr val="A4A3A4"/>
          </p15:clr>
        </p15:guide>
        <p15:guide id="8" orient="horz" pos="2913">
          <p15:clr>
            <a:srgbClr val="A4A3A4"/>
          </p15:clr>
        </p15:guide>
        <p15:guide id="9" orient="horz" pos="917">
          <p15:clr>
            <a:srgbClr val="A4A3A4"/>
          </p15:clr>
        </p15:guide>
        <p15:guide id="10" pos="363">
          <p15:clr>
            <a:srgbClr val="A4A3A4"/>
          </p15:clr>
        </p15:guide>
        <p15:guide id="11" pos="2608" userDrawn="1">
          <p15:clr>
            <a:srgbClr val="A4A3A4"/>
          </p15:clr>
        </p15:guide>
        <p15:guide id="12" pos="2789">
          <p15:clr>
            <a:srgbClr val="A4A3A4"/>
          </p15:clr>
        </p15:guide>
        <p15:guide id="13" pos="5035">
          <p15:clr>
            <a:srgbClr val="A4A3A4"/>
          </p15:clr>
        </p15:guide>
        <p15:guide id="14" orient="horz" pos="3239">
          <p15:clr>
            <a:srgbClr val="A4A3A4"/>
          </p15:clr>
        </p15:guide>
        <p15:guide id="15">
          <p15:clr>
            <a:srgbClr val="A4A3A4"/>
          </p15:clr>
        </p15:guide>
      </p15:sldGuideLst>
    </p:ext>
    <p:ext uri="{2D200454-40CA-4A62-9FC3-DE9A4176ACB9}">
      <p15:notesGuideLst xmlns:p15="http://schemas.microsoft.com/office/powerpoint/2012/main">
        <p15:guide id="1" orient="horz" pos="3127">
          <p15:clr>
            <a:srgbClr val="A4A3A4"/>
          </p15:clr>
        </p15:guide>
        <p15:guide id="2" pos="214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9EC1"/>
    <a:srgbClr val="FB6161"/>
    <a:srgbClr val="EB4B0A"/>
    <a:srgbClr val="FF6600"/>
    <a:srgbClr val="64B42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744E037-8FDD-49DB-A3C7-7AE5BF3E8488}" v="17" dt="2023-10-26T10:29:45.245"/>
  </p1510:revLst>
</p1510:revInfo>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9397" autoAdjust="0"/>
  </p:normalViewPr>
  <p:slideViewPr>
    <p:cSldViewPr snapToGrid="0">
      <p:cViewPr varScale="1">
        <p:scale>
          <a:sx n="130" d="100"/>
          <a:sy n="130" d="100"/>
        </p:scale>
        <p:origin x="1074" y="126"/>
      </p:cViewPr>
      <p:guideLst>
        <p:guide orient="horz" pos="3952"/>
        <p:guide orient="horz" pos="2913"/>
        <p:guide orient="horz" pos="917"/>
        <p:guide pos="363"/>
        <p:guide pos="2608"/>
        <p:guide pos="2789"/>
        <p:guide pos="5035"/>
        <p:guide orient="horz" pos="3239"/>
        <p:guide/>
      </p:guideLst>
    </p:cSldViewPr>
  </p:slideViewPr>
  <p:notesTextViewPr>
    <p:cViewPr>
      <p:scale>
        <a:sx n="1" d="1"/>
        <a:sy n="1" d="1"/>
      </p:scale>
      <p:origin x="0" y="0"/>
    </p:cViewPr>
  </p:notesTextViewPr>
  <p:notesViewPr>
    <p:cSldViewPr snapToGrid="0">
      <p:cViewPr>
        <p:scale>
          <a:sx n="1" d="2"/>
          <a:sy n="1" d="2"/>
        </p:scale>
        <p:origin x="0" y="0"/>
      </p:cViewPr>
      <p:guideLst>
        <p:guide orient="horz" pos="3127"/>
        <p:guide pos="2141"/>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tags" Target="tags/tag1.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notesMaster" Target="notesMasters/notesMaster1.xml"/><Relationship Id="rId10" Type="http://schemas.openxmlformats.org/officeDocument/2006/relationships/slide" Target="slides/slide5.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7.wmf"/><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Datumsplatzhalter 2"/>
          <p:cNvSpPr>
            <a:spLocks noGrp="1"/>
          </p:cNvSpPr>
          <p:nvPr>
            <p:ph type="dt" idx="1"/>
          </p:nvPr>
        </p:nvSpPr>
        <p:spPr>
          <a:xfrm>
            <a:off x="464193" y="9478653"/>
            <a:ext cx="1043218" cy="184666"/>
          </a:xfrm>
          <a:prstGeom prst="rect">
            <a:avLst/>
          </a:prstGeom>
        </p:spPr>
        <p:txBody>
          <a:bodyPr vert="horz" wrap="square" lIns="0" tIns="0" rIns="0" bIns="0" rtlCol="0">
            <a:spAutoFit/>
          </a:bodyPr>
          <a:lstStyle>
            <a:lvl1pPr algn="l">
              <a:defRPr sz="1200"/>
            </a:lvl1pPr>
          </a:lstStyle>
          <a:p>
            <a:fld id="{83BD6A8D-AADF-46CD-9916-C5933B46F624}" type="datetime1">
              <a:rPr lang="de-DE" noProof="0" smtClean="0"/>
              <a:t>26.10.2023</a:t>
            </a:fld>
            <a:endParaRPr lang="en-GB" noProof="0"/>
          </a:p>
        </p:txBody>
      </p:sp>
      <p:sp>
        <p:nvSpPr>
          <p:cNvPr id="7" name="Foliennummernplatzhalter 6"/>
          <p:cNvSpPr>
            <a:spLocks noGrp="1"/>
          </p:cNvSpPr>
          <p:nvPr>
            <p:ph type="sldNum" sz="quarter" idx="3"/>
          </p:nvPr>
        </p:nvSpPr>
        <p:spPr>
          <a:xfrm>
            <a:off x="4226929" y="9494491"/>
            <a:ext cx="878033" cy="184666"/>
          </a:xfrm>
          <a:prstGeom prst="rect">
            <a:avLst/>
          </a:prstGeom>
        </p:spPr>
        <p:txBody>
          <a:bodyPr vert="horz" wrap="square" lIns="0" tIns="0" rIns="0" bIns="0" rtlCol="0" anchor="b">
            <a:spAutoFit/>
          </a:bodyPr>
          <a:lstStyle>
            <a:lvl1pPr algn="r">
              <a:defRPr sz="1200"/>
            </a:lvl1pPr>
          </a:lstStyle>
          <a:p>
            <a:r>
              <a:rPr lang="en-GB" noProof="0"/>
              <a:t>  </a:t>
            </a:r>
            <a:fld id="{F3DF5D5B-2C92-4195-97B9-89281C423DE7}" type="slidenum">
              <a:rPr lang="en-GB" noProof="0" smtClean="0"/>
              <a:pPr/>
              <a:t>‹#›</a:t>
            </a:fld>
            <a:endParaRPr lang="en-GB" noProof="0"/>
          </a:p>
        </p:txBody>
      </p:sp>
      <p:pic>
        <p:nvPicPr>
          <p:cNvPr id="9" name="Picture 12" descr="Z:\Kunden\JvM\Piske_Phoenix_MAI\OIE_Westnetz\161219_PPT-Briefing\161219_PPT-Briefing\Logos\OIE\Endorsement_P_RGB_DE.wm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38746" y="9543975"/>
            <a:ext cx="876319" cy="12600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08" descr="Z:\Kunden\JvM\Piske_Phoenix_MAI\OIE_Westnetz\161219_PPT-Briefing\161219_PPT-Briefing\Logos\WESTENETZ\WESTNETZ_Logo_p_RGB.wm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87065" y="579625"/>
            <a:ext cx="1728000" cy="2198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64529202"/>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7.wmf"/><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umsplatzhalter 2"/>
          <p:cNvSpPr>
            <a:spLocks noGrp="1"/>
          </p:cNvSpPr>
          <p:nvPr>
            <p:ph type="dt" idx="1"/>
          </p:nvPr>
        </p:nvSpPr>
        <p:spPr>
          <a:xfrm>
            <a:off x="464193" y="9478653"/>
            <a:ext cx="1043218" cy="184666"/>
          </a:xfrm>
          <a:prstGeom prst="rect">
            <a:avLst/>
          </a:prstGeom>
        </p:spPr>
        <p:txBody>
          <a:bodyPr vert="horz" wrap="square" lIns="0" tIns="0" rIns="0" bIns="0" rtlCol="0">
            <a:spAutoFit/>
          </a:bodyPr>
          <a:lstStyle>
            <a:lvl1pPr algn="l">
              <a:defRPr sz="1200"/>
            </a:lvl1pPr>
          </a:lstStyle>
          <a:p>
            <a:fld id="{3CB65DB4-6F31-4927-B537-BED50C156CD7}" type="datetime1">
              <a:rPr lang="de-DE" noProof="0" smtClean="0"/>
              <a:t>26.10.2023</a:t>
            </a:fld>
            <a:endParaRPr lang="en-GB" noProof="0"/>
          </a:p>
        </p:txBody>
      </p:sp>
      <p:sp>
        <p:nvSpPr>
          <p:cNvPr id="4" name="Folienbildplatzhalter 3"/>
          <p:cNvSpPr>
            <a:spLocks noGrp="1" noRot="1" noChangeAspect="1"/>
          </p:cNvSpPr>
          <p:nvPr>
            <p:ph type="sldImg" idx="2"/>
          </p:nvPr>
        </p:nvSpPr>
        <p:spPr>
          <a:xfrm>
            <a:off x="420688" y="1093788"/>
            <a:ext cx="5956300" cy="3351212"/>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464193" y="4630950"/>
            <a:ext cx="5851980" cy="4594173"/>
          </a:xfrm>
          <a:prstGeom prst="rect">
            <a:avLst/>
          </a:prstGeom>
        </p:spPr>
        <p:txBody>
          <a:bodyPr vert="horz" lIns="91440" tIns="45720" rIns="91440" bIns="45720" rtlCol="0"/>
          <a:lstStyle/>
          <a:p>
            <a:pPr lvl="0"/>
            <a:r>
              <a:rPr lang="en-US"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7" name="Foliennummernplatzhalter 6"/>
          <p:cNvSpPr>
            <a:spLocks noGrp="1"/>
          </p:cNvSpPr>
          <p:nvPr>
            <p:ph type="sldNum" sz="quarter" idx="5"/>
          </p:nvPr>
        </p:nvSpPr>
        <p:spPr>
          <a:xfrm>
            <a:off x="4226929" y="9494491"/>
            <a:ext cx="878033" cy="184666"/>
          </a:xfrm>
          <a:prstGeom prst="rect">
            <a:avLst/>
          </a:prstGeom>
        </p:spPr>
        <p:txBody>
          <a:bodyPr vert="horz" wrap="square" lIns="0" tIns="0" rIns="0" bIns="0" rtlCol="0" anchor="b">
            <a:spAutoFit/>
          </a:bodyPr>
          <a:lstStyle>
            <a:lvl1pPr algn="r">
              <a:defRPr sz="1200"/>
            </a:lvl1pPr>
          </a:lstStyle>
          <a:p>
            <a:r>
              <a:rPr lang="en-GB"/>
              <a:t>  </a:t>
            </a:r>
            <a:fld id="{F3DF5D5B-2C92-4195-97B9-89281C423DE7}" type="slidenum">
              <a:rPr lang="en-GB" smtClean="0"/>
              <a:pPr/>
              <a:t>‹#›</a:t>
            </a:fld>
            <a:endParaRPr lang="en-GB"/>
          </a:p>
        </p:txBody>
      </p:sp>
      <p:pic>
        <p:nvPicPr>
          <p:cNvPr id="10" name="Picture 12" descr="Z:\Kunden\JvM\Piske_Phoenix_MAI\OIE_Westnetz\161219_PPT-Briefing\161219_PPT-Briefing\Logos\OIE\Endorsement_P_RGB_DE.wm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38746" y="9543975"/>
            <a:ext cx="876319" cy="12600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08" descr="Z:\Kunden\JvM\Piske_Phoenix_MAI\OIE_Westnetz\161219_PPT-Briefing\161219_PPT-Briefing\Logos\WESTENETZ\WESTNETZ_Logo_p_RGB.wm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87065" y="579625"/>
            <a:ext cx="1728000" cy="2198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9497260"/>
      </p:ext>
    </p:extLst>
  </p:cSld>
  <p:clrMap bg1="lt1" tx1="dk1" bg2="lt2" tx2="dk2" accent1="accent1" accent2="accent2" accent3="accent3" accent4="accent4" accent5="accent5" accent6="accent6" hlink="hlink" folHlink="folHlink"/>
  <p:hf hdr="0" ftr="0"/>
  <p:notesStyle>
    <a:lvl1pPr marL="0" algn="l" defTabSz="914400" rtl="0" eaLnBrk="1" latinLnBrk="0" hangingPunct="1">
      <a:spcBef>
        <a:spcPts val="1200"/>
      </a:spcBef>
      <a:defRPr sz="1200" b="1" kern="1200">
        <a:solidFill>
          <a:schemeClr val="tx1"/>
        </a:solidFill>
        <a:latin typeface="+mn-lt"/>
        <a:ea typeface="+mn-ea"/>
        <a:cs typeface="+mn-cs"/>
      </a:defRPr>
    </a:lvl1pPr>
    <a:lvl2pPr marL="0" indent="0" algn="l" defTabSz="914400" rtl="0" eaLnBrk="1" latinLnBrk="0" hangingPunct="1">
      <a:spcBef>
        <a:spcPts val="800"/>
      </a:spcBef>
      <a:defRPr sz="1200" kern="1200">
        <a:solidFill>
          <a:schemeClr val="tx1"/>
        </a:solidFill>
        <a:latin typeface="+mn-lt"/>
        <a:ea typeface="+mn-ea"/>
        <a:cs typeface="+mn-cs"/>
      </a:defRPr>
    </a:lvl2pPr>
    <a:lvl3pPr marL="180000" indent="-180000" algn="l" defTabSz="914400" rtl="0" eaLnBrk="1" latinLnBrk="0" hangingPunct="1">
      <a:spcBef>
        <a:spcPts val="600"/>
      </a:spcBef>
      <a:buFont typeface="Arial" panose="020B0604020202020204" pitchFamily="34" charset="0"/>
      <a:buChar char="•"/>
      <a:defRPr sz="1200" kern="1200">
        <a:solidFill>
          <a:schemeClr val="tx1"/>
        </a:solidFill>
        <a:latin typeface="+mn-lt"/>
        <a:ea typeface="+mn-ea"/>
        <a:cs typeface="+mn-cs"/>
      </a:defRPr>
    </a:lvl3pPr>
    <a:lvl4pPr marL="360000" indent="-180000" algn="l" defTabSz="914400" rtl="0" eaLnBrk="1" latinLnBrk="0" hangingPunct="1">
      <a:spcBef>
        <a:spcPts val="300"/>
      </a:spcBef>
      <a:buFont typeface="Arial" panose="020B0604020202020204" pitchFamily="34" charset="0"/>
      <a:buChar char="•"/>
      <a:defRPr sz="1200" kern="1200">
        <a:solidFill>
          <a:schemeClr val="tx1"/>
        </a:solidFill>
        <a:latin typeface="+mn-lt"/>
        <a:ea typeface="+mn-ea"/>
        <a:cs typeface="+mn-cs"/>
      </a:defRPr>
    </a:lvl4pPr>
    <a:lvl5pPr marL="540000" indent="-180000" algn="l" defTabSz="914400" rtl="0" eaLnBrk="1" latinLnBrk="0" hangingPunct="1">
      <a:spcBef>
        <a:spcPts val="300"/>
      </a:spcBef>
      <a:buFont typeface="Arial" panose="020B0604020202020204" pitchFamily="34" charset="0"/>
      <a:buChar char="•"/>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extLst>
    <p:ext uri="{620B2872-D7B9-4A21-9093-7833F8D536E1}">
      <p15:sldGuideLst xmlns:p15="http://schemas.microsoft.com/office/powerpoint/2012/main">
        <p15:guide id="2" pos="292" userDrawn="1">
          <p15:clr>
            <a:srgbClr val="F26B43"/>
          </p15:clr>
        </p15:guide>
        <p15:guide id="3" pos="3979" userDrawn="1">
          <p15:clr>
            <a:srgbClr val="F26B43"/>
          </p15:clr>
        </p15:guide>
      </p15:sldGuideLst>
    </p:ext>
  </p:extLst>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Datumsplatzhalter 3"/>
          <p:cNvSpPr>
            <a:spLocks noGrp="1"/>
          </p:cNvSpPr>
          <p:nvPr>
            <p:ph type="dt" idx="1"/>
          </p:nvPr>
        </p:nvSpPr>
        <p:spPr/>
        <p:txBody>
          <a:bodyPr/>
          <a:lstStyle/>
          <a:p>
            <a:fld id="{3CB65DB4-6F31-4927-B537-BED50C156CD7}" type="datetime1">
              <a:rPr lang="de-DE" noProof="0" smtClean="0"/>
              <a:t>26.10.2023</a:t>
            </a:fld>
            <a:endParaRPr lang="en-GB" noProof="0"/>
          </a:p>
        </p:txBody>
      </p:sp>
      <p:sp>
        <p:nvSpPr>
          <p:cNvPr id="5" name="Foliennummernplatzhalter 4"/>
          <p:cNvSpPr>
            <a:spLocks noGrp="1"/>
          </p:cNvSpPr>
          <p:nvPr>
            <p:ph type="sldNum" sz="quarter" idx="5"/>
          </p:nvPr>
        </p:nvSpPr>
        <p:spPr/>
        <p:txBody>
          <a:bodyPr/>
          <a:lstStyle/>
          <a:p>
            <a:r>
              <a:rPr lang="en-GB"/>
              <a:t>  </a:t>
            </a:r>
            <a:fld id="{F3DF5D5B-2C92-4195-97B9-89281C423DE7}" type="slidenum">
              <a:rPr lang="en-GB" smtClean="0"/>
              <a:pPr/>
              <a:t>3</a:t>
            </a:fld>
            <a:endParaRPr lang="en-GB"/>
          </a:p>
        </p:txBody>
      </p:sp>
    </p:spTree>
    <p:extLst>
      <p:ext uri="{BB962C8B-B14F-4D97-AF65-F5344CB8AC3E}">
        <p14:creationId xmlns:p14="http://schemas.microsoft.com/office/powerpoint/2010/main" val="97342843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8" Type="http://schemas.openxmlformats.org/officeDocument/2006/relationships/oleObject" Target="../embeddings/oleObject63.bin"/><Relationship Id="rId3" Type="http://schemas.openxmlformats.org/officeDocument/2006/relationships/slideMaster" Target="../slideMasters/slideMaster2.xml"/><Relationship Id="rId7" Type="http://schemas.openxmlformats.org/officeDocument/2006/relationships/image" Target="../media/image8.wmf"/><Relationship Id="rId2" Type="http://schemas.openxmlformats.org/officeDocument/2006/relationships/tags" Target="../tags/tag73.xml"/><Relationship Id="rId1" Type="http://schemas.openxmlformats.org/officeDocument/2006/relationships/tags" Target="../tags/tag72.xml"/><Relationship Id="rId6" Type="http://schemas.openxmlformats.org/officeDocument/2006/relationships/image" Target="../media/image7.wmf"/><Relationship Id="rId5" Type="http://schemas.openxmlformats.org/officeDocument/2006/relationships/image" Target="../media/image11.emf"/><Relationship Id="rId4" Type="http://schemas.openxmlformats.org/officeDocument/2006/relationships/oleObject" Target="../embeddings/oleObject62.bin"/><Relationship Id="rId9" Type="http://schemas.openxmlformats.org/officeDocument/2006/relationships/image" Target="../media/image6.jpg"/></Relationships>
</file>

<file path=ppt/slideLayouts/_rels/slideLayout101.xml.rels><?xml version="1.0" encoding="UTF-8" standalone="yes"?>
<Relationships xmlns="http://schemas.openxmlformats.org/package/2006/relationships"><Relationship Id="rId8" Type="http://schemas.openxmlformats.org/officeDocument/2006/relationships/oleObject" Target="../embeddings/oleObject65.bin"/><Relationship Id="rId3" Type="http://schemas.openxmlformats.org/officeDocument/2006/relationships/slideMaster" Target="../slideMasters/slideMaster2.xml"/><Relationship Id="rId7" Type="http://schemas.openxmlformats.org/officeDocument/2006/relationships/image" Target="../media/image8.wmf"/><Relationship Id="rId2" Type="http://schemas.openxmlformats.org/officeDocument/2006/relationships/tags" Target="../tags/tag75.xml"/><Relationship Id="rId1" Type="http://schemas.openxmlformats.org/officeDocument/2006/relationships/tags" Target="../tags/tag74.xml"/><Relationship Id="rId6" Type="http://schemas.openxmlformats.org/officeDocument/2006/relationships/image" Target="../media/image7.wmf"/><Relationship Id="rId5" Type="http://schemas.openxmlformats.org/officeDocument/2006/relationships/image" Target="../media/image11.emf"/><Relationship Id="rId4" Type="http://schemas.openxmlformats.org/officeDocument/2006/relationships/oleObject" Target="../embeddings/oleObject64.bin"/></Relationships>
</file>

<file path=ppt/slideLayouts/_rels/slideLayout1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5.xml"/><Relationship Id="rId1" Type="http://schemas.openxmlformats.org/officeDocument/2006/relationships/tags" Target="../tags/tag4.xml"/><Relationship Id="rId5" Type="http://schemas.openxmlformats.org/officeDocument/2006/relationships/image" Target="../media/image1.emf"/><Relationship Id="rId4" Type="http://schemas.openxmlformats.org/officeDocument/2006/relationships/oleObject" Target="../embeddings/oleObject3.bin"/></Relationships>
</file>

<file path=ppt/slideLayouts/_rels/slideLayout1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xml"/><Relationship Id="rId1" Type="http://schemas.openxmlformats.org/officeDocument/2006/relationships/tags" Target="../tags/tag6.xml"/><Relationship Id="rId5" Type="http://schemas.openxmlformats.org/officeDocument/2006/relationships/image" Target="../media/image1.emf"/><Relationship Id="rId4" Type="http://schemas.openxmlformats.org/officeDocument/2006/relationships/oleObject" Target="../embeddings/oleObject4.bin"/></Relationships>
</file>

<file path=ppt/slideLayouts/_rels/slideLayout1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9.xml"/><Relationship Id="rId1" Type="http://schemas.openxmlformats.org/officeDocument/2006/relationships/tags" Target="../tags/tag8.xml"/><Relationship Id="rId6" Type="http://schemas.openxmlformats.org/officeDocument/2006/relationships/image" Target="../media/image6.jpg"/><Relationship Id="rId5" Type="http://schemas.openxmlformats.org/officeDocument/2006/relationships/image" Target="../media/image1.emf"/><Relationship Id="rId4" Type="http://schemas.openxmlformats.org/officeDocument/2006/relationships/oleObject" Target="../embeddings/oleObject5.bin"/></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1.xml"/><Relationship Id="rId1" Type="http://schemas.openxmlformats.org/officeDocument/2006/relationships/tags" Target="../tags/tag10.xml"/><Relationship Id="rId6" Type="http://schemas.openxmlformats.org/officeDocument/2006/relationships/image" Target="../media/image6.jpg"/><Relationship Id="rId5" Type="http://schemas.openxmlformats.org/officeDocument/2006/relationships/image" Target="../media/image1.emf"/><Relationship Id="rId4" Type="http://schemas.openxmlformats.org/officeDocument/2006/relationships/oleObject" Target="../embeddings/oleObject6.bin"/></Relationships>
</file>

<file path=ppt/slideLayouts/_rels/slideLayout1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3.xml"/><Relationship Id="rId1" Type="http://schemas.openxmlformats.org/officeDocument/2006/relationships/tags" Target="../tags/tag12.xml"/><Relationship Id="rId6" Type="http://schemas.openxmlformats.org/officeDocument/2006/relationships/image" Target="../media/image6.jpg"/><Relationship Id="rId5" Type="http://schemas.openxmlformats.org/officeDocument/2006/relationships/image" Target="../media/image1.emf"/><Relationship Id="rId4" Type="http://schemas.openxmlformats.org/officeDocument/2006/relationships/oleObject" Target="../embeddings/oleObject7.bin"/></Relationships>
</file>

<file path=ppt/slideLayouts/_rels/slideLayout1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5.xml"/><Relationship Id="rId1" Type="http://schemas.openxmlformats.org/officeDocument/2006/relationships/tags" Target="../tags/tag14.xml"/><Relationship Id="rId6" Type="http://schemas.openxmlformats.org/officeDocument/2006/relationships/image" Target="../media/image6.jpg"/><Relationship Id="rId5" Type="http://schemas.openxmlformats.org/officeDocument/2006/relationships/image" Target="../media/image1.emf"/><Relationship Id="rId4" Type="http://schemas.openxmlformats.org/officeDocument/2006/relationships/oleObject" Target="../embeddings/oleObject8.bin"/></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7.xml"/><Relationship Id="rId1" Type="http://schemas.openxmlformats.org/officeDocument/2006/relationships/tags" Target="../tags/tag16.xml"/><Relationship Id="rId5" Type="http://schemas.openxmlformats.org/officeDocument/2006/relationships/image" Target="../media/image1.emf"/><Relationship Id="rId4" Type="http://schemas.openxmlformats.org/officeDocument/2006/relationships/oleObject" Target="../embeddings/oleObject9.bin"/></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Master" Target="../slideMasters/slideMaster1.xml"/><Relationship Id="rId1" Type="http://schemas.openxmlformats.org/officeDocument/2006/relationships/tags" Target="../tags/tag18.xml"/><Relationship Id="rId4" Type="http://schemas.openxmlformats.org/officeDocument/2006/relationships/image" Target="../media/image1.emf"/></Relationships>
</file>

<file path=ppt/slideLayouts/_rels/slideLayout25.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Master" Target="../slideMasters/slideMaster1.xml"/><Relationship Id="rId1" Type="http://schemas.openxmlformats.org/officeDocument/2006/relationships/tags" Target="../tags/tag19.xml"/><Relationship Id="rId6" Type="http://schemas.openxmlformats.org/officeDocument/2006/relationships/image" Target="../media/image5.emf"/><Relationship Id="rId5" Type="http://schemas.openxmlformats.org/officeDocument/2006/relationships/image" Target="../media/image4.emf"/><Relationship Id="rId4" Type="http://schemas.openxmlformats.org/officeDocument/2006/relationships/image" Target="../media/image1.emf"/></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1.xml"/><Relationship Id="rId1" Type="http://schemas.openxmlformats.org/officeDocument/2006/relationships/tags" Target="../tags/tag20.xml"/><Relationship Id="rId6" Type="http://schemas.openxmlformats.org/officeDocument/2006/relationships/image" Target="../media/image6.jpg"/><Relationship Id="rId5" Type="http://schemas.openxmlformats.org/officeDocument/2006/relationships/image" Target="../media/image1.emf"/><Relationship Id="rId4" Type="http://schemas.openxmlformats.org/officeDocument/2006/relationships/oleObject" Target="../embeddings/oleObject12.bin"/></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6.jpg"/><Relationship Id="rId1" Type="http://schemas.openxmlformats.org/officeDocument/2006/relationships/slideMaster" Target="../slideMasters/slideMaster1.xml"/><Relationship Id="rId4" Type="http://schemas.openxmlformats.org/officeDocument/2006/relationships/image" Target="../media/image3.emf"/></Relationships>
</file>

<file path=ppt/slideLayouts/_rels/slideLayout3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3.xml"/><Relationship Id="rId1" Type="http://schemas.openxmlformats.org/officeDocument/2006/relationships/tags" Target="../tags/tag22.xml"/><Relationship Id="rId6" Type="http://schemas.openxmlformats.org/officeDocument/2006/relationships/image" Target="../media/image6.jpg"/><Relationship Id="rId5" Type="http://schemas.openxmlformats.org/officeDocument/2006/relationships/image" Target="../media/image1.emf"/><Relationship Id="rId4" Type="http://schemas.openxmlformats.org/officeDocument/2006/relationships/oleObject" Target="../embeddings/oleObject13.bin"/></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7.wmf"/><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image" Target="../media/image9.wmf"/><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7.wmf"/><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image" Target="../media/image9.w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image" Target="../media/image9.wmf"/><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image" Target="../media/image9.wmf"/><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image" Target="../media/image9.wmf"/><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image" Target="../media/image9.wmf"/><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7.wmf"/><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7.w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image" Target="../media/image9.wmf"/><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image" Target="../media/image9.wmf"/><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jpg"/><Relationship Id="rId1" Type="http://schemas.openxmlformats.org/officeDocument/2006/relationships/slideMaster" Target="../slideMasters/slideMaster1.xml"/><Relationship Id="rId4" Type="http://schemas.openxmlformats.org/officeDocument/2006/relationships/image" Target="../media/image8.wmf"/></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Master" Target="../slideMasters/slideMaster2.xml"/><Relationship Id="rId1" Type="http://schemas.openxmlformats.org/officeDocument/2006/relationships/tags" Target="../tags/tag25.xml"/><Relationship Id="rId6" Type="http://schemas.openxmlformats.org/officeDocument/2006/relationships/image" Target="../media/image7.wmf"/><Relationship Id="rId5" Type="http://schemas.openxmlformats.org/officeDocument/2006/relationships/image" Target="../media/image8.wmf"/><Relationship Id="rId4" Type="http://schemas.openxmlformats.org/officeDocument/2006/relationships/image" Target="../media/image11.emf"/></Relationships>
</file>

<file path=ppt/slideLayouts/_rels/slideLayout69.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slideMaster" Target="../slideMasters/slideMaster2.xml"/><Relationship Id="rId1" Type="http://schemas.openxmlformats.org/officeDocument/2006/relationships/tags" Target="../tags/tag26.xml"/><Relationship Id="rId6" Type="http://schemas.openxmlformats.org/officeDocument/2006/relationships/image" Target="../media/image10.wmf"/><Relationship Id="rId5" Type="http://schemas.openxmlformats.org/officeDocument/2006/relationships/image" Target="../media/image11.emf"/><Relationship Id="rId4" Type="http://schemas.openxmlformats.org/officeDocument/2006/relationships/oleObject" Target="../embeddings/oleObject16.bin"/></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Master" Target="../slideMasters/slideMaster2.xml"/><Relationship Id="rId1" Type="http://schemas.openxmlformats.org/officeDocument/2006/relationships/tags" Target="../tags/tag27.xml"/><Relationship Id="rId5" Type="http://schemas.openxmlformats.org/officeDocument/2006/relationships/image" Target="../media/image6.jpg"/><Relationship Id="rId4" Type="http://schemas.openxmlformats.org/officeDocument/2006/relationships/image" Target="../media/image11.emf"/></Relationships>
</file>

<file path=ppt/slideLayouts/_rels/slideLayout71.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Master" Target="../slideMasters/slideMaster2.xml"/><Relationship Id="rId1" Type="http://schemas.openxmlformats.org/officeDocument/2006/relationships/tags" Target="../tags/tag28.xml"/><Relationship Id="rId5" Type="http://schemas.openxmlformats.org/officeDocument/2006/relationships/image" Target="../media/image6.jpg"/><Relationship Id="rId4" Type="http://schemas.openxmlformats.org/officeDocument/2006/relationships/image" Target="../media/image11.emf"/></Relationships>
</file>

<file path=ppt/slideLayouts/_rels/slideLayout72.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Master" Target="../slideMasters/slideMaster2.xml"/><Relationship Id="rId1" Type="http://schemas.openxmlformats.org/officeDocument/2006/relationships/tags" Target="../tags/tag29.xml"/><Relationship Id="rId6" Type="http://schemas.openxmlformats.org/officeDocument/2006/relationships/image" Target="../media/image7.wmf"/><Relationship Id="rId5" Type="http://schemas.openxmlformats.org/officeDocument/2006/relationships/image" Target="../media/image8.wmf"/><Relationship Id="rId4" Type="http://schemas.openxmlformats.org/officeDocument/2006/relationships/image" Target="../media/image11.emf"/></Relationships>
</file>

<file path=ppt/slideLayouts/_rels/slideLayout73.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Master" Target="../slideMasters/slideMaster2.xml"/><Relationship Id="rId1" Type="http://schemas.openxmlformats.org/officeDocument/2006/relationships/tags" Target="../tags/tag30.xml"/><Relationship Id="rId6" Type="http://schemas.openxmlformats.org/officeDocument/2006/relationships/image" Target="../media/image10.wmf"/><Relationship Id="rId5" Type="http://schemas.openxmlformats.org/officeDocument/2006/relationships/image" Target="../media/image9.wmf"/><Relationship Id="rId4" Type="http://schemas.openxmlformats.org/officeDocument/2006/relationships/image" Target="../media/image11.emf"/></Relationships>
</file>

<file path=ppt/slideLayouts/_rels/slideLayout74.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Master" Target="../slideMasters/slideMaster2.xml"/><Relationship Id="rId1" Type="http://schemas.openxmlformats.org/officeDocument/2006/relationships/tags" Target="../tags/tag31.xml"/><Relationship Id="rId6" Type="http://schemas.openxmlformats.org/officeDocument/2006/relationships/image" Target="../media/image8.wmf"/><Relationship Id="rId5" Type="http://schemas.openxmlformats.org/officeDocument/2006/relationships/image" Target="../media/image7.wmf"/><Relationship Id="rId4" Type="http://schemas.openxmlformats.org/officeDocument/2006/relationships/image" Target="../media/image11.emf"/></Relationships>
</file>

<file path=ppt/slideLayouts/_rels/slideLayout75.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slideMaster" Target="../slideMasters/slideMaster2.xml"/><Relationship Id="rId1" Type="http://schemas.openxmlformats.org/officeDocument/2006/relationships/tags" Target="../tags/tag32.xml"/><Relationship Id="rId6" Type="http://schemas.openxmlformats.org/officeDocument/2006/relationships/image" Target="../media/image11.emf"/><Relationship Id="rId5" Type="http://schemas.openxmlformats.org/officeDocument/2006/relationships/oleObject" Target="../embeddings/oleObject22.bin"/><Relationship Id="rId4" Type="http://schemas.openxmlformats.org/officeDocument/2006/relationships/image" Target="../media/image10.wmf"/></Relationships>
</file>

<file path=ppt/slideLayouts/_rels/slideLayout76.xml.rels><?xml version="1.0" encoding="UTF-8" standalone="yes"?>
<Relationships xmlns="http://schemas.openxmlformats.org/package/2006/relationships"><Relationship Id="rId8" Type="http://schemas.openxmlformats.org/officeDocument/2006/relationships/oleObject" Target="../embeddings/oleObject24.bin"/><Relationship Id="rId3" Type="http://schemas.openxmlformats.org/officeDocument/2006/relationships/slideMaster" Target="../slideMasters/slideMaster2.xml"/><Relationship Id="rId7" Type="http://schemas.openxmlformats.org/officeDocument/2006/relationships/image" Target="../media/image8.wmf"/><Relationship Id="rId2" Type="http://schemas.openxmlformats.org/officeDocument/2006/relationships/tags" Target="../tags/tag34.xml"/><Relationship Id="rId1" Type="http://schemas.openxmlformats.org/officeDocument/2006/relationships/tags" Target="../tags/tag33.xml"/><Relationship Id="rId6" Type="http://schemas.openxmlformats.org/officeDocument/2006/relationships/image" Target="../media/image7.wmf"/><Relationship Id="rId5" Type="http://schemas.openxmlformats.org/officeDocument/2006/relationships/image" Target="../media/image11.emf"/><Relationship Id="rId4" Type="http://schemas.openxmlformats.org/officeDocument/2006/relationships/oleObject" Target="../embeddings/oleObject23.bin"/></Relationships>
</file>

<file path=ppt/slideLayouts/_rels/slideLayout77.xml.rels><?xml version="1.0" encoding="UTF-8" standalone="yes"?>
<Relationships xmlns="http://schemas.openxmlformats.org/package/2006/relationships"><Relationship Id="rId3" Type="http://schemas.openxmlformats.org/officeDocument/2006/relationships/oleObject" Target="../embeddings/oleObject25.bin"/><Relationship Id="rId2" Type="http://schemas.openxmlformats.org/officeDocument/2006/relationships/slideMaster" Target="../slideMasters/slideMaster2.xml"/><Relationship Id="rId1" Type="http://schemas.openxmlformats.org/officeDocument/2006/relationships/tags" Target="../tags/tag35.xml"/><Relationship Id="rId6" Type="http://schemas.openxmlformats.org/officeDocument/2006/relationships/image" Target="../media/image10.wmf"/><Relationship Id="rId5" Type="http://schemas.openxmlformats.org/officeDocument/2006/relationships/image" Target="../media/image9.wmf"/><Relationship Id="rId4" Type="http://schemas.openxmlformats.org/officeDocument/2006/relationships/image" Target="../media/image11.emf"/></Relationships>
</file>

<file path=ppt/slideLayouts/_rels/slideLayout78.xml.rels><?xml version="1.0" encoding="UTF-8" standalone="yes"?>
<Relationships xmlns="http://schemas.openxmlformats.org/package/2006/relationships"><Relationship Id="rId8" Type="http://schemas.openxmlformats.org/officeDocument/2006/relationships/oleObject" Target="../embeddings/oleObject27.bin"/><Relationship Id="rId3" Type="http://schemas.openxmlformats.org/officeDocument/2006/relationships/slideMaster" Target="../slideMasters/slideMaster2.xml"/><Relationship Id="rId7" Type="http://schemas.openxmlformats.org/officeDocument/2006/relationships/image" Target="../media/image8.wmf"/><Relationship Id="rId2" Type="http://schemas.openxmlformats.org/officeDocument/2006/relationships/tags" Target="../tags/tag37.xml"/><Relationship Id="rId1" Type="http://schemas.openxmlformats.org/officeDocument/2006/relationships/tags" Target="../tags/tag36.xml"/><Relationship Id="rId6" Type="http://schemas.openxmlformats.org/officeDocument/2006/relationships/image" Target="../media/image7.wmf"/><Relationship Id="rId5" Type="http://schemas.openxmlformats.org/officeDocument/2006/relationships/image" Target="../media/image11.emf"/><Relationship Id="rId4" Type="http://schemas.openxmlformats.org/officeDocument/2006/relationships/oleObject" Target="../embeddings/oleObject26.bin"/></Relationships>
</file>

<file path=ppt/slideLayouts/_rels/slideLayout79.xml.rels><?xml version="1.0" encoding="UTF-8" standalone="yes"?>
<Relationships xmlns="http://schemas.openxmlformats.org/package/2006/relationships"><Relationship Id="rId8" Type="http://schemas.openxmlformats.org/officeDocument/2006/relationships/oleObject" Target="../embeddings/oleObject29.bin"/><Relationship Id="rId3" Type="http://schemas.openxmlformats.org/officeDocument/2006/relationships/slideMaster" Target="../slideMasters/slideMaster2.xml"/><Relationship Id="rId7" Type="http://schemas.openxmlformats.org/officeDocument/2006/relationships/image" Target="../media/image8.wmf"/><Relationship Id="rId2" Type="http://schemas.openxmlformats.org/officeDocument/2006/relationships/tags" Target="../tags/tag39.xml"/><Relationship Id="rId1" Type="http://schemas.openxmlformats.org/officeDocument/2006/relationships/tags" Target="../tags/tag38.xml"/><Relationship Id="rId6" Type="http://schemas.openxmlformats.org/officeDocument/2006/relationships/image" Target="../media/image7.wmf"/><Relationship Id="rId5" Type="http://schemas.openxmlformats.org/officeDocument/2006/relationships/image" Target="../media/image11.emf"/><Relationship Id="rId4" Type="http://schemas.openxmlformats.org/officeDocument/2006/relationships/oleObject" Target="../embeddings/oleObject28.bin"/></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8" Type="http://schemas.openxmlformats.org/officeDocument/2006/relationships/oleObject" Target="../embeddings/oleObject31.bin"/><Relationship Id="rId3" Type="http://schemas.openxmlformats.org/officeDocument/2006/relationships/slideMaster" Target="../slideMasters/slideMaster2.xml"/><Relationship Id="rId7" Type="http://schemas.openxmlformats.org/officeDocument/2006/relationships/image" Target="../media/image8.wmf"/><Relationship Id="rId2" Type="http://schemas.openxmlformats.org/officeDocument/2006/relationships/tags" Target="../tags/tag41.xml"/><Relationship Id="rId1" Type="http://schemas.openxmlformats.org/officeDocument/2006/relationships/tags" Target="../tags/tag40.xml"/><Relationship Id="rId6" Type="http://schemas.openxmlformats.org/officeDocument/2006/relationships/image" Target="../media/image7.wmf"/><Relationship Id="rId5" Type="http://schemas.openxmlformats.org/officeDocument/2006/relationships/image" Target="../media/image11.emf"/><Relationship Id="rId4" Type="http://schemas.openxmlformats.org/officeDocument/2006/relationships/oleObject" Target="../embeddings/oleObject30.bin"/><Relationship Id="rId9" Type="http://schemas.openxmlformats.org/officeDocument/2006/relationships/image" Target="../media/image6.jpg"/></Relationships>
</file>

<file path=ppt/slideLayouts/_rels/slideLayout81.xml.rels><?xml version="1.0" encoding="UTF-8" standalone="yes"?>
<Relationships xmlns="http://schemas.openxmlformats.org/package/2006/relationships"><Relationship Id="rId8" Type="http://schemas.openxmlformats.org/officeDocument/2006/relationships/oleObject" Target="../embeddings/oleObject33.bin"/><Relationship Id="rId3" Type="http://schemas.openxmlformats.org/officeDocument/2006/relationships/slideMaster" Target="../slideMasters/slideMaster2.xml"/><Relationship Id="rId7" Type="http://schemas.openxmlformats.org/officeDocument/2006/relationships/image" Target="../media/image8.wmf"/><Relationship Id="rId2" Type="http://schemas.openxmlformats.org/officeDocument/2006/relationships/tags" Target="../tags/tag43.xml"/><Relationship Id="rId1" Type="http://schemas.openxmlformats.org/officeDocument/2006/relationships/tags" Target="../tags/tag42.xml"/><Relationship Id="rId6" Type="http://schemas.openxmlformats.org/officeDocument/2006/relationships/image" Target="../media/image7.wmf"/><Relationship Id="rId5" Type="http://schemas.openxmlformats.org/officeDocument/2006/relationships/image" Target="../media/image11.emf"/><Relationship Id="rId4" Type="http://schemas.openxmlformats.org/officeDocument/2006/relationships/oleObject" Target="../embeddings/oleObject32.bin"/><Relationship Id="rId9" Type="http://schemas.openxmlformats.org/officeDocument/2006/relationships/image" Target="../media/image6.jpg"/></Relationships>
</file>

<file path=ppt/slideLayouts/_rels/slideLayout82.xml.rels><?xml version="1.0" encoding="UTF-8" standalone="yes"?>
<Relationships xmlns="http://schemas.openxmlformats.org/package/2006/relationships"><Relationship Id="rId8" Type="http://schemas.openxmlformats.org/officeDocument/2006/relationships/oleObject" Target="../embeddings/oleObject35.bin"/><Relationship Id="rId3" Type="http://schemas.openxmlformats.org/officeDocument/2006/relationships/slideMaster" Target="../slideMasters/slideMaster2.xml"/><Relationship Id="rId7" Type="http://schemas.openxmlformats.org/officeDocument/2006/relationships/image" Target="../media/image8.wmf"/><Relationship Id="rId2" Type="http://schemas.openxmlformats.org/officeDocument/2006/relationships/tags" Target="../tags/tag45.xml"/><Relationship Id="rId1" Type="http://schemas.openxmlformats.org/officeDocument/2006/relationships/tags" Target="../tags/tag44.xml"/><Relationship Id="rId6" Type="http://schemas.openxmlformats.org/officeDocument/2006/relationships/image" Target="../media/image7.wmf"/><Relationship Id="rId5" Type="http://schemas.openxmlformats.org/officeDocument/2006/relationships/image" Target="../media/image11.emf"/><Relationship Id="rId4" Type="http://schemas.openxmlformats.org/officeDocument/2006/relationships/oleObject" Target="../embeddings/oleObject34.bin"/><Relationship Id="rId9" Type="http://schemas.openxmlformats.org/officeDocument/2006/relationships/image" Target="../media/image6.jpg"/></Relationships>
</file>

<file path=ppt/slideLayouts/_rels/slideLayout83.xml.rels><?xml version="1.0" encoding="UTF-8" standalone="yes"?>
<Relationships xmlns="http://schemas.openxmlformats.org/package/2006/relationships"><Relationship Id="rId8" Type="http://schemas.openxmlformats.org/officeDocument/2006/relationships/oleObject" Target="../embeddings/oleObject37.bin"/><Relationship Id="rId3" Type="http://schemas.openxmlformats.org/officeDocument/2006/relationships/slideMaster" Target="../slideMasters/slideMaster2.xml"/><Relationship Id="rId7" Type="http://schemas.openxmlformats.org/officeDocument/2006/relationships/image" Target="../media/image8.wmf"/><Relationship Id="rId2" Type="http://schemas.openxmlformats.org/officeDocument/2006/relationships/tags" Target="../tags/tag47.xml"/><Relationship Id="rId1" Type="http://schemas.openxmlformats.org/officeDocument/2006/relationships/tags" Target="../tags/tag46.xml"/><Relationship Id="rId6" Type="http://schemas.openxmlformats.org/officeDocument/2006/relationships/image" Target="../media/image7.wmf"/><Relationship Id="rId5" Type="http://schemas.openxmlformats.org/officeDocument/2006/relationships/image" Target="../media/image11.emf"/><Relationship Id="rId4" Type="http://schemas.openxmlformats.org/officeDocument/2006/relationships/oleObject" Target="../embeddings/oleObject36.bin"/><Relationship Id="rId9" Type="http://schemas.openxmlformats.org/officeDocument/2006/relationships/image" Target="../media/image6.jpg"/></Relationships>
</file>

<file path=ppt/slideLayouts/_rels/slideLayout84.xml.rels><?xml version="1.0" encoding="UTF-8" standalone="yes"?>
<Relationships xmlns="http://schemas.openxmlformats.org/package/2006/relationships"><Relationship Id="rId8" Type="http://schemas.openxmlformats.org/officeDocument/2006/relationships/oleObject" Target="../embeddings/oleObject39.bin"/><Relationship Id="rId3" Type="http://schemas.openxmlformats.org/officeDocument/2006/relationships/slideMaster" Target="../slideMasters/slideMaster2.xml"/><Relationship Id="rId7" Type="http://schemas.openxmlformats.org/officeDocument/2006/relationships/image" Target="../media/image8.wmf"/><Relationship Id="rId2" Type="http://schemas.openxmlformats.org/officeDocument/2006/relationships/tags" Target="../tags/tag49.xml"/><Relationship Id="rId1" Type="http://schemas.openxmlformats.org/officeDocument/2006/relationships/tags" Target="../tags/tag48.xml"/><Relationship Id="rId6" Type="http://schemas.openxmlformats.org/officeDocument/2006/relationships/image" Target="../media/image7.wmf"/><Relationship Id="rId5" Type="http://schemas.openxmlformats.org/officeDocument/2006/relationships/image" Target="../media/image11.emf"/><Relationship Id="rId4" Type="http://schemas.openxmlformats.org/officeDocument/2006/relationships/oleObject" Target="../embeddings/oleObject38.bin"/><Relationship Id="rId9" Type="http://schemas.openxmlformats.org/officeDocument/2006/relationships/image" Target="../media/image6.jpg"/></Relationships>
</file>

<file path=ppt/slideLayouts/_rels/slideLayout85.xml.rels><?xml version="1.0" encoding="UTF-8" standalone="yes"?>
<Relationships xmlns="http://schemas.openxmlformats.org/package/2006/relationships"><Relationship Id="rId8" Type="http://schemas.openxmlformats.org/officeDocument/2006/relationships/oleObject" Target="../embeddings/oleObject41.bin"/><Relationship Id="rId3" Type="http://schemas.openxmlformats.org/officeDocument/2006/relationships/slideMaster" Target="../slideMasters/slideMaster2.xml"/><Relationship Id="rId7" Type="http://schemas.openxmlformats.org/officeDocument/2006/relationships/image" Target="../media/image8.wmf"/><Relationship Id="rId2" Type="http://schemas.openxmlformats.org/officeDocument/2006/relationships/tags" Target="../tags/tag51.xml"/><Relationship Id="rId1" Type="http://schemas.openxmlformats.org/officeDocument/2006/relationships/tags" Target="../tags/tag50.xml"/><Relationship Id="rId6" Type="http://schemas.openxmlformats.org/officeDocument/2006/relationships/image" Target="../media/image7.wmf"/><Relationship Id="rId5" Type="http://schemas.openxmlformats.org/officeDocument/2006/relationships/image" Target="../media/image11.emf"/><Relationship Id="rId4" Type="http://schemas.openxmlformats.org/officeDocument/2006/relationships/oleObject" Target="../embeddings/oleObject40.bin"/><Relationship Id="rId9" Type="http://schemas.openxmlformats.org/officeDocument/2006/relationships/image" Target="../media/image6.jpg"/></Relationships>
</file>

<file path=ppt/slideLayouts/_rels/slideLayout86.xml.rels><?xml version="1.0" encoding="UTF-8" standalone="yes"?>
<Relationships xmlns="http://schemas.openxmlformats.org/package/2006/relationships"><Relationship Id="rId8" Type="http://schemas.openxmlformats.org/officeDocument/2006/relationships/oleObject" Target="../embeddings/oleObject43.bin"/><Relationship Id="rId3" Type="http://schemas.openxmlformats.org/officeDocument/2006/relationships/slideMaster" Target="../slideMasters/slideMaster2.xml"/><Relationship Id="rId7" Type="http://schemas.openxmlformats.org/officeDocument/2006/relationships/image" Target="../media/image8.wmf"/><Relationship Id="rId2" Type="http://schemas.openxmlformats.org/officeDocument/2006/relationships/tags" Target="../tags/tag53.xml"/><Relationship Id="rId1" Type="http://schemas.openxmlformats.org/officeDocument/2006/relationships/tags" Target="../tags/tag52.xml"/><Relationship Id="rId6" Type="http://schemas.openxmlformats.org/officeDocument/2006/relationships/image" Target="../media/image7.wmf"/><Relationship Id="rId5" Type="http://schemas.openxmlformats.org/officeDocument/2006/relationships/image" Target="../media/image11.emf"/><Relationship Id="rId4" Type="http://schemas.openxmlformats.org/officeDocument/2006/relationships/oleObject" Target="../embeddings/oleObject42.bin"/><Relationship Id="rId9" Type="http://schemas.openxmlformats.org/officeDocument/2006/relationships/image" Target="../media/image6.jpg"/></Relationships>
</file>

<file path=ppt/slideLayouts/_rels/slideLayout87.xml.rels><?xml version="1.0" encoding="UTF-8" standalone="yes"?>
<Relationships xmlns="http://schemas.openxmlformats.org/package/2006/relationships"><Relationship Id="rId8" Type="http://schemas.openxmlformats.org/officeDocument/2006/relationships/oleObject" Target="../embeddings/oleObject45.bin"/><Relationship Id="rId3" Type="http://schemas.openxmlformats.org/officeDocument/2006/relationships/slideMaster" Target="../slideMasters/slideMaster2.xml"/><Relationship Id="rId7" Type="http://schemas.openxmlformats.org/officeDocument/2006/relationships/image" Target="../media/image8.wmf"/><Relationship Id="rId2" Type="http://schemas.openxmlformats.org/officeDocument/2006/relationships/tags" Target="../tags/tag55.xml"/><Relationship Id="rId1" Type="http://schemas.openxmlformats.org/officeDocument/2006/relationships/tags" Target="../tags/tag54.xml"/><Relationship Id="rId6" Type="http://schemas.openxmlformats.org/officeDocument/2006/relationships/image" Target="../media/image7.wmf"/><Relationship Id="rId5" Type="http://schemas.openxmlformats.org/officeDocument/2006/relationships/image" Target="../media/image11.emf"/><Relationship Id="rId4" Type="http://schemas.openxmlformats.org/officeDocument/2006/relationships/oleObject" Target="../embeddings/oleObject44.bin"/></Relationships>
</file>

<file path=ppt/slideLayouts/_rels/slideLayout88.xml.rels><?xml version="1.0" encoding="UTF-8" standalone="yes"?>
<Relationships xmlns="http://schemas.openxmlformats.org/package/2006/relationships"><Relationship Id="rId3" Type="http://schemas.openxmlformats.org/officeDocument/2006/relationships/oleObject" Target="../embeddings/oleObject46.bin"/><Relationship Id="rId2" Type="http://schemas.openxmlformats.org/officeDocument/2006/relationships/slideMaster" Target="../slideMasters/slideMaster2.xml"/><Relationship Id="rId1" Type="http://schemas.openxmlformats.org/officeDocument/2006/relationships/tags" Target="../tags/tag56.xml"/><Relationship Id="rId6" Type="http://schemas.openxmlformats.org/officeDocument/2006/relationships/image" Target="../media/image10.wmf"/><Relationship Id="rId5" Type="http://schemas.openxmlformats.org/officeDocument/2006/relationships/image" Target="../media/image9.wmf"/><Relationship Id="rId4" Type="http://schemas.openxmlformats.org/officeDocument/2006/relationships/image" Target="../media/image11.emf"/></Relationships>
</file>

<file path=ppt/slideLayouts/_rels/slideLayout89.xml.rels><?xml version="1.0" encoding="UTF-8" standalone="yes"?>
<Relationships xmlns="http://schemas.openxmlformats.org/package/2006/relationships"><Relationship Id="rId8" Type="http://schemas.openxmlformats.org/officeDocument/2006/relationships/oleObject" Target="../embeddings/oleObject48.bin"/><Relationship Id="rId3" Type="http://schemas.openxmlformats.org/officeDocument/2006/relationships/slideMaster" Target="../slideMasters/slideMaster2.xml"/><Relationship Id="rId7" Type="http://schemas.openxmlformats.org/officeDocument/2006/relationships/image" Target="../media/image8.wmf"/><Relationship Id="rId2" Type="http://schemas.openxmlformats.org/officeDocument/2006/relationships/tags" Target="../tags/tag58.xml"/><Relationship Id="rId1" Type="http://schemas.openxmlformats.org/officeDocument/2006/relationships/tags" Target="../tags/tag57.xml"/><Relationship Id="rId6" Type="http://schemas.openxmlformats.org/officeDocument/2006/relationships/image" Target="../media/image7.wmf"/><Relationship Id="rId5" Type="http://schemas.openxmlformats.org/officeDocument/2006/relationships/image" Target="../media/image11.emf"/><Relationship Id="rId4" Type="http://schemas.openxmlformats.org/officeDocument/2006/relationships/oleObject" Target="../embeddings/oleObject47.bin"/></Relationships>
</file>

<file path=ppt/slideLayouts/_rels/slideLayout9.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tags" Target="../tags/tag3.xml"/><Relationship Id="rId4" Type="http://schemas.openxmlformats.org/officeDocument/2006/relationships/image" Target="../media/image1.emf"/></Relationships>
</file>

<file path=ppt/slideLayouts/_rels/slideLayout90.xml.rels><?xml version="1.0" encoding="UTF-8" standalone="yes"?>
<Relationships xmlns="http://schemas.openxmlformats.org/package/2006/relationships"><Relationship Id="rId3" Type="http://schemas.openxmlformats.org/officeDocument/2006/relationships/oleObject" Target="../embeddings/oleObject49.bin"/><Relationship Id="rId2" Type="http://schemas.openxmlformats.org/officeDocument/2006/relationships/slideMaster" Target="../slideMasters/slideMaster2.xml"/><Relationship Id="rId1" Type="http://schemas.openxmlformats.org/officeDocument/2006/relationships/tags" Target="../tags/tag59.xml"/><Relationship Id="rId6" Type="http://schemas.openxmlformats.org/officeDocument/2006/relationships/image" Target="../media/image8.wmf"/><Relationship Id="rId5" Type="http://schemas.openxmlformats.org/officeDocument/2006/relationships/image" Target="../media/image7.wmf"/><Relationship Id="rId4" Type="http://schemas.openxmlformats.org/officeDocument/2006/relationships/image" Target="../media/image11.emf"/></Relationships>
</file>

<file path=ppt/slideLayouts/_rels/slideLayout91.xml.rels><?xml version="1.0" encoding="UTF-8" standalone="yes"?>
<Relationships xmlns="http://schemas.openxmlformats.org/package/2006/relationships"><Relationship Id="rId8" Type="http://schemas.openxmlformats.org/officeDocument/2006/relationships/oleObject" Target="../embeddings/oleObject51.bin"/><Relationship Id="rId3" Type="http://schemas.openxmlformats.org/officeDocument/2006/relationships/slideMaster" Target="../slideMasters/slideMaster2.xml"/><Relationship Id="rId7" Type="http://schemas.openxmlformats.org/officeDocument/2006/relationships/image" Target="../media/image8.wmf"/><Relationship Id="rId2" Type="http://schemas.openxmlformats.org/officeDocument/2006/relationships/tags" Target="../tags/tag61.xml"/><Relationship Id="rId1" Type="http://schemas.openxmlformats.org/officeDocument/2006/relationships/tags" Target="../tags/tag60.xml"/><Relationship Id="rId6" Type="http://schemas.openxmlformats.org/officeDocument/2006/relationships/image" Target="../media/image7.wmf"/><Relationship Id="rId5" Type="http://schemas.openxmlformats.org/officeDocument/2006/relationships/image" Target="../media/image11.emf"/><Relationship Id="rId4" Type="http://schemas.openxmlformats.org/officeDocument/2006/relationships/oleObject" Target="../embeddings/oleObject50.bin"/></Relationships>
</file>

<file path=ppt/slideLayouts/_rels/slideLayout92.xml.rels><?xml version="1.0" encoding="UTF-8" standalone="yes"?>
<Relationships xmlns="http://schemas.openxmlformats.org/package/2006/relationships"><Relationship Id="rId3" Type="http://schemas.openxmlformats.org/officeDocument/2006/relationships/oleObject" Target="../embeddings/oleObject52.bin"/><Relationship Id="rId2" Type="http://schemas.openxmlformats.org/officeDocument/2006/relationships/slideMaster" Target="../slideMasters/slideMaster2.xml"/><Relationship Id="rId1" Type="http://schemas.openxmlformats.org/officeDocument/2006/relationships/tags" Target="../tags/tag62.xml"/><Relationship Id="rId6" Type="http://schemas.openxmlformats.org/officeDocument/2006/relationships/image" Target="../media/image10.wmf"/><Relationship Id="rId5" Type="http://schemas.openxmlformats.org/officeDocument/2006/relationships/image" Target="../media/image9.wmf"/><Relationship Id="rId4" Type="http://schemas.openxmlformats.org/officeDocument/2006/relationships/image" Target="../media/image11.emf"/></Relationships>
</file>

<file path=ppt/slideLayouts/_rels/slideLayout93.xml.rels><?xml version="1.0" encoding="UTF-8" standalone="yes"?>
<Relationships xmlns="http://schemas.openxmlformats.org/package/2006/relationships"><Relationship Id="rId3" Type="http://schemas.openxmlformats.org/officeDocument/2006/relationships/oleObject" Target="../embeddings/oleObject53.bin"/><Relationship Id="rId2" Type="http://schemas.openxmlformats.org/officeDocument/2006/relationships/slideMaster" Target="../slideMasters/slideMaster2.xml"/><Relationship Id="rId1" Type="http://schemas.openxmlformats.org/officeDocument/2006/relationships/tags" Target="../tags/tag63.xml"/><Relationship Id="rId6" Type="http://schemas.openxmlformats.org/officeDocument/2006/relationships/image" Target="../media/image7.wmf"/><Relationship Id="rId5" Type="http://schemas.openxmlformats.org/officeDocument/2006/relationships/image" Target="../media/image8.wmf"/><Relationship Id="rId4" Type="http://schemas.openxmlformats.org/officeDocument/2006/relationships/image" Target="../media/image11.emf"/></Relationships>
</file>

<file path=ppt/slideLayouts/_rels/slideLayout94.xml.rels><?xml version="1.0" encoding="UTF-8" standalone="yes"?>
<Relationships xmlns="http://schemas.openxmlformats.org/package/2006/relationships"><Relationship Id="rId3" Type="http://schemas.openxmlformats.org/officeDocument/2006/relationships/oleObject" Target="../embeddings/oleObject54.bin"/><Relationship Id="rId2" Type="http://schemas.openxmlformats.org/officeDocument/2006/relationships/slideMaster" Target="../slideMasters/slideMaster2.xml"/><Relationship Id="rId1" Type="http://schemas.openxmlformats.org/officeDocument/2006/relationships/tags" Target="../tags/tag64.xml"/><Relationship Id="rId6" Type="http://schemas.openxmlformats.org/officeDocument/2006/relationships/image" Target="../media/image7.wmf"/><Relationship Id="rId5" Type="http://schemas.openxmlformats.org/officeDocument/2006/relationships/image" Target="../media/image8.wmf"/><Relationship Id="rId4" Type="http://schemas.openxmlformats.org/officeDocument/2006/relationships/image" Target="../media/image11.emf"/></Relationships>
</file>

<file path=ppt/slideLayouts/_rels/slideLayout95.xml.rels><?xml version="1.0" encoding="UTF-8" standalone="yes"?>
<Relationships xmlns="http://schemas.openxmlformats.org/package/2006/relationships"><Relationship Id="rId3" Type="http://schemas.openxmlformats.org/officeDocument/2006/relationships/oleObject" Target="../embeddings/oleObject55.bin"/><Relationship Id="rId2" Type="http://schemas.openxmlformats.org/officeDocument/2006/relationships/slideMaster" Target="../slideMasters/slideMaster2.xml"/><Relationship Id="rId1" Type="http://schemas.openxmlformats.org/officeDocument/2006/relationships/tags" Target="../tags/tag65.xml"/><Relationship Id="rId6" Type="http://schemas.openxmlformats.org/officeDocument/2006/relationships/image" Target="../media/image10.wmf"/><Relationship Id="rId5" Type="http://schemas.openxmlformats.org/officeDocument/2006/relationships/image" Target="../media/image9.wmf"/><Relationship Id="rId4" Type="http://schemas.openxmlformats.org/officeDocument/2006/relationships/image" Target="../media/image11.emf"/></Relationships>
</file>

<file path=ppt/slideLayouts/_rels/slideLayout96.xml.rels><?xml version="1.0" encoding="UTF-8" standalone="yes"?>
<Relationships xmlns="http://schemas.openxmlformats.org/package/2006/relationships"><Relationship Id="rId3" Type="http://schemas.openxmlformats.org/officeDocument/2006/relationships/oleObject" Target="../embeddings/oleObject56.bin"/><Relationship Id="rId2" Type="http://schemas.openxmlformats.org/officeDocument/2006/relationships/slideMaster" Target="../slideMasters/slideMaster2.xml"/><Relationship Id="rId1" Type="http://schemas.openxmlformats.org/officeDocument/2006/relationships/tags" Target="../tags/tag66.xml"/><Relationship Id="rId6" Type="http://schemas.openxmlformats.org/officeDocument/2006/relationships/image" Target="../media/image10.wmf"/><Relationship Id="rId5" Type="http://schemas.openxmlformats.org/officeDocument/2006/relationships/image" Target="../media/image9.wmf"/><Relationship Id="rId4" Type="http://schemas.openxmlformats.org/officeDocument/2006/relationships/image" Target="../media/image11.emf"/></Relationships>
</file>

<file path=ppt/slideLayouts/_rels/slideLayout97.xml.rels><?xml version="1.0" encoding="UTF-8" standalone="yes"?>
<Relationships xmlns="http://schemas.openxmlformats.org/package/2006/relationships"><Relationship Id="rId8" Type="http://schemas.openxmlformats.org/officeDocument/2006/relationships/oleObject" Target="../embeddings/oleObject58.bin"/><Relationship Id="rId3" Type="http://schemas.openxmlformats.org/officeDocument/2006/relationships/slideMaster" Target="../slideMasters/slideMaster2.xml"/><Relationship Id="rId7" Type="http://schemas.openxmlformats.org/officeDocument/2006/relationships/image" Target="../media/image8.wmf"/><Relationship Id="rId2" Type="http://schemas.openxmlformats.org/officeDocument/2006/relationships/tags" Target="../tags/tag68.xml"/><Relationship Id="rId1" Type="http://schemas.openxmlformats.org/officeDocument/2006/relationships/tags" Target="../tags/tag67.xml"/><Relationship Id="rId6" Type="http://schemas.openxmlformats.org/officeDocument/2006/relationships/image" Target="../media/image7.wmf"/><Relationship Id="rId5" Type="http://schemas.openxmlformats.org/officeDocument/2006/relationships/image" Target="../media/image11.emf"/><Relationship Id="rId4" Type="http://schemas.openxmlformats.org/officeDocument/2006/relationships/oleObject" Target="../embeddings/oleObject57.bin"/><Relationship Id="rId9" Type="http://schemas.openxmlformats.org/officeDocument/2006/relationships/image" Target="../media/image6.jpg"/></Relationships>
</file>

<file path=ppt/slideLayouts/_rels/slideLayout98.xml.rels><?xml version="1.0" encoding="UTF-8" standalone="yes"?>
<Relationships xmlns="http://schemas.openxmlformats.org/package/2006/relationships"><Relationship Id="rId8" Type="http://schemas.openxmlformats.org/officeDocument/2006/relationships/oleObject" Target="../embeddings/oleObject60.bin"/><Relationship Id="rId3" Type="http://schemas.openxmlformats.org/officeDocument/2006/relationships/slideMaster" Target="../slideMasters/slideMaster2.xml"/><Relationship Id="rId7" Type="http://schemas.openxmlformats.org/officeDocument/2006/relationships/image" Target="../media/image8.wmf"/><Relationship Id="rId2" Type="http://schemas.openxmlformats.org/officeDocument/2006/relationships/tags" Target="../tags/tag70.xml"/><Relationship Id="rId1" Type="http://schemas.openxmlformats.org/officeDocument/2006/relationships/tags" Target="../tags/tag69.xml"/><Relationship Id="rId6" Type="http://schemas.openxmlformats.org/officeDocument/2006/relationships/image" Target="../media/image7.wmf"/><Relationship Id="rId5" Type="http://schemas.openxmlformats.org/officeDocument/2006/relationships/image" Target="../media/image11.emf"/><Relationship Id="rId4" Type="http://schemas.openxmlformats.org/officeDocument/2006/relationships/oleObject" Target="../embeddings/oleObject59.bin"/><Relationship Id="rId9" Type="http://schemas.openxmlformats.org/officeDocument/2006/relationships/image" Target="../media/image6.jpg"/></Relationships>
</file>

<file path=ppt/slideLayouts/_rels/slideLayout99.xml.rels><?xml version="1.0" encoding="UTF-8" standalone="yes"?>
<Relationships xmlns="http://schemas.openxmlformats.org/package/2006/relationships"><Relationship Id="rId3" Type="http://schemas.openxmlformats.org/officeDocument/2006/relationships/oleObject" Target="../embeddings/oleObject61.bin"/><Relationship Id="rId7" Type="http://schemas.openxmlformats.org/officeDocument/2006/relationships/image" Target="../media/image6.jpg"/><Relationship Id="rId2" Type="http://schemas.openxmlformats.org/officeDocument/2006/relationships/slideMaster" Target="../slideMasters/slideMaster2.xml"/><Relationship Id="rId1" Type="http://schemas.openxmlformats.org/officeDocument/2006/relationships/tags" Target="../tags/tag71.xml"/><Relationship Id="rId6" Type="http://schemas.openxmlformats.org/officeDocument/2006/relationships/image" Target="../media/image7.wmf"/><Relationship Id="rId5" Type="http://schemas.openxmlformats.org/officeDocument/2006/relationships/image" Target="../media/image8.wmf"/><Relationship Id="rId4" Type="http://schemas.openxmlformats.org/officeDocument/2006/relationships/image" Target="../media/image11.emf"/></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elfolie 01">
    <p:spTree>
      <p:nvGrpSpPr>
        <p:cNvPr id="1" name=""/>
        <p:cNvGrpSpPr/>
        <p:nvPr/>
      </p:nvGrpSpPr>
      <p:grpSpPr>
        <a:xfrm>
          <a:off x="0" y="0"/>
          <a:ext cx="0" cy="0"/>
          <a:chOff x="0" y="0"/>
          <a:chExt cx="0" cy="0"/>
        </a:xfrm>
      </p:grpSpPr>
      <p:sp>
        <p:nvSpPr>
          <p:cNvPr id="2" name="Titel 1"/>
          <p:cNvSpPr>
            <a:spLocks noGrp="1"/>
          </p:cNvSpPr>
          <p:nvPr>
            <p:ph type="ctrTitle" hasCustomPrompt="1"/>
          </p:nvPr>
        </p:nvSpPr>
        <p:spPr bwMode="blackWhite">
          <a:xfrm>
            <a:off x="576263" y="2321634"/>
            <a:ext cx="3993786" cy="2286326"/>
          </a:xfrm>
          <a:solidFill>
            <a:schemeClr val="accent2"/>
          </a:solidFill>
        </p:spPr>
        <p:txBody>
          <a:bodyPr lIns="396000" tIns="396000" rIns="396000" bIns="432000">
            <a:noAutofit/>
          </a:bodyPr>
          <a:lstStyle>
            <a:lvl1pPr>
              <a:defRPr sz="2400" b="0">
                <a:solidFill>
                  <a:schemeClr val="bg1"/>
                </a:solidFill>
              </a:defRPr>
            </a:lvl1pPr>
          </a:lstStyle>
          <a:p>
            <a:r>
              <a:rPr lang="de-DE" noProof="0"/>
              <a:t>Titel durch Klicken hinzufügen</a:t>
            </a:r>
          </a:p>
        </p:txBody>
      </p:sp>
      <p:sp>
        <p:nvSpPr>
          <p:cNvPr id="5" name="Fußzeilenplatzhalter 4"/>
          <p:cNvSpPr>
            <a:spLocks noGrp="1"/>
          </p:cNvSpPr>
          <p:nvPr>
            <p:ph type="ftr" sz="quarter" idx="11"/>
          </p:nvPr>
        </p:nvSpPr>
        <p:spPr bwMode="blackWhite">
          <a:xfrm>
            <a:off x="971916" y="4027882"/>
            <a:ext cx="3168000" cy="153888"/>
          </a:xfrm>
        </p:spPr>
        <p:txBody>
          <a:bodyPr anchor="b" anchorCtr="0"/>
          <a:lstStyle>
            <a:lvl1pPr>
              <a:defRPr sz="1000">
                <a:solidFill>
                  <a:schemeClr val="bg1"/>
                </a:solidFill>
              </a:defRPr>
            </a:lvl1pPr>
          </a:lstStyle>
          <a:p>
            <a:r>
              <a:rPr lang="de-DE"/>
              <a:t>Westnetz GmbH · Name · TT Monat JJJJ</a:t>
            </a:r>
          </a:p>
        </p:txBody>
      </p:sp>
      <p:grpSp>
        <p:nvGrpSpPr>
          <p:cNvPr id="41" name="Gruppieren 40"/>
          <p:cNvGrpSpPr/>
          <p:nvPr userDrawn="1"/>
        </p:nvGrpSpPr>
        <p:grpSpPr>
          <a:xfrm>
            <a:off x="575556" y="-124966"/>
            <a:ext cx="7416824" cy="108000"/>
            <a:chOff x="575556" y="-124966"/>
            <a:chExt cx="7416824" cy="108000"/>
          </a:xfrm>
        </p:grpSpPr>
        <p:sp>
          <p:nvSpPr>
            <p:cNvPr id="42" name="Freihandform 41"/>
            <p:cNvSpPr/>
            <p:nvPr userDrawn="1"/>
          </p:nvSpPr>
          <p:spPr>
            <a:xfrm>
              <a:off x="575556"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3" name="Freihandform 42"/>
            <p:cNvSpPr/>
            <p:nvPr userDrawn="1"/>
          </p:nvSpPr>
          <p:spPr>
            <a:xfrm>
              <a:off x="4139952"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4" name="Freihandform 43"/>
            <p:cNvSpPr/>
            <p:nvPr userDrawn="1"/>
          </p:nvSpPr>
          <p:spPr>
            <a:xfrm>
              <a:off x="4427984"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5" name="Freihandform 44"/>
            <p:cNvSpPr/>
            <p:nvPr userDrawn="1"/>
          </p:nvSpPr>
          <p:spPr>
            <a:xfrm>
              <a:off x="7992380"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46" name="Gruppieren 45"/>
          <p:cNvGrpSpPr/>
          <p:nvPr userDrawn="1"/>
        </p:nvGrpSpPr>
        <p:grpSpPr>
          <a:xfrm>
            <a:off x="575556" y="5160466"/>
            <a:ext cx="7416824" cy="108000"/>
            <a:chOff x="575556" y="5160466"/>
            <a:chExt cx="7416824" cy="108000"/>
          </a:xfrm>
        </p:grpSpPr>
        <p:sp>
          <p:nvSpPr>
            <p:cNvPr id="47" name="Freihandform 46"/>
            <p:cNvSpPr/>
            <p:nvPr userDrawn="1"/>
          </p:nvSpPr>
          <p:spPr bwMode="gray">
            <a:xfrm>
              <a:off x="575556"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48" name="Freihandform 47"/>
            <p:cNvSpPr/>
            <p:nvPr userDrawn="1"/>
          </p:nvSpPr>
          <p:spPr bwMode="gray">
            <a:xfrm>
              <a:off x="4139952"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49" name="Freihandform 48"/>
            <p:cNvSpPr/>
            <p:nvPr userDrawn="1"/>
          </p:nvSpPr>
          <p:spPr bwMode="gray">
            <a:xfrm>
              <a:off x="4427984"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50" name="Freihandform 49"/>
            <p:cNvSpPr/>
            <p:nvPr userDrawn="1"/>
          </p:nvSpPr>
          <p:spPr bwMode="gray">
            <a:xfrm>
              <a:off x="7992380"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grpSp>
      <p:grpSp>
        <p:nvGrpSpPr>
          <p:cNvPr id="51" name="Gruppieren 50"/>
          <p:cNvGrpSpPr/>
          <p:nvPr userDrawn="1"/>
        </p:nvGrpSpPr>
        <p:grpSpPr>
          <a:xfrm>
            <a:off x="-165953" y="1448006"/>
            <a:ext cx="144000" cy="3175980"/>
            <a:chOff x="-165953" y="1448006"/>
            <a:chExt cx="144000" cy="3175980"/>
          </a:xfrm>
        </p:grpSpPr>
        <p:sp>
          <p:nvSpPr>
            <p:cNvPr id="52" name="Freihandform 51"/>
            <p:cNvSpPr/>
            <p:nvPr/>
          </p:nvSpPr>
          <p:spPr bwMode="gray">
            <a:xfrm rot="16200000">
              <a:off x="-93953" y="4551986"/>
              <a:ext cx="0" cy="144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53" name="Freihandform 52"/>
            <p:cNvSpPr/>
            <p:nvPr/>
          </p:nvSpPr>
          <p:spPr bwMode="gray">
            <a:xfrm rot="16200000">
              <a:off x="-93953" y="1376006"/>
              <a:ext cx="0" cy="144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grpSp>
      <p:grpSp>
        <p:nvGrpSpPr>
          <p:cNvPr id="54" name="Gruppieren 53"/>
          <p:cNvGrpSpPr/>
          <p:nvPr userDrawn="1"/>
        </p:nvGrpSpPr>
        <p:grpSpPr>
          <a:xfrm>
            <a:off x="9166242" y="1455627"/>
            <a:ext cx="144000" cy="3171780"/>
            <a:chOff x="9166242" y="1455627"/>
            <a:chExt cx="144000" cy="3171780"/>
          </a:xfrm>
        </p:grpSpPr>
        <p:sp>
          <p:nvSpPr>
            <p:cNvPr id="55" name="Freihandform 54"/>
            <p:cNvSpPr/>
            <p:nvPr userDrawn="1"/>
          </p:nvSpPr>
          <p:spPr>
            <a:xfrm rot="16200000">
              <a:off x="9238242" y="4555407"/>
              <a:ext cx="0" cy="144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56" name="Freihandform 55"/>
            <p:cNvSpPr/>
            <p:nvPr userDrawn="1"/>
          </p:nvSpPr>
          <p:spPr>
            <a:xfrm rot="16200000">
              <a:off x="9238242" y="1383627"/>
              <a:ext cx="0" cy="144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grpSp>
      <p:pic>
        <p:nvPicPr>
          <p:cNvPr id="23" name="Grafik 22">
            <a:extLst>
              <a:ext uri="{FF2B5EF4-FFF2-40B4-BE49-F238E27FC236}">
                <a16:creationId xmlns:a16="http://schemas.microsoft.com/office/drawing/2014/main" id="{B06A0E27-F6F3-4C73-AAF8-F99F6B325404}"/>
              </a:ext>
            </a:extLst>
          </p:cNvPr>
          <p:cNvPicPr>
            <a:picLocks noChangeAspect="1"/>
          </p:cNvPicPr>
          <p:nvPr userDrawn="1"/>
        </p:nvPicPr>
        <p:blipFill>
          <a:blip r:embed="rId2"/>
          <a:stretch>
            <a:fillRect/>
          </a:stretch>
        </p:blipFill>
        <p:spPr bwMode="black">
          <a:xfrm>
            <a:off x="6481502" y="1462881"/>
            <a:ext cx="1905001" cy="333612"/>
          </a:xfrm>
          <a:prstGeom prst="rect">
            <a:avLst/>
          </a:prstGeom>
        </p:spPr>
      </p:pic>
      <p:pic>
        <p:nvPicPr>
          <p:cNvPr id="7" name="Grafik 6">
            <a:extLst>
              <a:ext uri="{FF2B5EF4-FFF2-40B4-BE49-F238E27FC236}">
                <a16:creationId xmlns:a16="http://schemas.microsoft.com/office/drawing/2014/main" id="{306A7367-67CE-4B73-AC1D-980111827A78}"/>
              </a:ext>
            </a:extLst>
          </p:cNvPr>
          <p:cNvPicPr>
            <a:picLocks noChangeAspect="1"/>
          </p:cNvPicPr>
          <p:nvPr userDrawn="1"/>
        </p:nvPicPr>
        <p:blipFill>
          <a:blip r:embed="rId3"/>
          <a:stretch>
            <a:fillRect/>
          </a:stretch>
        </p:blipFill>
        <p:spPr bwMode="black">
          <a:xfrm>
            <a:off x="330160" y="215999"/>
            <a:ext cx="1904983" cy="351906"/>
          </a:xfrm>
          <a:prstGeom prst="rect">
            <a:avLst/>
          </a:prstGeom>
        </p:spPr>
      </p:pic>
    </p:spTree>
    <p:extLst>
      <p:ext uri="{BB962C8B-B14F-4D97-AF65-F5344CB8AC3E}">
        <p14:creationId xmlns:p14="http://schemas.microsoft.com/office/powerpoint/2010/main" val="15668948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rennchart Bildschirm">
    <p:bg>
      <p:bgPr>
        <a:solidFill>
          <a:srgbClr val="005F69"/>
        </a:solidFill>
        <a:effectLst/>
      </p:bgPr>
    </p:bg>
    <p:spTree>
      <p:nvGrpSpPr>
        <p:cNvPr id="1" name=""/>
        <p:cNvGrpSpPr/>
        <p:nvPr/>
      </p:nvGrpSpPr>
      <p:grpSpPr>
        <a:xfrm>
          <a:off x="0" y="0"/>
          <a:ext cx="0" cy="0"/>
          <a:chOff x="0" y="0"/>
          <a:chExt cx="0" cy="0"/>
        </a:xfrm>
      </p:grpSpPr>
      <p:sp>
        <p:nvSpPr>
          <p:cNvPr id="2" name="Titel 1"/>
          <p:cNvSpPr>
            <a:spLocks noGrp="1"/>
          </p:cNvSpPr>
          <p:nvPr>
            <p:ph type="title" hasCustomPrompt="1"/>
          </p:nvPr>
        </p:nvSpPr>
        <p:spPr bwMode="black">
          <a:xfrm>
            <a:off x="3028464" y="1877536"/>
            <a:ext cx="4964599" cy="664797"/>
          </a:xfrm>
        </p:spPr>
        <p:txBody>
          <a:bodyPr anchor="b"/>
          <a:lstStyle>
            <a:lvl1pPr>
              <a:defRPr sz="4800" b="0" cap="all" baseline="0">
                <a:solidFill>
                  <a:srgbClr val="E60055"/>
                </a:solidFill>
              </a:defRPr>
            </a:lvl1pPr>
          </a:lstStyle>
          <a:p>
            <a:r>
              <a:rPr lang="de-DE" noProof="0"/>
              <a:t>Trennfolie</a:t>
            </a:r>
          </a:p>
        </p:txBody>
      </p:sp>
      <p:sp>
        <p:nvSpPr>
          <p:cNvPr id="10" name="Textplatzhalter 9"/>
          <p:cNvSpPr>
            <a:spLocks noGrp="1"/>
          </p:cNvSpPr>
          <p:nvPr>
            <p:ph type="body" sz="quarter" idx="10"/>
          </p:nvPr>
        </p:nvSpPr>
        <p:spPr>
          <a:xfrm>
            <a:off x="3027966" y="2568551"/>
            <a:ext cx="4963255" cy="430887"/>
          </a:xfrm>
        </p:spPr>
        <p:txBody>
          <a:bodyPr vert="horz" wrap="square" lIns="0" tIns="0" rIns="0" bIns="0" rtlCol="0" anchor="t" anchorCtr="0">
            <a:spAutoFit/>
          </a:bodyPr>
          <a:lstStyle>
            <a:lvl1pPr marL="0" indent="0">
              <a:buNone/>
              <a:defRPr lang="de-DE" sz="2800" b="0" cap="none" baseline="0" smtClean="0">
                <a:latin typeface="+mj-lt"/>
                <a:ea typeface="+mj-ea"/>
                <a:cs typeface="+mj-cs"/>
              </a:defRPr>
            </a:lvl1pPr>
            <a:lvl2pPr>
              <a:defRPr lang="de-DE" sz="1800" smtClean="0"/>
            </a:lvl2pPr>
            <a:lvl3pPr>
              <a:defRPr lang="de-DE" sz="1800" smtClean="0"/>
            </a:lvl3pPr>
            <a:lvl4pPr>
              <a:defRPr lang="de-DE" sz="1800" smtClean="0"/>
            </a:lvl4pPr>
            <a:lvl5pPr>
              <a:defRPr lang="de-DE" sz="1800"/>
            </a:lvl5pPr>
          </a:lstStyle>
          <a:p>
            <a:pPr lvl="0"/>
            <a:r>
              <a:rPr lang="de-DE" sz="2800" cap="none" baseline="0" noProof="0">
                <a:solidFill>
                  <a:schemeClr val="tx1"/>
                </a:solidFill>
              </a:rPr>
              <a:t>Mastertextformat bearbeiten</a:t>
            </a:r>
          </a:p>
        </p:txBody>
      </p:sp>
      <p:grpSp>
        <p:nvGrpSpPr>
          <p:cNvPr id="28" name="Gruppieren 27"/>
          <p:cNvGrpSpPr/>
          <p:nvPr userDrawn="1"/>
        </p:nvGrpSpPr>
        <p:grpSpPr>
          <a:xfrm>
            <a:off x="575556" y="-124966"/>
            <a:ext cx="7416824" cy="108000"/>
            <a:chOff x="575556" y="-124966"/>
            <a:chExt cx="7416824" cy="108000"/>
          </a:xfrm>
        </p:grpSpPr>
        <p:sp>
          <p:nvSpPr>
            <p:cNvPr id="29" name="Freihandform 28"/>
            <p:cNvSpPr/>
            <p:nvPr userDrawn="1"/>
          </p:nvSpPr>
          <p:spPr>
            <a:xfrm>
              <a:off x="575556"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0" name="Freihandform 29"/>
            <p:cNvSpPr/>
            <p:nvPr userDrawn="1"/>
          </p:nvSpPr>
          <p:spPr>
            <a:xfrm>
              <a:off x="4139952"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1" name="Freihandform 30"/>
            <p:cNvSpPr/>
            <p:nvPr userDrawn="1"/>
          </p:nvSpPr>
          <p:spPr>
            <a:xfrm>
              <a:off x="4427984"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2" name="Freihandform 31"/>
            <p:cNvSpPr/>
            <p:nvPr userDrawn="1"/>
          </p:nvSpPr>
          <p:spPr>
            <a:xfrm>
              <a:off x="7992380"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33" name="Gruppieren 32"/>
          <p:cNvGrpSpPr/>
          <p:nvPr userDrawn="1"/>
        </p:nvGrpSpPr>
        <p:grpSpPr>
          <a:xfrm>
            <a:off x="575556" y="5160466"/>
            <a:ext cx="7416824" cy="108000"/>
            <a:chOff x="575556" y="5160466"/>
            <a:chExt cx="7416824" cy="108000"/>
          </a:xfrm>
        </p:grpSpPr>
        <p:sp>
          <p:nvSpPr>
            <p:cNvPr id="34" name="Freihandform 33"/>
            <p:cNvSpPr/>
            <p:nvPr userDrawn="1"/>
          </p:nvSpPr>
          <p:spPr bwMode="gray">
            <a:xfrm>
              <a:off x="575556"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noProof="0"/>
            </a:p>
          </p:txBody>
        </p:sp>
        <p:sp>
          <p:nvSpPr>
            <p:cNvPr id="35" name="Freihandform 34"/>
            <p:cNvSpPr/>
            <p:nvPr userDrawn="1"/>
          </p:nvSpPr>
          <p:spPr bwMode="gray">
            <a:xfrm>
              <a:off x="4139952"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noProof="0"/>
            </a:p>
          </p:txBody>
        </p:sp>
        <p:sp>
          <p:nvSpPr>
            <p:cNvPr id="36" name="Freihandform 35"/>
            <p:cNvSpPr/>
            <p:nvPr userDrawn="1"/>
          </p:nvSpPr>
          <p:spPr bwMode="gray">
            <a:xfrm>
              <a:off x="4427984"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noProof="0"/>
            </a:p>
          </p:txBody>
        </p:sp>
        <p:sp>
          <p:nvSpPr>
            <p:cNvPr id="37" name="Freihandform 36"/>
            <p:cNvSpPr/>
            <p:nvPr userDrawn="1"/>
          </p:nvSpPr>
          <p:spPr bwMode="gray">
            <a:xfrm>
              <a:off x="7992380"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noProof="0"/>
            </a:p>
          </p:txBody>
        </p:sp>
      </p:grpSp>
      <p:grpSp>
        <p:nvGrpSpPr>
          <p:cNvPr id="38" name="Gruppieren 37"/>
          <p:cNvGrpSpPr/>
          <p:nvPr userDrawn="1"/>
        </p:nvGrpSpPr>
        <p:grpSpPr>
          <a:xfrm>
            <a:off x="-165953" y="1448006"/>
            <a:ext cx="144000" cy="3175980"/>
            <a:chOff x="-165953" y="1448006"/>
            <a:chExt cx="144000" cy="3175980"/>
          </a:xfrm>
        </p:grpSpPr>
        <p:sp>
          <p:nvSpPr>
            <p:cNvPr id="39" name="Freihandform 38"/>
            <p:cNvSpPr/>
            <p:nvPr/>
          </p:nvSpPr>
          <p:spPr bwMode="gray">
            <a:xfrm rot="16200000">
              <a:off x="-93953" y="4551986"/>
              <a:ext cx="0" cy="144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noProof="0"/>
            </a:p>
          </p:txBody>
        </p:sp>
        <p:sp>
          <p:nvSpPr>
            <p:cNvPr id="40" name="Freihandform 39"/>
            <p:cNvSpPr/>
            <p:nvPr/>
          </p:nvSpPr>
          <p:spPr bwMode="gray">
            <a:xfrm rot="16200000">
              <a:off x="-93953" y="1376006"/>
              <a:ext cx="0" cy="144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noProof="0"/>
            </a:p>
          </p:txBody>
        </p:sp>
      </p:grpSp>
      <p:grpSp>
        <p:nvGrpSpPr>
          <p:cNvPr id="41" name="Gruppieren 40"/>
          <p:cNvGrpSpPr/>
          <p:nvPr userDrawn="1"/>
        </p:nvGrpSpPr>
        <p:grpSpPr>
          <a:xfrm>
            <a:off x="9166242" y="1455627"/>
            <a:ext cx="144000" cy="3171780"/>
            <a:chOff x="9166242" y="1455627"/>
            <a:chExt cx="144000" cy="3171780"/>
          </a:xfrm>
        </p:grpSpPr>
        <p:sp>
          <p:nvSpPr>
            <p:cNvPr id="42" name="Freihandform 41"/>
            <p:cNvSpPr/>
            <p:nvPr userDrawn="1"/>
          </p:nvSpPr>
          <p:spPr>
            <a:xfrm rot="16200000">
              <a:off x="9238242" y="4555407"/>
              <a:ext cx="0" cy="144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noProof="0"/>
            </a:p>
          </p:txBody>
        </p:sp>
        <p:sp>
          <p:nvSpPr>
            <p:cNvPr id="43" name="Freihandform 42"/>
            <p:cNvSpPr/>
            <p:nvPr userDrawn="1"/>
          </p:nvSpPr>
          <p:spPr>
            <a:xfrm rot="16200000">
              <a:off x="9238242" y="1383627"/>
              <a:ext cx="0" cy="144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noProof="0"/>
            </a:p>
          </p:txBody>
        </p:sp>
      </p:grpSp>
      <p:pic>
        <p:nvPicPr>
          <p:cNvPr id="22" name="Grafik 21">
            <a:extLst>
              <a:ext uri="{FF2B5EF4-FFF2-40B4-BE49-F238E27FC236}">
                <a16:creationId xmlns:a16="http://schemas.microsoft.com/office/drawing/2014/main" id="{F53463B1-F665-4466-9B2A-C859B565C885}"/>
              </a:ext>
            </a:extLst>
          </p:cNvPr>
          <p:cNvPicPr>
            <a:picLocks noChangeAspect="1"/>
          </p:cNvPicPr>
          <p:nvPr userDrawn="1"/>
        </p:nvPicPr>
        <p:blipFill>
          <a:blip r:embed="rId2"/>
          <a:stretch>
            <a:fillRect/>
          </a:stretch>
        </p:blipFill>
        <p:spPr bwMode="black">
          <a:xfrm>
            <a:off x="8085600" y="273442"/>
            <a:ext cx="860400" cy="150677"/>
          </a:xfrm>
          <a:prstGeom prst="rect">
            <a:avLst/>
          </a:prstGeom>
        </p:spPr>
      </p:pic>
      <p:pic>
        <p:nvPicPr>
          <p:cNvPr id="23" name="Grafik 22">
            <a:extLst>
              <a:ext uri="{FF2B5EF4-FFF2-40B4-BE49-F238E27FC236}">
                <a16:creationId xmlns:a16="http://schemas.microsoft.com/office/drawing/2014/main" id="{024F050C-ADB9-48C7-81E4-D6F411525426}"/>
              </a:ext>
            </a:extLst>
          </p:cNvPr>
          <p:cNvPicPr>
            <a:picLocks noChangeAspect="1"/>
          </p:cNvPicPr>
          <p:nvPr userDrawn="1"/>
        </p:nvPicPr>
        <p:blipFill>
          <a:blip r:embed="rId3"/>
          <a:stretch>
            <a:fillRect/>
          </a:stretch>
        </p:blipFill>
        <p:spPr bwMode="black">
          <a:xfrm>
            <a:off x="8084079" y="4710271"/>
            <a:ext cx="861920" cy="159222"/>
          </a:xfrm>
          <a:prstGeom prst="rect">
            <a:avLst/>
          </a:prstGeom>
        </p:spPr>
      </p:pic>
    </p:spTree>
    <p:extLst>
      <p:ext uri="{BB962C8B-B14F-4D97-AF65-F5344CB8AC3E}">
        <p14:creationId xmlns:p14="http://schemas.microsoft.com/office/powerpoint/2010/main" val="273619134"/>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showMasterSp="0" preserve="1" userDrawn="1">
  <p:cSld name="2 Ansprechpartner mit Bildern">
    <p:spTree>
      <p:nvGrpSpPr>
        <p:cNvPr id="1" name=""/>
        <p:cNvGrpSpPr/>
        <p:nvPr/>
      </p:nvGrpSpPr>
      <p:grpSpPr>
        <a:xfrm>
          <a:off x="0" y="0"/>
          <a:ext cx="0" cy="0"/>
          <a:chOff x="0" y="0"/>
          <a:chExt cx="0" cy="0"/>
        </a:xfrm>
      </p:grpSpPr>
      <p:graphicFrame>
        <p:nvGraphicFramePr>
          <p:cNvPr id="19" name="Objekt 12" hidden="1">
            <a:extLst>
              <a:ext uri="{FF2B5EF4-FFF2-40B4-BE49-F238E27FC236}">
                <a16:creationId xmlns:a16="http://schemas.microsoft.com/office/drawing/2014/main" id="{B2489DD5-E6E6-40E7-888D-8B96752A66D7}"/>
              </a:ext>
            </a:extLst>
          </p:cNvPr>
          <p:cNvGraphicFramePr>
            <a:graphicFrameLocks noChangeAspect="1"/>
          </p:cNvGraphicFramePr>
          <p:nvPr>
            <p:custDataLst>
              <p:tags r:id="rId1"/>
            </p:custDataLst>
          </p:nvPr>
        </p:nvGraphicFramePr>
        <p:xfrm>
          <a:off x="1589" y="1192"/>
          <a:ext cx="1587" cy="2381"/>
        </p:xfrm>
        <a:graphic>
          <a:graphicData uri="http://schemas.openxmlformats.org/presentationml/2006/ole">
            <mc:AlternateContent xmlns:mc="http://schemas.openxmlformats.org/markup-compatibility/2006">
              <mc:Choice xmlns:v="urn:schemas-microsoft-com:vml" Requires="v">
                <p:oleObj name="think-cell Folie" r:id="rId4" imgW="360" imgH="360" progId="TCLayout.ActiveDocument.1">
                  <p:embed/>
                </p:oleObj>
              </mc:Choice>
              <mc:Fallback>
                <p:oleObj name="think-cell Folie" r:id="rId4" imgW="360" imgH="360" progId="TCLayout.ActiveDocument.1">
                  <p:embed/>
                  <p:pic>
                    <p:nvPicPr>
                      <p:cNvPr id="19" name="Objekt 12" hidden="1">
                        <a:extLst>
                          <a:ext uri="{FF2B5EF4-FFF2-40B4-BE49-F238E27FC236}">
                            <a16:creationId xmlns:a16="http://schemas.microsoft.com/office/drawing/2014/main" id="{B2489DD5-E6E6-40E7-888D-8B96752A66D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9" y="1192"/>
                        <a:ext cx="1587" cy="2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20" name="Gruppieren 20">
            <a:extLst>
              <a:ext uri="{FF2B5EF4-FFF2-40B4-BE49-F238E27FC236}">
                <a16:creationId xmlns:a16="http://schemas.microsoft.com/office/drawing/2014/main" id="{FE4C608A-C124-4144-A44F-A9D077533A72}"/>
              </a:ext>
            </a:extLst>
          </p:cNvPr>
          <p:cNvGrpSpPr>
            <a:grpSpLocks/>
          </p:cNvGrpSpPr>
          <p:nvPr/>
        </p:nvGrpSpPr>
        <p:grpSpPr bwMode="auto">
          <a:xfrm>
            <a:off x="576263" y="-125016"/>
            <a:ext cx="7416800" cy="108347"/>
            <a:chOff x="575556" y="-124966"/>
            <a:chExt cx="7416824" cy="108000"/>
          </a:xfrm>
        </p:grpSpPr>
        <p:sp>
          <p:nvSpPr>
            <p:cNvPr id="21" name="Freihandform 28">
              <a:extLst>
                <a:ext uri="{FF2B5EF4-FFF2-40B4-BE49-F238E27FC236}">
                  <a16:creationId xmlns:a16="http://schemas.microsoft.com/office/drawing/2014/main" id="{326F989F-5A96-436E-A9D1-75855D15E2C5}"/>
                </a:ext>
              </a:extLst>
            </p:cNvPr>
            <p:cNvSpPr/>
            <p:nvPr userDrawn="1"/>
          </p:nvSpPr>
          <p:spPr>
            <a:xfrm>
              <a:off x="575556"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dirty="0"/>
            </a:p>
          </p:txBody>
        </p:sp>
        <p:sp>
          <p:nvSpPr>
            <p:cNvPr id="22" name="Freihandform 29">
              <a:extLst>
                <a:ext uri="{FF2B5EF4-FFF2-40B4-BE49-F238E27FC236}">
                  <a16:creationId xmlns:a16="http://schemas.microsoft.com/office/drawing/2014/main" id="{ED47FE42-3D18-4145-B7FE-DC68159642B0}"/>
                </a:ext>
              </a:extLst>
            </p:cNvPr>
            <p:cNvSpPr/>
            <p:nvPr userDrawn="1"/>
          </p:nvSpPr>
          <p:spPr>
            <a:xfrm>
              <a:off x="4139505"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dirty="0"/>
            </a:p>
          </p:txBody>
        </p:sp>
        <p:sp>
          <p:nvSpPr>
            <p:cNvPr id="23" name="Freihandform 30">
              <a:extLst>
                <a:ext uri="{FF2B5EF4-FFF2-40B4-BE49-F238E27FC236}">
                  <a16:creationId xmlns:a16="http://schemas.microsoft.com/office/drawing/2014/main" id="{F5F82443-21CE-4232-8BD1-6321860EA91B}"/>
                </a:ext>
              </a:extLst>
            </p:cNvPr>
            <p:cNvSpPr/>
            <p:nvPr userDrawn="1"/>
          </p:nvSpPr>
          <p:spPr>
            <a:xfrm>
              <a:off x="4428430"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dirty="0"/>
            </a:p>
          </p:txBody>
        </p:sp>
        <p:sp>
          <p:nvSpPr>
            <p:cNvPr id="24" name="Freihandform 31">
              <a:extLst>
                <a:ext uri="{FF2B5EF4-FFF2-40B4-BE49-F238E27FC236}">
                  <a16:creationId xmlns:a16="http://schemas.microsoft.com/office/drawing/2014/main" id="{6285FAB0-BBC4-4739-B4D5-1D98E551D7DE}"/>
                </a:ext>
              </a:extLst>
            </p:cNvPr>
            <p:cNvSpPr/>
            <p:nvPr userDrawn="1"/>
          </p:nvSpPr>
          <p:spPr>
            <a:xfrm>
              <a:off x="7992380"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dirty="0"/>
            </a:p>
          </p:txBody>
        </p:sp>
      </p:grpSp>
      <p:grpSp>
        <p:nvGrpSpPr>
          <p:cNvPr id="25" name="Gruppieren 44">
            <a:extLst>
              <a:ext uri="{FF2B5EF4-FFF2-40B4-BE49-F238E27FC236}">
                <a16:creationId xmlns:a16="http://schemas.microsoft.com/office/drawing/2014/main" id="{8B7EF0CF-A31D-4E52-A4AC-10F98DF94CBF}"/>
              </a:ext>
            </a:extLst>
          </p:cNvPr>
          <p:cNvGrpSpPr>
            <a:grpSpLocks/>
          </p:cNvGrpSpPr>
          <p:nvPr/>
        </p:nvGrpSpPr>
        <p:grpSpPr bwMode="auto">
          <a:xfrm>
            <a:off x="576263" y="5160169"/>
            <a:ext cx="7416800" cy="108347"/>
            <a:chOff x="575556" y="5160466"/>
            <a:chExt cx="7416824" cy="108000"/>
          </a:xfrm>
        </p:grpSpPr>
        <p:sp>
          <p:nvSpPr>
            <p:cNvPr id="26" name="Freihandform 33">
              <a:extLst>
                <a:ext uri="{FF2B5EF4-FFF2-40B4-BE49-F238E27FC236}">
                  <a16:creationId xmlns:a16="http://schemas.microsoft.com/office/drawing/2014/main" id="{726A3C0A-8E16-4606-95FF-24773744476A}"/>
                </a:ext>
              </a:extLst>
            </p:cNvPr>
            <p:cNvSpPr/>
            <p:nvPr userDrawn="1"/>
          </p:nvSpPr>
          <p:spPr bwMode="gray">
            <a:xfrm>
              <a:off x="575556"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dirty="0"/>
            </a:p>
          </p:txBody>
        </p:sp>
        <p:sp>
          <p:nvSpPr>
            <p:cNvPr id="27" name="Freihandform 34">
              <a:extLst>
                <a:ext uri="{FF2B5EF4-FFF2-40B4-BE49-F238E27FC236}">
                  <a16:creationId xmlns:a16="http://schemas.microsoft.com/office/drawing/2014/main" id="{29935A30-6F2A-4081-A217-36CB008DA15D}"/>
                </a:ext>
              </a:extLst>
            </p:cNvPr>
            <p:cNvSpPr/>
            <p:nvPr userDrawn="1"/>
          </p:nvSpPr>
          <p:spPr bwMode="gray">
            <a:xfrm>
              <a:off x="4139505"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dirty="0"/>
            </a:p>
          </p:txBody>
        </p:sp>
        <p:sp>
          <p:nvSpPr>
            <p:cNvPr id="28" name="Freihandform 37">
              <a:extLst>
                <a:ext uri="{FF2B5EF4-FFF2-40B4-BE49-F238E27FC236}">
                  <a16:creationId xmlns:a16="http://schemas.microsoft.com/office/drawing/2014/main" id="{7B33A04F-3233-47AB-B843-661A67C830A3}"/>
                </a:ext>
              </a:extLst>
            </p:cNvPr>
            <p:cNvSpPr/>
            <p:nvPr userDrawn="1"/>
          </p:nvSpPr>
          <p:spPr bwMode="gray">
            <a:xfrm>
              <a:off x="4428430"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dirty="0"/>
            </a:p>
          </p:txBody>
        </p:sp>
        <p:sp>
          <p:nvSpPr>
            <p:cNvPr id="29" name="Freihandform 40">
              <a:extLst>
                <a:ext uri="{FF2B5EF4-FFF2-40B4-BE49-F238E27FC236}">
                  <a16:creationId xmlns:a16="http://schemas.microsoft.com/office/drawing/2014/main" id="{60FABC05-69FE-4939-9721-80A19E5D472B}"/>
                </a:ext>
              </a:extLst>
            </p:cNvPr>
            <p:cNvSpPr/>
            <p:nvPr userDrawn="1"/>
          </p:nvSpPr>
          <p:spPr bwMode="gray">
            <a:xfrm>
              <a:off x="7992380"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dirty="0"/>
            </a:p>
          </p:txBody>
        </p:sp>
      </p:grpSp>
      <p:grpSp>
        <p:nvGrpSpPr>
          <p:cNvPr id="30" name="Gruppieren 7">
            <a:extLst>
              <a:ext uri="{FF2B5EF4-FFF2-40B4-BE49-F238E27FC236}">
                <a16:creationId xmlns:a16="http://schemas.microsoft.com/office/drawing/2014/main" id="{9C93042A-5CBC-482B-B31B-98E73BBAC9BA}"/>
              </a:ext>
            </a:extLst>
          </p:cNvPr>
          <p:cNvGrpSpPr>
            <a:grpSpLocks/>
          </p:cNvGrpSpPr>
          <p:nvPr/>
        </p:nvGrpSpPr>
        <p:grpSpPr bwMode="auto">
          <a:xfrm>
            <a:off x="-166688" y="1087042"/>
            <a:ext cx="144463" cy="3668315"/>
            <a:chOff x="-165953" y="1448781"/>
            <a:chExt cx="144001" cy="4891981"/>
          </a:xfrm>
        </p:grpSpPr>
        <p:sp>
          <p:nvSpPr>
            <p:cNvPr id="31" name="Freihandform 22">
              <a:extLst>
                <a:ext uri="{FF2B5EF4-FFF2-40B4-BE49-F238E27FC236}">
                  <a16:creationId xmlns:a16="http://schemas.microsoft.com/office/drawing/2014/main" id="{C807EA21-7368-4745-B7D4-CB2FF12534DF}"/>
                </a:ext>
              </a:extLst>
            </p:cNvPr>
            <p:cNvSpPr/>
            <p:nvPr/>
          </p:nvSpPr>
          <p:spPr bwMode="gray">
            <a:xfrm rot="16200000">
              <a:off x="-93952" y="6268761"/>
              <a:ext cx="0" cy="144001"/>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dirty="0"/>
            </a:p>
          </p:txBody>
        </p:sp>
        <p:sp>
          <p:nvSpPr>
            <p:cNvPr id="32" name="Freihandform 23">
              <a:extLst>
                <a:ext uri="{FF2B5EF4-FFF2-40B4-BE49-F238E27FC236}">
                  <a16:creationId xmlns:a16="http://schemas.microsoft.com/office/drawing/2014/main" id="{316C0D46-DF46-45E8-B424-2ACC6B842A23}"/>
                </a:ext>
              </a:extLst>
            </p:cNvPr>
            <p:cNvSpPr/>
            <p:nvPr/>
          </p:nvSpPr>
          <p:spPr bwMode="gray">
            <a:xfrm rot="16200000">
              <a:off x="-93952" y="1664170"/>
              <a:ext cx="0" cy="144001"/>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dirty="0"/>
            </a:p>
          </p:txBody>
        </p:sp>
        <p:sp>
          <p:nvSpPr>
            <p:cNvPr id="33" name="Freihandform 44">
              <a:extLst>
                <a:ext uri="{FF2B5EF4-FFF2-40B4-BE49-F238E27FC236}">
                  <a16:creationId xmlns:a16="http://schemas.microsoft.com/office/drawing/2014/main" id="{DE792866-396A-49E8-8721-40B2FEEF0AB2}"/>
                </a:ext>
              </a:extLst>
            </p:cNvPr>
            <p:cNvSpPr/>
            <p:nvPr userDrawn="1"/>
          </p:nvSpPr>
          <p:spPr bwMode="gray">
            <a:xfrm rot="16200000">
              <a:off x="-93952" y="1376780"/>
              <a:ext cx="0" cy="144001"/>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dirty="0"/>
            </a:p>
          </p:txBody>
        </p:sp>
      </p:grpSp>
      <p:grpSp>
        <p:nvGrpSpPr>
          <p:cNvPr id="34" name="Gruppieren 8">
            <a:extLst>
              <a:ext uri="{FF2B5EF4-FFF2-40B4-BE49-F238E27FC236}">
                <a16:creationId xmlns:a16="http://schemas.microsoft.com/office/drawing/2014/main" id="{FF9123DE-CAFE-4641-AB37-357A2A886784}"/>
              </a:ext>
            </a:extLst>
          </p:cNvPr>
          <p:cNvGrpSpPr>
            <a:grpSpLocks/>
          </p:cNvGrpSpPr>
          <p:nvPr/>
        </p:nvGrpSpPr>
        <p:grpSpPr bwMode="auto">
          <a:xfrm>
            <a:off x="9166226" y="1087041"/>
            <a:ext cx="144463" cy="3671888"/>
            <a:chOff x="9166242" y="1448781"/>
            <a:chExt cx="144000" cy="4896542"/>
          </a:xfrm>
        </p:grpSpPr>
        <p:sp>
          <p:nvSpPr>
            <p:cNvPr id="35" name="Freihandform 25">
              <a:extLst>
                <a:ext uri="{FF2B5EF4-FFF2-40B4-BE49-F238E27FC236}">
                  <a16:creationId xmlns:a16="http://schemas.microsoft.com/office/drawing/2014/main" id="{D3C81E6D-F287-4D82-B068-1F823546DF7C}"/>
                </a:ext>
              </a:extLst>
            </p:cNvPr>
            <p:cNvSpPr/>
            <p:nvPr userDrawn="1"/>
          </p:nvSpPr>
          <p:spPr>
            <a:xfrm rot="16200000">
              <a:off x="9238242" y="6273322"/>
              <a:ext cx="0" cy="144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dirty="0"/>
            </a:p>
          </p:txBody>
        </p:sp>
        <p:sp>
          <p:nvSpPr>
            <p:cNvPr id="36" name="Freihandform 47">
              <a:extLst>
                <a:ext uri="{FF2B5EF4-FFF2-40B4-BE49-F238E27FC236}">
                  <a16:creationId xmlns:a16="http://schemas.microsoft.com/office/drawing/2014/main" id="{5B065ACF-BCB3-42C3-8871-A4FBABB9C249}"/>
                </a:ext>
              </a:extLst>
            </p:cNvPr>
            <p:cNvSpPr/>
            <p:nvPr userDrawn="1"/>
          </p:nvSpPr>
          <p:spPr>
            <a:xfrm rot="16200000">
              <a:off x="9238242" y="1664158"/>
              <a:ext cx="0" cy="144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dirty="0"/>
            </a:p>
          </p:txBody>
        </p:sp>
        <p:sp>
          <p:nvSpPr>
            <p:cNvPr id="37" name="Freihandform 47">
              <a:extLst>
                <a:ext uri="{FF2B5EF4-FFF2-40B4-BE49-F238E27FC236}">
                  <a16:creationId xmlns:a16="http://schemas.microsoft.com/office/drawing/2014/main" id="{1D450134-327E-47A5-BD10-4CFEB7C4F13F}"/>
                </a:ext>
              </a:extLst>
            </p:cNvPr>
            <p:cNvSpPr/>
            <p:nvPr userDrawn="1"/>
          </p:nvSpPr>
          <p:spPr>
            <a:xfrm rot="16200000">
              <a:off x="9238242" y="1376780"/>
              <a:ext cx="0" cy="144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dirty="0"/>
            </a:p>
          </p:txBody>
        </p:sp>
      </p:grpSp>
      <p:pic>
        <p:nvPicPr>
          <p:cNvPr id="38" name="Picture 12">
            <a:extLst>
              <a:ext uri="{FF2B5EF4-FFF2-40B4-BE49-F238E27FC236}">
                <a16:creationId xmlns:a16="http://schemas.microsoft.com/office/drawing/2014/main" id="{2D484CD1-4099-4126-8B66-4DAE8A6FD17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black">
          <a:xfrm>
            <a:off x="8183564" y="4849416"/>
            <a:ext cx="750887" cy="82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 name="Picture 408">
            <a:extLst>
              <a:ext uri="{FF2B5EF4-FFF2-40B4-BE49-F238E27FC236}">
                <a16:creationId xmlns:a16="http://schemas.microsoft.com/office/drawing/2014/main" id="{0C6644B3-3F50-48B7-B452-D16A082CA64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black">
          <a:xfrm>
            <a:off x="7205664" y="401242"/>
            <a:ext cx="1728787" cy="1643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40" name="Objekt 26" hidden="1">
            <a:extLst>
              <a:ext uri="{FF2B5EF4-FFF2-40B4-BE49-F238E27FC236}">
                <a16:creationId xmlns:a16="http://schemas.microsoft.com/office/drawing/2014/main" id="{BB990C2B-4EB1-4C36-AF21-B3464FCE040E}"/>
              </a:ext>
            </a:extLst>
          </p:cNvPr>
          <p:cNvGraphicFramePr>
            <a:graphicFrameLocks noChangeAspect="1"/>
          </p:cNvGraphicFramePr>
          <p:nvPr userDrawn="1">
            <p:custDataLst>
              <p:tags r:id="rId2"/>
            </p:custDataLst>
          </p:nvPr>
        </p:nvGraphicFramePr>
        <p:xfrm>
          <a:off x="1589" y="1192"/>
          <a:ext cx="1587" cy="2381"/>
        </p:xfrm>
        <a:graphic>
          <a:graphicData uri="http://schemas.openxmlformats.org/presentationml/2006/ole">
            <mc:AlternateContent xmlns:mc="http://schemas.openxmlformats.org/markup-compatibility/2006">
              <mc:Choice xmlns:v="urn:schemas-microsoft-com:vml" Requires="v">
                <p:oleObj name="think-cell Folie" r:id="rId8" imgW="360" imgH="360" progId="TCLayout.ActiveDocument.1">
                  <p:embed/>
                </p:oleObj>
              </mc:Choice>
              <mc:Fallback>
                <p:oleObj name="think-cell Folie" r:id="rId8" imgW="360" imgH="360" progId="TCLayout.ActiveDocument.1">
                  <p:embed/>
                  <p:pic>
                    <p:nvPicPr>
                      <p:cNvPr id="40" name="Objekt 26" hidden="1">
                        <a:extLst>
                          <a:ext uri="{FF2B5EF4-FFF2-40B4-BE49-F238E27FC236}">
                            <a16:creationId xmlns:a16="http://schemas.microsoft.com/office/drawing/2014/main" id="{BB990C2B-4EB1-4C36-AF21-B3464FCE040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9" y="1192"/>
                        <a:ext cx="1587" cy="2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Titel 1"/>
          <p:cNvSpPr>
            <a:spLocks noGrp="1"/>
          </p:cNvSpPr>
          <p:nvPr>
            <p:ph type="title"/>
          </p:nvPr>
        </p:nvSpPr>
        <p:spPr/>
        <p:txBody>
          <a:bodyPr/>
          <a:lstStyle/>
          <a:p>
            <a:r>
              <a:rPr lang="de-DE" noProof="0"/>
              <a:t>Titelmasterformat durch Klicken bearbeiten</a:t>
            </a:r>
            <a:endParaRPr lang="de-DE" noProof="0" dirty="0"/>
          </a:p>
        </p:txBody>
      </p:sp>
      <p:sp>
        <p:nvSpPr>
          <p:cNvPr id="9" name="Bildplatzhalter 8"/>
          <p:cNvSpPr>
            <a:spLocks noGrp="1"/>
          </p:cNvSpPr>
          <p:nvPr>
            <p:ph type="pic" sz="quarter" idx="12"/>
          </p:nvPr>
        </p:nvSpPr>
        <p:spPr>
          <a:xfrm>
            <a:off x="581844" y="2714400"/>
            <a:ext cx="1728000" cy="1296000"/>
          </a:xfrm>
          <a:prstGeom prst="ellipse">
            <a:avLst/>
          </a:prstGeom>
          <a:blipFill>
            <a:blip r:embed="rId9"/>
            <a:stretch>
              <a:fillRect/>
            </a:stretch>
          </a:blipFill>
          <a:ln w="76200">
            <a:solidFill>
              <a:srgbClr val="E60055"/>
            </a:solidFill>
          </a:ln>
        </p:spPr>
        <p:txBody>
          <a:bodyPr rtlCol="0">
            <a:noAutofit/>
          </a:bodyPr>
          <a:lstStyle>
            <a:lvl1pPr marL="134541" indent="-134541" algn="ctr">
              <a:buNone/>
              <a:defRPr lang="de-DE" sz="750"/>
            </a:lvl1pPr>
          </a:lstStyle>
          <a:p>
            <a:pPr lvl="0"/>
            <a:r>
              <a:rPr lang="de-DE" noProof="0"/>
              <a:t>Bild durch Klicken auf Symbol hinzufügen</a:t>
            </a:r>
            <a:endParaRPr lang="de-DE" noProof="0" dirty="0"/>
          </a:p>
        </p:txBody>
      </p:sp>
      <p:sp>
        <p:nvSpPr>
          <p:cNvPr id="10" name="Bildplatzhalter 8"/>
          <p:cNvSpPr>
            <a:spLocks noGrp="1"/>
          </p:cNvSpPr>
          <p:nvPr>
            <p:ph type="pic" sz="quarter" idx="13"/>
          </p:nvPr>
        </p:nvSpPr>
        <p:spPr>
          <a:xfrm>
            <a:off x="3167844" y="1455738"/>
            <a:ext cx="1728000" cy="1296000"/>
          </a:xfrm>
          <a:prstGeom prst="ellipse">
            <a:avLst/>
          </a:prstGeom>
          <a:blipFill>
            <a:blip r:embed="rId9"/>
            <a:stretch>
              <a:fillRect/>
            </a:stretch>
          </a:blipFill>
          <a:ln w="76200">
            <a:solidFill>
              <a:schemeClr val="accent3"/>
            </a:solidFill>
          </a:ln>
        </p:spPr>
        <p:txBody>
          <a:bodyPr rtlCol="0">
            <a:noAutofit/>
          </a:bodyPr>
          <a:lstStyle>
            <a:lvl1pPr marL="134541" indent="-134541" algn="ctr">
              <a:buNone/>
              <a:defRPr lang="de-DE" sz="750"/>
            </a:lvl1pPr>
          </a:lstStyle>
          <a:p>
            <a:pPr lvl="0"/>
            <a:r>
              <a:rPr lang="de-DE" noProof="0"/>
              <a:t>Bild durch Klicken auf Symbol hinzufügen</a:t>
            </a:r>
            <a:endParaRPr lang="de-DE" noProof="0" dirty="0"/>
          </a:p>
        </p:txBody>
      </p:sp>
      <p:sp>
        <p:nvSpPr>
          <p:cNvPr id="11" name="Textplatzhalter 8"/>
          <p:cNvSpPr>
            <a:spLocks noGrp="1"/>
          </p:cNvSpPr>
          <p:nvPr>
            <p:ph type="body" sz="quarter" idx="14"/>
          </p:nvPr>
        </p:nvSpPr>
        <p:spPr bwMode="gray">
          <a:xfrm>
            <a:off x="2531418" y="3047290"/>
            <a:ext cx="2880000" cy="138500"/>
          </a:xfrm>
        </p:spPr>
        <p:txBody>
          <a:bodyPr anchor="ctr"/>
          <a:lstStyle>
            <a:lvl1pPr marL="0" indent="0">
              <a:spcBef>
                <a:spcPts val="0"/>
              </a:spcBef>
              <a:buNone/>
              <a:defRPr sz="900" b="1">
                <a:solidFill>
                  <a:schemeClr val="tx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de-DE" noProof="0"/>
              <a:t>Textmasterformat bearbeiten</a:t>
            </a:r>
          </a:p>
        </p:txBody>
      </p:sp>
      <p:sp>
        <p:nvSpPr>
          <p:cNvPr id="12" name="Textplatzhalter 8"/>
          <p:cNvSpPr>
            <a:spLocks noGrp="1"/>
          </p:cNvSpPr>
          <p:nvPr>
            <p:ph type="body" sz="quarter" idx="15"/>
          </p:nvPr>
        </p:nvSpPr>
        <p:spPr bwMode="gray">
          <a:xfrm>
            <a:off x="2531418" y="3274090"/>
            <a:ext cx="2880000" cy="138500"/>
          </a:xfrm>
        </p:spPr>
        <p:txBody>
          <a:bodyPr anchor="ctr"/>
          <a:lstStyle>
            <a:lvl1pPr marL="0" indent="0">
              <a:spcBef>
                <a:spcPts val="0"/>
              </a:spcBef>
              <a:buNone/>
              <a:defRPr sz="900" b="0">
                <a:solidFill>
                  <a:schemeClr val="tx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de-DE" noProof="0"/>
              <a:t>Textmasterformat bearbeiten</a:t>
            </a:r>
          </a:p>
        </p:txBody>
      </p:sp>
      <p:sp>
        <p:nvSpPr>
          <p:cNvPr id="13" name="Textplatzhalter 8"/>
          <p:cNvSpPr>
            <a:spLocks noGrp="1"/>
          </p:cNvSpPr>
          <p:nvPr>
            <p:ph type="body" sz="quarter" idx="16"/>
          </p:nvPr>
        </p:nvSpPr>
        <p:spPr bwMode="gray">
          <a:xfrm>
            <a:off x="2531418" y="3428890"/>
            <a:ext cx="2880000" cy="138500"/>
          </a:xfrm>
        </p:spPr>
        <p:txBody>
          <a:bodyPr anchor="ctr"/>
          <a:lstStyle>
            <a:lvl1pPr marL="0" marR="0" indent="0" algn="l" defTabSz="685800" rtl="0" eaLnBrk="1" fontAlgn="auto" latinLnBrk="0" hangingPunct="1">
              <a:lnSpc>
                <a:spcPct val="100000"/>
              </a:lnSpc>
              <a:spcBef>
                <a:spcPts val="0"/>
              </a:spcBef>
              <a:spcAft>
                <a:spcPts val="0"/>
              </a:spcAft>
              <a:buClrTx/>
              <a:buSzTx/>
              <a:buFont typeface="Arial" pitchFamily="34" charset="0"/>
              <a:buNone/>
              <a:tabLst/>
              <a:defRPr sz="900" b="0">
                <a:solidFill>
                  <a:schemeClr val="tx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de-DE" noProof="0"/>
              <a:t>Textmasterformat bearbeiten</a:t>
            </a:r>
          </a:p>
        </p:txBody>
      </p:sp>
      <p:sp>
        <p:nvSpPr>
          <p:cNvPr id="14" name="Textplatzhalter 8"/>
          <p:cNvSpPr>
            <a:spLocks noGrp="1"/>
          </p:cNvSpPr>
          <p:nvPr>
            <p:ph type="body" sz="quarter" idx="17"/>
          </p:nvPr>
        </p:nvSpPr>
        <p:spPr bwMode="gray">
          <a:xfrm>
            <a:off x="2531418" y="3580090"/>
            <a:ext cx="2880000" cy="138500"/>
          </a:xfrm>
        </p:spPr>
        <p:txBody>
          <a:bodyPr anchor="ctr"/>
          <a:lstStyle>
            <a:lvl1pPr marL="0" indent="0">
              <a:spcBef>
                <a:spcPts val="0"/>
              </a:spcBef>
              <a:buNone/>
              <a:defRPr sz="900" b="0">
                <a:solidFill>
                  <a:schemeClr val="tx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de-DE" noProof="0"/>
              <a:t>Textmasterformat bearbeiten</a:t>
            </a:r>
          </a:p>
        </p:txBody>
      </p:sp>
      <p:sp>
        <p:nvSpPr>
          <p:cNvPr id="15" name="Textplatzhalter 8"/>
          <p:cNvSpPr>
            <a:spLocks noGrp="1"/>
          </p:cNvSpPr>
          <p:nvPr>
            <p:ph type="body" sz="quarter" idx="18"/>
          </p:nvPr>
        </p:nvSpPr>
        <p:spPr bwMode="gray">
          <a:xfrm>
            <a:off x="5112380" y="1760678"/>
            <a:ext cx="2880000" cy="138500"/>
          </a:xfrm>
        </p:spPr>
        <p:txBody>
          <a:bodyPr anchor="ctr"/>
          <a:lstStyle>
            <a:lvl1pPr marL="0" indent="0">
              <a:spcBef>
                <a:spcPts val="0"/>
              </a:spcBef>
              <a:buNone/>
              <a:defRPr sz="900" b="1">
                <a:solidFill>
                  <a:schemeClr val="tx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de-DE" noProof="0"/>
              <a:t>Textmasterformat bearbeiten</a:t>
            </a:r>
          </a:p>
        </p:txBody>
      </p:sp>
      <p:sp>
        <p:nvSpPr>
          <p:cNvPr id="16" name="Textplatzhalter 8"/>
          <p:cNvSpPr>
            <a:spLocks noGrp="1"/>
          </p:cNvSpPr>
          <p:nvPr>
            <p:ph type="body" sz="quarter" idx="19"/>
          </p:nvPr>
        </p:nvSpPr>
        <p:spPr bwMode="gray">
          <a:xfrm>
            <a:off x="5112380" y="1991078"/>
            <a:ext cx="2880000" cy="138500"/>
          </a:xfrm>
        </p:spPr>
        <p:txBody>
          <a:bodyPr anchor="ctr"/>
          <a:lstStyle>
            <a:lvl1pPr marL="0" indent="0">
              <a:spcBef>
                <a:spcPts val="0"/>
              </a:spcBef>
              <a:buNone/>
              <a:defRPr sz="900" b="0">
                <a:solidFill>
                  <a:schemeClr val="tx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de-DE" noProof="0"/>
              <a:t>Textmasterformat bearbeiten</a:t>
            </a:r>
          </a:p>
        </p:txBody>
      </p:sp>
      <p:sp>
        <p:nvSpPr>
          <p:cNvPr id="17" name="Textplatzhalter 8"/>
          <p:cNvSpPr>
            <a:spLocks noGrp="1"/>
          </p:cNvSpPr>
          <p:nvPr>
            <p:ph type="body" sz="quarter" idx="20"/>
          </p:nvPr>
        </p:nvSpPr>
        <p:spPr bwMode="gray">
          <a:xfrm>
            <a:off x="5112380" y="2145878"/>
            <a:ext cx="2880000" cy="138500"/>
          </a:xfrm>
        </p:spPr>
        <p:txBody>
          <a:bodyPr anchor="ctr"/>
          <a:lstStyle>
            <a:lvl1pPr marL="0" marR="0" indent="0" algn="l" defTabSz="685800" rtl="0" eaLnBrk="1" fontAlgn="auto" latinLnBrk="0" hangingPunct="1">
              <a:lnSpc>
                <a:spcPct val="100000"/>
              </a:lnSpc>
              <a:spcBef>
                <a:spcPts val="0"/>
              </a:spcBef>
              <a:spcAft>
                <a:spcPts val="0"/>
              </a:spcAft>
              <a:buClrTx/>
              <a:buSzTx/>
              <a:buFont typeface="Arial" pitchFamily="34" charset="0"/>
              <a:buNone/>
              <a:tabLst/>
              <a:defRPr sz="900" b="0">
                <a:solidFill>
                  <a:schemeClr val="tx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de-DE" noProof="0"/>
              <a:t>Textmasterformat bearbeiten</a:t>
            </a:r>
          </a:p>
        </p:txBody>
      </p:sp>
      <p:sp>
        <p:nvSpPr>
          <p:cNvPr id="18" name="Textplatzhalter 8"/>
          <p:cNvSpPr>
            <a:spLocks noGrp="1"/>
          </p:cNvSpPr>
          <p:nvPr>
            <p:ph type="body" sz="quarter" idx="21"/>
          </p:nvPr>
        </p:nvSpPr>
        <p:spPr bwMode="gray">
          <a:xfrm>
            <a:off x="5112380" y="2297078"/>
            <a:ext cx="2880000" cy="138500"/>
          </a:xfrm>
        </p:spPr>
        <p:txBody>
          <a:bodyPr anchor="ctr"/>
          <a:lstStyle>
            <a:lvl1pPr marL="0" indent="0">
              <a:spcBef>
                <a:spcPts val="0"/>
              </a:spcBef>
              <a:buNone/>
              <a:defRPr sz="900" b="0">
                <a:solidFill>
                  <a:schemeClr val="tx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de-DE" noProof="0"/>
              <a:t>Textmasterformat bearbeiten</a:t>
            </a:r>
          </a:p>
        </p:txBody>
      </p:sp>
      <p:sp>
        <p:nvSpPr>
          <p:cNvPr id="41" name="Fußzeilenplatzhalter 2">
            <a:extLst>
              <a:ext uri="{FF2B5EF4-FFF2-40B4-BE49-F238E27FC236}">
                <a16:creationId xmlns:a16="http://schemas.microsoft.com/office/drawing/2014/main" id="{6F13F209-A8F4-4374-AE09-599037088AB1}"/>
              </a:ext>
            </a:extLst>
          </p:cNvPr>
          <p:cNvSpPr>
            <a:spLocks noGrp="1"/>
          </p:cNvSpPr>
          <p:nvPr>
            <p:ph type="ftr" sz="quarter" idx="22"/>
          </p:nvPr>
        </p:nvSpPr>
        <p:spPr/>
        <p:txBody>
          <a:bodyPr/>
          <a:lstStyle>
            <a:lvl1pPr>
              <a:defRPr/>
            </a:lvl1pPr>
          </a:lstStyle>
          <a:p>
            <a:pPr>
              <a:defRPr/>
            </a:pPr>
            <a:r>
              <a:rPr lang="de-DE"/>
              <a:t>Westnetz GmbH · Name · TT Monat JJJJ</a:t>
            </a:r>
            <a:endParaRPr lang="de-DE" dirty="0"/>
          </a:p>
        </p:txBody>
      </p:sp>
    </p:spTree>
    <p:extLst>
      <p:ext uri="{BB962C8B-B14F-4D97-AF65-F5344CB8AC3E}">
        <p14:creationId xmlns:p14="http://schemas.microsoft.com/office/powerpoint/2010/main" val="1102871021"/>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showMasterSp="0" preserve="1" userDrawn="1">
  <p:cSld name="Disclaimer 01">
    <p:spTree>
      <p:nvGrpSpPr>
        <p:cNvPr id="1" name=""/>
        <p:cNvGrpSpPr/>
        <p:nvPr/>
      </p:nvGrpSpPr>
      <p:grpSpPr>
        <a:xfrm>
          <a:off x="0" y="0"/>
          <a:ext cx="0" cy="0"/>
          <a:chOff x="0" y="0"/>
          <a:chExt cx="0" cy="0"/>
        </a:xfrm>
      </p:grpSpPr>
      <p:graphicFrame>
        <p:nvGraphicFramePr>
          <p:cNvPr id="2" name="Objekt 12" hidden="1">
            <a:extLst>
              <a:ext uri="{FF2B5EF4-FFF2-40B4-BE49-F238E27FC236}">
                <a16:creationId xmlns:a16="http://schemas.microsoft.com/office/drawing/2014/main" id="{315AC9FC-AE2F-42AB-B246-29EF8E73EB83}"/>
              </a:ext>
            </a:extLst>
          </p:cNvPr>
          <p:cNvGraphicFramePr>
            <a:graphicFrameLocks noChangeAspect="1"/>
          </p:cNvGraphicFramePr>
          <p:nvPr>
            <p:custDataLst>
              <p:tags r:id="rId1"/>
            </p:custDataLst>
          </p:nvPr>
        </p:nvGraphicFramePr>
        <p:xfrm>
          <a:off x="1589" y="1192"/>
          <a:ext cx="1587" cy="2381"/>
        </p:xfrm>
        <a:graphic>
          <a:graphicData uri="http://schemas.openxmlformats.org/presentationml/2006/ole">
            <mc:AlternateContent xmlns:mc="http://schemas.openxmlformats.org/markup-compatibility/2006">
              <mc:Choice xmlns:v="urn:schemas-microsoft-com:vml" Requires="v">
                <p:oleObj name="think-cell Folie" r:id="rId4" imgW="360" imgH="360" progId="TCLayout.ActiveDocument.1">
                  <p:embed/>
                </p:oleObj>
              </mc:Choice>
              <mc:Fallback>
                <p:oleObj name="think-cell Folie" r:id="rId4" imgW="360" imgH="360" progId="TCLayout.ActiveDocument.1">
                  <p:embed/>
                  <p:pic>
                    <p:nvPicPr>
                      <p:cNvPr id="2" name="Objekt 12" hidden="1">
                        <a:extLst>
                          <a:ext uri="{FF2B5EF4-FFF2-40B4-BE49-F238E27FC236}">
                            <a16:creationId xmlns:a16="http://schemas.microsoft.com/office/drawing/2014/main" id="{315AC9FC-AE2F-42AB-B246-29EF8E73EB8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9" y="1192"/>
                        <a:ext cx="1587" cy="2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3" name="Gruppieren 20">
            <a:extLst>
              <a:ext uri="{FF2B5EF4-FFF2-40B4-BE49-F238E27FC236}">
                <a16:creationId xmlns:a16="http://schemas.microsoft.com/office/drawing/2014/main" id="{9118CAB9-E106-435A-BDE6-0E16B5B4F22F}"/>
              </a:ext>
            </a:extLst>
          </p:cNvPr>
          <p:cNvGrpSpPr>
            <a:grpSpLocks/>
          </p:cNvGrpSpPr>
          <p:nvPr/>
        </p:nvGrpSpPr>
        <p:grpSpPr bwMode="auto">
          <a:xfrm>
            <a:off x="576263" y="-125016"/>
            <a:ext cx="7416800" cy="108347"/>
            <a:chOff x="575556" y="-124966"/>
            <a:chExt cx="7416824" cy="108000"/>
          </a:xfrm>
        </p:grpSpPr>
        <p:sp>
          <p:nvSpPr>
            <p:cNvPr id="4" name="Freihandform 28">
              <a:extLst>
                <a:ext uri="{FF2B5EF4-FFF2-40B4-BE49-F238E27FC236}">
                  <a16:creationId xmlns:a16="http://schemas.microsoft.com/office/drawing/2014/main" id="{0CE84055-BE83-462E-860A-A0443D4C9F0C}"/>
                </a:ext>
              </a:extLst>
            </p:cNvPr>
            <p:cNvSpPr/>
            <p:nvPr userDrawn="1"/>
          </p:nvSpPr>
          <p:spPr>
            <a:xfrm>
              <a:off x="575556"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dirty="0"/>
            </a:p>
          </p:txBody>
        </p:sp>
        <p:sp>
          <p:nvSpPr>
            <p:cNvPr id="5" name="Freihandform 29">
              <a:extLst>
                <a:ext uri="{FF2B5EF4-FFF2-40B4-BE49-F238E27FC236}">
                  <a16:creationId xmlns:a16="http://schemas.microsoft.com/office/drawing/2014/main" id="{AD936445-D910-47A6-836D-C55D0722E0BE}"/>
                </a:ext>
              </a:extLst>
            </p:cNvPr>
            <p:cNvSpPr/>
            <p:nvPr userDrawn="1"/>
          </p:nvSpPr>
          <p:spPr>
            <a:xfrm>
              <a:off x="4139505"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dirty="0"/>
            </a:p>
          </p:txBody>
        </p:sp>
        <p:sp>
          <p:nvSpPr>
            <p:cNvPr id="6" name="Freihandform 30">
              <a:extLst>
                <a:ext uri="{FF2B5EF4-FFF2-40B4-BE49-F238E27FC236}">
                  <a16:creationId xmlns:a16="http://schemas.microsoft.com/office/drawing/2014/main" id="{0ADEB38A-CF01-46F7-BC9C-3E5E884A6916}"/>
                </a:ext>
              </a:extLst>
            </p:cNvPr>
            <p:cNvSpPr/>
            <p:nvPr userDrawn="1"/>
          </p:nvSpPr>
          <p:spPr>
            <a:xfrm>
              <a:off x="4428430"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dirty="0"/>
            </a:p>
          </p:txBody>
        </p:sp>
        <p:sp>
          <p:nvSpPr>
            <p:cNvPr id="7" name="Freihandform 31">
              <a:extLst>
                <a:ext uri="{FF2B5EF4-FFF2-40B4-BE49-F238E27FC236}">
                  <a16:creationId xmlns:a16="http://schemas.microsoft.com/office/drawing/2014/main" id="{12D245ED-6854-4AFA-8E35-2F1B54E5E0B9}"/>
                </a:ext>
              </a:extLst>
            </p:cNvPr>
            <p:cNvSpPr/>
            <p:nvPr userDrawn="1"/>
          </p:nvSpPr>
          <p:spPr>
            <a:xfrm>
              <a:off x="7992380"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dirty="0"/>
            </a:p>
          </p:txBody>
        </p:sp>
      </p:grpSp>
      <p:grpSp>
        <p:nvGrpSpPr>
          <p:cNvPr id="8" name="Gruppieren 44">
            <a:extLst>
              <a:ext uri="{FF2B5EF4-FFF2-40B4-BE49-F238E27FC236}">
                <a16:creationId xmlns:a16="http://schemas.microsoft.com/office/drawing/2014/main" id="{683612A7-3C1E-4924-8753-A3673EC16310}"/>
              </a:ext>
            </a:extLst>
          </p:cNvPr>
          <p:cNvGrpSpPr>
            <a:grpSpLocks/>
          </p:cNvGrpSpPr>
          <p:nvPr/>
        </p:nvGrpSpPr>
        <p:grpSpPr bwMode="auto">
          <a:xfrm>
            <a:off x="576263" y="5160169"/>
            <a:ext cx="7416800" cy="108347"/>
            <a:chOff x="575556" y="5160466"/>
            <a:chExt cx="7416824" cy="108000"/>
          </a:xfrm>
        </p:grpSpPr>
        <p:sp>
          <p:nvSpPr>
            <p:cNvPr id="9" name="Freihandform 33">
              <a:extLst>
                <a:ext uri="{FF2B5EF4-FFF2-40B4-BE49-F238E27FC236}">
                  <a16:creationId xmlns:a16="http://schemas.microsoft.com/office/drawing/2014/main" id="{86EB83C9-E7BF-40F9-A92C-45B73C777606}"/>
                </a:ext>
              </a:extLst>
            </p:cNvPr>
            <p:cNvSpPr/>
            <p:nvPr userDrawn="1"/>
          </p:nvSpPr>
          <p:spPr bwMode="gray">
            <a:xfrm>
              <a:off x="575556"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dirty="0"/>
            </a:p>
          </p:txBody>
        </p:sp>
        <p:sp>
          <p:nvSpPr>
            <p:cNvPr id="10" name="Freihandform 34">
              <a:extLst>
                <a:ext uri="{FF2B5EF4-FFF2-40B4-BE49-F238E27FC236}">
                  <a16:creationId xmlns:a16="http://schemas.microsoft.com/office/drawing/2014/main" id="{EF1C7EE6-376F-4D84-B5E2-770A000A95C4}"/>
                </a:ext>
              </a:extLst>
            </p:cNvPr>
            <p:cNvSpPr/>
            <p:nvPr userDrawn="1"/>
          </p:nvSpPr>
          <p:spPr bwMode="gray">
            <a:xfrm>
              <a:off x="4139505"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dirty="0"/>
            </a:p>
          </p:txBody>
        </p:sp>
        <p:sp>
          <p:nvSpPr>
            <p:cNvPr id="11" name="Freihandform 37">
              <a:extLst>
                <a:ext uri="{FF2B5EF4-FFF2-40B4-BE49-F238E27FC236}">
                  <a16:creationId xmlns:a16="http://schemas.microsoft.com/office/drawing/2014/main" id="{7B85CA72-D96C-4E85-9E8E-FB71FC31D01B}"/>
                </a:ext>
              </a:extLst>
            </p:cNvPr>
            <p:cNvSpPr/>
            <p:nvPr userDrawn="1"/>
          </p:nvSpPr>
          <p:spPr bwMode="gray">
            <a:xfrm>
              <a:off x="4428430"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dirty="0"/>
            </a:p>
          </p:txBody>
        </p:sp>
        <p:sp>
          <p:nvSpPr>
            <p:cNvPr id="12" name="Freihandform 40">
              <a:extLst>
                <a:ext uri="{FF2B5EF4-FFF2-40B4-BE49-F238E27FC236}">
                  <a16:creationId xmlns:a16="http://schemas.microsoft.com/office/drawing/2014/main" id="{BE2643DA-AE97-431D-B601-11B7B7CB00C3}"/>
                </a:ext>
              </a:extLst>
            </p:cNvPr>
            <p:cNvSpPr/>
            <p:nvPr userDrawn="1"/>
          </p:nvSpPr>
          <p:spPr bwMode="gray">
            <a:xfrm>
              <a:off x="7992380"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dirty="0"/>
            </a:p>
          </p:txBody>
        </p:sp>
      </p:grpSp>
      <p:grpSp>
        <p:nvGrpSpPr>
          <p:cNvPr id="13" name="Gruppieren 7">
            <a:extLst>
              <a:ext uri="{FF2B5EF4-FFF2-40B4-BE49-F238E27FC236}">
                <a16:creationId xmlns:a16="http://schemas.microsoft.com/office/drawing/2014/main" id="{BDFF467C-EFDD-4F99-A381-7B2E50BA6157}"/>
              </a:ext>
            </a:extLst>
          </p:cNvPr>
          <p:cNvGrpSpPr>
            <a:grpSpLocks/>
          </p:cNvGrpSpPr>
          <p:nvPr/>
        </p:nvGrpSpPr>
        <p:grpSpPr bwMode="auto">
          <a:xfrm>
            <a:off x="-166688" y="1087042"/>
            <a:ext cx="144463" cy="3668315"/>
            <a:chOff x="-165953" y="1448781"/>
            <a:chExt cx="144001" cy="4891981"/>
          </a:xfrm>
        </p:grpSpPr>
        <p:sp>
          <p:nvSpPr>
            <p:cNvPr id="14" name="Freihandform 22">
              <a:extLst>
                <a:ext uri="{FF2B5EF4-FFF2-40B4-BE49-F238E27FC236}">
                  <a16:creationId xmlns:a16="http://schemas.microsoft.com/office/drawing/2014/main" id="{C08A31F3-36BC-40B2-8530-5783CF6E9198}"/>
                </a:ext>
              </a:extLst>
            </p:cNvPr>
            <p:cNvSpPr/>
            <p:nvPr/>
          </p:nvSpPr>
          <p:spPr bwMode="gray">
            <a:xfrm rot="16200000">
              <a:off x="-93952" y="6268761"/>
              <a:ext cx="0" cy="144001"/>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dirty="0"/>
            </a:p>
          </p:txBody>
        </p:sp>
        <p:sp>
          <p:nvSpPr>
            <p:cNvPr id="15" name="Freihandform 23">
              <a:extLst>
                <a:ext uri="{FF2B5EF4-FFF2-40B4-BE49-F238E27FC236}">
                  <a16:creationId xmlns:a16="http://schemas.microsoft.com/office/drawing/2014/main" id="{94B037D8-930A-4206-8A72-2C782BE6A878}"/>
                </a:ext>
              </a:extLst>
            </p:cNvPr>
            <p:cNvSpPr/>
            <p:nvPr/>
          </p:nvSpPr>
          <p:spPr bwMode="gray">
            <a:xfrm rot="16200000">
              <a:off x="-93952" y="1664170"/>
              <a:ext cx="0" cy="144001"/>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dirty="0"/>
            </a:p>
          </p:txBody>
        </p:sp>
        <p:sp>
          <p:nvSpPr>
            <p:cNvPr id="16" name="Freihandform 44">
              <a:extLst>
                <a:ext uri="{FF2B5EF4-FFF2-40B4-BE49-F238E27FC236}">
                  <a16:creationId xmlns:a16="http://schemas.microsoft.com/office/drawing/2014/main" id="{796FB0E0-4235-4C48-BB6D-34B4ED10C7F5}"/>
                </a:ext>
              </a:extLst>
            </p:cNvPr>
            <p:cNvSpPr/>
            <p:nvPr userDrawn="1"/>
          </p:nvSpPr>
          <p:spPr bwMode="gray">
            <a:xfrm rot="16200000">
              <a:off x="-93952" y="1376780"/>
              <a:ext cx="0" cy="144001"/>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dirty="0"/>
            </a:p>
          </p:txBody>
        </p:sp>
      </p:grpSp>
      <p:grpSp>
        <p:nvGrpSpPr>
          <p:cNvPr id="17" name="Gruppieren 8">
            <a:extLst>
              <a:ext uri="{FF2B5EF4-FFF2-40B4-BE49-F238E27FC236}">
                <a16:creationId xmlns:a16="http://schemas.microsoft.com/office/drawing/2014/main" id="{A34B8998-66A9-4A0F-8565-649A210F6F5D}"/>
              </a:ext>
            </a:extLst>
          </p:cNvPr>
          <p:cNvGrpSpPr>
            <a:grpSpLocks/>
          </p:cNvGrpSpPr>
          <p:nvPr/>
        </p:nvGrpSpPr>
        <p:grpSpPr bwMode="auto">
          <a:xfrm>
            <a:off x="9166226" y="1087041"/>
            <a:ext cx="144463" cy="3671888"/>
            <a:chOff x="9166242" y="1448781"/>
            <a:chExt cx="144000" cy="4896542"/>
          </a:xfrm>
        </p:grpSpPr>
        <p:sp>
          <p:nvSpPr>
            <p:cNvPr id="18" name="Freihandform 25">
              <a:extLst>
                <a:ext uri="{FF2B5EF4-FFF2-40B4-BE49-F238E27FC236}">
                  <a16:creationId xmlns:a16="http://schemas.microsoft.com/office/drawing/2014/main" id="{C1CA7BEB-5A75-43AC-B9A1-4CB1B387B60E}"/>
                </a:ext>
              </a:extLst>
            </p:cNvPr>
            <p:cNvSpPr/>
            <p:nvPr userDrawn="1"/>
          </p:nvSpPr>
          <p:spPr>
            <a:xfrm rot="16200000">
              <a:off x="9238242" y="6273322"/>
              <a:ext cx="0" cy="144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dirty="0"/>
            </a:p>
          </p:txBody>
        </p:sp>
        <p:sp>
          <p:nvSpPr>
            <p:cNvPr id="19" name="Freihandform 47">
              <a:extLst>
                <a:ext uri="{FF2B5EF4-FFF2-40B4-BE49-F238E27FC236}">
                  <a16:creationId xmlns:a16="http://schemas.microsoft.com/office/drawing/2014/main" id="{07945F9A-ED40-4FDE-B5CA-F00A66FABC44}"/>
                </a:ext>
              </a:extLst>
            </p:cNvPr>
            <p:cNvSpPr/>
            <p:nvPr userDrawn="1"/>
          </p:nvSpPr>
          <p:spPr>
            <a:xfrm rot="16200000">
              <a:off x="9238242" y="1664158"/>
              <a:ext cx="0" cy="144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dirty="0"/>
            </a:p>
          </p:txBody>
        </p:sp>
        <p:sp>
          <p:nvSpPr>
            <p:cNvPr id="20" name="Freihandform 47">
              <a:extLst>
                <a:ext uri="{FF2B5EF4-FFF2-40B4-BE49-F238E27FC236}">
                  <a16:creationId xmlns:a16="http://schemas.microsoft.com/office/drawing/2014/main" id="{4DBADEA7-57CC-45E5-9717-C841136FE699}"/>
                </a:ext>
              </a:extLst>
            </p:cNvPr>
            <p:cNvSpPr/>
            <p:nvPr userDrawn="1"/>
          </p:nvSpPr>
          <p:spPr>
            <a:xfrm rot="16200000">
              <a:off x="9238242" y="1376780"/>
              <a:ext cx="0" cy="144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dirty="0"/>
            </a:p>
          </p:txBody>
        </p:sp>
      </p:grpSp>
      <p:pic>
        <p:nvPicPr>
          <p:cNvPr id="21" name="Picture 12">
            <a:extLst>
              <a:ext uri="{FF2B5EF4-FFF2-40B4-BE49-F238E27FC236}">
                <a16:creationId xmlns:a16="http://schemas.microsoft.com/office/drawing/2014/main" id="{ED15B4E3-F9ED-438D-9CCE-5C6C5AE29D6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black">
          <a:xfrm>
            <a:off x="8183564" y="4849416"/>
            <a:ext cx="750887" cy="82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 name="Picture 408">
            <a:extLst>
              <a:ext uri="{FF2B5EF4-FFF2-40B4-BE49-F238E27FC236}">
                <a16:creationId xmlns:a16="http://schemas.microsoft.com/office/drawing/2014/main" id="{8371D22A-C5F6-411D-B787-BCBFC7D1F8F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black">
          <a:xfrm>
            <a:off x="7205664" y="401242"/>
            <a:ext cx="1728787" cy="1643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3" name="Objekt 26" hidden="1">
            <a:extLst>
              <a:ext uri="{FF2B5EF4-FFF2-40B4-BE49-F238E27FC236}">
                <a16:creationId xmlns:a16="http://schemas.microsoft.com/office/drawing/2014/main" id="{4CF2F672-456A-48B5-880B-8D8B9A67BA09}"/>
              </a:ext>
            </a:extLst>
          </p:cNvPr>
          <p:cNvGraphicFramePr>
            <a:graphicFrameLocks noChangeAspect="1"/>
          </p:cNvGraphicFramePr>
          <p:nvPr userDrawn="1">
            <p:custDataLst>
              <p:tags r:id="rId2"/>
            </p:custDataLst>
          </p:nvPr>
        </p:nvGraphicFramePr>
        <p:xfrm>
          <a:off x="1589" y="1192"/>
          <a:ext cx="1587" cy="2381"/>
        </p:xfrm>
        <a:graphic>
          <a:graphicData uri="http://schemas.openxmlformats.org/presentationml/2006/ole">
            <mc:AlternateContent xmlns:mc="http://schemas.openxmlformats.org/markup-compatibility/2006">
              <mc:Choice xmlns:v="urn:schemas-microsoft-com:vml" Requires="v">
                <p:oleObj name="think-cell Folie" r:id="rId8" imgW="360" imgH="360" progId="TCLayout.ActiveDocument.1">
                  <p:embed/>
                </p:oleObj>
              </mc:Choice>
              <mc:Fallback>
                <p:oleObj name="think-cell Folie" r:id="rId8" imgW="360" imgH="360" progId="TCLayout.ActiveDocument.1">
                  <p:embed/>
                  <p:pic>
                    <p:nvPicPr>
                      <p:cNvPr id="23" name="Objekt 26" hidden="1">
                        <a:extLst>
                          <a:ext uri="{FF2B5EF4-FFF2-40B4-BE49-F238E27FC236}">
                            <a16:creationId xmlns:a16="http://schemas.microsoft.com/office/drawing/2014/main" id="{4CF2F672-456A-48B5-880B-8D8B9A67BA0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9" y="1192"/>
                        <a:ext cx="1587" cy="2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4" name="Rechteck 27">
            <a:extLst>
              <a:ext uri="{FF2B5EF4-FFF2-40B4-BE49-F238E27FC236}">
                <a16:creationId xmlns:a16="http://schemas.microsoft.com/office/drawing/2014/main" id="{318771A4-CF9B-43CC-8FE5-4C4492B7F1EE}"/>
              </a:ext>
            </a:extLst>
          </p:cNvPr>
          <p:cNvSpPr>
            <a:spLocks noChangeArrowheads="1"/>
          </p:cNvSpPr>
          <p:nvPr userDrawn="1"/>
        </p:nvSpPr>
        <p:spPr bwMode="auto">
          <a:xfrm>
            <a:off x="576264" y="1302544"/>
            <a:ext cx="3563937" cy="12259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1" hangingPunct="1">
              <a:spcBef>
                <a:spcPts val="225"/>
              </a:spcBef>
              <a:defRPr/>
            </a:pPr>
            <a:r>
              <a:rPr lang="de-DE" altLang="de-DE" sz="600">
                <a:cs typeface="Arial" charset="0"/>
              </a:rPr>
              <a:t>Dieses Dokument enthält zukunftsgerichtete Aussagen. Diese Aussagen spiegeln die gegenwärtigen Auffassungen, Erwartungen und Annahmen des Managements wider und basieren auf Informationen, die dem Management zum gegenwärtigen Zeitpunkt zur Verfügung stehen. Zukunftsgerichtete Aussagen enthalten keine Gewähr für den Eintritt zukünftiger Ergebnisse  und Entwicklungen und sind mit bekannten und unbekannten Risiken und Unsicherheiten verbunden. Die tatsächlichen zukünftigen Ergebnisse und Entwicklungen können daher aufgrund verschiedener Faktoren wesentlich von den hier geäußerten Erwartungen und Annahmen abweichen. Zu diesen Faktoren gehören insbesondere Veränderungen der allgemeinen wirtschaftlichen Lage und der Wettbewerbssituation. Darüber hinaus können die Entwicklungen auf den Finanzmärkten und Wechselkursschwankungen sowie nationale und internationale Gesetzesänderungen, insbesondere in Bezug auf steuerliche Regelungen, sowie andere Faktoren einen Einfluss auf die zukünftigen Ergebnisse und Entwicklungen der Gesellschaft haben. Weder die Gesellschaft noch ein mit ihr verbundenes Unternehmen übernimmt eine Verpflichtung, die in dieser Mitteilung enthaltenen Aussagen zu aktualisieren.</a:t>
            </a:r>
          </a:p>
          <a:p>
            <a:pPr eaLnBrk="1" hangingPunct="1">
              <a:spcBef>
                <a:spcPts val="225"/>
              </a:spcBef>
              <a:defRPr/>
            </a:pPr>
            <a:endParaRPr lang="de-DE" altLang="de-DE" sz="600">
              <a:cs typeface="Arial" charset="0"/>
            </a:endParaRPr>
          </a:p>
        </p:txBody>
      </p:sp>
      <p:sp>
        <p:nvSpPr>
          <p:cNvPr id="25" name="Textfeld 24">
            <a:extLst>
              <a:ext uri="{FF2B5EF4-FFF2-40B4-BE49-F238E27FC236}">
                <a16:creationId xmlns:a16="http://schemas.microsoft.com/office/drawing/2014/main" id="{DC73F437-BA97-4A8A-993F-17969CED3644}"/>
              </a:ext>
            </a:extLst>
          </p:cNvPr>
          <p:cNvSpPr txBox="1"/>
          <p:nvPr userDrawn="1"/>
        </p:nvSpPr>
        <p:spPr>
          <a:xfrm>
            <a:off x="576264" y="355997"/>
            <a:ext cx="4391025" cy="270074"/>
          </a:xfrm>
          <a:prstGeom prst="rect">
            <a:avLst/>
          </a:prstGeom>
        </p:spPr>
        <p:txBody>
          <a:bodyPr lIns="0" tIns="0" rIns="0" bIns="0">
            <a:spAutoFit/>
          </a:bodyPr>
          <a:lstStyle>
            <a:lvl1pPr>
              <a:lnSpc>
                <a:spcPct val="90000"/>
              </a:lnSpc>
              <a:spcBef>
                <a:spcPct val="0"/>
              </a:spcBef>
              <a:buNone/>
              <a:defRPr sz="2400">
                <a:latin typeface="+mj-lt"/>
                <a:ea typeface="+mj-ea"/>
                <a:cs typeface="+mj-cs"/>
              </a:defRPr>
            </a:lvl1pPr>
          </a:lstStyle>
          <a:p>
            <a:pPr eaLnBrk="1" fontAlgn="auto" hangingPunct="1">
              <a:spcAft>
                <a:spcPts val="0"/>
              </a:spcAft>
              <a:defRPr/>
            </a:pPr>
            <a:r>
              <a:rPr lang="de-DE" sz="1950" dirty="0"/>
              <a:t>Wichtiger Hinweis</a:t>
            </a:r>
          </a:p>
        </p:txBody>
      </p:sp>
      <p:sp>
        <p:nvSpPr>
          <p:cNvPr id="26" name="Fußzeilenplatzhalter 2">
            <a:extLst>
              <a:ext uri="{FF2B5EF4-FFF2-40B4-BE49-F238E27FC236}">
                <a16:creationId xmlns:a16="http://schemas.microsoft.com/office/drawing/2014/main" id="{3ED2E99A-44F6-4AAB-B8DA-F6FB081FAE8E}"/>
              </a:ext>
            </a:extLst>
          </p:cNvPr>
          <p:cNvSpPr>
            <a:spLocks noGrp="1"/>
          </p:cNvSpPr>
          <p:nvPr>
            <p:ph type="ftr" sz="quarter" idx="10"/>
          </p:nvPr>
        </p:nvSpPr>
        <p:spPr/>
        <p:txBody>
          <a:bodyPr/>
          <a:lstStyle>
            <a:lvl1pPr>
              <a:defRPr/>
            </a:lvl1pPr>
          </a:lstStyle>
          <a:p>
            <a:pPr>
              <a:defRPr/>
            </a:pPr>
            <a:r>
              <a:rPr lang="de-DE"/>
              <a:t>Westnetz GmbH · Name · TT Monat JJJJ</a:t>
            </a:r>
            <a:endParaRPr lang="de-DE" dirty="0"/>
          </a:p>
        </p:txBody>
      </p:sp>
      <p:sp>
        <p:nvSpPr>
          <p:cNvPr id="27" name="Foliennummernplatzhalter 3">
            <a:extLst>
              <a:ext uri="{FF2B5EF4-FFF2-40B4-BE49-F238E27FC236}">
                <a16:creationId xmlns:a16="http://schemas.microsoft.com/office/drawing/2014/main" id="{3B61A471-8F73-4A0B-861A-A479ABFBD0D7}"/>
              </a:ext>
            </a:extLst>
          </p:cNvPr>
          <p:cNvSpPr>
            <a:spLocks noGrp="1"/>
          </p:cNvSpPr>
          <p:nvPr>
            <p:ph type="sldNum" sz="quarter" idx="11"/>
          </p:nvPr>
        </p:nvSpPr>
        <p:spPr/>
        <p:txBody>
          <a:bodyPr/>
          <a:lstStyle>
            <a:lvl1pPr>
              <a:defRPr/>
            </a:lvl1pPr>
          </a:lstStyle>
          <a:p>
            <a:pPr>
              <a:defRPr/>
            </a:pPr>
            <a:fld id="{281CB380-DC00-43E3-AC94-B599EF7E59AE}" type="slidenum">
              <a:rPr lang="de-DE" altLang="de-DE"/>
              <a:pPr>
                <a:defRPr/>
              </a:pPr>
              <a:t>‹#›</a:t>
            </a:fld>
            <a:endParaRPr lang="de-DE" altLang="de-DE"/>
          </a:p>
        </p:txBody>
      </p:sp>
    </p:spTree>
    <p:extLst>
      <p:ext uri="{BB962C8B-B14F-4D97-AF65-F5344CB8AC3E}">
        <p14:creationId xmlns:p14="http://schemas.microsoft.com/office/powerpoint/2010/main" val="20207674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el und Text">
    <p:spTree>
      <p:nvGrpSpPr>
        <p:cNvPr id="1" name=""/>
        <p:cNvGrpSpPr/>
        <p:nvPr/>
      </p:nvGrpSpPr>
      <p:grpSpPr>
        <a:xfrm>
          <a:off x="0" y="0"/>
          <a:ext cx="0" cy="0"/>
          <a:chOff x="0" y="0"/>
          <a:chExt cx="0" cy="0"/>
        </a:xfrm>
      </p:grpSpPr>
      <p:graphicFrame>
        <p:nvGraphicFramePr>
          <p:cNvPr id="7" name="Objekt 6" hidden="1">
            <a:extLst>
              <a:ext uri="{FF2B5EF4-FFF2-40B4-BE49-F238E27FC236}">
                <a16:creationId xmlns:a16="http://schemas.microsoft.com/office/drawing/2014/main" id="{DB20AECB-6C66-4FA9-A95E-2611405C4B93}"/>
              </a:ext>
            </a:extLst>
          </p:cNvPr>
          <p:cNvGraphicFramePr>
            <a:graphicFrameLocks noChangeAspect="1"/>
          </p:cNvGraphicFramePr>
          <p:nvPr userDrawn="1">
            <p:custDataLst>
              <p:tags r:id="rId1"/>
            </p:custDataLst>
            <p:extLst>
              <p:ext uri="{D42A27DB-BD31-4B8C-83A1-F6EECF244321}">
                <p14:modId xmlns:p14="http://schemas.microsoft.com/office/powerpoint/2010/main" val="291414272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4" imgW="344" imgH="345" progId="TCLayout.ActiveDocument.1">
                  <p:embed/>
                </p:oleObj>
              </mc:Choice>
              <mc:Fallback>
                <p:oleObj name="think-cell Folie" r:id="rId4" imgW="344" imgH="345" progId="TCLayout.ActiveDocument.1">
                  <p:embed/>
                  <p:pic>
                    <p:nvPicPr>
                      <p:cNvPr id="7" name="Objekt 6" hidden="1">
                        <a:extLst>
                          <a:ext uri="{FF2B5EF4-FFF2-40B4-BE49-F238E27FC236}">
                            <a16:creationId xmlns:a16="http://schemas.microsoft.com/office/drawing/2014/main" id="{DB20AECB-6C66-4FA9-A95E-2611405C4B93}"/>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hteck 4" hidden="1">
            <a:extLst>
              <a:ext uri="{FF2B5EF4-FFF2-40B4-BE49-F238E27FC236}">
                <a16:creationId xmlns:a16="http://schemas.microsoft.com/office/drawing/2014/main" id="{3F8E83C3-C999-4914-94BA-C50E0EDCF59B}"/>
              </a:ext>
            </a:extLst>
          </p:cNvPr>
          <p:cNvSpPr/>
          <p:nvPr userDrawn="1">
            <p:custDataLst>
              <p:tags r:id="rId2"/>
            </p:custDataLst>
          </p:nvPr>
        </p:nvSpPr>
        <p:spPr bwMode="gray">
          <a:xfrm>
            <a:off x="0" y="0"/>
            <a:ext cx="158750" cy="158750"/>
          </a:xfrm>
          <a:prstGeom prst="rect">
            <a:avLst/>
          </a:prstGeom>
          <a:solidFill>
            <a:srgbClr val="64B42D"/>
          </a:solidFill>
          <a:ln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marL="0" lvl="0" indent="0" algn="l">
              <a:spcBef>
                <a:spcPts val="600"/>
              </a:spcBef>
              <a:buFont typeface="Arial" panose="020B0604020202020204" pitchFamily="34" charset="0"/>
              <a:buNone/>
            </a:pPr>
            <a:endParaRPr lang="de-DE" sz="2600" b="0" i="0" baseline="0" err="1">
              <a:solidFill>
                <a:schemeClr val="bg1"/>
              </a:solidFill>
              <a:latin typeface="Calibri" panose="020F0502020204030204" pitchFamily="34" charset="0"/>
              <a:ea typeface="+mj-ea"/>
              <a:cs typeface="+mj-cs"/>
              <a:sym typeface="Calibri" panose="020F0502020204030204" pitchFamily="34" charset="0"/>
            </a:endParaRPr>
          </a:p>
        </p:txBody>
      </p:sp>
      <p:sp>
        <p:nvSpPr>
          <p:cNvPr id="2" name="Titel 1"/>
          <p:cNvSpPr>
            <a:spLocks noGrp="1"/>
          </p:cNvSpPr>
          <p:nvPr>
            <p:ph type="title"/>
          </p:nvPr>
        </p:nvSpPr>
        <p:spPr>
          <a:xfrm>
            <a:off x="575556" y="531479"/>
            <a:ext cx="6840000" cy="360099"/>
          </a:xfrm>
        </p:spPr>
        <p:txBody>
          <a:bodyPr/>
          <a:lstStyle/>
          <a:p>
            <a:r>
              <a:rPr lang="de-DE" noProof="0"/>
              <a:t>Mastertitelformat bearbeiten</a:t>
            </a:r>
          </a:p>
        </p:txBody>
      </p:sp>
      <p:sp>
        <p:nvSpPr>
          <p:cNvPr id="3" name="Fußzeilenplatzhalter 2"/>
          <p:cNvSpPr>
            <a:spLocks noGrp="1"/>
          </p:cNvSpPr>
          <p:nvPr>
            <p:ph type="ftr" sz="quarter" idx="10"/>
          </p:nvPr>
        </p:nvSpPr>
        <p:spPr/>
        <p:txBody>
          <a:bodyPr/>
          <a:lstStyle/>
          <a:p>
            <a:r>
              <a:rPr lang="de-DE" noProof="0"/>
              <a:t>Westnetz GmbH · Name · TT Monat JJJJ</a:t>
            </a:r>
          </a:p>
        </p:txBody>
      </p:sp>
      <p:sp>
        <p:nvSpPr>
          <p:cNvPr id="4" name="Foliennummernplatzhalter 3"/>
          <p:cNvSpPr>
            <a:spLocks noGrp="1"/>
          </p:cNvSpPr>
          <p:nvPr>
            <p:ph type="sldNum" sz="quarter" idx="11"/>
          </p:nvPr>
        </p:nvSpPr>
        <p:spPr/>
        <p:txBody>
          <a:bodyPr/>
          <a:lstStyle/>
          <a:p>
            <a:fld id="{F05F51B1-EF07-4A0A-8ED6-43388CBBB34F}" type="slidenum">
              <a:rPr lang="de-DE" noProof="0" smtClean="0"/>
              <a:pPr/>
              <a:t>‹#›</a:t>
            </a:fld>
            <a:endParaRPr lang="de-DE" noProof="0"/>
          </a:p>
        </p:txBody>
      </p:sp>
      <p:sp>
        <p:nvSpPr>
          <p:cNvPr id="13" name="Textplatzhalter 8"/>
          <p:cNvSpPr>
            <a:spLocks noGrp="1"/>
          </p:cNvSpPr>
          <p:nvPr>
            <p:ph type="body" sz="quarter" idx="14" hasCustomPrompt="1"/>
          </p:nvPr>
        </p:nvSpPr>
        <p:spPr>
          <a:xfrm>
            <a:off x="575999" y="252000"/>
            <a:ext cx="6840000" cy="215444"/>
          </a:xfrm>
        </p:spPr>
        <p:txBody>
          <a:bodyPr anchor="ctr" anchorCtr="0"/>
          <a:lstStyle>
            <a:lvl1pPr marL="0" indent="0">
              <a:spcBef>
                <a:spcPts val="0"/>
              </a:spcBef>
              <a:buNone/>
              <a:defRPr sz="1400">
                <a:solidFill>
                  <a:schemeClr val="tx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de-DE" noProof="0"/>
              <a:t>Kapitelname</a:t>
            </a:r>
          </a:p>
        </p:txBody>
      </p:sp>
      <p:sp>
        <p:nvSpPr>
          <p:cNvPr id="6" name="Textplatzhalter 5"/>
          <p:cNvSpPr>
            <a:spLocks noGrp="1"/>
          </p:cNvSpPr>
          <p:nvPr>
            <p:ph type="body" sz="quarter" idx="15" hasCustomPrompt="1"/>
          </p:nvPr>
        </p:nvSpPr>
        <p:spPr>
          <a:xfrm>
            <a:off x="576263" y="1404000"/>
            <a:ext cx="7416800" cy="3220388"/>
          </a:xfrm>
        </p:spPr>
        <p:txBody>
          <a:bodyPr/>
          <a:lstStyle>
            <a:lvl1pPr>
              <a:defRPr/>
            </a:lvl1pPr>
            <a:lvl2pPr>
              <a:defRPr/>
            </a:lvl2pPr>
            <a:lvl3pPr>
              <a:defRPr/>
            </a:lvl3pPr>
            <a:lvl4pPr>
              <a:defRPr/>
            </a:lvl4pPr>
            <a:lvl5pPr>
              <a:defRPr/>
            </a:lvl5pPr>
          </a:lstStyle>
          <a:p>
            <a:pPr lvl="0"/>
            <a:r>
              <a:rPr lang="de-DE" noProof="0"/>
              <a:t>Text durch klicken bearbeiten</a:t>
            </a:r>
          </a:p>
          <a:p>
            <a:pPr lvl="1"/>
            <a:r>
              <a:rPr lang="de-DE" noProof="0"/>
              <a:t>Vierte Ebene</a:t>
            </a:r>
          </a:p>
          <a:p>
            <a:pPr lvl="2"/>
            <a:r>
              <a:rPr lang="de-DE" noProof="0"/>
              <a:t>Fünfte Ebene</a:t>
            </a:r>
          </a:p>
          <a:p>
            <a:pPr lvl="3"/>
            <a:r>
              <a:rPr lang="de-DE" noProof="0"/>
              <a:t>Erste Ebene</a:t>
            </a:r>
          </a:p>
          <a:p>
            <a:pPr lvl="4"/>
            <a:r>
              <a:rPr lang="de-DE" noProof="0"/>
              <a:t>Zweite Ebene</a:t>
            </a:r>
          </a:p>
        </p:txBody>
      </p:sp>
    </p:spTree>
    <p:extLst>
      <p:ext uri="{BB962C8B-B14F-4D97-AF65-F5344CB8AC3E}">
        <p14:creationId xmlns:p14="http://schemas.microsoft.com/office/powerpoint/2010/main" val="14040234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Nur Titel">
    <p:spTree>
      <p:nvGrpSpPr>
        <p:cNvPr id="1" name=""/>
        <p:cNvGrpSpPr/>
        <p:nvPr/>
      </p:nvGrpSpPr>
      <p:grpSpPr>
        <a:xfrm>
          <a:off x="0" y="0"/>
          <a:ext cx="0" cy="0"/>
          <a:chOff x="0" y="0"/>
          <a:chExt cx="0" cy="0"/>
        </a:xfrm>
      </p:grpSpPr>
      <p:graphicFrame>
        <p:nvGraphicFramePr>
          <p:cNvPr id="6" name="Objekt 5" hidden="1">
            <a:extLst>
              <a:ext uri="{FF2B5EF4-FFF2-40B4-BE49-F238E27FC236}">
                <a16:creationId xmlns:a16="http://schemas.microsoft.com/office/drawing/2014/main" id="{0D0A2B70-5DDD-46C0-B676-B52EA2E722A8}"/>
              </a:ext>
            </a:extLst>
          </p:cNvPr>
          <p:cNvGraphicFramePr>
            <a:graphicFrameLocks noChangeAspect="1"/>
          </p:cNvGraphicFramePr>
          <p:nvPr userDrawn="1">
            <p:custDataLst>
              <p:tags r:id="rId1"/>
            </p:custDataLst>
            <p:extLst>
              <p:ext uri="{D42A27DB-BD31-4B8C-83A1-F6EECF244321}">
                <p14:modId xmlns:p14="http://schemas.microsoft.com/office/powerpoint/2010/main" val="212045116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4" imgW="344" imgH="345" progId="TCLayout.ActiveDocument.1">
                  <p:embed/>
                </p:oleObj>
              </mc:Choice>
              <mc:Fallback>
                <p:oleObj name="think-cell Folie" r:id="rId4" imgW="344" imgH="345" progId="TCLayout.ActiveDocument.1">
                  <p:embed/>
                  <p:pic>
                    <p:nvPicPr>
                      <p:cNvPr id="6" name="Objekt 5" hidden="1">
                        <a:extLst>
                          <a:ext uri="{FF2B5EF4-FFF2-40B4-BE49-F238E27FC236}">
                            <a16:creationId xmlns:a16="http://schemas.microsoft.com/office/drawing/2014/main" id="{0D0A2B70-5DDD-46C0-B676-B52EA2E722A8}"/>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hteck 4" hidden="1">
            <a:extLst>
              <a:ext uri="{FF2B5EF4-FFF2-40B4-BE49-F238E27FC236}">
                <a16:creationId xmlns:a16="http://schemas.microsoft.com/office/drawing/2014/main" id="{878923E8-D18F-493D-BAF7-4177C8507649}"/>
              </a:ext>
            </a:extLst>
          </p:cNvPr>
          <p:cNvSpPr/>
          <p:nvPr userDrawn="1">
            <p:custDataLst>
              <p:tags r:id="rId2"/>
            </p:custDataLst>
          </p:nvPr>
        </p:nvSpPr>
        <p:spPr bwMode="gray">
          <a:xfrm>
            <a:off x="0" y="0"/>
            <a:ext cx="158750" cy="158750"/>
          </a:xfrm>
          <a:prstGeom prst="rect">
            <a:avLst/>
          </a:prstGeom>
          <a:solidFill>
            <a:srgbClr val="64B42D"/>
          </a:solidFill>
          <a:ln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marL="0" lvl="0" indent="0" algn="l">
              <a:spcBef>
                <a:spcPts val="600"/>
              </a:spcBef>
              <a:buFont typeface="Arial" panose="020B0604020202020204" pitchFamily="34" charset="0"/>
              <a:buNone/>
            </a:pPr>
            <a:endParaRPr lang="de-DE" sz="2600" b="0" i="0" baseline="0" err="1">
              <a:solidFill>
                <a:schemeClr val="bg1"/>
              </a:solidFill>
              <a:latin typeface="Calibri" panose="020F0502020204030204" pitchFamily="34" charset="0"/>
              <a:ea typeface="+mj-ea"/>
              <a:cs typeface="+mj-cs"/>
              <a:sym typeface="Calibri" panose="020F0502020204030204" pitchFamily="34" charset="0"/>
            </a:endParaRPr>
          </a:p>
        </p:txBody>
      </p:sp>
      <p:sp>
        <p:nvSpPr>
          <p:cNvPr id="2" name="Titel 1"/>
          <p:cNvSpPr>
            <a:spLocks noGrp="1"/>
          </p:cNvSpPr>
          <p:nvPr>
            <p:ph type="title"/>
          </p:nvPr>
        </p:nvSpPr>
        <p:spPr>
          <a:xfrm>
            <a:off x="575556" y="531479"/>
            <a:ext cx="6840000" cy="360099"/>
          </a:xfrm>
        </p:spPr>
        <p:txBody>
          <a:bodyPr/>
          <a:lstStyle/>
          <a:p>
            <a:r>
              <a:rPr lang="de-DE" noProof="0"/>
              <a:t>Mastertitelformat bearbeiten</a:t>
            </a:r>
          </a:p>
        </p:txBody>
      </p:sp>
      <p:sp>
        <p:nvSpPr>
          <p:cNvPr id="3" name="Fußzeilenplatzhalter 2"/>
          <p:cNvSpPr>
            <a:spLocks noGrp="1"/>
          </p:cNvSpPr>
          <p:nvPr>
            <p:ph type="ftr" sz="quarter" idx="10"/>
          </p:nvPr>
        </p:nvSpPr>
        <p:spPr/>
        <p:txBody>
          <a:bodyPr/>
          <a:lstStyle/>
          <a:p>
            <a:r>
              <a:rPr lang="de-DE" noProof="0"/>
              <a:t>Westnetz GmbH · Name · TT Monat JJJJ</a:t>
            </a:r>
          </a:p>
        </p:txBody>
      </p:sp>
      <p:sp>
        <p:nvSpPr>
          <p:cNvPr id="4" name="Foliennummernplatzhalter 3"/>
          <p:cNvSpPr>
            <a:spLocks noGrp="1"/>
          </p:cNvSpPr>
          <p:nvPr>
            <p:ph type="sldNum" sz="quarter" idx="11"/>
          </p:nvPr>
        </p:nvSpPr>
        <p:spPr/>
        <p:txBody>
          <a:bodyPr/>
          <a:lstStyle/>
          <a:p>
            <a:fld id="{F05F51B1-EF07-4A0A-8ED6-43388CBBB34F}" type="slidenum">
              <a:rPr lang="de-DE" noProof="0" smtClean="0"/>
              <a:pPr/>
              <a:t>‹#›</a:t>
            </a:fld>
            <a:endParaRPr lang="de-DE" noProof="0"/>
          </a:p>
        </p:txBody>
      </p:sp>
      <p:sp>
        <p:nvSpPr>
          <p:cNvPr id="13" name="Textplatzhalter 8"/>
          <p:cNvSpPr>
            <a:spLocks noGrp="1"/>
          </p:cNvSpPr>
          <p:nvPr>
            <p:ph type="body" sz="quarter" idx="14" hasCustomPrompt="1"/>
          </p:nvPr>
        </p:nvSpPr>
        <p:spPr>
          <a:xfrm>
            <a:off x="575999" y="252000"/>
            <a:ext cx="6840000" cy="215444"/>
          </a:xfrm>
        </p:spPr>
        <p:txBody>
          <a:bodyPr anchor="ctr" anchorCtr="0"/>
          <a:lstStyle>
            <a:lvl1pPr marL="0" indent="0">
              <a:spcBef>
                <a:spcPts val="0"/>
              </a:spcBef>
              <a:buNone/>
              <a:defRPr sz="1400">
                <a:solidFill>
                  <a:schemeClr val="tx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de-DE" noProof="0"/>
              <a:t>Kapitelname</a:t>
            </a:r>
          </a:p>
        </p:txBody>
      </p:sp>
    </p:spTree>
    <p:extLst>
      <p:ext uri="{BB962C8B-B14F-4D97-AF65-F5344CB8AC3E}">
        <p14:creationId xmlns:p14="http://schemas.microsoft.com/office/powerpoint/2010/main" val="16238204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el, Bild links, Text rechts">
    <p:spTree>
      <p:nvGrpSpPr>
        <p:cNvPr id="1" name=""/>
        <p:cNvGrpSpPr/>
        <p:nvPr/>
      </p:nvGrpSpPr>
      <p:grpSpPr>
        <a:xfrm>
          <a:off x="0" y="0"/>
          <a:ext cx="0" cy="0"/>
          <a:chOff x="0" y="0"/>
          <a:chExt cx="0" cy="0"/>
        </a:xfrm>
      </p:grpSpPr>
      <p:graphicFrame>
        <p:nvGraphicFramePr>
          <p:cNvPr id="6" name="Objekt 5" hidden="1">
            <a:extLst>
              <a:ext uri="{FF2B5EF4-FFF2-40B4-BE49-F238E27FC236}">
                <a16:creationId xmlns:a16="http://schemas.microsoft.com/office/drawing/2014/main" id="{4C54A1DB-7F27-46FA-9306-37D13DBCEA9A}"/>
              </a:ext>
            </a:extLst>
          </p:cNvPr>
          <p:cNvGraphicFramePr>
            <a:graphicFrameLocks noChangeAspect="1"/>
          </p:cNvGraphicFramePr>
          <p:nvPr userDrawn="1">
            <p:custDataLst>
              <p:tags r:id="rId1"/>
            </p:custDataLst>
            <p:extLst>
              <p:ext uri="{D42A27DB-BD31-4B8C-83A1-F6EECF244321}">
                <p14:modId xmlns:p14="http://schemas.microsoft.com/office/powerpoint/2010/main" val="210030305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4" imgW="344" imgH="345" progId="TCLayout.ActiveDocument.1">
                  <p:embed/>
                </p:oleObj>
              </mc:Choice>
              <mc:Fallback>
                <p:oleObj name="think-cell Folie" r:id="rId4" imgW="344" imgH="345" progId="TCLayout.ActiveDocument.1">
                  <p:embed/>
                  <p:pic>
                    <p:nvPicPr>
                      <p:cNvPr id="6" name="Objekt 5" hidden="1">
                        <a:extLst>
                          <a:ext uri="{FF2B5EF4-FFF2-40B4-BE49-F238E27FC236}">
                            <a16:creationId xmlns:a16="http://schemas.microsoft.com/office/drawing/2014/main" id="{4C54A1DB-7F27-46FA-9306-37D13DBCEA9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hteck 4" hidden="1">
            <a:extLst>
              <a:ext uri="{FF2B5EF4-FFF2-40B4-BE49-F238E27FC236}">
                <a16:creationId xmlns:a16="http://schemas.microsoft.com/office/drawing/2014/main" id="{3F4FDF2C-5DBA-4006-92B2-482E75F1DD46}"/>
              </a:ext>
            </a:extLst>
          </p:cNvPr>
          <p:cNvSpPr/>
          <p:nvPr userDrawn="1">
            <p:custDataLst>
              <p:tags r:id="rId2"/>
            </p:custDataLst>
          </p:nvPr>
        </p:nvSpPr>
        <p:spPr bwMode="gray">
          <a:xfrm>
            <a:off x="0" y="0"/>
            <a:ext cx="158750" cy="158750"/>
          </a:xfrm>
          <a:prstGeom prst="rect">
            <a:avLst/>
          </a:prstGeom>
          <a:solidFill>
            <a:srgbClr val="64B42D"/>
          </a:solidFill>
          <a:ln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marL="0" lvl="0" indent="0" algn="l">
              <a:spcBef>
                <a:spcPts val="600"/>
              </a:spcBef>
              <a:buFont typeface="Arial" panose="020B0604020202020204" pitchFamily="34" charset="0"/>
              <a:buNone/>
            </a:pPr>
            <a:endParaRPr lang="de-DE" sz="2600" b="0" i="0" baseline="0" err="1">
              <a:solidFill>
                <a:schemeClr val="bg1"/>
              </a:solidFill>
              <a:latin typeface="Calibri" panose="020F0502020204030204" pitchFamily="34" charset="0"/>
              <a:ea typeface="+mj-ea"/>
              <a:cs typeface="+mj-cs"/>
              <a:sym typeface="Calibri" panose="020F0502020204030204" pitchFamily="34" charset="0"/>
            </a:endParaRPr>
          </a:p>
        </p:txBody>
      </p:sp>
      <p:sp>
        <p:nvSpPr>
          <p:cNvPr id="2" name="Titel 1"/>
          <p:cNvSpPr>
            <a:spLocks noGrp="1"/>
          </p:cNvSpPr>
          <p:nvPr>
            <p:ph type="title"/>
          </p:nvPr>
        </p:nvSpPr>
        <p:spPr>
          <a:xfrm>
            <a:off x="575556" y="531479"/>
            <a:ext cx="6840000" cy="360099"/>
          </a:xfrm>
        </p:spPr>
        <p:txBody>
          <a:bodyPr/>
          <a:lstStyle/>
          <a:p>
            <a:r>
              <a:rPr lang="de-DE" noProof="0"/>
              <a:t>Mastertitelformat bearbeiten</a:t>
            </a:r>
          </a:p>
        </p:txBody>
      </p:sp>
      <p:sp>
        <p:nvSpPr>
          <p:cNvPr id="3" name="Fußzeilenplatzhalter 2"/>
          <p:cNvSpPr>
            <a:spLocks noGrp="1"/>
          </p:cNvSpPr>
          <p:nvPr>
            <p:ph type="ftr" sz="quarter" idx="10"/>
          </p:nvPr>
        </p:nvSpPr>
        <p:spPr/>
        <p:txBody>
          <a:bodyPr/>
          <a:lstStyle/>
          <a:p>
            <a:r>
              <a:rPr lang="de-DE" noProof="0"/>
              <a:t>Westnetz GmbH · Name · TT Monat JJJJ</a:t>
            </a:r>
          </a:p>
        </p:txBody>
      </p:sp>
      <p:sp>
        <p:nvSpPr>
          <p:cNvPr id="4" name="Foliennummernplatzhalter 3"/>
          <p:cNvSpPr>
            <a:spLocks noGrp="1"/>
          </p:cNvSpPr>
          <p:nvPr>
            <p:ph type="sldNum" sz="quarter" idx="11"/>
          </p:nvPr>
        </p:nvSpPr>
        <p:spPr/>
        <p:txBody>
          <a:bodyPr/>
          <a:lstStyle/>
          <a:p>
            <a:fld id="{F05F51B1-EF07-4A0A-8ED6-43388CBBB34F}" type="slidenum">
              <a:rPr lang="de-DE" noProof="0" smtClean="0"/>
              <a:pPr/>
              <a:t>‹#›</a:t>
            </a:fld>
            <a:endParaRPr lang="de-DE" noProof="0"/>
          </a:p>
        </p:txBody>
      </p:sp>
      <p:sp>
        <p:nvSpPr>
          <p:cNvPr id="9" name="Bildplatzhalter 8"/>
          <p:cNvSpPr>
            <a:spLocks noGrp="1"/>
          </p:cNvSpPr>
          <p:nvPr>
            <p:ph type="pic" sz="quarter" idx="12"/>
          </p:nvPr>
        </p:nvSpPr>
        <p:spPr>
          <a:xfrm>
            <a:off x="576263" y="1455738"/>
            <a:ext cx="3563937" cy="2952000"/>
          </a:xfrm>
          <a:blipFill>
            <a:blip r:embed="rId6"/>
            <a:stretch>
              <a:fillRect/>
            </a:stretch>
          </a:blipFill>
        </p:spPr>
        <p:txBody>
          <a:bodyPr vert="horz" wrap="square" lIns="0" tIns="0" rIns="0" bIns="0" rtlCol="0">
            <a:noAutofit/>
          </a:bodyPr>
          <a:lstStyle>
            <a:lvl1pPr marL="0" indent="0" algn="ctr">
              <a:buNone/>
              <a:defRPr lang="de-DE" sz="1000"/>
            </a:lvl1pPr>
          </a:lstStyle>
          <a:p>
            <a:r>
              <a:rPr lang="de-DE"/>
              <a:t>Bild durch Klicken auf Symbol hinzufügen</a:t>
            </a:r>
          </a:p>
        </p:txBody>
      </p:sp>
      <p:sp>
        <p:nvSpPr>
          <p:cNvPr id="12" name="Textplatzhalter 2"/>
          <p:cNvSpPr>
            <a:spLocks noGrp="1"/>
          </p:cNvSpPr>
          <p:nvPr>
            <p:ph idx="13" hasCustomPrompt="1"/>
          </p:nvPr>
        </p:nvSpPr>
        <p:spPr bwMode="gray">
          <a:xfrm>
            <a:off x="575556" y="4475240"/>
            <a:ext cx="3565525" cy="184666"/>
          </a:xfrm>
          <a:prstGeom prst="rect">
            <a:avLst/>
          </a:prstGeom>
        </p:spPr>
        <p:txBody>
          <a:bodyPr vert="horz" wrap="square" lIns="0" tIns="0" rIns="0" bIns="0" rtlCol="0">
            <a:spAutoFit/>
          </a:bodyPr>
          <a:lstStyle>
            <a:lvl1pPr marL="0" indent="0">
              <a:buNone/>
              <a:defRPr sz="1200"/>
            </a:lvl1pPr>
          </a:lstStyle>
          <a:p>
            <a:pPr lvl="0"/>
            <a:r>
              <a:rPr lang="de-DE" noProof="0"/>
              <a:t>Optionale Bildunterschrift in Schwarz oder in Farbe</a:t>
            </a:r>
          </a:p>
        </p:txBody>
      </p:sp>
      <p:sp>
        <p:nvSpPr>
          <p:cNvPr id="13" name="Textplatzhalter 8"/>
          <p:cNvSpPr>
            <a:spLocks noGrp="1"/>
          </p:cNvSpPr>
          <p:nvPr>
            <p:ph type="body" sz="quarter" idx="14" hasCustomPrompt="1"/>
          </p:nvPr>
        </p:nvSpPr>
        <p:spPr>
          <a:xfrm>
            <a:off x="575999" y="252000"/>
            <a:ext cx="6840000" cy="215444"/>
          </a:xfrm>
        </p:spPr>
        <p:txBody>
          <a:bodyPr anchor="ctr" anchorCtr="0"/>
          <a:lstStyle>
            <a:lvl1pPr marL="0" indent="0">
              <a:spcBef>
                <a:spcPts val="0"/>
              </a:spcBef>
              <a:buNone/>
              <a:defRPr sz="1400">
                <a:solidFill>
                  <a:schemeClr val="tx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de-DE" noProof="0"/>
              <a:t>Kapitelname</a:t>
            </a:r>
          </a:p>
        </p:txBody>
      </p:sp>
      <p:sp>
        <p:nvSpPr>
          <p:cNvPr id="14" name="Textplatzhalter 13"/>
          <p:cNvSpPr>
            <a:spLocks noGrp="1"/>
          </p:cNvSpPr>
          <p:nvPr>
            <p:ph type="body" sz="quarter" idx="15" hasCustomPrompt="1"/>
          </p:nvPr>
        </p:nvSpPr>
        <p:spPr>
          <a:xfrm>
            <a:off x="4427538" y="1404000"/>
            <a:ext cx="3565525" cy="3220388"/>
          </a:xfrm>
        </p:spPr>
        <p:txBody>
          <a:bodyPr/>
          <a:lstStyle>
            <a:lvl1pPr>
              <a:defRPr/>
            </a:lvl1pPr>
            <a:lvl2pPr>
              <a:defRPr/>
            </a:lvl2pPr>
            <a:lvl3pPr>
              <a:defRPr/>
            </a:lvl3pPr>
            <a:lvl4pPr>
              <a:defRPr/>
            </a:lvl4pPr>
            <a:lvl5pPr>
              <a:defRPr/>
            </a:lvl5pPr>
          </a:lstStyle>
          <a:p>
            <a:pPr lvl="0"/>
            <a:r>
              <a:rPr lang="de-DE" noProof="0"/>
              <a:t>Text durch klicken bearbeiten</a:t>
            </a:r>
          </a:p>
          <a:p>
            <a:pPr lvl="1"/>
            <a:r>
              <a:rPr lang="de-DE" noProof="0"/>
              <a:t>Vierte Ebene</a:t>
            </a:r>
          </a:p>
          <a:p>
            <a:pPr lvl="2"/>
            <a:r>
              <a:rPr lang="de-DE" noProof="0"/>
              <a:t>Fünfte Ebene</a:t>
            </a:r>
          </a:p>
          <a:p>
            <a:pPr lvl="3"/>
            <a:r>
              <a:rPr lang="de-DE" noProof="0"/>
              <a:t>Erste Ebene</a:t>
            </a:r>
          </a:p>
          <a:p>
            <a:pPr lvl="4"/>
            <a:r>
              <a:rPr lang="de-DE" noProof="0"/>
              <a:t>Zweite Ebene</a:t>
            </a:r>
          </a:p>
        </p:txBody>
      </p:sp>
    </p:spTree>
    <p:extLst>
      <p:ext uri="{BB962C8B-B14F-4D97-AF65-F5344CB8AC3E}">
        <p14:creationId xmlns:p14="http://schemas.microsoft.com/office/powerpoint/2010/main" val="2797795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el, 2/3 Bild und 1/3 Text">
    <p:spTree>
      <p:nvGrpSpPr>
        <p:cNvPr id="1" name=""/>
        <p:cNvGrpSpPr/>
        <p:nvPr/>
      </p:nvGrpSpPr>
      <p:grpSpPr>
        <a:xfrm>
          <a:off x="0" y="0"/>
          <a:ext cx="0" cy="0"/>
          <a:chOff x="0" y="0"/>
          <a:chExt cx="0" cy="0"/>
        </a:xfrm>
      </p:grpSpPr>
      <p:graphicFrame>
        <p:nvGraphicFramePr>
          <p:cNvPr id="6" name="Objekt 5" hidden="1">
            <a:extLst>
              <a:ext uri="{FF2B5EF4-FFF2-40B4-BE49-F238E27FC236}">
                <a16:creationId xmlns:a16="http://schemas.microsoft.com/office/drawing/2014/main" id="{65C404D7-E007-4334-A0E0-B33D1FFEBC55}"/>
              </a:ext>
            </a:extLst>
          </p:cNvPr>
          <p:cNvGraphicFramePr>
            <a:graphicFrameLocks noChangeAspect="1"/>
          </p:cNvGraphicFramePr>
          <p:nvPr userDrawn="1">
            <p:custDataLst>
              <p:tags r:id="rId1"/>
            </p:custDataLst>
            <p:extLst>
              <p:ext uri="{D42A27DB-BD31-4B8C-83A1-F6EECF244321}">
                <p14:modId xmlns:p14="http://schemas.microsoft.com/office/powerpoint/2010/main" val="337983763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4" imgW="344" imgH="345" progId="TCLayout.ActiveDocument.1">
                  <p:embed/>
                </p:oleObj>
              </mc:Choice>
              <mc:Fallback>
                <p:oleObj name="think-cell Folie" r:id="rId4" imgW="344" imgH="345" progId="TCLayout.ActiveDocument.1">
                  <p:embed/>
                  <p:pic>
                    <p:nvPicPr>
                      <p:cNvPr id="6" name="Objekt 5" hidden="1">
                        <a:extLst>
                          <a:ext uri="{FF2B5EF4-FFF2-40B4-BE49-F238E27FC236}">
                            <a16:creationId xmlns:a16="http://schemas.microsoft.com/office/drawing/2014/main" id="{65C404D7-E007-4334-A0E0-B33D1FFEBC55}"/>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hteck 4" hidden="1">
            <a:extLst>
              <a:ext uri="{FF2B5EF4-FFF2-40B4-BE49-F238E27FC236}">
                <a16:creationId xmlns:a16="http://schemas.microsoft.com/office/drawing/2014/main" id="{7A9924E8-1AD4-4298-8609-F13EB107A2C0}"/>
              </a:ext>
            </a:extLst>
          </p:cNvPr>
          <p:cNvSpPr/>
          <p:nvPr userDrawn="1">
            <p:custDataLst>
              <p:tags r:id="rId2"/>
            </p:custDataLst>
          </p:nvPr>
        </p:nvSpPr>
        <p:spPr bwMode="gray">
          <a:xfrm>
            <a:off x="0" y="0"/>
            <a:ext cx="158750" cy="158750"/>
          </a:xfrm>
          <a:prstGeom prst="rect">
            <a:avLst/>
          </a:prstGeom>
          <a:solidFill>
            <a:srgbClr val="64B42D"/>
          </a:solidFill>
          <a:ln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marL="0" lvl="0" indent="0" algn="l">
              <a:spcBef>
                <a:spcPts val="600"/>
              </a:spcBef>
              <a:buFont typeface="Arial" panose="020B0604020202020204" pitchFamily="34" charset="0"/>
              <a:buNone/>
            </a:pPr>
            <a:endParaRPr lang="de-DE" sz="2600" b="0" i="0" baseline="0" err="1">
              <a:solidFill>
                <a:schemeClr val="bg1"/>
              </a:solidFill>
              <a:latin typeface="Calibri" panose="020F0502020204030204" pitchFamily="34" charset="0"/>
              <a:ea typeface="+mj-ea"/>
              <a:cs typeface="+mj-cs"/>
              <a:sym typeface="Calibri" panose="020F0502020204030204" pitchFamily="34" charset="0"/>
            </a:endParaRPr>
          </a:p>
        </p:txBody>
      </p:sp>
      <p:sp>
        <p:nvSpPr>
          <p:cNvPr id="2" name="Titel 1"/>
          <p:cNvSpPr>
            <a:spLocks noGrp="1"/>
          </p:cNvSpPr>
          <p:nvPr>
            <p:ph type="title"/>
          </p:nvPr>
        </p:nvSpPr>
        <p:spPr>
          <a:xfrm>
            <a:off x="575556" y="531479"/>
            <a:ext cx="6840000" cy="360099"/>
          </a:xfrm>
        </p:spPr>
        <p:txBody>
          <a:bodyPr/>
          <a:lstStyle/>
          <a:p>
            <a:r>
              <a:rPr lang="de-DE" noProof="0"/>
              <a:t>Mastertitelformat bearbeiten</a:t>
            </a:r>
          </a:p>
        </p:txBody>
      </p:sp>
      <p:sp>
        <p:nvSpPr>
          <p:cNvPr id="3" name="Fußzeilenplatzhalter 2"/>
          <p:cNvSpPr>
            <a:spLocks noGrp="1"/>
          </p:cNvSpPr>
          <p:nvPr>
            <p:ph type="ftr" sz="quarter" idx="10"/>
          </p:nvPr>
        </p:nvSpPr>
        <p:spPr/>
        <p:txBody>
          <a:bodyPr/>
          <a:lstStyle/>
          <a:p>
            <a:r>
              <a:rPr lang="de-DE" noProof="0"/>
              <a:t>Westnetz GmbH · Name · TT Monat JJJJ</a:t>
            </a:r>
          </a:p>
        </p:txBody>
      </p:sp>
      <p:sp>
        <p:nvSpPr>
          <p:cNvPr id="4" name="Foliennummernplatzhalter 3"/>
          <p:cNvSpPr>
            <a:spLocks noGrp="1"/>
          </p:cNvSpPr>
          <p:nvPr>
            <p:ph type="sldNum" sz="quarter" idx="11"/>
          </p:nvPr>
        </p:nvSpPr>
        <p:spPr/>
        <p:txBody>
          <a:bodyPr/>
          <a:lstStyle/>
          <a:p>
            <a:fld id="{F05F51B1-EF07-4A0A-8ED6-43388CBBB34F}" type="slidenum">
              <a:rPr lang="de-DE" noProof="0" smtClean="0"/>
              <a:pPr/>
              <a:t>‹#›</a:t>
            </a:fld>
            <a:endParaRPr lang="de-DE" noProof="0"/>
          </a:p>
        </p:txBody>
      </p:sp>
      <p:sp>
        <p:nvSpPr>
          <p:cNvPr id="9" name="Bildplatzhalter 8"/>
          <p:cNvSpPr>
            <a:spLocks noGrp="1"/>
          </p:cNvSpPr>
          <p:nvPr>
            <p:ph type="pic" sz="quarter" idx="12"/>
          </p:nvPr>
        </p:nvSpPr>
        <p:spPr>
          <a:xfrm>
            <a:off x="576263" y="1455738"/>
            <a:ext cx="4751821" cy="2952000"/>
          </a:xfrm>
          <a:blipFill>
            <a:blip r:embed="rId6"/>
            <a:stretch>
              <a:fillRect/>
            </a:stretch>
          </a:blipFill>
        </p:spPr>
        <p:txBody>
          <a:bodyPr vert="horz" wrap="square" lIns="0" tIns="0" rIns="0" bIns="0" rtlCol="0">
            <a:noAutofit/>
          </a:bodyPr>
          <a:lstStyle>
            <a:lvl1pPr marL="0" indent="0" algn="ctr">
              <a:buNone/>
              <a:defRPr lang="de-DE" sz="1000"/>
            </a:lvl1pPr>
          </a:lstStyle>
          <a:p>
            <a:r>
              <a:rPr lang="de-DE"/>
              <a:t>Bild durch Klicken auf Symbol hinzufügen</a:t>
            </a:r>
          </a:p>
        </p:txBody>
      </p:sp>
      <p:sp>
        <p:nvSpPr>
          <p:cNvPr id="12" name="Textplatzhalter 2"/>
          <p:cNvSpPr>
            <a:spLocks noGrp="1"/>
          </p:cNvSpPr>
          <p:nvPr>
            <p:ph idx="13" hasCustomPrompt="1"/>
          </p:nvPr>
        </p:nvSpPr>
        <p:spPr bwMode="gray">
          <a:xfrm>
            <a:off x="575555" y="4475240"/>
            <a:ext cx="4752000" cy="184666"/>
          </a:xfrm>
          <a:prstGeom prst="rect">
            <a:avLst/>
          </a:prstGeom>
        </p:spPr>
        <p:txBody>
          <a:bodyPr vert="horz" wrap="square" lIns="0" tIns="0" rIns="0" bIns="0" rtlCol="0">
            <a:spAutoFit/>
          </a:bodyPr>
          <a:lstStyle>
            <a:lvl1pPr marL="0" indent="0">
              <a:buNone/>
              <a:defRPr sz="1200"/>
            </a:lvl1pPr>
          </a:lstStyle>
          <a:p>
            <a:pPr lvl="0"/>
            <a:r>
              <a:rPr lang="de-DE" noProof="0"/>
              <a:t>Optionale Bildunterschrift in Schwarz oder in Farbe</a:t>
            </a:r>
          </a:p>
        </p:txBody>
      </p:sp>
      <p:sp>
        <p:nvSpPr>
          <p:cNvPr id="13" name="Textplatzhalter 8"/>
          <p:cNvSpPr>
            <a:spLocks noGrp="1"/>
          </p:cNvSpPr>
          <p:nvPr>
            <p:ph type="body" sz="quarter" idx="14" hasCustomPrompt="1"/>
          </p:nvPr>
        </p:nvSpPr>
        <p:spPr>
          <a:xfrm>
            <a:off x="575999" y="252000"/>
            <a:ext cx="6840000" cy="215444"/>
          </a:xfrm>
        </p:spPr>
        <p:txBody>
          <a:bodyPr anchor="ctr" anchorCtr="0"/>
          <a:lstStyle>
            <a:lvl1pPr marL="0" indent="0">
              <a:spcBef>
                <a:spcPts val="0"/>
              </a:spcBef>
              <a:buNone/>
              <a:defRPr sz="1400">
                <a:solidFill>
                  <a:schemeClr val="tx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de-DE" noProof="0"/>
              <a:t>Kapitelname</a:t>
            </a:r>
          </a:p>
        </p:txBody>
      </p:sp>
      <p:sp>
        <p:nvSpPr>
          <p:cNvPr id="14" name="Textplatzhalter 13"/>
          <p:cNvSpPr>
            <a:spLocks noGrp="1"/>
          </p:cNvSpPr>
          <p:nvPr>
            <p:ph type="body" sz="quarter" idx="15" hasCustomPrompt="1"/>
          </p:nvPr>
        </p:nvSpPr>
        <p:spPr>
          <a:xfrm>
            <a:off x="5616116" y="1404000"/>
            <a:ext cx="2376947" cy="3220388"/>
          </a:xfrm>
        </p:spPr>
        <p:txBody>
          <a:bodyPr/>
          <a:lstStyle>
            <a:lvl1pPr>
              <a:defRPr/>
            </a:lvl1pPr>
            <a:lvl2pPr>
              <a:defRPr/>
            </a:lvl2pPr>
            <a:lvl3pPr>
              <a:defRPr/>
            </a:lvl3pPr>
            <a:lvl4pPr>
              <a:defRPr/>
            </a:lvl4pPr>
            <a:lvl5pPr>
              <a:defRPr/>
            </a:lvl5pPr>
          </a:lstStyle>
          <a:p>
            <a:pPr lvl="0"/>
            <a:r>
              <a:rPr lang="de-DE" noProof="0"/>
              <a:t>Text durch klicken bearbeiten</a:t>
            </a:r>
          </a:p>
          <a:p>
            <a:pPr lvl="1"/>
            <a:r>
              <a:rPr lang="de-DE" noProof="0"/>
              <a:t>Vierte Ebene</a:t>
            </a:r>
          </a:p>
          <a:p>
            <a:pPr lvl="2"/>
            <a:r>
              <a:rPr lang="de-DE" noProof="0"/>
              <a:t>Fünfte Ebene</a:t>
            </a:r>
          </a:p>
          <a:p>
            <a:pPr lvl="3"/>
            <a:r>
              <a:rPr lang="de-DE" noProof="0"/>
              <a:t>Erste Ebene</a:t>
            </a:r>
          </a:p>
          <a:p>
            <a:pPr lvl="4"/>
            <a:r>
              <a:rPr lang="de-DE" noProof="0"/>
              <a:t>Zweite Ebene</a:t>
            </a:r>
          </a:p>
        </p:txBody>
      </p:sp>
    </p:spTree>
    <p:extLst>
      <p:ext uri="{BB962C8B-B14F-4D97-AF65-F5344CB8AC3E}">
        <p14:creationId xmlns:p14="http://schemas.microsoft.com/office/powerpoint/2010/main" val="26926122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el und Bild">
    <p:spTree>
      <p:nvGrpSpPr>
        <p:cNvPr id="1" name=""/>
        <p:cNvGrpSpPr/>
        <p:nvPr/>
      </p:nvGrpSpPr>
      <p:grpSpPr>
        <a:xfrm>
          <a:off x="0" y="0"/>
          <a:ext cx="0" cy="0"/>
          <a:chOff x="0" y="0"/>
          <a:chExt cx="0" cy="0"/>
        </a:xfrm>
      </p:grpSpPr>
      <p:graphicFrame>
        <p:nvGraphicFramePr>
          <p:cNvPr id="6" name="Objekt 5" hidden="1">
            <a:extLst>
              <a:ext uri="{FF2B5EF4-FFF2-40B4-BE49-F238E27FC236}">
                <a16:creationId xmlns:a16="http://schemas.microsoft.com/office/drawing/2014/main" id="{FD83A4F3-4D74-46C9-9FFD-369708F3D69C}"/>
              </a:ext>
            </a:extLst>
          </p:cNvPr>
          <p:cNvGraphicFramePr>
            <a:graphicFrameLocks noChangeAspect="1"/>
          </p:cNvGraphicFramePr>
          <p:nvPr userDrawn="1">
            <p:custDataLst>
              <p:tags r:id="rId1"/>
            </p:custDataLst>
            <p:extLst>
              <p:ext uri="{D42A27DB-BD31-4B8C-83A1-F6EECF244321}">
                <p14:modId xmlns:p14="http://schemas.microsoft.com/office/powerpoint/2010/main" val="410217046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4" imgW="344" imgH="345" progId="TCLayout.ActiveDocument.1">
                  <p:embed/>
                </p:oleObj>
              </mc:Choice>
              <mc:Fallback>
                <p:oleObj name="think-cell Folie" r:id="rId4" imgW="344" imgH="345" progId="TCLayout.ActiveDocument.1">
                  <p:embed/>
                  <p:pic>
                    <p:nvPicPr>
                      <p:cNvPr id="6" name="Objekt 5" hidden="1">
                        <a:extLst>
                          <a:ext uri="{FF2B5EF4-FFF2-40B4-BE49-F238E27FC236}">
                            <a16:creationId xmlns:a16="http://schemas.microsoft.com/office/drawing/2014/main" id="{FD83A4F3-4D74-46C9-9FFD-369708F3D69C}"/>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hteck 4" hidden="1">
            <a:extLst>
              <a:ext uri="{FF2B5EF4-FFF2-40B4-BE49-F238E27FC236}">
                <a16:creationId xmlns:a16="http://schemas.microsoft.com/office/drawing/2014/main" id="{0182E95A-2D87-4C56-9166-14A394C57A02}"/>
              </a:ext>
            </a:extLst>
          </p:cNvPr>
          <p:cNvSpPr/>
          <p:nvPr userDrawn="1">
            <p:custDataLst>
              <p:tags r:id="rId2"/>
            </p:custDataLst>
          </p:nvPr>
        </p:nvSpPr>
        <p:spPr bwMode="gray">
          <a:xfrm>
            <a:off x="0" y="0"/>
            <a:ext cx="158750" cy="158750"/>
          </a:xfrm>
          <a:prstGeom prst="rect">
            <a:avLst/>
          </a:prstGeom>
          <a:solidFill>
            <a:srgbClr val="64B42D"/>
          </a:solidFill>
          <a:ln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marL="0" lvl="0" indent="0" algn="l">
              <a:spcBef>
                <a:spcPts val="600"/>
              </a:spcBef>
              <a:buFont typeface="Arial" panose="020B0604020202020204" pitchFamily="34" charset="0"/>
              <a:buNone/>
            </a:pPr>
            <a:endParaRPr lang="de-DE" sz="2600" b="0" i="0" baseline="0" err="1">
              <a:solidFill>
                <a:schemeClr val="bg1"/>
              </a:solidFill>
              <a:latin typeface="Calibri" panose="020F0502020204030204" pitchFamily="34" charset="0"/>
              <a:ea typeface="+mj-ea"/>
              <a:cs typeface="+mj-cs"/>
              <a:sym typeface="Calibri" panose="020F0502020204030204" pitchFamily="34" charset="0"/>
            </a:endParaRPr>
          </a:p>
        </p:txBody>
      </p:sp>
      <p:sp>
        <p:nvSpPr>
          <p:cNvPr id="2" name="Titel 1"/>
          <p:cNvSpPr>
            <a:spLocks noGrp="1"/>
          </p:cNvSpPr>
          <p:nvPr>
            <p:ph type="title"/>
          </p:nvPr>
        </p:nvSpPr>
        <p:spPr>
          <a:xfrm>
            <a:off x="575556" y="531479"/>
            <a:ext cx="6840000" cy="360099"/>
          </a:xfrm>
        </p:spPr>
        <p:txBody>
          <a:bodyPr/>
          <a:lstStyle/>
          <a:p>
            <a:r>
              <a:rPr lang="de-DE" noProof="0"/>
              <a:t>Mastertitelformat bearbeiten</a:t>
            </a:r>
          </a:p>
        </p:txBody>
      </p:sp>
      <p:sp>
        <p:nvSpPr>
          <p:cNvPr id="3" name="Fußzeilenplatzhalter 2"/>
          <p:cNvSpPr>
            <a:spLocks noGrp="1"/>
          </p:cNvSpPr>
          <p:nvPr>
            <p:ph type="ftr" sz="quarter" idx="10"/>
          </p:nvPr>
        </p:nvSpPr>
        <p:spPr/>
        <p:txBody>
          <a:bodyPr/>
          <a:lstStyle/>
          <a:p>
            <a:r>
              <a:rPr lang="de-DE" noProof="0"/>
              <a:t>Westnetz GmbH · Name · TT Monat JJJJ</a:t>
            </a:r>
          </a:p>
        </p:txBody>
      </p:sp>
      <p:sp>
        <p:nvSpPr>
          <p:cNvPr id="4" name="Foliennummernplatzhalter 3"/>
          <p:cNvSpPr>
            <a:spLocks noGrp="1"/>
          </p:cNvSpPr>
          <p:nvPr>
            <p:ph type="sldNum" sz="quarter" idx="11"/>
          </p:nvPr>
        </p:nvSpPr>
        <p:spPr/>
        <p:txBody>
          <a:bodyPr/>
          <a:lstStyle/>
          <a:p>
            <a:fld id="{F05F51B1-EF07-4A0A-8ED6-43388CBBB34F}" type="slidenum">
              <a:rPr lang="de-DE" noProof="0" smtClean="0"/>
              <a:pPr/>
              <a:t>‹#›</a:t>
            </a:fld>
            <a:endParaRPr lang="de-DE" noProof="0"/>
          </a:p>
        </p:txBody>
      </p:sp>
      <p:sp>
        <p:nvSpPr>
          <p:cNvPr id="9" name="Bildplatzhalter 8"/>
          <p:cNvSpPr>
            <a:spLocks noGrp="1"/>
          </p:cNvSpPr>
          <p:nvPr>
            <p:ph type="pic" sz="quarter" idx="12"/>
          </p:nvPr>
        </p:nvSpPr>
        <p:spPr>
          <a:xfrm>
            <a:off x="576263" y="1455738"/>
            <a:ext cx="7416800" cy="2952000"/>
          </a:xfrm>
          <a:blipFill>
            <a:blip r:embed="rId6"/>
            <a:stretch>
              <a:fillRect/>
            </a:stretch>
          </a:blipFill>
        </p:spPr>
        <p:txBody>
          <a:bodyPr vert="horz" wrap="square" lIns="0" tIns="0" rIns="0" bIns="0" rtlCol="0">
            <a:noAutofit/>
          </a:bodyPr>
          <a:lstStyle>
            <a:lvl1pPr marL="0" indent="0" algn="ctr">
              <a:buNone/>
              <a:defRPr lang="de-DE" sz="1000"/>
            </a:lvl1pPr>
          </a:lstStyle>
          <a:p>
            <a:r>
              <a:rPr lang="de-DE"/>
              <a:t>Bild durch Klicken auf Symbol hinzufügen</a:t>
            </a:r>
          </a:p>
        </p:txBody>
      </p:sp>
      <p:sp>
        <p:nvSpPr>
          <p:cNvPr id="12" name="Textplatzhalter 2"/>
          <p:cNvSpPr>
            <a:spLocks noGrp="1"/>
          </p:cNvSpPr>
          <p:nvPr>
            <p:ph idx="13" hasCustomPrompt="1"/>
          </p:nvPr>
        </p:nvSpPr>
        <p:spPr bwMode="gray">
          <a:xfrm>
            <a:off x="575555" y="4475240"/>
            <a:ext cx="7416000" cy="184666"/>
          </a:xfrm>
          <a:prstGeom prst="rect">
            <a:avLst/>
          </a:prstGeom>
        </p:spPr>
        <p:txBody>
          <a:bodyPr vert="horz" wrap="square" lIns="0" tIns="0" rIns="0" bIns="0" rtlCol="0">
            <a:spAutoFit/>
          </a:bodyPr>
          <a:lstStyle>
            <a:lvl1pPr marL="0" indent="0">
              <a:buNone/>
              <a:defRPr sz="1200"/>
            </a:lvl1pPr>
          </a:lstStyle>
          <a:p>
            <a:pPr lvl="0"/>
            <a:r>
              <a:rPr lang="de-DE" noProof="0"/>
              <a:t>Optionale Bildunterschrift in Schwarz oder in Farbe</a:t>
            </a:r>
          </a:p>
        </p:txBody>
      </p:sp>
      <p:sp>
        <p:nvSpPr>
          <p:cNvPr id="13" name="Textplatzhalter 8"/>
          <p:cNvSpPr>
            <a:spLocks noGrp="1"/>
          </p:cNvSpPr>
          <p:nvPr>
            <p:ph type="body" sz="quarter" idx="14" hasCustomPrompt="1"/>
          </p:nvPr>
        </p:nvSpPr>
        <p:spPr>
          <a:xfrm>
            <a:off x="575999" y="252000"/>
            <a:ext cx="6840000" cy="215444"/>
          </a:xfrm>
        </p:spPr>
        <p:txBody>
          <a:bodyPr anchor="ctr" anchorCtr="0"/>
          <a:lstStyle>
            <a:lvl1pPr marL="0" indent="0">
              <a:spcBef>
                <a:spcPts val="0"/>
              </a:spcBef>
              <a:buNone/>
              <a:defRPr sz="1400">
                <a:solidFill>
                  <a:schemeClr val="tx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de-DE" noProof="0"/>
              <a:t>Kapitelname</a:t>
            </a:r>
          </a:p>
        </p:txBody>
      </p:sp>
    </p:spTree>
    <p:extLst>
      <p:ext uri="{BB962C8B-B14F-4D97-AF65-F5344CB8AC3E}">
        <p14:creationId xmlns:p14="http://schemas.microsoft.com/office/powerpoint/2010/main" val="31292289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el und 2 Bilder">
    <p:spTree>
      <p:nvGrpSpPr>
        <p:cNvPr id="1" name=""/>
        <p:cNvGrpSpPr/>
        <p:nvPr/>
      </p:nvGrpSpPr>
      <p:grpSpPr>
        <a:xfrm>
          <a:off x="0" y="0"/>
          <a:ext cx="0" cy="0"/>
          <a:chOff x="0" y="0"/>
          <a:chExt cx="0" cy="0"/>
        </a:xfrm>
      </p:grpSpPr>
      <p:graphicFrame>
        <p:nvGraphicFramePr>
          <p:cNvPr id="6" name="Objekt 5" hidden="1">
            <a:extLst>
              <a:ext uri="{FF2B5EF4-FFF2-40B4-BE49-F238E27FC236}">
                <a16:creationId xmlns:a16="http://schemas.microsoft.com/office/drawing/2014/main" id="{3394BB13-371F-4715-8E40-FC0CDDFBCDE8}"/>
              </a:ext>
            </a:extLst>
          </p:cNvPr>
          <p:cNvGraphicFramePr>
            <a:graphicFrameLocks noChangeAspect="1"/>
          </p:cNvGraphicFramePr>
          <p:nvPr userDrawn="1">
            <p:custDataLst>
              <p:tags r:id="rId1"/>
            </p:custDataLst>
            <p:extLst>
              <p:ext uri="{D42A27DB-BD31-4B8C-83A1-F6EECF244321}">
                <p14:modId xmlns:p14="http://schemas.microsoft.com/office/powerpoint/2010/main" val="136547608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4" imgW="344" imgH="345" progId="TCLayout.ActiveDocument.1">
                  <p:embed/>
                </p:oleObj>
              </mc:Choice>
              <mc:Fallback>
                <p:oleObj name="think-cell Folie" r:id="rId4" imgW="344" imgH="345" progId="TCLayout.ActiveDocument.1">
                  <p:embed/>
                  <p:pic>
                    <p:nvPicPr>
                      <p:cNvPr id="6" name="Objekt 5" hidden="1">
                        <a:extLst>
                          <a:ext uri="{FF2B5EF4-FFF2-40B4-BE49-F238E27FC236}">
                            <a16:creationId xmlns:a16="http://schemas.microsoft.com/office/drawing/2014/main" id="{3394BB13-371F-4715-8E40-FC0CDDFBCDE8}"/>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hteck 4" hidden="1">
            <a:extLst>
              <a:ext uri="{FF2B5EF4-FFF2-40B4-BE49-F238E27FC236}">
                <a16:creationId xmlns:a16="http://schemas.microsoft.com/office/drawing/2014/main" id="{029AAA88-0EDB-4B32-8B38-813B5C6234FF}"/>
              </a:ext>
            </a:extLst>
          </p:cNvPr>
          <p:cNvSpPr/>
          <p:nvPr userDrawn="1">
            <p:custDataLst>
              <p:tags r:id="rId2"/>
            </p:custDataLst>
          </p:nvPr>
        </p:nvSpPr>
        <p:spPr bwMode="gray">
          <a:xfrm>
            <a:off x="0" y="0"/>
            <a:ext cx="158750" cy="158750"/>
          </a:xfrm>
          <a:prstGeom prst="rect">
            <a:avLst/>
          </a:prstGeom>
          <a:solidFill>
            <a:srgbClr val="64B42D"/>
          </a:solidFill>
          <a:ln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marL="0" lvl="0" indent="0" algn="l">
              <a:spcBef>
                <a:spcPts val="600"/>
              </a:spcBef>
              <a:buFont typeface="Arial" panose="020B0604020202020204" pitchFamily="34" charset="0"/>
              <a:buNone/>
            </a:pPr>
            <a:endParaRPr lang="de-DE" sz="2600" b="0" i="0" baseline="0" err="1">
              <a:solidFill>
                <a:schemeClr val="bg1"/>
              </a:solidFill>
              <a:latin typeface="Calibri" panose="020F0502020204030204" pitchFamily="34" charset="0"/>
              <a:ea typeface="+mj-ea"/>
              <a:cs typeface="+mj-cs"/>
              <a:sym typeface="Calibri" panose="020F0502020204030204" pitchFamily="34" charset="0"/>
            </a:endParaRPr>
          </a:p>
        </p:txBody>
      </p:sp>
      <p:sp>
        <p:nvSpPr>
          <p:cNvPr id="2" name="Titel 1"/>
          <p:cNvSpPr>
            <a:spLocks noGrp="1"/>
          </p:cNvSpPr>
          <p:nvPr>
            <p:ph type="title"/>
          </p:nvPr>
        </p:nvSpPr>
        <p:spPr>
          <a:xfrm>
            <a:off x="575556" y="531479"/>
            <a:ext cx="6840000" cy="360099"/>
          </a:xfrm>
        </p:spPr>
        <p:txBody>
          <a:bodyPr/>
          <a:lstStyle/>
          <a:p>
            <a:r>
              <a:rPr lang="de-DE" noProof="0"/>
              <a:t>Mastertitelformat bearbeiten</a:t>
            </a:r>
          </a:p>
        </p:txBody>
      </p:sp>
      <p:sp>
        <p:nvSpPr>
          <p:cNvPr id="3" name="Fußzeilenplatzhalter 2"/>
          <p:cNvSpPr>
            <a:spLocks noGrp="1"/>
          </p:cNvSpPr>
          <p:nvPr>
            <p:ph type="ftr" sz="quarter" idx="10"/>
          </p:nvPr>
        </p:nvSpPr>
        <p:spPr/>
        <p:txBody>
          <a:bodyPr/>
          <a:lstStyle/>
          <a:p>
            <a:r>
              <a:rPr lang="de-DE" noProof="0"/>
              <a:t>Westnetz GmbH · Name · TT Monat JJJJ</a:t>
            </a:r>
          </a:p>
        </p:txBody>
      </p:sp>
      <p:sp>
        <p:nvSpPr>
          <p:cNvPr id="4" name="Foliennummernplatzhalter 3"/>
          <p:cNvSpPr>
            <a:spLocks noGrp="1"/>
          </p:cNvSpPr>
          <p:nvPr>
            <p:ph type="sldNum" sz="quarter" idx="11"/>
          </p:nvPr>
        </p:nvSpPr>
        <p:spPr/>
        <p:txBody>
          <a:bodyPr/>
          <a:lstStyle/>
          <a:p>
            <a:fld id="{F05F51B1-EF07-4A0A-8ED6-43388CBBB34F}" type="slidenum">
              <a:rPr lang="de-DE" noProof="0" smtClean="0"/>
              <a:pPr/>
              <a:t>‹#›</a:t>
            </a:fld>
            <a:endParaRPr lang="de-DE" noProof="0"/>
          </a:p>
        </p:txBody>
      </p:sp>
      <p:sp>
        <p:nvSpPr>
          <p:cNvPr id="9" name="Bildplatzhalter 8"/>
          <p:cNvSpPr>
            <a:spLocks noGrp="1"/>
          </p:cNvSpPr>
          <p:nvPr>
            <p:ph type="pic" sz="quarter" idx="12"/>
          </p:nvPr>
        </p:nvSpPr>
        <p:spPr>
          <a:xfrm>
            <a:off x="576263" y="1455738"/>
            <a:ext cx="3563937" cy="2952000"/>
          </a:xfrm>
          <a:blipFill>
            <a:blip r:embed="rId6"/>
            <a:stretch>
              <a:fillRect/>
            </a:stretch>
          </a:blipFill>
        </p:spPr>
        <p:txBody>
          <a:bodyPr vert="horz" wrap="square" lIns="0" tIns="0" rIns="0" bIns="0" rtlCol="0">
            <a:noAutofit/>
          </a:bodyPr>
          <a:lstStyle>
            <a:lvl1pPr marL="0" indent="0" algn="ctr">
              <a:buNone/>
              <a:defRPr lang="de-DE" sz="1000"/>
            </a:lvl1pPr>
          </a:lstStyle>
          <a:p>
            <a:r>
              <a:rPr lang="de-DE"/>
              <a:t>Bild durch Klicken auf Symbol hinzufügen</a:t>
            </a:r>
          </a:p>
        </p:txBody>
      </p:sp>
      <p:sp>
        <p:nvSpPr>
          <p:cNvPr id="12" name="Textplatzhalter 2"/>
          <p:cNvSpPr>
            <a:spLocks noGrp="1"/>
          </p:cNvSpPr>
          <p:nvPr>
            <p:ph idx="13" hasCustomPrompt="1"/>
          </p:nvPr>
        </p:nvSpPr>
        <p:spPr bwMode="gray">
          <a:xfrm>
            <a:off x="575556" y="4475240"/>
            <a:ext cx="3565525" cy="184666"/>
          </a:xfrm>
          <a:prstGeom prst="rect">
            <a:avLst/>
          </a:prstGeom>
        </p:spPr>
        <p:txBody>
          <a:bodyPr vert="horz" wrap="square" lIns="0" tIns="0" rIns="0" bIns="0" rtlCol="0">
            <a:spAutoFit/>
          </a:bodyPr>
          <a:lstStyle>
            <a:lvl1pPr marL="0" indent="0">
              <a:buNone/>
              <a:defRPr sz="1200"/>
            </a:lvl1pPr>
          </a:lstStyle>
          <a:p>
            <a:pPr lvl="0"/>
            <a:r>
              <a:rPr lang="de-DE" noProof="0"/>
              <a:t>Optionale Bildunterschrift in Schwarz oder in Farbe</a:t>
            </a:r>
          </a:p>
        </p:txBody>
      </p:sp>
      <p:sp>
        <p:nvSpPr>
          <p:cNvPr id="13" name="Textplatzhalter 8"/>
          <p:cNvSpPr>
            <a:spLocks noGrp="1"/>
          </p:cNvSpPr>
          <p:nvPr>
            <p:ph type="body" sz="quarter" idx="14" hasCustomPrompt="1"/>
          </p:nvPr>
        </p:nvSpPr>
        <p:spPr>
          <a:xfrm>
            <a:off x="575999" y="252000"/>
            <a:ext cx="6840000" cy="215444"/>
          </a:xfrm>
        </p:spPr>
        <p:txBody>
          <a:bodyPr anchor="ctr" anchorCtr="0"/>
          <a:lstStyle>
            <a:lvl1pPr marL="0" indent="0">
              <a:spcBef>
                <a:spcPts val="0"/>
              </a:spcBef>
              <a:buNone/>
              <a:defRPr sz="1400">
                <a:solidFill>
                  <a:schemeClr val="tx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de-DE" noProof="0"/>
              <a:t>Kapitelname</a:t>
            </a:r>
          </a:p>
        </p:txBody>
      </p:sp>
      <p:sp>
        <p:nvSpPr>
          <p:cNvPr id="11" name="Bildplatzhalter 8"/>
          <p:cNvSpPr>
            <a:spLocks noGrp="1"/>
          </p:cNvSpPr>
          <p:nvPr>
            <p:ph type="pic" sz="quarter" idx="15"/>
          </p:nvPr>
        </p:nvSpPr>
        <p:spPr>
          <a:xfrm>
            <a:off x="4428332" y="1455738"/>
            <a:ext cx="3563937" cy="2952000"/>
          </a:xfrm>
          <a:blipFill>
            <a:blip r:embed="rId6"/>
            <a:stretch>
              <a:fillRect/>
            </a:stretch>
          </a:blipFill>
        </p:spPr>
        <p:txBody>
          <a:bodyPr vert="horz" wrap="square" lIns="0" tIns="0" rIns="0" bIns="0" rtlCol="0">
            <a:noAutofit/>
          </a:bodyPr>
          <a:lstStyle>
            <a:lvl1pPr marL="0" indent="0" algn="ctr">
              <a:buNone/>
              <a:defRPr lang="de-DE" sz="1000"/>
            </a:lvl1pPr>
          </a:lstStyle>
          <a:p>
            <a:r>
              <a:rPr lang="de-DE"/>
              <a:t>Bild durch Klicken auf Symbol hinzufügen</a:t>
            </a:r>
          </a:p>
        </p:txBody>
      </p:sp>
      <p:sp>
        <p:nvSpPr>
          <p:cNvPr id="15" name="Textplatzhalter 2"/>
          <p:cNvSpPr>
            <a:spLocks noGrp="1"/>
          </p:cNvSpPr>
          <p:nvPr>
            <p:ph idx="16" hasCustomPrompt="1"/>
          </p:nvPr>
        </p:nvSpPr>
        <p:spPr bwMode="gray">
          <a:xfrm>
            <a:off x="4428332" y="4475240"/>
            <a:ext cx="3565525" cy="184666"/>
          </a:xfrm>
          <a:prstGeom prst="rect">
            <a:avLst/>
          </a:prstGeom>
        </p:spPr>
        <p:txBody>
          <a:bodyPr vert="horz" wrap="square" lIns="0" tIns="0" rIns="0" bIns="0" rtlCol="0">
            <a:spAutoFit/>
          </a:bodyPr>
          <a:lstStyle>
            <a:lvl1pPr marL="0" indent="0">
              <a:buNone/>
              <a:defRPr sz="1200"/>
            </a:lvl1pPr>
          </a:lstStyle>
          <a:p>
            <a:pPr lvl="0"/>
            <a:r>
              <a:rPr lang="de-DE" noProof="0"/>
              <a:t>Optionale Bildunterschrift in Schwarz oder in Farbe</a:t>
            </a:r>
          </a:p>
        </p:txBody>
      </p:sp>
    </p:spTree>
    <p:extLst>
      <p:ext uri="{BB962C8B-B14F-4D97-AF65-F5344CB8AC3E}">
        <p14:creationId xmlns:p14="http://schemas.microsoft.com/office/powerpoint/2010/main" val="253084383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Vollbild hell">
    <p:spTree>
      <p:nvGrpSpPr>
        <p:cNvPr id="1" name=""/>
        <p:cNvGrpSpPr/>
        <p:nvPr/>
      </p:nvGrpSpPr>
      <p:grpSpPr>
        <a:xfrm>
          <a:off x="0" y="0"/>
          <a:ext cx="0" cy="0"/>
          <a:chOff x="0" y="0"/>
          <a:chExt cx="0" cy="0"/>
        </a:xfrm>
      </p:grpSpPr>
      <p:sp>
        <p:nvSpPr>
          <p:cNvPr id="5" name="Bildplatzhalter 8"/>
          <p:cNvSpPr>
            <a:spLocks noGrp="1"/>
          </p:cNvSpPr>
          <p:nvPr>
            <p:ph type="pic" sz="quarter" idx="12"/>
          </p:nvPr>
        </p:nvSpPr>
        <p:spPr>
          <a:xfrm>
            <a:off x="0" y="0"/>
            <a:ext cx="9144000" cy="5143500"/>
          </a:xfrm>
          <a:blipFill>
            <a:blip r:embed="rId2"/>
            <a:stretch>
              <a:fillRect/>
            </a:stretch>
          </a:blipFill>
        </p:spPr>
        <p:txBody>
          <a:bodyPr vert="horz" wrap="square" lIns="0" tIns="0" rIns="0" bIns="0" rtlCol="0">
            <a:noAutofit/>
          </a:bodyPr>
          <a:lstStyle>
            <a:lvl1pPr marL="0" indent="0" algn="ctr">
              <a:buFont typeface="Arial" panose="020B0604020202020204" pitchFamily="34" charset="0"/>
              <a:buNone/>
              <a:defRPr lang="de-DE" sz="1000"/>
            </a:lvl1pPr>
          </a:lstStyle>
          <a:p>
            <a:r>
              <a:rPr lang="de-DE"/>
              <a:t>Bild durch Klicken auf Symbol hinzufügen</a:t>
            </a:r>
          </a:p>
        </p:txBody>
      </p:sp>
      <p:sp>
        <p:nvSpPr>
          <p:cNvPr id="8" name="Titel 1"/>
          <p:cNvSpPr>
            <a:spLocks noGrp="1"/>
          </p:cNvSpPr>
          <p:nvPr>
            <p:ph type="ctrTitle"/>
          </p:nvPr>
        </p:nvSpPr>
        <p:spPr bwMode="blackWhite">
          <a:xfrm>
            <a:off x="576262" y="2571750"/>
            <a:ext cx="3456000" cy="1440000"/>
          </a:xfrm>
          <a:solidFill>
            <a:srgbClr val="64B42D"/>
          </a:solidFill>
        </p:spPr>
        <p:txBody>
          <a:bodyPr lIns="216000" tIns="201600" rIns="180000" bIns="230400">
            <a:noAutofit/>
          </a:bodyPr>
          <a:lstStyle>
            <a:lvl1pPr>
              <a:defRPr sz="2000" b="0">
                <a:solidFill>
                  <a:schemeClr val="bg1"/>
                </a:solidFill>
              </a:defRPr>
            </a:lvl1pPr>
          </a:lstStyle>
          <a:p>
            <a:r>
              <a:rPr lang="de-DE" noProof="0"/>
              <a:t>Mastertitelformat bearbeiten</a:t>
            </a:r>
          </a:p>
        </p:txBody>
      </p:sp>
    </p:spTree>
    <p:extLst>
      <p:ext uri="{BB962C8B-B14F-4D97-AF65-F5344CB8AC3E}">
        <p14:creationId xmlns:p14="http://schemas.microsoft.com/office/powerpoint/2010/main" val="327643489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Vollbild dunkel">
    <p:spTree>
      <p:nvGrpSpPr>
        <p:cNvPr id="1" name=""/>
        <p:cNvGrpSpPr/>
        <p:nvPr/>
      </p:nvGrpSpPr>
      <p:grpSpPr>
        <a:xfrm>
          <a:off x="0" y="0"/>
          <a:ext cx="0" cy="0"/>
          <a:chOff x="0" y="0"/>
          <a:chExt cx="0" cy="0"/>
        </a:xfrm>
      </p:grpSpPr>
      <p:sp>
        <p:nvSpPr>
          <p:cNvPr id="5" name="Bildplatzhalter 8"/>
          <p:cNvSpPr>
            <a:spLocks noGrp="1"/>
          </p:cNvSpPr>
          <p:nvPr>
            <p:ph type="pic" sz="quarter" idx="12"/>
          </p:nvPr>
        </p:nvSpPr>
        <p:spPr>
          <a:xfrm>
            <a:off x="0" y="0"/>
            <a:ext cx="9144000" cy="5143500"/>
          </a:xfrm>
          <a:blipFill>
            <a:blip r:embed="rId2"/>
            <a:stretch>
              <a:fillRect/>
            </a:stretch>
          </a:blipFill>
        </p:spPr>
        <p:txBody>
          <a:bodyPr vert="horz" wrap="square" lIns="0" tIns="0" rIns="0" bIns="0" rtlCol="0">
            <a:noAutofit/>
          </a:bodyPr>
          <a:lstStyle>
            <a:lvl1pPr marL="171450" indent="-171450" algn="ctr">
              <a:buFont typeface="Arial" panose="020B0604020202020204" pitchFamily="34" charset="0"/>
              <a:buNone/>
              <a:defRPr lang="de-DE" sz="1000"/>
            </a:lvl1pPr>
          </a:lstStyle>
          <a:p>
            <a:r>
              <a:rPr lang="de-DE"/>
              <a:t>Bild durch Klicken auf Symbol hinzufügen</a:t>
            </a:r>
          </a:p>
        </p:txBody>
      </p:sp>
      <p:sp>
        <p:nvSpPr>
          <p:cNvPr id="8" name="Titel 1"/>
          <p:cNvSpPr>
            <a:spLocks noGrp="1"/>
          </p:cNvSpPr>
          <p:nvPr>
            <p:ph type="ctrTitle"/>
          </p:nvPr>
        </p:nvSpPr>
        <p:spPr bwMode="blackWhite">
          <a:xfrm>
            <a:off x="1129904" y="836414"/>
            <a:ext cx="2592000" cy="1440000"/>
          </a:xfrm>
          <a:solidFill>
            <a:srgbClr val="E60055"/>
          </a:solidFill>
        </p:spPr>
        <p:txBody>
          <a:bodyPr lIns="216000" tIns="201600" rIns="180000" bIns="230400">
            <a:noAutofit/>
          </a:bodyPr>
          <a:lstStyle>
            <a:lvl1pPr>
              <a:defRPr sz="1700" b="0">
                <a:solidFill>
                  <a:schemeClr val="bg1"/>
                </a:solidFill>
              </a:defRPr>
            </a:lvl1pPr>
          </a:lstStyle>
          <a:p>
            <a:r>
              <a:rPr lang="de-DE" noProof="0"/>
              <a:t>Mastertitelformat bearbeiten</a:t>
            </a:r>
          </a:p>
        </p:txBody>
      </p:sp>
    </p:spTree>
    <p:extLst>
      <p:ext uri="{BB962C8B-B14F-4D97-AF65-F5344CB8AC3E}">
        <p14:creationId xmlns:p14="http://schemas.microsoft.com/office/powerpoint/2010/main" val="233385416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3 Bilder mit 3 Textboxen">
    <p:spTree>
      <p:nvGrpSpPr>
        <p:cNvPr id="1" name=""/>
        <p:cNvGrpSpPr/>
        <p:nvPr/>
      </p:nvGrpSpPr>
      <p:grpSpPr>
        <a:xfrm>
          <a:off x="0" y="0"/>
          <a:ext cx="0" cy="0"/>
          <a:chOff x="0" y="0"/>
          <a:chExt cx="0" cy="0"/>
        </a:xfrm>
      </p:grpSpPr>
      <p:sp>
        <p:nvSpPr>
          <p:cNvPr id="5" name="Bildplatzhalter 8"/>
          <p:cNvSpPr>
            <a:spLocks noGrp="1"/>
          </p:cNvSpPr>
          <p:nvPr>
            <p:ph type="pic" sz="quarter" idx="12"/>
          </p:nvPr>
        </p:nvSpPr>
        <p:spPr>
          <a:xfrm>
            <a:off x="-4936" y="0"/>
            <a:ext cx="3060000" cy="5144400"/>
          </a:xfrm>
          <a:blipFill>
            <a:blip r:embed="rId2"/>
            <a:stretch>
              <a:fillRect/>
            </a:stretch>
          </a:blipFill>
        </p:spPr>
        <p:txBody>
          <a:bodyPr vert="horz" wrap="square" lIns="0" tIns="0" rIns="0" bIns="0" rtlCol="0">
            <a:noAutofit/>
          </a:bodyPr>
          <a:lstStyle>
            <a:lvl1pPr marL="0" indent="0" algn="ctr">
              <a:buNone/>
              <a:defRPr lang="de-DE" sz="1000"/>
            </a:lvl1pPr>
          </a:lstStyle>
          <a:p>
            <a:r>
              <a:rPr lang="de-DE"/>
              <a:t>Bild durch Klicken auf Symbol hinzufügen</a:t>
            </a:r>
          </a:p>
        </p:txBody>
      </p:sp>
      <p:sp>
        <p:nvSpPr>
          <p:cNvPr id="6" name="Bildplatzhalter 8"/>
          <p:cNvSpPr>
            <a:spLocks noGrp="1"/>
          </p:cNvSpPr>
          <p:nvPr>
            <p:ph type="pic" sz="quarter" idx="13"/>
          </p:nvPr>
        </p:nvSpPr>
        <p:spPr>
          <a:xfrm>
            <a:off x="3042000" y="0"/>
            <a:ext cx="3060000" cy="5144400"/>
          </a:xfrm>
          <a:blipFill>
            <a:blip r:embed="rId2"/>
            <a:stretch>
              <a:fillRect/>
            </a:stretch>
          </a:blipFill>
        </p:spPr>
        <p:txBody>
          <a:bodyPr vert="horz" wrap="square" lIns="0" tIns="0" rIns="0" bIns="0" rtlCol="0">
            <a:noAutofit/>
          </a:bodyPr>
          <a:lstStyle>
            <a:lvl1pPr marL="0" indent="0" algn="ctr">
              <a:buNone/>
              <a:defRPr lang="de-DE" sz="1000"/>
            </a:lvl1pPr>
          </a:lstStyle>
          <a:p>
            <a:r>
              <a:rPr lang="de-DE"/>
              <a:t>Bild durch Klicken auf Symbol hinzufügen</a:t>
            </a:r>
          </a:p>
        </p:txBody>
      </p:sp>
      <p:sp>
        <p:nvSpPr>
          <p:cNvPr id="7" name="Bildplatzhalter 8"/>
          <p:cNvSpPr>
            <a:spLocks noGrp="1"/>
          </p:cNvSpPr>
          <p:nvPr>
            <p:ph type="pic" sz="quarter" idx="14"/>
          </p:nvPr>
        </p:nvSpPr>
        <p:spPr>
          <a:xfrm>
            <a:off x="6084000" y="0"/>
            <a:ext cx="3060000" cy="5144400"/>
          </a:xfrm>
          <a:blipFill>
            <a:blip r:embed="rId2"/>
            <a:stretch>
              <a:fillRect/>
            </a:stretch>
          </a:blipFill>
        </p:spPr>
        <p:txBody>
          <a:bodyPr vert="horz" wrap="square" lIns="0" tIns="0" rIns="0" bIns="0" rtlCol="0">
            <a:noAutofit/>
          </a:bodyPr>
          <a:lstStyle>
            <a:lvl1pPr marL="0" indent="0" algn="ctr">
              <a:buNone/>
              <a:defRPr lang="de-DE" sz="1000"/>
            </a:lvl1pPr>
          </a:lstStyle>
          <a:p>
            <a:r>
              <a:rPr lang="de-DE"/>
              <a:t>Bild durch Klicken auf Symbol hinzufügen</a:t>
            </a:r>
          </a:p>
        </p:txBody>
      </p:sp>
      <p:sp>
        <p:nvSpPr>
          <p:cNvPr id="10" name="Textplatzhalter 5"/>
          <p:cNvSpPr>
            <a:spLocks noGrp="1"/>
          </p:cNvSpPr>
          <p:nvPr>
            <p:ph type="body" sz="quarter" idx="15"/>
          </p:nvPr>
        </p:nvSpPr>
        <p:spPr bwMode="blackWhite">
          <a:xfrm>
            <a:off x="377756" y="3469310"/>
            <a:ext cx="2304000" cy="1152000"/>
          </a:xfrm>
          <a:solidFill>
            <a:schemeClr val="accent1"/>
          </a:solidFill>
        </p:spPr>
        <p:txBody>
          <a:bodyPr lIns="216000" tIns="144000" rIns="180000" bIns="230400">
            <a:noAutofit/>
          </a:bodyPr>
          <a:lstStyle>
            <a:lvl1pPr>
              <a:defRPr sz="1200" b="0">
                <a:solidFill>
                  <a:schemeClr val="bg1"/>
                </a:solidFill>
              </a:defRPr>
            </a:lvl1pPr>
            <a:lvl4pPr>
              <a:defRPr>
                <a:solidFill>
                  <a:schemeClr val="bg1"/>
                </a:solidFill>
              </a:defRPr>
            </a:lvl4pPr>
          </a:lstStyle>
          <a:p>
            <a:pPr lvl="0"/>
            <a:r>
              <a:rPr lang="de-DE" noProof="0"/>
              <a:t>Mastertextformat bearbeiten</a:t>
            </a:r>
          </a:p>
        </p:txBody>
      </p:sp>
      <p:sp>
        <p:nvSpPr>
          <p:cNvPr id="13" name="Textplatzhalter 5"/>
          <p:cNvSpPr>
            <a:spLocks noGrp="1"/>
          </p:cNvSpPr>
          <p:nvPr>
            <p:ph type="body" sz="quarter" idx="17"/>
          </p:nvPr>
        </p:nvSpPr>
        <p:spPr bwMode="blackWhite">
          <a:xfrm>
            <a:off x="3420000" y="3469310"/>
            <a:ext cx="2304000" cy="1152000"/>
          </a:xfrm>
          <a:solidFill>
            <a:schemeClr val="accent6"/>
          </a:solidFill>
        </p:spPr>
        <p:txBody>
          <a:bodyPr lIns="216000" tIns="144000" rIns="180000" bIns="230400">
            <a:noAutofit/>
          </a:bodyPr>
          <a:lstStyle>
            <a:lvl1pPr>
              <a:defRPr sz="1200" b="0">
                <a:solidFill>
                  <a:schemeClr val="bg1"/>
                </a:solidFill>
              </a:defRPr>
            </a:lvl1pPr>
            <a:lvl4pPr>
              <a:defRPr>
                <a:solidFill>
                  <a:schemeClr val="bg1"/>
                </a:solidFill>
              </a:defRPr>
            </a:lvl4pPr>
          </a:lstStyle>
          <a:p>
            <a:pPr lvl="0"/>
            <a:r>
              <a:rPr lang="de-DE" noProof="0"/>
              <a:t>Mastertextformat bearbeiten</a:t>
            </a:r>
          </a:p>
        </p:txBody>
      </p:sp>
      <p:sp>
        <p:nvSpPr>
          <p:cNvPr id="15" name="Textplatzhalter 5"/>
          <p:cNvSpPr>
            <a:spLocks noGrp="1"/>
          </p:cNvSpPr>
          <p:nvPr>
            <p:ph type="body" sz="quarter" idx="18"/>
          </p:nvPr>
        </p:nvSpPr>
        <p:spPr bwMode="blackWhite">
          <a:xfrm>
            <a:off x="6462000" y="3469310"/>
            <a:ext cx="2304000" cy="1152000"/>
          </a:xfrm>
          <a:solidFill>
            <a:srgbClr val="64B42D"/>
          </a:solidFill>
        </p:spPr>
        <p:txBody>
          <a:bodyPr lIns="216000" tIns="144000" rIns="180000" bIns="230400">
            <a:noAutofit/>
          </a:bodyPr>
          <a:lstStyle>
            <a:lvl1pPr>
              <a:defRPr sz="1200" b="0">
                <a:solidFill>
                  <a:schemeClr val="bg1"/>
                </a:solidFill>
              </a:defRPr>
            </a:lvl1pPr>
            <a:lvl4pPr>
              <a:defRPr>
                <a:solidFill>
                  <a:schemeClr val="bg1"/>
                </a:solidFill>
              </a:defRPr>
            </a:lvl4pPr>
          </a:lstStyle>
          <a:p>
            <a:pPr lvl="0"/>
            <a:r>
              <a:rPr lang="de-DE" noProof="0"/>
              <a:t>Mastertextformat bearbeiten</a:t>
            </a:r>
          </a:p>
        </p:txBody>
      </p:sp>
    </p:spTree>
    <p:extLst>
      <p:ext uri="{BB962C8B-B14F-4D97-AF65-F5344CB8AC3E}">
        <p14:creationId xmlns:p14="http://schemas.microsoft.com/office/powerpoint/2010/main" val="33597002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elfolie 02">
    <p:bg>
      <p:bgPr>
        <a:solidFill>
          <a:schemeClr val="accent4"/>
        </a:solidFill>
        <a:effectLst/>
      </p:bgPr>
    </p:bg>
    <p:spTree>
      <p:nvGrpSpPr>
        <p:cNvPr id="1" name=""/>
        <p:cNvGrpSpPr/>
        <p:nvPr/>
      </p:nvGrpSpPr>
      <p:grpSpPr>
        <a:xfrm>
          <a:off x="0" y="0"/>
          <a:ext cx="0" cy="0"/>
          <a:chOff x="0" y="0"/>
          <a:chExt cx="0" cy="0"/>
        </a:xfrm>
      </p:grpSpPr>
      <p:grpSp>
        <p:nvGrpSpPr>
          <p:cNvPr id="20" name="Gruppieren 19"/>
          <p:cNvGrpSpPr/>
          <p:nvPr userDrawn="1"/>
        </p:nvGrpSpPr>
        <p:grpSpPr>
          <a:xfrm>
            <a:off x="575556" y="-124966"/>
            <a:ext cx="7416824" cy="108000"/>
            <a:chOff x="575556" y="-124966"/>
            <a:chExt cx="7416824" cy="108000"/>
          </a:xfrm>
        </p:grpSpPr>
        <p:sp>
          <p:nvSpPr>
            <p:cNvPr id="21" name="Freihandform 20"/>
            <p:cNvSpPr/>
            <p:nvPr userDrawn="1"/>
          </p:nvSpPr>
          <p:spPr>
            <a:xfrm>
              <a:off x="575556"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2" name="Freihandform 21"/>
            <p:cNvSpPr/>
            <p:nvPr userDrawn="1"/>
          </p:nvSpPr>
          <p:spPr>
            <a:xfrm>
              <a:off x="4139952"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3" name="Freihandform 22"/>
            <p:cNvSpPr/>
            <p:nvPr userDrawn="1"/>
          </p:nvSpPr>
          <p:spPr>
            <a:xfrm>
              <a:off x="4427984"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0" name="Freihandform 29"/>
            <p:cNvSpPr/>
            <p:nvPr userDrawn="1"/>
          </p:nvSpPr>
          <p:spPr>
            <a:xfrm>
              <a:off x="7992380"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31" name="Gruppieren 30"/>
          <p:cNvGrpSpPr/>
          <p:nvPr userDrawn="1"/>
        </p:nvGrpSpPr>
        <p:grpSpPr>
          <a:xfrm>
            <a:off x="575556" y="5160466"/>
            <a:ext cx="7416824" cy="108000"/>
            <a:chOff x="575556" y="5160466"/>
            <a:chExt cx="7416824" cy="108000"/>
          </a:xfrm>
        </p:grpSpPr>
        <p:sp>
          <p:nvSpPr>
            <p:cNvPr id="32" name="Freihandform 31"/>
            <p:cNvSpPr/>
            <p:nvPr userDrawn="1"/>
          </p:nvSpPr>
          <p:spPr bwMode="gray">
            <a:xfrm>
              <a:off x="575556"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33" name="Freihandform 32"/>
            <p:cNvSpPr/>
            <p:nvPr userDrawn="1"/>
          </p:nvSpPr>
          <p:spPr bwMode="gray">
            <a:xfrm>
              <a:off x="4139952"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34" name="Freihandform 33"/>
            <p:cNvSpPr/>
            <p:nvPr userDrawn="1"/>
          </p:nvSpPr>
          <p:spPr bwMode="gray">
            <a:xfrm>
              <a:off x="4427984"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35" name="Freihandform 34"/>
            <p:cNvSpPr/>
            <p:nvPr userDrawn="1"/>
          </p:nvSpPr>
          <p:spPr bwMode="gray">
            <a:xfrm>
              <a:off x="7992380"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grpSp>
      <p:grpSp>
        <p:nvGrpSpPr>
          <p:cNvPr id="36" name="Gruppieren 35"/>
          <p:cNvGrpSpPr/>
          <p:nvPr userDrawn="1"/>
        </p:nvGrpSpPr>
        <p:grpSpPr>
          <a:xfrm>
            <a:off x="-165953" y="1448006"/>
            <a:ext cx="144000" cy="3175980"/>
            <a:chOff x="-165953" y="1448006"/>
            <a:chExt cx="144000" cy="3175980"/>
          </a:xfrm>
        </p:grpSpPr>
        <p:sp>
          <p:nvSpPr>
            <p:cNvPr id="37" name="Freihandform 36"/>
            <p:cNvSpPr/>
            <p:nvPr/>
          </p:nvSpPr>
          <p:spPr bwMode="gray">
            <a:xfrm rot="16200000">
              <a:off x="-93953" y="4551986"/>
              <a:ext cx="0" cy="144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38" name="Freihandform 37"/>
            <p:cNvSpPr/>
            <p:nvPr/>
          </p:nvSpPr>
          <p:spPr bwMode="gray">
            <a:xfrm rot="16200000">
              <a:off x="-93953" y="1376006"/>
              <a:ext cx="0" cy="144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grpSp>
      <p:grpSp>
        <p:nvGrpSpPr>
          <p:cNvPr id="39" name="Gruppieren 38"/>
          <p:cNvGrpSpPr/>
          <p:nvPr userDrawn="1"/>
        </p:nvGrpSpPr>
        <p:grpSpPr>
          <a:xfrm>
            <a:off x="9166242" y="1455627"/>
            <a:ext cx="144000" cy="3171780"/>
            <a:chOff x="9166242" y="1455627"/>
            <a:chExt cx="144000" cy="3171780"/>
          </a:xfrm>
        </p:grpSpPr>
        <p:sp>
          <p:nvSpPr>
            <p:cNvPr id="40" name="Freihandform 39"/>
            <p:cNvSpPr/>
            <p:nvPr userDrawn="1"/>
          </p:nvSpPr>
          <p:spPr>
            <a:xfrm rot="16200000">
              <a:off x="9238242" y="4555407"/>
              <a:ext cx="0" cy="144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41" name="Freihandform 40"/>
            <p:cNvSpPr/>
            <p:nvPr userDrawn="1"/>
          </p:nvSpPr>
          <p:spPr>
            <a:xfrm rot="16200000">
              <a:off x="9238242" y="1383627"/>
              <a:ext cx="0" cy="144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grpSp>
      <p:sp>
        <p:nvSpPr>
          <p:cNvPr id="26" name="Titel 1"/>
          <p:cNvSpPr>
            <a:spLocks noGrp="1"/>
          </p:cNvSpPr>
          <p:nvPr>
            <p:ph type="ctrTitle" hasCustomPrompt="1"/>
          </p:nvPr>
        </p:nvSpPr>
        <p:spPr bwMode="blackWhite">
          <a:xfrm>
            <a:off x="576263" y="2321634"/>
            <a:ext cx="3993786" cy="2286326"/>
          </a:xfrm>
          <a:solidFill>
            <a:schemeClr val="accent2"/>
          </a:solidFill>
        </p:spPr>
        <p:txBody>
          <a:bodyPr lIns="396000" tIns="396000" rIns="396000" bIns="432000">
            <a:noAutofit/>
          </a:bodyPr>
          <a:lstStyle>
            <a:lvl1pPr>
              <a:defRPr sz="2400" b="0">
                <a:solidFill>
                  <a:schemeClr val="bg1"/>
                </a:solidFill>
              </a:defRPr>
            </a:lvl1pPr>
          </a:lstStyle>
          <a:p>
            <a:r>
              <a:rPr lang="de-DE" noProof="0"/>
              <a:t>Titel durch Klicken hinzufügen</a:t>
            </a:r>
          </a:p>
        </p:txBody>
      </p:sp>
      <p:sp>
        <p:nvSpPr>
          <p:cNvPr id="27" name="Fußzeilenplatzhalter 4"/>
          <p:cNvSpPr>
            <a:spLocks noGrp="1"/>
          </p:cNvSpPr>
          <p:nvPr>
            <p:ph type="ftr" sz="quarter" idx="11"/>
          </p:nvPr>
        </p:nvSpPr>
        <p:spPr bwMode="blackWhite">
          <a:xfrm>
            <a:off x="971916" y="4027882"/>
            <a:ext cx="3168000" cy="153888"/>
          </a:xfrm>
        </p:spPr>
        <p:txBody>
          <a:bodyPr anchor="b" anchorCtr="0"/>
          <a:lstStyle>
            <a:lvl1pPr>
              <a:defRPr sz="1000">
                <a:solidFill>
                  <a:schemeClr val="bg1"/>
                </a:solidFill>
              </a:defRPr>
            </a:lvl1pPr>
          </a:lstStyle>
          <a:p>
            <a:r>
              <a:rPr lang="de-DE"/>
              <a:t>Westnetz GmbH · Name · TT Monat JJJJ</a:t>
            </a:r>
          </a:p>
        </p:txBody>
      </p:sp>
      <p:pic>
        <p:nvPicPr>
          <p:cNvPr id="25" name="Grafik 24">
            <a:extLst>
              <a:ext uri="{FF2B5EF4-FFF2-40B4-BE49-F238E27FC236}">
                <a16:creationId xmlns:a16="http://schemas.microsoft.com/office/drawing/2014/main" id="{40E6AE41-F7C9-44BD-BBEC-AEE6947FFEC2}"/>
              </a:ext>
            </a:extLst>
          </p:cNvPr>
          <p:cNvPicPr>
            <a:picLocks noChangeAspect="1"/>
          </p:cNvPicPr>
          <p:nvPr userDrawn="1"/>
        </p:nvPicPr>
        <p:blipFill>
          <a:blip r:embed="rId2"/>
          <a:stretch>
            <a:fillRect/>
          </a:stretch>
        </p:blipFill>
        <p:spPr bwMode="black">
          <a:xfrm>
            <a:off x="6481502" y="1462881"/>
            <a:ext cx="1905001" cy="333612"/>
          </a:xfrm>
          <a:prstGeom prst="rect">
            <a:avLst/>
          </a:prstGeom>
        </p:spPr>
      </p:pic>
      <p:pic>
        <p:nvPicPr>
          <p:cNvPr id="24" name="Grafik 23">
            <a:extLst>
              <a:ext uri="{FF2B5EF4-FFF2-40B4-BE49-F238E27FC236}">
                <a16:creationId xmlns:a16="http://schemas.microsoft.com/office/drawing/2014/main" id="{4485BC7C-5216-4A4B-898E-B4E4C736F7B4}"/>
              </a:ext>
            </a:extLst>
          </p:cNvPr>
          <p:cNvPicPr>
            <a:picLocks noChangeAspect="1"/>
          </p:cNvPicPr>
          <p:nvPr userDrawn="1"/>
        </p:nvPicPr>
        <p:blipFill>
          <a:blip r:embed="rId3"/>
          <a:stretch>
            <a:fillRect/>
          </a:stretch>
        </p:blipFill>
        <p:spPr bwMode="black">
          <a:xfrm>
            <a:off x="330160" y="215999"/>
            <a:ext cx="1904979" cy="351905"/>
          </a:xfrm>
          <a:prstGeom prst="rect">
            <a:avLst/>
          </a:prstGeom>
        </p:spPr>
      </p:pic>
    </p:spTree>
    <p:extLst>
      <p:ext uri="{BB962C8B-B14F-4D97-AF65-F5344CB8AC3E}">
        <p14:creationId xmlns:p14="http://schemas.microsoft.com/office/powerpoint/2010/main" val="180835776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Zusammenfassung Druck">
    <p:spTree>
      <p:nvGrpSpPr>
        <p:cNvPr id="1" name=""/>
        <p:cNvGrpSpPr/>
        <p:nvPr/>
      </p:nvGrpSpPr>
      <p:grpSpPr>
        <a:xfrm>
          <a:off x="0" y="0"/>
          <a:ext cx="0" cy="0"/>
          <a:chOff x="0" y="0"/>
          <a:chExt cx="0" cy="0"/>
        </a:xfrm>
      </p:grpSpPr>
      <p:sp>
        <p:nvSpPr>
          <p:cNvPr id="3" name="Fußzeilenplatzhalter 2"/>
          <p:cNvSpPr>
            <a:spLocks noGrp="1"/>
          </p:cNvSpPr>
          <p:nvPr>
            <p:ph type="ftr" sz="quarter" idx="10"/>
          </p:nvPr>
        </p:nvSpPr>
        <p:spPr/>
        <p:txBody>
          <a:bodyPr/>
          <a:lstStyle/>
          <a:p>
            <a:r>
              <a:rPr lang="de-DE" noProof="0"/>
              <a:t>Westnetz GmbH · Name · TT Monat JJJJ</a:t>
            </a:r>
          </a:p>
        </p:txBody>
      </p:sp>
      <p:sp>
        <p:nvSpPr>
          <p:cNvPr id="4" name="Foliennummernplatzhalter 3"/>
          <p:cNvSpPr>
            <a:spLocks noGrp="1"/>
          </p:cNvSpPr>
          <p:nvPr>
            <p:ph type="sldNum" sz="quarter" idx="11"/>
          </p:nvPr>
        </p:nvSpPr>
        <p:spPr/>
        <p:txBody>
          <a:bodyPr/>
          <a:lstStyle/>
          <a:p>
            <a:fld id="{F05F51B1-EF07-4A0A-8ED6-43388CBBB34F}" type="slidenum">
              <a:rPr lang="de-DE" noProof="0" smtClean="0"/>
              <a:pPr/>
              <a:t>‹#›</a:t>
            </a:fld>
            <a:endParaRPr lang="de-DE" noProof="0"/>
          </a:p>
        </p:txBody>
      </p:sp>
      <p:sp>
        <p:nvSpPr>
          <p:cNvPr id="6" name="Textplatzhalter 5"/>
          <p:cNvSpPr>
            <a:spLocks noGrp="1"/>
          </p:cNvSpPr>
          <p:nvPr>
            <p:ph type="body" sz="quarter" idx="12"/>
          </p:nvPr>
        </p:nvSpPr>
        <p:spPr bwMode="blackWhite">
          <a:xfrm>
            <a:off x="1249917" y="987574"/>
            <a:ext cx="2880000" cy="1440000"/>
          </a:xfrm>
          <a:solidFill>
            <a:schemeClr val="accent1"/>
          </a:solidFill>
        </p:spPr>
        <p:txBody>
          <a:bodyPr lIns="216000" tIns="201600" rIns="180000" bIns="230400">
            <a:noAutofit/>
          </a:bodyPr>
          <a:lstStyle>
            <a:lvl1pPr>
              <a:defRPr>
                <a:solidFill>
                  <a:schemeClr val="bg1"/>
                </a:solidFill>
              </a:defRPr>
            </a:lvl1pPr>
            <a:lvl4pPr>
              <a:defRPr>
                <a:solidFill>
                  <a:schemeClr val="bg1"/>
                </a:solidFill>
              </a:defRPr>
            </a:lvl4pPr>
          </a:lstStyle>
          <a:p>
            <a:pPr lvl="0"/>
            <a:r>
              <a:rPr lang="de-DE" noProof="0"/>
              <a:t>Mastertextformat bearbeiten</a:t>
            </a:r>
          </a:p>
        </p:txBody>
      </p:sp>
      <p:sp>
        <p:nvSpPr>
          <p:cNvPr id="11" name="Textplatzhalter 5"/>
          <p:cNvSpPr>
            <a:spLocks noGrp="1"/>
          </p:cNvSpPr>
          <p:nvPr>
            <p:ph type="body" sz="quarter" idx="13"/>
          </p:nvPr>
        </p:nvSpPr>
        <p:spPr bwMode="blackWhite">
          <a:xfrm>
            <a:off x="385917" y="2679762"/>
            <a:ext cx="3744000" cy="1440000"/>
          </a:xfrm>
          <a:solidFill>
            <a:schemeClr val="accent3"/>
          </a:solidFill>
        </p:spPr>
        <p:txBody>
          <a:bodyPr lIns="216000" tIns="201600" rIns="180000" bIns="230400">
            <a:noAutofit/>
          </a:bodyPr>
          <a:lstStyle>
            <a:lvl1pPr>
              <a:defRPr>
                <a:solidFill>
                  <a:schemeClr val="bg1"/>
                </a:solidFill>
              </a:defRPr>
            </a:lvl1pPr>
            <a:lvl4pPr>
              <a:defRPr>
                <a:solidFill>
                  <a:schemeClr val="bg1"/>
                </a:solidFill>
              </a:defRPr>
            </a:lvl4pPr>
          </a:lstStyle>
          <a:p>
            <a:pPr lvl="0"/>
            <a:r>
              <a:rPr lang="de-DE" noProof="0"/>
              <a:t>Mastertextformat bearbeiten</a:t>
            </a:r>
          </a:p>
        </p:txBody>
      </p:sp>
      <p:sp>
        <p:nvSpPr>
          <p:cNvPr id="12" name="Textplatzhalter 5"/>
          <p:cNvSpPr>
            <a:spLocks noGrp="1"/>
          </p:cNvSpPr>
          <p:nvPr>
            <p:ph type="body" sz="quarter" idx="14"/>
          </p:nvPr>
        </p:nvSpPr>
        <p:spPr bwMode="blackWhite">
          <a:xfrm>
            <a:off x="4426987" y="1457963"/>
            <a:ext cx="2880000" cy="1440000"/>
          </a:xfrm>
          <a:solidFill>
            <a:schemeClr val="accent5"/>
          </a:solidFill>
        </p:spPr>
        <p:txBody>
          <a:bodyPr lIns="216000" tIns="201600" rIns="180000" bIns="230400">
            <a:noAutofit/>
          </a:bodyPr>
          <a:lstStyle>
            <a:lvl1pPr>
              <a:defRPr>
                <a:solidFill>
                  <a:schemeClr val="bg1"/>
                </a:solidFill>
              </a:defRPr>
            </a:lvl1pPr>
            <a:lvl4pPr>
              <a:defRPr>
                <a:solidFill>
                  <a:schemeClr val="bg1"/>
                </a:solidFill>
              </a:defRPr>
            </a:lvl4pPr>
          </a:lstStyle>
          <a:p>
            <a:pPr lvl="0"/>
            <a:r>
              <a:rPr lang="de-DE" noProof="0"/>
              <a:t>Mastertextformat bearbeiten</a:t>
            </a:r>
          </a:p>
        </p:txBody>
      </p:sp>
      <p:sp>
        <p:nvSpPr>
          <p:cNvPr id="13" name="Textplatzhalter 5"/>
          <p:cNvSpPr>
            <a:spLocks noGrp="1"/>
          </p:cNvSpPr>
          <p:nvPr>
            <p:ph type="body" sz="quarter" idx="15"/>
          </p:nvPr>
        </p:nvSpPr>
        <p:spPr bwMode="blackWhite">
          <a:xfrm>
            <a:off x="4426987" y="3174102"/>
            <a:ext cx="3744000" cy="1440000"/>
          </a:xfrm>
          <a:solidFill>
            <a:srgbClr val="64B42D"/>
          </a:solidFill>
        </p:spPr>
        <p:txBody>
          <a:bodyPr lIns="216000" tIns="201600" rIns="180000" bIns="230400">
            <a:noAutofit/>
          </a:bodyPr>
          <a:lstStyle>
            <a:lvl1pPr>
              <a:defRPr>
                <a:solidFill>
                  <a:schemeClr val="bg1"/>
                </a:solidFill>
              </a:defRPr>
            </a:lvl1pPr>
            <a:lvl4pPr>
              <a:defRPr>
                <a:solidFill>
                  <a:schemeClr val="bg1"/>
                </a:solidFill>
              </a:defRPr>
            </a:lvl4pPr>
          </a:lstStyle>
          <a:p>
            <a:pPr lvl="0"/>
            <a:r>
              <a:rPr lang="de-DE" noProof="0"/>
              <a:t>Mastertextformat bearbeiten</a:t>
            </a:r>
          </a:p>
        </p:txBody>
      </p:sp>
    </p:spTree>
    <p:extLst>
      <p:ext uri="{BB962C8B-B14F-4D97-AF65-F5344CB8AC3E}">
        <p14:creationId xmlns:p14="http://schemas.microsoft.com/office/powerpoint/2010/main" val="422662560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Zusammenfassung Bildschirm">
    <p:bg>
      <p:bgPr>
        <a:solidFill>
          <a:schemeClr val="tx2"/>
        </a:solidFill>
        <a:effectLst/>
      </p:bgPr>
    </p:bg>
    <p:spTree>
      <p:nvGrpSpPr>
        <p:cNvPr id="1" name=""/>
        <p:cNvGrpSpPr/>
        <p:nvPr/>
      </p:nvGrpSpPr>
      <p:grpSpPr>
        <a:xfrm>
          <a:off x="0" y="0"/>
          <a:ext cx="0" cy="0"/>
          <a:chOff x="0" y="0"/>
          <a:chExt cx="0" cy="0"/>
        </a:xfrm>
      </p:grpSpPr>
      <p:sp>
        <p:nvSpPr>
          <p:cNvPr id="3" name="Fußzeilenplatzhalter 2"/>
          <p:cNvSpPr>
            <a:spLocks noGrp="1"/>
          </p:cNvSpPr>
          <p:nvPr>
            <p:ph type="ftr" sz="quarter" idx="10"/>
          </p:nvPr>
        </p:nvSpPr>
        <p:spPr bwMode="blackWhite"/>
        <p:txBody>
          <a:bodyPr/>
          <a:lstStyle>
            <a:lvl1pPr>
              <a:defRPr>
                <a:solidFill>
                  <a:schemeClr val="bg1"/>
                </a:solidFill>
              </a:defRPr>
            </a:lvl1pPr>
          </a:lstStyle>
          <a:p>
            <a:r>
              <a:rPr lang="de-DE" noProof="0"/>
              <a:t>Westnetz GmbH · Name · TT Monat JJJJ</a:t>
            </a:r>
          </a:p>
        </p:txBody>
      </p:sp>
      <p:sp>
        <p:nvSpPr>
          <p:cNvPr id="4" name="Foliennummernplatzhalter 3"/>
          <p:cNvSpPr>
            <a:spLocks noGrp="1"/>
          </p:cNvSpPr>
          <p:nvPr>
            <p:ph type="sldNum" sz="quarter" idx="11"/>
          </p:nvPr>
        </p:nvSpPr>
        <p:spPr bwMode="blackWhite"/>
        <p:txBody>
          <a:bodyPr/>
          <a:lstStyle>
            <a:lvl1pPr>
              <a:defRPr>
                <a:solidFill>
                  <a:schemeClr val="bg1"/>
                </a:solidFill>
              </a:defRPr>
            </a:lvl1pPr>
          </a:lstStyle>
          <a:p>
            <a:fld id="{F05F51B1-EF07-4A0A-8ED6-43388CBBB34F}" type="slidenum">
              <a:rPr lang="de-DE" noProof="0" smtClean="0"/>
              <a:pPr/>
              <a:t>‹#›</a:t>
            </a:fld>
            <a:endParaRPr lang="de-DE" noProof="0"/>
          </a:p>
        </p:txBody>
      </p:sp>
      <p:sp>
        <p:nvSpPr>
          <p:cNvPr id="10" name="Textplatzhalter 5"/>
          <p:cNvSpPr>
            <a:spLocks noGrp="1"/>
          </p:cNvSpPr>
          <p:nvPr>
            <p:ph type="body" sz="quarter" idx="12"/>
          </p:nvPr>
        </p:nvSpPr>
        <p:spPr bwMode="blackWhite">
          <a:xfrm>
            <a:off x="1249917" y="987574"/>
            <a:ext cx="2880000" cy="1440000"/>
          </a:xfrm>
          <a:solidFill>
            <a:schemeClr val="accent1"/>
          </a:solidFill>
        </p:spPr>
        <p:txBody>
          <a:bodyPr lIns="216000" tIns="201600" rIns="180000" bIns="230400">
            <a:noAutofit/>
          </a:bodyPr>
          <a:lstStyle>
            <a:lvl1pPr>
              <a:defRPr>
                <a:solidFill>
                  <a:schemeClr val="bg1"/>
                </a:solidFill>
              </a:defRPr>
            </a:lvl1pPr>
            <a:lvl4pPr>
              <a:defRPr>
                <a:solidFill>
                  <a:schemeClr val="bg1"/>
                </a:solidFill>
              </a:defRPr>
            </a:lvl4pPr>
          </a:lstStyle>
          <a:p>
            <a:pPr lvl="0"/>
            <a:r>
              <a:rPr lang="de-DE" noProof="0"/>
              <a:t>Mastertextformat bearbeiten</a:t>
            </a:r>
          </a:p>
        </p:txBody>
      </p:sp>
      <p:sp>
        <p:nvSpPr>
          <p:cNvPr id="14" name="Textplatzhalter 5"/>
          <p:cNvSpPr>
            <a:spLocks noGrp="1"/>
          </p:cNvSpPr>
          <p:nvPr>
            <p:ph type="body" sz="quarter" idx="13"/>
          </p:nvPr>
        </p:nvSpPr>
        <p:spPr bwMode="blackWhite">
          <a:xfrm>
            <a:off x="385917" y="2679762"/>
            <a:ext cx="3744000" cy="1440000"/>
          </a:xfrm>
          <a:solidFill>
            <a:schemeClr val="accent3"/>
          </a:solidFill>
        </p:spPr>
        <p:txBody>
          <a:bodyPr lIns="216000" tIns="201600" rIns="180000" bIns="230400">
            <a:noAutofit/>
          </a:bodyPr>
          <a:lstStyle>
            <a:lvl1pPr>
              <a:defRPr>
                <a:solidFill>
                  <a:schemeClr val="bg1"/>
                </a:solidFill>
              </a:defRPr>
            </a:lvl1pPr>
            <a:lvl4pPr>
              <a:defRPr>
                <a:solidFill>
                  <a:schemeClr val="bg1"/>
                </a:solidFill>
              </a:defRPr>
            </a:lvl4pPr>
          </a:lstStyle>
          <a:p>
            <a:pPr lvl="0"/>
            <a:r>
              <a:rPr lang="de-DE" noProof="0"/>
              <a:t>Mastertextformat bearbeiten</a:t>
            </a:r>
          </a:p>
        </p:txBody>
      </p:sp>
      <p:sp>
        <p:nvSpPr>
          <p:cNvPr id="15" name="Textplatzhalter 5"/>
          <p:cNvSpPr>
            <a:spLocks noGrp="1"/>
          </p:cNvSpPr>
          <p:nvPr>
            <p:ph type="body" sz="quarter" idx="14"/>
          </p:nvPr>
        </p:nvSpPr>
        <p:spPr bwMode="blackWhite">
          <a:xfrm>
            <a:off x="4426987" y="1457963"/>
            <a:ext cx="2880000" cy="1440000"/>
          </a:xfrm>
          <a:solidFill>
            <a:schemeClr val="accent5"/>
          </a:solidFill>
        </p:spPr>
        <p:txBody>
          <a:bodyPr lIns="216000" tIns="201600" rIns="180000" bIns="230400">
            <a:noAutofit/>
          </a:bodyPr>
          <a:lstStyle>
            <a:lvl1pPr>
              <a:defRPr>
                <a:solidFill>
                  <a:schemeClr val="bg1"/>
                </a:solidFill>
              </a:defRPr>
            </a:lvl1pPr>
            <a:lvl4pPr>
              <a:defRPr>
                <a:solidFill>
                  <a:schemeClr val="bg1"/>
                </a:solidFill>
              </a:defRPr>
            </a:lvl4pPr>
          </a:lstStyle>
          <a:p>
            <a:pPr lvl="0"/>
            <a:r>
              <a:rPr lang="de-DE" noProof="0"/>
              <a:t>Mastertextformat bearbeiten</a:t>
            </a:r>
          </a:p>
        </p:txBody>
      </p:sp>
      <p:sp>
        <p:nvSpPr>
          <p:cNvPr id="16" name="Textplatzhalter 5"/>
          <p:cNvSpPr>
            <a:spLocks noGrp="1"/>
          </p:cNvSpPr>
          <p:nvPr>
            <p:ph type="body" sz="quarter" idx="15"/>
          </p:nvPr>
        </p:nvSpPr>
        <p:spPr bwMode="blackWhite">
          <a:xfrm>
            <a:off x="4426987" y="3174102"/>
            <a:ext cx="3744000" cy="1440000"/>
          </a:xfrm>
          <a:solidFill>
            <a:srgbClr val="64B42D"/>
          </a:solidFill>
        </p:spPr>
        <p:txBody>
          <a:bodyPr lIns="216000" tIns="201600" rIns="180000" bIns="230400">
            <a:noAutofit/>
          </a:bodyPr>
          <a:lstStyle>
            <a:lvl1pPr>
              <a:defRPr>
                <a:solidFill>
                  <a:schemeClr val="bg1"/>
                </a:solidFill>
              </a:defRPr>
            </a:lvl1pPr>
            <a:lvl4pPr>
              <a:defRPr>
                <a:solidFill>
                  <a:schemeClr val="bg1"/>
                </a:solidFill>
              </a:defRPr>
            </a:lvl4pPr>
          </a:lstStyle>
          <a:p>
            <a:pPr lvl="0"/>
            <a:r>
              <a:rPr lang="de-DE" noProof="0"/>
              <a:t>Mastertextformat bearbeiten</a:t>
            </a:r>
          </a:p>
        </p:txBody>
      </p:sp>
      <p:grpSp>
        <p:nvGrpSpPr>
          <p:cNvPr id="34" name="Gruppieren 33"/>
          <p:cNvGrpSpPr/>
          <p:nvPr userDrawn="1"/>
        </p:nvGrpSpPr>
        <p:grpSpPr>
          <a:xfrm>
            <a:off x="575556" y="-124966"/>
            <a:ext cx="7416824" cy="108000"/>
            <a:chOff x="575556" y="-124966"/>
            <a:chExt cx="7416824" cy="108000"/>
          </a:xfrm>
        </p:grpSpPr>
        <p:sp>
          <p:nvSpPr>
            <p:cNvPr id="35" name="Freihandform 34"/>
            <p:cNvSpPr/>
            <p:nvPr userDrawn="1"/>
          </p:nvSpPr>
          <p:spPr>
            <a:xfrm>
              <a:off x="575556"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6" name="Freihandform 35"/>
            <p:cNvSpPr/>
            <p:nvPr userDrawn="1"/>
          </p:nvSpPr>
          <p:spPr>
            <a:xfrm>
              <a:off x="4139952"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7" name="Freihandform 36"/>
            <p:cNvSpPr/>
            <p:nvPr userDrawn="1"/>
          </p:nvSpPr>
          <p:spPr>
            <a:xfrm>
              <a:off x="4427984"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8" name="Freihandform 37"/>
            <p:cNvSpPr/>
            <p:nvPr userDrawn="1"/>
          </p:nvSpPr>
          <p:spPr>
            <a:xfrm>
              <a:off x="7992380"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39" name="Gruppieren 38"/>
          <p:cNvGrpSpPr/>
          <p:nvPr userDrawn="1"/>
        </p:nvGrpSpPr>
        <p:grpSpPr>
          <a:xfrm>
            <a:off x="575556" y="5160466"/>
            <a:ext cx="7416824" cy="108000"/>
            <a:chOff x="575556" y="5160466"/>
            <a:chExt cx="7416824" cy="108000"/>
          </a:xfrm>
        </p:grpSpPr>
        <p:sp>
          <p:nvSpPr>
            <p:cNvPr id="40" name="Freihandform 39"/>
            <p:cNvSpPr/>
            <p:nvPr userDrawn="1"/>
          </p:nvSpPr>
          <p:spPr bwMode="gray">
            <a:xfrm>
              <a:off x="575556"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noProof="0"/>
            </a:p>
          </p:txBody>
        </p:sp>
        <p:sp>
          <p:nvSpPr>
            <p:cNvPr id="41" name="Freihandform 40"/>
            <p:cNvSpPr/>
            <p:nvPr userDrawn="1"/>
          </p:nvSpPr>
          <p:spPr bwMode="gray">
            <a:xfrm>
              <a:off x="4139952"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noProof="0"/>
            </a:p>
          </p:txBody>
        </p:sp>
        <p:sp>
          <p:nvSpPr>
            <p:cNvPr id="42" name="Freihandform 41"/>
            <p:cNvSpPr/>
            <p:nvPr userDrawn="1"/>
          </p:nvSpPr>
          <p:spPr bwMode="gray">
            <a:xfrm>
              <a:off x="4427984"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noProof="0"/>
            </a:p>
          </p:txBody>
        </p:sp>
        <p:sp>
          <p:nvSpPr>
            <p:cNvPr id="43" name="Freihandform 42"/>
            <p:cNvSpPr/>
            <p:nvPr userDrawn="1"/>
          </p:nvSpPr>
          <p:spPr bwMode="gray">
            <a:xfrm>
              <a:off x="7992380"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noProof="0"/>
            </a:p>
          </p:txBody>
        </p:sp>
      </p:grpSp>
      <p:grpSp>
        <p:nvGrpSpPr>
          <p:cNvPr id="44" name="Gruppieren 43"/>
          <p:cNvGrpSpPr/>
          <p:nvPr userDrawn="1"/>
        </p:nvGrpSpPr>
        <p:grpSpPr bwMode="blackWhite">
          <a:xfrm>
            <a:off x="-165953" y="1448006"/>
            <a:ext cx="144000" cy="3175980"/>
            <a:chOff x="-165953" y="1448006"/>
            <a:chExt cx="144000" cy="3175980"/>
          </a:xfrm>
        </p:grpSpPr>
        <p:sp>
          <p:nvSpPr>
            <p:cNvPr id="45" name="Freihandform 44"/>
            <p:cNvSpPr/>
            <p:nvPr/>
          </p:nvSpPr>
          <p:spPr bwMode="blackWhite">
            <a:xfrm rot="16200000">
              <a:off x="-93953" y="4551986"/>
              <a:ext cx="0" cy="144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noProof="0"/>
            </a:p>
          </p:txBody>
        </p:sp>
        <p:sp>
          <p:nvSpPr>
            <p:cNvPr id="46" name="Freihandform 45"/>
            <p:cNvSpPr/>
            <p:nvPr/>
          </p:nvSpPr>
          <p:spPr bwMode="blackWhite">
            <a:xfrm rot="16200000">
              <a:off x="-93953" y="1376006"/>
              <a:ext cx="0" cy="144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noProof="0"/>
            </a:p>
          </p:txBody>
        </p:sp>
      </p:grpSp>
      <p:grpSp>
        <p:nvGrpSpPr>
          <p:cNvPr id="47" name="Gruppieren 46"/>
          <p:cNvGrpSpPr/>
          <p:nvPr userDrawn="1"/>
        </p:nvGrpSpPr>
        <p:grpSpPr>
          <a:xfrm>
            <a:off x="9166242" y="1455627"/>
            <a:ext cx="144000" cy="3171780"/>
            <a:chOff x="9166242" y="1455627"/>
            <a:chExt cx="144000" cy="3171780"/>
          </a:xfrm>
        </p:grpSpPr>
        <p:sp>
          <p:nvSpPr>
            <p:cNvPr id="48" name="Freihandform 47"/>
            <p:cNvSpPr/>
            <p:nvPr userDrawn="1"/>
          </p:nvSpPr>
          <p:spPr>
            <a:xfrm rot="16200000">
              <a:off x="9238242" y="4555407"/>
              <a:ext cx="0" cy="144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noProof="0"/>
            </a:p>
          </p:txBody>
        </p:sp>
        <p:sp>
          <p:nvSpPr>
            <p:cNvPr id="49" name="Freihandform 48"/>
            <p:cNvSpPr/>
            <p:nvPr userDrawn="1"/>
          </p:nvSpPr>
          <p:spPr>
            <a:xfrm rot="16200000">
              <a:off x="9238242" y="1383627"/>
              <a:ext cx="0" cy="144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noProof="0"/>
            </a:p>
          </p:txBody>
        </p:sp>
      </p:grpSp>
      <p:pic>
        <p:nvPicPr>
          <p:cNvPr id="26" name="Grafik 25">
            <a:extLst>
              <a:ext uri="{FF2B5EF4-FFF2-40B4-BE49-F238E27FC236}">
                <a16:creationId xmlns:a16="http://schemas.microsoft.com/office/drawing/2014/main" id="{57091C12-D512-4D31-BF5C-FAB6387B135C}"/>
              </a:ext>
            </a:extLst>
          </p:cNvPr>
          <p:cNvPicPr>
            <a:picLocks noChangeAspect="1"/>
          </p:cNvPicPr>
          <p:nvPr userDrawn="1"/>
        </p:nvPicPr>
        <p:blipFill>
          <a:blip r:embed="rId2"/>
          <a:stretch>
            <a:fillRect/>
          </a:stretch>
        </p:blipFill>
        <p:spPr bwMode="black">
          <a:xfrm>
            <a:off x="8085600" y="273442"/>
            <a:ext cx="860400" cy="150677"/>
          </a:xfrm>
          <a:prstGeom prst="rect">
            <a:avLst/>
          </a:prstGeom>
        </p:spPr>
      </p:pic>
      <p:pic>
        <p:nvPicPr>
          <p:cNvPr id="27" name="Grafik 26">
            <a:extLst>
              <a:ext uri="{FF2B5EF4-FFF2-40B4-BE49-F238E27FC236}">
                <a16:creationId xmlns:a16="http://schemas.microsoft.com/office/drawing/2014/main" id="{69EBB871-412E-4D52-A473-3B2E72739F3F}"/>
              </a:ext>
            </a:extLst>
          </p:cNvPr>
          <p:cNvPicPr>
            <a:picLocks noChangeAspect="1"/>
          </p:cNvPicPr>
          <p:nvPr userDrawn="1"/>
        </p:nvPicPr>
        <p:blipFill>
          <a:blip r:embed="rId3"/>
          <a:stretch>
            <a:fillRect/>
          </a:stretch>
        </p:blipFill>
        <p:spPr bwMode="black">
          <a:xfrm>
            <a:off x="8084079" y="4710271"/>
            <a:ext cx="861920" cy="159222"/>
          </a:xfrm>
          <a:prstGeom prst="rect">
            <a:avLst/>
          </a:prstGeom>
        </p:spPr>
      </p:pic>
    </p:spTree>
    <p:extLst>
      <p:ext uri="{BB962C8B-B14F-4D97-AF65-F5344CB8AC3E}">
        <p14:creationId xmlns:p14="http://schemas.microsoft.com/office/powerpoint/2010/main" val="267339461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Zitat">
    <p:spTree>
      <p:nvGrpSpPr>
        <p:cNvPr id="1" name=""/>
        <p:cNvGrpSpPr/>
        <p:nvPr/>
      </p:nvGrpSpPr>
      <p:grpSpPr>
        <a:xfrm>
          <a:off x="0" y="0"/>
          <a:ext cx="0" cy="0"/>
          <a:chOff x="0" y="0"/>
          <a:chExt cx="0" cy="0"/>
        </a:xfrm>
      </p:grpSpPr>
      <p:graphicFrame>
        <p:nvGraphicFramePr>
          <p:cNvPr id="7" name="Objekt 6" hidden="1">
            <a:extLst>
              <a:ext uri="{FF2B5EF4-FFF2-40B4-BE49-F238E27FC236}">
                <a16:creationId xmlns:a16="http://schemas.microsoft.com/office/drawing/2014/main" id="{80B13D5C-5FA9-452E-94F5-DA1D0D802E8E}"/>
              </a:ext>
            </a:extLst>
          </p:cNvPr>
          <p:cNvGraphicFramePr>
            <a:graphicFrameLocks noChangeAspect="1"/>
          </p:cNvGraphicFramePr>
          <p:nvPr userDrawn="1">
            <p:custDataLst>
              <p:tags r:id="rId1"/>
            </p:custDataLst>
            <p:extLst>
              <p:ext uri="{D42A27DB-BD31-4B8C-83A1-F6EECF244321}">
                <p14:modId xmlns:p14="http://schemas.microsoft.com/office/powerpoint/2010/main" val="427895989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4" imgW="344" imgH="345" progId="TCLayout.ActiveDocument.1">
                  <p:embed/>
                </p:oleObj>
              </mc:Choice>
              <mc:Fallback>
                <p:oleObj name="think-cell Folie" r:id="rId4" imgW="344" imgH="345" progId="TCLayout.ActiveDocument.1">
                  <p:embed/>
                  <p:pic>
                    <p:nvPicPr>
                      <p:cNvPr id="7" name="Objekt 6" hidden="1">
                        <a:extLst>
                          <a:ext uri="{FF2B5EF4-FFF2-40B4-BE49-F238E27FC236}">
                            <a16:creationId xmlns:a16="http://schemas.microsoft.com/office/drawing/2014/main" id="{80B13D5C-5FA9-452E-94F5-DA1D0D802E8E}"/>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6" name="Rechteck 5" hidden="1">
            <a:extLst>
              <a:ext uri="{FF2B5EF4-FFF2-40B4-BE49-F238E27FC236}">
                <a16:creationId xmlns:a16="http://schemas.microsoft.com/office/drawing/2014/main" id="{B4F6D46A-358A-462E-8ED8-8C586107351C}"/>
              </a:ext>
            </a:extLst>
          </p:cNvPr>
          <p:cNvSpPr/>
          <p:nvPr userDrawn="1">
            <p:custDataLst>
              <p:tags r:id="rId2"/>
            </p:custDataLst>
          </p:nvPr>
        </p:nvSpPr>
        <p:spPr bwMode="gray">
          <a:xfrm>
            <a:off x="0" y="0"/>
            <a:ext cx="158750" cy="158750"/>
          </a:xfrm>
          <a:prstGeom prst="rect">
            <a:avLst/>
          </a:prstGeom>
          <a:solidFill>
            <a:srgbClr val="64B42D"/>
          </a:solidFill>
          <a:ln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marL="0" lvl="0" indent="0" algn="l">
              <a:spcBef>
                <a:spcPts val="600"/>
              </a:spcBef>
              <a:buFont typeface="Arial" panose="020B0604020202020204" pitchFamily="34" charset="0"/>
              <a:buNone/>
            </a:pPr>
            <a:endParaRPr lang="de-DE" sz="2600" b="0" i="0" baseline="0" err="1">
              <a:solidFill>
                <a:schemeClr val="bg1"/>
              </a:solidFill>
              <a:latin typeface="Calibri" panose="020F0502020204030204" pitchFamily="34" charset="0"/>
              <a:ea typeface="+mj-ea"/>
              <a:cs typeface="+mj-cs"/>
              <a:sym typeface="Calibri" panose="020F0502020204030204" pitchFamily="34" charset="0"/>
            </a:endParaRPr>
          </a:p>
        </p:txBody>
      </p:sp>
      <p:sp>
        <p:nvSpPr>
          <p:cNvPr id="2" name="Titel 1"/>
          <p:cNvSpPr>
            <a:spLocks noGrp="1"/>
          </p:cNvSpPr>
          <p:nvPr>
            <p:ph type="title"/>
          </p:nvPr>
        </p:nvSpPr>
        <p:spPr>
          <a:xfrm>
            <a:off x="575556" y="531479"/>
            <a:ext cx="6840000" cy="360099"/>
          </a:xfrm>
        </p:spPr>
        <p:txBody>
          <a:bodyPr/>
          <a:lstStyle/>
          <a:p>
            <a:r>
              <a:rPr lang="de-DE" noProof="0"/>
              <a:t>Mastertitelformat bearbeiten</a:t>
            </a:r>
          </a:p>
        </p:txBody>
      </p:sp>
      <p:sp>
        <p:nvSpPr>
          <p:cNvPr id="3" name="Fußzeilenplatzhalter 2"/>
          <p:cNvSpPr>
            <a:spLocks noGrp="1"/>
          </p:cNvSpPr>
          <p:nvPr>
            <p:ph type="ftr" sz="quarter" idx="10"/>
          </p:nvPr>
        </p:nvSpPr>
        <p:spPr/>
        <p:txBody>
          <a:bodyPr/>
          <a:lstStyle/>
          <a:p>
            <a:r>
              <a:rPr lang="de-DE" noProof="0"/>
              <a:t>Westnetz GmbH · Name · TT Monat JJJJ</a:t>
            </a:r>
          </a:p>
        </p:txBody>
      </p:sp>
      <p:sp>
        <p:nvSpPr>
          <p:cNvPr id="4" name="Foliennummernplatzhalter 3"/>
          <p:cNvSpPr>
            <a:spLocks noGrp="1"/>
          </p:cNvSpPr>
          <p:nvPr>
            <p:ph type="sldNum" sz="quarter" idx="11"/>
          </p:nvPr>
        </p:nvSpPr>
        <p:spPr/>
        <p:txBody>
          <a:bodyPr/>
          <a:lstStyle/>
          <a:p>
            <a:fld id="{F05F51B1-EF07-4A0A-8ED6-43388CBBB34F}" type="slidenum">
              <a:rPr lang="de-DE" noProof="0" smtClean="0"/>
              <a:pPr/>
              <a:t>‹#›</a:t>
            </a:fld>
            <a:endParaRPr lang="de-DE" noProof="0"/>
          </a:p>
        </p:txBody>
      </p:sp>
      <p:sp>
        <p:nvSpPr>
          <p:cNvPr id="5" name="Textplatzhalter 8"/>
          <p:cNvSpPr>
            <a:spLocks noGrp="1"/>
          </p:cNvSpPr>
          <p:nvPr>
            <p:ph type="body" sz="quarter" idx="14" hasCustomPrompt="1"/>
          </p:nvPr>
        </p:nvSpPr>
        <p:spPr>
          <a:xfrm>
            <a:off x="575999" y="252000"/>
            <a:ext cx="6840000" cy="215444"/>
          </a:xfrm>
        </p:spPr>
        <p:txBody>
          <a:bodyPr anchor="ctr" anchorCtr="0"/>
          <a:lstStyle>
            <a:lvl1pPr marL="0" indent="0">
              <a:spcBef>
                <a:spcPts val="0"/>
              </a:spcBef>
              <a:buNone/>
              <a:defRPr sz="1400">
                <a:solidFill>
                  <a:schemeClr val="tx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de-DE" noProof="0"/>
              <a:t>Kapitelname</a:t>
            </a:r>
          </a:p>
        </p:txBody>
      </p:sp>
      <p:sp>
        <p:nvSpPr>
          <p:cNvPr id="8" name="Textplatzhalter 5"/>
          <p:cNvSpPr>
            <a:spLocks noGrp="1"/>
          </p:cNvSpPr>
          <p:nvPr>
            <p:ph type="body" sz="quarter" idx="13"/>
          </p:nvPr>
        </p:nvSpPr>
        <p:spPr bwMode="blackWhite">
          <a:xfrm>
            <a:off x="573951" y="1454396"/>
            <a:ext cx="4608000" cy="713218"/>
          </a:xfrm>
          <a:solidFill>
            <a:schemeClr val="accent3"/>
          </a:solidFill>
        </p:spPr>
        <p:txBody>
          <a:bodyPr lIns="216000" tIns="201600" rIns="180000" bIns="230400">
            <a:spAutoFit/>
          </a:bodyPr>
          <a:lstStyle>
            <a:lvl1pPr marL="0" indent="0">
              <a:buNone/>
              <a:defRPr sz="1800">
                <a:solidFill>
                  <a:schemeClr val="bg1"/>
                </a:solidFill>
              </a:defRPr>
            </a:lvl1pPr>
            <a:lvl4pPr>
              <a:defRPr>
                <a:solidFill>
                  <a:schemeClr val="bg1"/>
                </a:solidFill>
              </a:defRPr>
            </a:lvl4pPr>
          </a:lstStyle>
          <a:p>
            <a:pPr lvl="0"/>
            <a:r>
              <a:rPr lang="de-DE" noProof="0"/>
              <a:t>Mastertextformat bearbeiten</a:t>
            </a:r>
          </a:p>
        </p:txBody>
      </p:sp>
    </p:spTree>
    <p:extLst>
      <p:ext uri="{BB962C8B-B14F-4D97-AF65-F5344CB8AC3E}">
        <p14:creationId xmlns:p14="http://schemas.microsoft.com/office/powerpoint/2010/main" val="169601072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Leer">
    <p:bg bwMode="gray">
      <p:bgRef idx="1001">
        <a:schemeClr val="bg1"/>
      </p:bgRef>
    </p:bg>
    <p:spTree>
      <p:nvGrpSpPr>
        <p:cNvPr id="1" name=""/>
        <p:cNvGrpSpPr/>
        <p:nvPr/>
      </p:nvGrpSpPr>
      <p:grpSpPr>
        <a:xfrm>
          <a:off x="0" y="0"/>
          <a:ext cx="0" cy="0"/>
          <a:chOff x="0" y="0"/>
          <a:chExt cx="0" cy="0"/>
        </a:xfrm>
      </p:grpSpPr>
      <p:sp>
        <p:nvSpPr>
          <p:cNvPr id="3" name="Fußzeilenplatzhalter 2"/>
          <p:cNvSpPr>
            <a:spLocks noGrp="1"/>
          </p:cNvSpPr>
          <p:nvPr>
            <p:ph type="ftr" sz="quarter" idx="10"/>
          </p:nvPr>
        </p:nvSpPr>
        <p:spPr/>
        <p:txBody>
          <a:bodyPr/>
          <a:lstStyle/>
          <a:p>
            <a:r>
              <a:rPr lang="de-DE" noProof="0"/>
              <a:t>Westnetz GmbH · Name · TT Monat JJJJ</a:t>
            </a:r>
          </a:p>
        </p:txBody>
      </p:sp>
      <p:sp>
        <p:nvSpPr>
          <p:cNvPr id="4" name="Foliennummernplatzhalter 3"/>
          <p:cNvSpPr>
            <a:spLocks noGrp="1"/>
          </p:cNvSpPr>
          <p:nvPr>
            <p:ph type="sldNum" sz="quarter" idx="11"/>
          </p:nvPr>
        </p:nvSpPr>
        <p:spPr/>
        <p:txBody>
          <a:bodyPr/>
          <a:lstStyle/>
          <a:p>
            <a:fld id="{F05F51B1-EF07-4A0A-8ED6-43388CBBB34F}" type="slidenum">
              <a:rPr lang="de-DE" noProof="0" smtClean="0"/>
              <a:pPr/>
              <a:t>‹#›</a:t>
            </a:fld>
            <a:endParaRPr lang="de-DE" noProof="0"/>
          </a:p>
        </p:txBody>
      </p:sp>
    </p:spTree>
    <p:extLst>
      <p:ext uri="{BB962C8B-B14F-4D97-AF65-F5344CB8AC3E}">
        <p14:creationId xmlns:p14="http://schemas.microsoft.com/office/powerpoint/2010/main" val="423088861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chlagwort Druck">
    <p:spTree>
      <p:nvGrpSpPr>
        <p:cNvPr id="1" name=""/>
        <p:cNvGrpSpPr/>
        <p:nvPr/>
      </p:nvGrpSpPr>
      <p:grpSpPr>
        <a:xfrm>
          <a:off x="0" y="0"/>
          <a:ext cx="0" cy="0"/>
          <a:chOff x="0" y="0"/>
          <a:chExt cx="0" cy="0"/>
        </a:xfrm>
      </p:grpSpPr>
      <p:graphicFrame>
        <p:nvGraphicFramePr>
          <p:cNvPr id="3" name="Objekt 2" hidden="1">
            <a:extLst>
              <a:ext uri="{FF2B5EF4-FFF2-40B4-BE49-F238E27FC236}">
                <a16:creationId xmlns:a16="http://schemas.microsoft.com/office/drawing/2014/main" id="{6502C428-00E1-4787-A39D-08AF6A1D9E97}"/>
              </a:ext>
            </a:extLst>
          </p:cNvPr>
          <p:cNvGraphicFramePr>
            <a:graphicFrameLocks noChangeAspect="1"/>
          </p:cNvGraphicFramePr>
          <p:nvPr userDrawn="1">
            <p:custDataLst>
              <p:tags r:id="rId1"/>
            </p:custDataLst>
            <p:extLst>
              <p:ext uri="{D42A27DB-BD31-4B8C-83A1-F6EECF244321}">
                <p14:modId xmlns:p14="http://schemas.microsoft.com/office/powerpoint/2010/main" val="89287079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3" imgW="344" imgH="345" progId="TCLayout.ActiveDocument.1">
                  <p:embed/>
                </p:oleObj>
              </mc:Choice>
              <mc:Fallback>
                <p:oleObj name="think-cell Folie" r:id="rId3" imgW="344" imgH="345" progId="TCLayout.ActiveDocument.1">
                  <p:embed/>
                  <p:pic>
                    <p:nvPicPr>
                      <p:cNvPr id="3" name="Objekt 2" hidden="1">
                        <a:extLst>
                          <a:ext uri="{FF2B5EF4-FFF2-40B4-BE49-F238E27FC236}">
                            <a16:creationId xmlns:a16="http://schemas.microsoft.com/office/drawing/2014/main" id="{6502C428-00E1-4787-A39D-08AF6A1D9E97}"/>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el 1"/>
          <p:cNvSpPr>
            <a:spLocks noGrp="1"/>
          </p:cNvSpPr>
          <p:nvPr>
            <p:ph type="title" hasCustomPrompt="1"/>
          </p:nvPr>
        </p:nvSpPr>
        <p:spPr bwMode="black">
          <a:xfrm>
            <a:off x="1150938" y="1773374"/>
            <a:ext cx="6842125" cy="1191095"/>
          </a:xfrm>
        </p:spPr>
        <p:txBody>
          <a:bodyPr vert="horz" wrap="square" lIns="0" tIns="0" rIns="0" bIns="0" rtlCol="0" anchor="t" anchorCtr="0">
            <a:spAutoFit/>
          </a:bodyPr>
          <a:lstStyle>
            <a:lvl1pPr algn="ctr">
              <a:defRPr lang="de-DE" sz="8600" b="0" cap="all" spc="300" baseline="0" dirty="0">
                <a:solidFill>
                  <a:srgbClr val="C81E82"/>
                </a:solidFill>
              </a:defRPr>
            </a:lvl1pPr>
          </a:lstStyle>
          <a:p>
            <a:pPr lvl="0" algn="ctr"/>
            <a:r>
              <a:rPr lang="de-DE" noProof="0"/>
              <a:t>Schlagwort</a:t>
            </a:r>
          </a:p>
        </p:txBody>
      </p:sp>
    </p:spTree>
    <p:extLst>
      <p:ext uri="{BB962C8B-B14F-4D97-AF65-F5344CB8AC3E}">
        <p14:creationId xmlns:p14="http://schemas.microsoft.com/office/powerpoint/2010/main" val="155590506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Schlagwort Bildschirm">
    <p:bg>
      <p:bgPr>
        <a:solidFill>
          <a:schemeClr val="accent4"/>
        </a:solidFill>
        <a:effectLst/>
      </p:bgPr>
    </p:bg>
    <p:spTree>
      <p:nvGrpSpPr>
        <p:cNvPr id="1" name=""/>
        <p:cNvGrpSpPr/>
        <p:nvPr/>
      </p:nvGrpSpPr>
      <p:grpSpPr>
        <a:xfrm>
          <a:off x="0" y="0"/>
          <a:ext cx="0" cy="0"/>
          <a:chOff x="0" y="0"/>
          <a:chExt cx="0" cy="0"/>
        </a:xfrm>
      </p:grpSpPr>
      <p:graphicFrame>
        <p:nvGraphicFramePr>
          <p:cNvPr id="3" name="Objekt 2" hidden="1">
            <a:extLst>
              <a:ext uri="{FF2B5EF4-FFF2-40B4-BE49-F238E27FC236}">
                <a16:creationId xmlns:a16="http://schemas.microsoft.com/office/drawing/2014/main" id="{94504158-525D-482E-9607-7E29CE4DF41A}"/>
              </a:ext>
            </a:extLst>
          </p:cNvPr>
          <p:cNvGraphicFramePr>
            <a:graphicFrameLocks noChangeAspect="1"/>
          </p:cNvGraphicFramePr>
          <p:nvPr userDrawn="1">
            <p:custDataLst>
              <p:tags r:id="rId1"/>
            </p:custDataLst>
            <p:extLst>
              <p:ext uri="{D42A27DB-BD31-4B8C-83A1-F6EECF244321}">
                <p14:modId xmlns:p14="http://schemas.microsoft.com/office/powerpoint/2010/main" val="1357406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3" imgW="344" imgH="345" progId="TCLayout.ActiveDocument.1">
                  <p:embed/>
                </p:oleObj>
              </mc:Choice>
              <mc:Fallback>
                <p:oleObj name="think-cell Folie" r:id="rId3" imgW="344" imgH="345" progId="TCLayout.ActiveDocument.1">
                  <p:embed/>
                  <p:pic>
                    <p:nvPicPr>
                      <p:cNvPr id="3" name="Objekt 2" hidden="1">
                        <a:extLst>
                          <a:ext uri="{FF2B5EF4-FFF2-40B4-BE49-F238E27FC236}">
                            <a16:creationId xmlns:a16="http://schemas.microsoft.com/office/drawing/2014/main" id="{94504158-525D-482E-9607-7E29CE4DF41A}"/>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el 1"/>
          <p:cNvSpPr>
            <a:spLocks noGrp="1"/>
          </p:cNvSpPr>
          <p:nvPr>
            <p:ph type="title" hasCustomPrompt="1"/>
          </p:nvPr>
        </p:nvSpPr>
        <p:spPr bwMode="black">
          <a:xfrm>
            <a:off x="1150938" y="1773374"/>
            <a:ext cx="6842125" cy="1191095"/>
          </a:xfrm>
        </p:spPr>
        <p:txBody>
          <a:bodyPr/>
          <a:lstStyle>
            <a:lvl1pPr algn="ctr">
              <a:defRPr sz="8600" b="0" cap="all" spc="300" baseline="0">
                <a:solidFill>
                  <a:schemeClr val="bg1"/>
                </a:solidFill>
              </a:defRPr>
            </a:lvl1pPr>
          </a:lstStyle>
          <a:p>
            <a:r>
              <a:rPr lang="de-DE" noProof="0"/>
              <a:t>Schlagwort</a:t>
            </a:r>
          </a:p>
        </p:txBody>
      </p:sp>
      <p:grpSp>
        <p:nvGrpSpPr>
          <p:cNvPr id="26" name="Gruppieren 25"/>
          <p:cNvGrpSpPr/>
          <p:nvPr userDrawn="1"/>
        </p:nvGrpSpPr>
        <p:grpSpPr>
          <a:xfrm>
            <a:off x="575556" y="-124966"/>
            <a:ext cx="7416824" cy="108000"/>
            <a:chOff x="575556" y="-124966"/>
            <a:chExt cx="7416824" cy="108000"/>
          </a:xfrm>
        </p:grpSpPr>
        <p:sp>
          <p:nvSpPr>
            <p:cNvPr id="27" name="Freihandform 26"/>
            <p:cNvSpPr/>
            <p:nvPr userDrawn="1"/>
          </p:nvSpPr>
          <p:spPr>
            <a:xfrm>
              <a:off x="575556"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8" name="Freihandform 27"/>
            <p:cNvSpPr/>
            <p:nvPr userDrawn="1"/>
          </p:nvSpPr>
          <p:spPr>
            <a:xfrm>
              <a:off x="4139952"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9" name="Freihandform 28"/>
            <p:cNvSpPr/>
            <p:nvPr userDrawn="1"/>
          </p:nvSpPr>
          <p:spPr>
            <a:xfrm>
              <a:off x="4427984"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0" name="Freihandform 29"/>
            <p:cNvSpPr/>
            <p:nvPr userDrawn="1"/>
          </p:nvSpPr>
          <p:spPr>
            <a:xfrm>
              <a:off x="7992380"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31" name="Gruppieren 30"/>
          <p:cNvGrpSpPr/>
          <p:nvPr userDrawn="1"/>
        </p:nvGrpSpPr>
        <p:grpSpPr>
          <a:xfrm>
            <a:off x="575556" y="5160466"/>
            <a:ext cx="7416824" cy="108000"/>
            <a:chOff x="575556" y="5160466"/>
            <a:chExt cx="7416824" cy="108000"/>
          </a:xfrm>
        </p:grpSpPr>
        <p:sp>
          <p:nvSpPr>
            <p:cNvPr id="32" name="Freihandform 31"/>
            <p:cNvSpPr/>
            <p:nvPr userDrawn="1"/>
          </p:nvSpPr>
          <p:spPr bwMode="gray">
            <a:xfrm>
              <a:off x="575556"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noProof="0"/>
            </a:p>
          </p:txBody>
        </p:sp>
        <p:sp>
          <p:nvSpPr>
            <p:cNvPr id="33" name="Freihandform 32"/>
            <p:cNvSpPr/>
            <p:nvPr userDrawn="1"/>
          </p:nvSpPr>
          <p:spPr bwMode="gray">
            <a:xfrm>
              <a:off x="4139952"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noProof="0"/>
            </a:p>
          </p:txBody>
        </p:sp>
        <p:sp>
          <p:nvSpPr>
            <p:cNvPr id="34" name="Freihandform 33"/>
            <p:cNvSpPr/>
            <p:nvPr userDrawn="1"/>
          </p:nvSpPr>
          <p:spPr bwMode="gray">
            <a:xfrm>
              <a:off x="4427984"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noProof="0"/>
            </a:p>
          </p:txBody>
        </p:sp>
        <p:sp>
          <p:nvSpPr>
            <p:cNvPr id="35" name="Freihandform 34"/>
            <p:cNvSpPr/>
            <p:nvPr userDrawn="1"/>
          </p:nvSpPr>
          <p:spPr bwMode="gray">
            <a:xfrm>
              <a:off x="7992380"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noProof="0"/>
            </a:p>
          </p:txBody>
        </p:sp>
      </p:grpSp>
      <p:grpSp>
        <p:nvGrpSpPr>
          <p:cNvPr id="36" name="Gruppieren 35"/>
          <p:cNvGrpSpPr/>
          <p:nvPr userDrawn="1"/>
        </p:nvGrpSpPr>
        <p:grpSpPr>
          <a:xfrm>
            <a:off x="-165953" y="1448006"/>
            <a:ext cx="144000" cy="3175980"/>
            <a:chOff x="-165953" y="1448006"/>
            <a:chExt cx="144000" cy="3175980"/>
          </a:xfrm>
        </p:grpSpPr>
        <p:sp>
          <p:nvSpPr>
            <p:cNvPr id="37" name="Freihandform 36"/>
            <p:cNvSpPr/>
            <p:nvPr/>
          </p:nvSpPr>
          <p:spPr bwMode="gray">
            <a:xfrm rot="16200000">
              <a:off x="-93953" y="4551986"/>
              <a:ext cx="0" cy="144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noProof="0"/>
            </a:p>
          </p:txBody>
        </p:sp>
        <p:sp>
          <p:nvSpPr>
            <p:cNvPr id="38" name="Freihandform 37"/>
            <p:cNvSpPr/>
            <p:nvPr/>
          </p:nvSpPr>
          <p:spPr bwMode="gray">
            <a:xfrm rot="16200000">
              <a:off x="-93953" y="1376006"/>
              <a:ext cx="0" cy="144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noProof="0"/>
            </a:p>
          </p:txBody>
        </p:sp>
      </p:grpSp>
      <p:grpSp>
        <p:nvGrpSpPr>
          <p:cNvPr id="39" name="Gruppieren 38"/>
          <p:cNvGrpSpPr/>
          <p:nvPr userDrawn="1"/>
        </p:nvGrpSpPr>
        <p:grpSpPr>
          <a:xfrm>
            <a:off x="9166242" y="1455627"/>
            <a:ext cx="144000" cy="3171780"/>
            <a:chOff x="9166242" y="1455627"/>
            <a:chExt cx="144000" cy="3171780"/>
          </a:xfrm>
        </p:grpSpPr>
        <p:sp>
          <p:nvSpPr>
            <p:cNvPr id="40" name="Freihandform 39"/>
            <p:cNvSpPr/>
            <p:nvPr userDrawn="1"/>
          </p:nvSpPr>
          <p:spPr>
            <a:xfrm rot="16200000">
              <a:off x="9238242" y="4555407"/>
              <a:ext cx="0" cy="144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noProof="0"/>
            </a:p>
          </p:txBody>
        </p:sp>
        <p:sp>
          <p:nvSpPr>
            <p:cNvPr id="41" name="Freihandform 40"/>
            <p:cNvSpPr/>
            <p:nvPr userDrawn="1"/>
          </p:nvSpPr>
          <p:spPr>
            <a:xfrm rot="16200000">
              <a:off x="9238242" y="1383627"/>
              <a:ext cx="0" cy="144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noProof="0"/>
            </a:p>
          </p:txBody>
        </p:sp>
      </p:grpSp>
      <p:pic>
        <p:nvPicPr>
          <p:cNvPr id="24" name="Grafik 23">
            <a:extLst>
              <a:ext uri="{FF2B5EF4-FFF2-40B4-BE49-F238E27FC236}">
                <a16:creationId xmlns:a16="http://schemas.microsoft.com/office/drawing/2014/main" id="{26329762-5928-4C0F-8311-48E56311E3B2}"/>
              </a:ext>
            </a:extLst>
          </p:cNvPr>
          <p:cNvPicPr>
            <a:picLocks noChangeAspect="1"/>
          </p:cNvPicPr>
          <p:nvPr userDrawn="1"/>
        </p:nvPicPr>
        <p:blipFill>
          <a:blip r:embed="rId5"/>
          <a:stretch>
            <a:fillRect/>
          </a:stretch>
        </p:blipFill>
        <p:spPr bwMode="black">
          <a:xfrm>
            <a:off x="8085600" y="273442"/>
            <a:ext cx="860400" cy="150677"/>
          </a:xfrm>
          <a:prstGeom prst="rect">
            <a:avLst/>
          </a:prstGeom>
        </p:spPr>
      </p:pic>
      <p:pic>
        <p:nvPicPr>
          <p:cNvPr id="22" name="Grafik 21">
            <a:extLst>
              <a:ext uri="{FF2B5EF4-FFF2-40B4-BE49-F238E27FC236}">
                <a16:creationId xmlns:a16="http://schemas.microsoft.com/office/drawing/2014/main" id="{4A589DF0-2D67-4331-81EF-3E46E537CD68}"/>
              </a:ext>
            </a:extLst>
          </p:cNvPr>
          <p:cNvPicPr>
            <a:picLocks noChangeAspect="1"/>
          </p:cNvPicPr>
          <p:nvPr userDrawn="1"/>
        </p:nvPicPr>
        <p:blipFill>
          <a:blip r:embed="rId6"/>
          <a:stretch>
            <a:fillRect/>
          </a:stretch>
        </p:blipFill>
        <p:spPr bwMode="black">
          <a:xfrm>
            <a:off x="8084079" y="4710271"/>
            <a:ext cx="861920" cy="159222"/>
          </a:xfrm>
          <a:prstGeom prst="rect">
            <a:avLst/>
          </a:prstGeom>
        </p:spPr>
      </p:pic>
    </p:spTree>
    <p:extLst>
      <p:ext uri="{BB962C8B-B14F-4D97-AF65-F5344CB8AC3E}">
        <p14:creationId xmlns:p14="http://schemas.microsoft.com/office/powerpoint/2010/main" val="129789195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Schlussfolie">
    <p:bg bwMode="gray">
      <p:bgRef idx="1001">
        <a:schemeClr val="bg1"/>
      </p:bgRef>
    </p:bg>
    <p:spTree>
      <p:nvGrpSpPr>
        <p:cNvPr id="1" name=""/>
        <p:cNvGrpSpPr/>
        <p:nvPr/>
      </p:nvGrpSpPr>
      <p:grpSpPr>
        <a:xfrm>
          <a:off x="0" y="0"/>
          <a:ext cx="0" cy="0"/>
          <a:chOff x="0" y="0"/>
          <a:chExt cx="0" cy="0"/>
        </a:xfrm>
      </p:grpSpPr>
      <p:sp>
        <p:nvSpPr>
          <p:cNvPr id="2" name="Titel 1"/>
          <p:cNvSpPr>
            <a:spLocks noGrp="1"/>
          </p:cNvSpPr>
          <p:nvPr>
            <p:ph type="ctrTitle"/>
          </p:nvPr>
        </p:nvSpPr>
        <p:spPr bwMode="blackWhite">
          <a:xfrm>
            <a:off x="568643" y="2382594"/>
            <a:ext cx="3456000" cy="1728000"/>
          </a:xfrm>
          <a:solidFill>
            <a:schemeClr val="accent3"/>
          </a:solidFill>
        </p:spPr>
        <p:txBody>
          <a:bodyPr lIns="396000" tIns="396000" rIns="396000" bIns="432000">
            <a:noAutofit/>
          </a:bodyPr>
          <a:lstStyle>
            <a:lvl1pPr>
              <a:defRPr sz="2500" b="0">
                <a:solidFill>
                  <a:schemeClr val="bg1"/>
                </a:solidFill>
              </a:defRPr>
            </a:lvl1pPr>
          </a:lstStyle>
          <a:p>
            <a:r>
              <a:rPr lang="de-DE" noProof="0"/>
              <a:t>Mastertitelformat bearbeiten</a:t>
            </a:r>
          </a:p>
        </p:txBody>
      </p:sp>
      <p:grpSp>
        <p:nvGrpSpPr>
          <p:cNvPr id="41" name="Gruppieren 40"/>
          <p:cNvGrpSpPr/>
          <p:nvPr userDrawn="1"/>
        </p:nvGrpSpPr>
        <p:grpSpPr>
          <a:xfrm>
            <a:off x="575556" y="-124966"/>
            <a:ext cx="7416824" cy="108000"/>
            <a:chOff x="575556" y="-124966"/>
            <a:chExt cx="7416824" cy="108000"/>
          </a:xfrm>
        </p:grpSpPr>
        <p:sp>
          <p:nvSpPr>
            <p:cNvPr id="42" name="Freihandform 41"/>
            <p:cNvSpPr/>
            <p:nvPr userDrawn="1"/>
          </p:nvSpPr>
          <p:spPr>
            <a:xfrm>
              <a:off x="575556"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3" name="Freihandform 42"/>
            <p:cNvSpPr/>
            <p:nvPr userDrawn="1"/>
          </p:nvSpPr>
          <p:spPr>
            <a:xfrm>
              <a:off x="4139952"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4" name="Freihandform 43"/>
            <p:cNvSpPr/>
            <p:nvPr userDrawn="1"/>
          </p:nvSpPr>
          <p:spPr>
            <a:xfrm>
              <a:off x="4427984"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5" name="Freihandform 44"/>
            <p:cNvSpPr/>
            <p:nvPr userDrawn="1"/>
          </p:nvSpPr>
          <p:spPr>
            <a:xfrm>
              <a:off x="7992380"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46" name="Gruppieren 45"/>
          <p:cNvGrpSpPr/>
          <p:nvPr userDrawn="1"/>
        </p:nvGrpSpPr>
        <p:grpSpPr>
          <a:xfrm>
            <a:off x="575556" y="5160466"/>
            <a:ext cx="7416824" cy="108000"/>
            <a:chOff x="575556" y="5160466"/>
            <a:chExt cx="7416824" cy="108000"/>
          </a:xfrm>
        </p:grpSpPr>
        <p:sp>
          <p:nvSpPr>
            <p:cNvPr id="47" name="Freihandform 46"/>
            <p:cNvSpPr/>
            <p:nvPr userDrawn="1"/>
          </p:nvSpPr>
          <p:spPr bwMode="gray">
            <a:xfrm>
              <a:off x="575556"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noProof="0"/>
            </a:p>
          </p:txBody>
        </p:sp>
        <p:sp>
          <p:nvSpPr>
            <p:cNvPr id="48" name="Freihandform 47"/>
            <p:cNvSpPr/>
            <p:nvPr userDrawn="1"/>
          </p:nvSpPr>
          <p:spPr bwMode="gray">
            <a:xfrm>
              <a:off x="4139952"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noProof="0"/>
            </a:p>
          </p:txBody>
        </p:sp>
        <p:sp>
          <p:nvSpPr>
            <p:cNvPr id="49" name="Freihandform 48"/>
            <p:cNvSpPr/>
            <p:nvPr userDrawn="1"/>
          </p:nvSpPr>
          <p:spPr bwMode="gray">
            <a:xfrm>
              <a:off x="4427984"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noProof="0"/>
            </a:p>
          </p:txBody>
        </p:sp>
        <p:sp>
          <p:nvSpPr>
            <p:cNvPr id="50" name="Freihandform 49"/>
            <p:cNvSpPr/>
            <p:nvPr userDrawn="1"/>
          </p:nvSpPr>
          <p:spPr bwMode="gray">
            <a:xfrm>
              <a:off x="7992380"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noProof="0"/>
            </a:p>
          </p:txBody>
        </p:sp>
      </p:grpSp>
      <p:grpSp>
        <p:nvGrpSpPr>
          <p:cNvPr id="51" name="Gruppieren 50"/>
          <p:cNvGrpSpPr/>
          <p:nvPr userDrawn="1"/>
        </p:nvGrpSpPr>
        <p:grpSpPr>
          <a:xfrm>
            <a:off x="-165953" y="1448006"/>
            <a:ext cx="144000" cy="3175980"/>
            <a:chOff x="-165953" y="1448006"/>
            <a:chExt cx="144000" cy="3175980"/>
          </a:xfrm>
        </p:grpSpPr>
        <p:sp>
          <p:nvSpPr>
            <p:cNvPr id="52" name="Freihandform 51"/>
            <p:cNvSpPr/>
            <p:nvPr/>
          </p:nvSpPr>
          <p:spPr bwMode="gray">
            <a:xfrm rot="16200000">
              <a:off x="-93953" y="4551986"/>
              <a:ext cx="0" cy="144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noProof="0"/>
            </a:p>
          </p:txBody>
        </p:sp>
        <p:sp>
          <p:nvSpPr>
            <p:cNvPr id="53" name="Freihandform 52"/>
            <p:cNvSpPr/>
            <p:nvPr/>
          </p:nvSpPr>
          <p:spPr bwMode="gray">
            <a:xfrm rot="16200000">
              <a:off x="-93953" y="1376006"/>
              <a:ext cx="0" cy="144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noProof="0"/>
            </a:p>
          </p:txBody>
        </p:sp>
      </p:grpSp>
      <p:grpSp>
        <p:nvGrpSpPr>
          <p:cNvPr id="54" name="Gruppieren 53"/>
          <p:cNvGrpSpPr/>
          <p:nvPr userDrawn="1"/>
        </p:nvGrpSpPr>
        <p:grpSpPr>
          <a:xfrm>
            <a:off x="9166242" y="1455627"/>
            <a:ext cx="144000" cy="3171780"/>
            <a:chOff x="9166242" y="1455627"/>
            <a:chExt cx="144000" cy="3171780"/>
          </a:xfrm>
        </p:grpSpPr>
        <p:sp>
          <p:nvSpPr>
            <p:cNvPr id="55" name="Freihandform 54"/>
            <p:cNvSpPr/>
            <p:nvPr userDrawn="1"/>
          </p:nvSpPr>
          <p:spPr>
            <a:xfrm rot="16200000">
              <a:off x="9238242" y="4555407"/>
              <a:ext cx="0" cy="144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56" name="Freihandform 55"/>
            <p:cNvSpPr/>
            <p:nvPr userDrawn="1"/>
          </p:nvSpPr>
          <p:spPr>
            <a:xfrm rot="16200000">
              <a:off x="9238242" y="1383627"/>
              <a:ext cx="0" cy="144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grpSp>
      <p:pic>
        <p:nvPicPr>
          <p:cNvPr id="25" name="Grafik 24">
            <a:extLst>
              <a:ext uri="{FF2B5EF4-FFF2-40B4-BE49-F238E27FC236}">
                <a16:creationId xmlns:a16="http://schemas.microsoft.com/office/drawing/2014/main" id="{B3463DD9-AA5C-407F-8B5B-0DD8886DC60D}"/>
              </a:ext>
            </a:extLst>
          </p:cNvPr>
          <p:cNvPicPr>
            <a:picLocks noChangeAspect="1"/>
          </p:cNvPicPr>
          <p:nvPr userDrawn="1"/>
        </p:nvPicPr>
        <p:blipFill>
          <a:blip r:embed="rId2"/>
          <a:stretch>
            <a:fillRect/>
          </a:stretch>
        </p:blipFill>
        <p:spPr bwMode="black">
          <a:xfrm>
            <a:off x="6481502" y="1462881"/>
            <a:ext cx="1905001" cy="333612"/>
          </a:xfrm>
          <a:prstGeom prst="rect">
            <a:avLst/>
          </a:prstGeom>
        </p:spPr>
      </p:pic>
      <p:pic>
        <p:nvPicPr>
          <p:cNvPr id="23" name="Grafik 22">
            <a:extLst>
              <a:ext uri="{FF2B5EF4-FFF2-40B4-BE49-F238E27FC236}">
                <a16:creationId xmlns:a16="http://schemas.microsoft.com/office/drawing/2014/main" id="{9825F513-2116-47C9-8AF9-EF390D6B126D}"/>
              </a:ext>
            </a:extLst>
          </p:cNvPr>
          <p:cNvPicPr>
            <a:picLocks noChangeAspect="1"/>
          </p:cNvPicPr>
          <p:nvPr userDrawn="1"/>
        </p:nvPicPr>
        <p:blipFill>
          <a:blip r:embed="rId3"/>
          <a:stretch>
            <a:fillRect/>
          </a:stretch>
        </p:blipFill>
        <p:spPr bwMode="black">
          <a:xfrm>
            <a:off x="330160" y="215999"/>
            <a:ext cx="1904983" cy="351906"/>
          </a:xfrm>
          <a:prstGeom prst="rect">
            <a:avLst/>
          </a:prstGeom>
        </p:spPr>
      </p:pic>
    </p:spTree>
    <p:extLst>
      <p:ext uri="{BB962C8B-B14F-4D97-AF65-F5344CB8AC3E}">
        <p14:creationId xmlns:p14="http://schemas.microsoft.com/office/powerpoint/2010/main" val="184056026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Ansprechpartner Druck">
    <p:bg bwMode="gray">
      <p:bgRef idx="1001">
        <a:schemeClr val="bg1"/>
      </p:bgRef>
    </p:bg>
    <p:spTree>
      <p:nvGrpSpPr>
        <p:cNvPr id="1" name=""/>
        <p:cNvGrpSpPr/>
        <p:nvPr/>
      </p:nvGrpSpPr>
      <p:grpSpPr>
        <a:xfrm>
          <a:off x="0" y="0"/>
          <a:ext cx="0" cy="0"/>
          <a:chOff x="0" y="0"/>
          <a:chExt cx="0" cy="0"/>
        </a:xfrm>
      </p:grpSpPr>
      <p:grpSp>
        <p:nvGrpSpPr>
          <p:cNvPr id="41" name="Gruppieren 40"/>
          <p:cNvGrpSpPr/>
          <p:nvPr userDrawn="1"/>
        </p:nvGrpSpPr>
        <p:grpSpPr>
          <a:xfrm>
            <a:off x="575556" y="-124966"/>
            <a:ext cx="7416824" cy="108000"/>
            <a:chOff x="575556" y="-124966"/>
            <a:chExt cx="7416824" cy="108000"/>
          </a:xfrm>
        </p:grpSpPr>
        <p:sp>
          <p:nvSpPr>
            <p:cNvPr id="42" name="Freihandform 41"/>
            <p:cNvSpPr/>
            <p:nvPr userDrawn="1"/>
          </p:nvSpPr>
          <p:spPr>
            <a:xfrm>
              <a:off x="575556"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3" name="Freihandform 42"/>
            <p:cNvSpPr/>
            <p:nvPr userDrawn="1"/>
          </p:nvSpPr>
          <p:spPr>
            <a:xfrm>
              <a:off x="4139952"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4" name="Freihandform 43"/>
            <p:cNvSpPr/>
            <p:nvPr userDrawn="1"/>
          </p:nvSpPr>
          <p:spPr>
            <a:xfrm>
              <a:off x="4427984"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5" name="Freihandform 44"/>
            <p:cNvSpPr/>
            <p:nvPr userDrawn="1"/>
          </p:nvSpPr>
          <p:spPr>
            <a:xfrm>
              <a:off x="7992380"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46" name="Gruppieren 45"/>
          <p:cNvGrpSpPr/>
          <p:nvPr userDrawn="1"/>
        </p:nvGrpSpPr>
        <p:grpSpPr>
          <a:xfrm>
            <a:off x="575556" y="5160466"/>
            <a:ext cx="7416824" cy="108000"/>
            <a:chOff x="575556" y="5160466"/>
            <a:chExt cx="7416824" cy="108000"/>
          </a:xfrm>
        </p:grpSpPr>
        <p:sp>
          <p:nvSpPr>
            <p:cNvPr id="47" name="Freihandform 46"/>
            <p:cNvSpPr/>
            <p:nvPr userDrawn="1"/>
          </p:nvSpPr>
          <p:spPr bwMode="gray">
            <a:xfrm>
              <a:off x="575556"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48" name="Freihandform 47"/>
            <p:cNvSpPr/>
            <p:nvPr userDrawn="1"/>
          </p:nvSpPr>
          <p:spPr bwMode="gray">
            <a:xfrm>
              <a:off x="4139952"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49" name="Freihandform 48"/>
            <p:cNvSpPr/>
            <p:nvPr userDrawn="1"/>
          </p:nvSpPr>
          <p:spPr bwMode="gray">
            <a:xfrm>
              <a:off x="4427984"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50" name="Freihandform 49"/>
            <p:cNvSpPr/>
            <p:nvPr userDrawn="1"/>
          </p:nvSpPr>
          <p:spPr bwMode="gray">
            <a:xfrm>
              <a:off x="7992380"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grpSp>
      <p:grpSp>
        <p:nvGrpSpPr>
          <p:cNvPr id="51" name="Gruppieren 50"/>
          <p:cNvGrpSpPr/>
          <p:nvPr userDrawn="1"/>
        </p:nvGrpSpPr>
        <p:grpSpPr bwMode="blackWhite">
          <a:xfrm>
            <a:off x="-165953" y="1448006"/>
            <a:ext cx="144000" cy="3175980"/>
            <a:chOff x="-165953" y="1448006"/>
            <a:chExt cx="144000" cy="3175980"/>
          </a:xfrm>
        </p:grpSpPr>
        <p:sp>
          <p:nvSpPr>
            <p:cNvPr id="52" name="Freihandform 51"/>
            <p:cNvSpPr/>
            <p:nvPr/>
          </p:nvSpPr>
          <p:spPr bwMode="blackWhite">
            <a:xfrm rot="16200000">
              <a:off x="-93953" y="4551986"/>
              <a:ext cx="0" cy="144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noProof="0"/>
            </a:p>
          </p:txBody>
        </p:sp>
        <p:sp>
          <p:nvSpPr>
            <p:cNvPr id="53" name="Freihandform 52"/>
            <p:cNvSpPr/>
            <p:nvPr/>
          </p:nvSpPr>
          <p:spPr bwMode="blackWhite">
            <a:xfrm rot="16200000">
              <a:off x="-93953" y="1376006"/>
              <a:ext cx="0" cy="144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noProof="0"/>
            </a:p>
          </p:txBody>
        </p:sp>
      </p:grpSp>
      <p:grpSp>
        <p:nvGrpSpPr>
          <p:cNvPr id="54" name="Gruppieren 53"/>
          <p:cNvGrpSpPr/>
          <p:nvPr userDrawn="1"/>
        </p:nvGrpSpPr>
        <p:grpSpPr>
          <a:xfrm>
            <a:off x="9166242" y="1455627"/>
            <a:ext cx="144000" cy="3171780"/>
            <a:chOff x="9166242" y="1455627"/>
            <a:chExt cx="144000" cy="3171780"/>
          </a:xfrm>
        </p:grpSpPr>
        <p:sp>
          <p:nvSpPr>
            <p:cNvPr id="55" name="Freihandform 54"/>
            <p:cNvSpPr/>
            <p:nvPr userDrawn="1"/>
          </p:nvSpPr>
          <p:spPr>
            <a:xfrm rot="16200000">
              <a:off x="9238242" y="4555407"/>
              <a:ext cx="0" cy="144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56" name="Freihandform 55"/>
            <p:cNvSpPr/>
            <p:nvPr userDrawn="1"/>
          </p:nvSpPr>
          <p:spPr>
            <a:xfrm rot="16200000">
              <a:off x="9238242" y="1383627"/>
              <a:ext cx="0" cy="144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grpSp>
      <p:sp>
        <p:nvSpPr>
          <p:cNvPr id="23" name="Titel 1"/>
          <p:cNvSpPr>
            <a:spLocks noGrp="1"/>
          </p:cNvSpPr>
          <p:nvPr>
            <p:ph type="ctrTitle" hasCustomPrompt="1"/>
          </p:nvPr>
        </p:nvSpPr>
        <p:spPr bwMode="blackWhite">
          <a:xfrm>
            <a:off x="569092" y="1432168"/>
            <a:ext cx="3456000" cy="3168000"/>
          </a:xfrm>
          <a:solidFill>
            <a:schemeClr val="accent3"/>
          </a:solidFill>
        </p:spPr>
        <p:txBody>
          <a:bodyPr lIns="360000" tIns="360000" rIns="270000" bIns="270000">
            <a:noAutofit/>
          </a:bodyPr>
          <a:lstStyle>
            <a:lvl1pPr>
              <a:defRPr sz="2400">
                <a:solidFill>
                  <a:schemeClr val="bg1"/>
                </a:solidFill>
              </a:defRPr>
            </a:lvl1pPr>
          </a:lstStyle>
          <a:p>
            <a:r>
              <a:rPr lang="de-DE" noProof="0"/>
              <a:t>Ansprechpartner</a:t>
            </a:r>
          </a:p>
        </p:txBody>
      </p:sp>
      <p:sp>
        <p:nvSpPr>
          <p:cNvPr id="24" name="Textplatzhalter 8"/>
          <p:cNvSpPr>
            <a:spLocks noGrp="1"/>
          </p:cNvSpPr>
          <p:nvPr>
            <p:ph type="body" sz="quarter" idx="13" hasCustomPrompt="1"/>
          </p:nvPr>
        </p:nvSpPr>
        <p:spPr bwMode="blackWhite">
          <a:xfrm>
            <a:off x="569092" y="2291338"/>
            <a:ext cx="3420000" cy="184666"/>
          </a:xfrm>
        </p:spPr>
        <p:txBody>
          <a:bodyPr lIns="360000" rIns="270000" anchor="ctr" anchorCtr="0"/>
          <a:lstStyle>
            <a:lvl1pPr marL="0" indent="0">
              <a:spcBef>
                <a:spcPts val="0"/>
              </a:spcBef>
              <a:buNone/>
              <a:defRPr sz="1200" b="1">
                <a:solidFill>
                  <a:schemeClr val="bg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de-DE" noProof="0"/>
              <a:t>Vorname Nachname </a:t>
            </a:r>
          </a:p>
        </p:txBody>
      </p:sp>
      <p:sp>
        <p:nvSpPr>
          <p:cNvPr id="25" name="Textplatzhalter 8"/>
          <p:cNvSpPr>
            <a:spLocks noGrp="1"/>
          </p:cNvSpPr>
          <p:nvPr>
            <p:ph type="body" sz="quarter" idx="14" hasCustomPrompt="1"/>
          </p:nvPr>
        </p:nvSpPr>
        <p:spPr bwMode="blackWhite">
          <a:xfrm>
            <a:off x="569092" y="3161978"/>
            <a:ext cx="3420000" cy="184666"/>
          </a:xfrm>
        </p:spPr>
        <p:txBody>
          <a:bodyPr lIns="360000" rIns="270000" anchor="ctr" anchorCtr="0"/>
          <a:lstStyle>
            <a:lvl1pPr marL="0" indent="0">
              <a:spcBef>
                <a:spcPts val="0"/>
              </a:spcBef>
              <a:buNone/>
              <a:defRPr sz="1200" b="1">
                <a:solidFill>
                  <a:schemeClr val="bg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de-DE" noProof="0"/>
              <a:t>Vorname Nachname </a:t>
            </a:r>
          </a:p>
        </p:txBody>
      </p:sp>
      <p:sp>
        <p:nvSpPr>
          <p:cNvPr id="26" name="Textplatzhalter 8"/>
          <p:cNvSpPr>
            <a:spLocks noGrp="1"/>
          </p:cNvSpPr>
          <p:nvPr>
            <p:ph type="body" sz="quarter" idx="15" hasCustomPrompt="1"/>
          </p:nvPr>
        </p:nvSpPr>
        <p:spPr bwMode="blackWhite">
          <a:xfrm>
            <a:off x="569092" y="2489091"/>
            <a:ext cx="3420000" cy="184666"/>
          </a:xfrm>
        </p:spPr>
        <p:txBody>
          <a:bodyPr lIns="360000" rIns="270000" anchor="ctr" anchorCtr="0"/>
          <a:lstStyle>
            <a:lvl1pPr marL="0" indent="0">
              <a:spcBef>
                <a:spcPts val="0"/>
              </a:spcBef>
              <a:buNone/>
              <a:defRPr sz="1200" b="0">
                <a:solidFill>
                  <a:schemeClr val="bg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de-DE" noProof="0"/>
              <a:t>Funktion</a:t>
            </a:r>
          </a:p>
        </p:txBody>
      </p:sp>
      <p:sp>
        <p:nvSpPr>
          <p:cNvPr id="27" name="Textplatzhalter 8"/>
          <p:cNvSpPr>
            <a:spLocks noGrp="1"/>
          </p:cNvSpPr>
          <p:nvPr>
            <p:ph type="body" sz="quarter" idx="16" hasCustomPrompt="1"/>
          </p:nvPr>
        </p:nvSpPr>
        <p:spPr bwMode="blackWhite">
          <a:xfrm>
            <a:off x="569092" y="2686844"/>
            <a:ext cx="3420000" cy="184666"/>
          </a:xfrm>
        </p:spPr>
        <p:txBody>
          <a:bodyPr lIns="360000" rIns="270000" anchor="ctr" anchorCtr="0"/>
          <a:lstStyle>
            <a:lvl1pPr marL="0" indent="0">
              <a:spcBef>
                <a:spcPts val="0"/>
              </a:spcBef>
              <a:buNone/>
              <a:defRPr sz="1200" b="0">
                <a:solidFill>
                  <a:schemeClr val="bg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de-DE" noProof="0"/>
              <a:t>T +49 00 000 000-000</a:t>
            </a:r>
          </a:p>
        </p:txBody>
      </p:sp>
      <p:sp>
        <p:nvSpPr>
          <p:cNvPr id="28" name="Textplatzhalter 8"/>
          <p:cNvSpPr>
            <a:spLocks noGrp="1"/>
          </p:cNvSpPr>
          <p:nvPr>
            <p:ph type="body" sz="quarter" idx="17" hasCustomPrompt="1"/>
          </p:nvPr>
        </p:nvSpPr>
        <p:spPr bwMode="blackWhite">
          <a:xfrm>
            <a:off x="569092" y="2884597"/>
            <a:ext cx="3420000" cy="184666"/>
          </a:xfrm>
        </p:spPr>
        <p:txBody>
          <a:bodyPr lIns="360000" rIns="270000" anchor="ctr" anchorCtr="0"/>
          <a:lstStyle>
            <a:lvl1pPr marL="0" indent="0">
              <a:spcBef>
                <a:spcPts val="0"/>
              </a:spcBef>
              <a:buNone/>
              <a:defRPr sz="1200" b="0">
                <a:solidFill>
                  <a:schemeClr val="bg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de-DE" noProof="0"/>
              <a:t>vorname.nachname@westnetz.de</a:t>
            </a:r>
          </a:p>
        </p:txBody>
      </p:sp>
      <p:sp>
        <p:nvSpPr>
          <p:cNvPr id="29" name="Textplatzhalter 8"/>
          <p:cNvSpPr>
            <a:spLocks noGrp="1"/>
          </p:cNvSpPr>
          <p:nvPr>
            <p:ph type="body" sz="quarter" idx="18" hasCustomPrompt="1"/>
          </p:nvPr>
        </p:nvSpPr>
        <p:spPr bwMode="blackWhite">
          <a:xfrm>
            <a:off x="569092" y="3359731"/>
            <a:ext cx="3420000" cy="184666"/>
          </a:xfrm>
        </p:spPr>
        <p:txBody>
          <a:bodyPr lIns="360000" rIns="270000" anchor="ctr" anchorCtr="0"/>
          <a:lstStyle>
            <a:lvl1pPr marL="0" indent="0">
              <a:spcBef>
                <a:spcPts val="0"/>
              </a:spcBef>
              <a:buNone/>
              <a:defRPr sz="1200" b="0">
                <a:solidFill>
                  <a:schemeClr val="bg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de-DE" noProof="0"/>
              <a:t>Funktion</a:t>
            </a:r>
          </a:p>
        </p:txBody>
      </p:sp>
      <p:sp>
        <p:nvSpPr>
          <p:cNvPr id="30" name="Textplatzhalter 8"/>
          <p:cNvSpPr>
            <a:spLocks noGrp="1"/>
          </p:cNvSpPr>
          <p:nvPr>
            <p:ph type="body" sz="quarter" idx="19" hasCustomPrompt="1"/>
          </p:nvPr>
        </p:nvSpPr>
        <p:spPr bwMode="blackWhite">
          <a:xfrm>
            <a:off x="569092" y="3557484"/>
            <a:ext cx="3420000" cy="184666"/>
          </a:xfrm>
        </p:spPr>
        <p:txBody>
          <a:bodyPr lIns="360000" rIns="270000" anchor="ctr" anchorCtr="0"/>
          <a:lstStyle>
            <a:lvl1pPr marL="0" indent="0">
              <a:spcBef>
                <a:spcPts val="0"/>
              </a:spcBef>
              <a:buNone/>
              <a:defRPr sz="1200" b="0">
                <a:solidFill>
                  <a:schemeClr val="bg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de-DE" noProof="0"/>
              <a:t>T +49 00 000 000-000</a:t>
            </a:r>
          </a:p>
        </p:txBody>
      </p:sp>
      <p:sp>
        <p:nvSpPr>
          <p:cNvPr id="31" name="Textplatzhalter 8"/>
          <p:cNvSpPr>
            <a:spLocks noGrp="1"/>
          </p:cNvSpPr>
          <p:nvPr>
            <p:ph type="body" sz="quarter" idx="20" hasCustomPrompt="1"/>
          </p:nvPr>
        </p:nvSpPr>
        <p:spPr bwMode="blackWhite">
          <a:xfrm>
            <a:off x="569092" y="3755236"/>
            <a:ext cx="3420000" cy="184666"/>
          </a:xfrm>
        </p:spPr>
        <p:txBody>
          <a:bodyPr lIns="360000" rIns="270000" anchor="ctr" anchorCtr="0"/>
          <a:lstStyle>
            <a:lvl1pPr marL="0" indent="0">
              <a:spcBef>
                <a:spcPts val="0"/>
              </a:spcBef>
              <a:buNone/>
              <a:defRPr sz="1200" b="0">
                <a:solidFill>
                  <a:schemeClr val="bg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de-DE" noProof="0"/>
              <a:t>vorname.nachname@westnetz.de</a:t>
            </a:r>
          </a:p>
        </p:txBody>
      </p:sp>
      <p:pic>
        <p:nvPicPr>
          <p:cNvPr id="35" name="Grafik 34">
            <a:extLst>
              <a:ext uri="{FF2B5EF4-FFF2-40B4-BE49-F238E27FC236}">
                <a16:creationId xmlns:a16="http://schemas.microsoft.com/office/drawing/2014/main" id="{62C33251-DF7C-431F-BB8E-A79F5D0C1FBA}"/>
              </a:ext>
            </a:extLst>
          </p:cNvPr>
          <p:cNvPicPr>
            <a:picLocks noChangeAspect="1"/>
          </p:cNvPicPr>
          <p:nvPr userDrawn="1"/>
        </p:nvPicPr>
        <p:blipFill>
          <a:blip r:embed="rId2"/>
          <a:stretch>
            <a:fillRect/>
          </a:stretch>
        </p:blipFill>
        <p:spPr bwMode="black">
          <a:xfrm>
            <a:off x="6481502" y="1462881"/>
            <a:ext cx="1905001" cy="333612"/>
          </a:xfrm>
          <a:prstGeom prst="rect">
            <a:avLst/>
          </a:prstGeom>
        </p:spPr>
      </p:pic>
      <p:pic>
        <p:nvPicPr>
          <p:cNvPr id="32" name="Grafik 31">
            <a:extLst>
              <a:ext uri="{FF2B5EF4-FFF2-40B4-BE49-F238E27FC236}">
                <a16:creationId xmlns:a16="http://schemas.microsoft.com/office/drawing/2014/main" id="{052E9553-3D94-49CF-87CF-EEA839906EED}"/>
              </a:ext>
            </a:extLst>
          </p:cNvPr>
          <p:cNvPicPr>
            <a:picLocks noChangeAspect="1"/>
          </p:cNvPicPr>
          <p:nvPr userDrawn="1"/>
        </p:nvPicPr>
        <p:blipFill>
          <a:blip r:embed="rId3"/>
          <a:stretch>
            <a:fillRect/>
          </a:stretch>
        </p:blipFill>
        <p:spPr bwMode="black">
          <a:xfrm>
            <a:off x="330160" y="215999"/>
            <a:ext cx="1904983" cy="351906"/>
          </a:xfrm>
          <a:prstGeom prst="rect">
            <a:avLst/>
          </a:prstGeom>
        </p:spPr>
      </p:pic>
    </p:spTree>
    <p:extLst>
      <p:ext uri="{BB962C8B-B14F-4D97-AF65-F5344CB8AC3E}">
        <p14:creationId xmlns:p14="http://schemas.microsoft.com/office/powerpoint/2010/main" val="258839940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Schlussfolie Bildschirm">
    <p:bg>
      <p:bgPr>
        <a:solidFill>
          <a:schemeClr val="accent4"/>
        </a:solidFill>
        <a:effectLst/>
      </p:bgPr>
    </p:bg>
    <p:spTree>
      <p:nvGrpSpPr>
        <p:cNvPr id="1" name=""/>
        <p:cNvGrpSpPr/>
        <p:nvPr/>
      </p:nvGrpSpPr>
      <p:grpSpPr>
        <a:xfrm>
          <a:off x="0" y="0"/>
          <a:ext cx="0" cy="0"/>
          <a:chOff x="0" y="0"/>
          <a:chExt cx="0" cy="0"/>
        </a:xfrm>
      </p:grpSpPr>
      <p:sp>
        <p:nvSpPr>
          <p:cNvPr id="2" name="Titel 1"/>
          <p:cNvSpPr>
            <a:spLocks noGrp="1"/>
          </p:cNvSpPr>
          <p:nvPr>
            <p:ph type="ctrTitle"/>
          </p:nvPr>
        </p:nvSpPr>
        <p:spPr bwMode="blackWhite">
          <a:xfrm>
            <a:off x="568643" y="2382594"/>
            <a:ext cx="3456000" cy="1728000"/>
          </a:xfrm>
          <a:solidFill>
            <a:srgbClr val="E60055"/>
          </a:solidFill>
        </p:spPr>
        <p:txBody>
          <a:bodyPr lIns="396000" tIns="396000" rIns="396000" bIns="432000">
            <a:noAutofit/>
          </a:bodyPr>
          <a:lstStyle>
            <a:lvl1pPr>
              <a:defRPr sz="2400" b="0">
                <a:solidFill>
                  <a:schemeClr val="bg1"/>
                </a:solidFill>
              </a:defRPr>
            </a:lvl1pPr>
          </a:lstStyle>
          <a:p>
            <a:r>
              <a:rPr lang="de-DE" noProof="0"/>
              <a:t>Mastertitelformat bearbeiten</a:t>
            </a:r>
          </a:p>
        </p:txBody>
      </p:sp>
      <p:grpSp>
        <p:nvGrpSpPr>
          <p:cNvPr id="41" name="Gruppieren 40"/>
          <p:cNvGrpSpPr/>
          <p:nvPr userDrawn="1"/>
        </p:nvGrpSpPr>
        <p:grpSpPr>
          <a:xfrm>
            <a:off x="575556" y="-124966"/>
            <a:ext cx="7416824" cy="108000"/>
            <a:chOff x="575556" y="-124966"/>
            <a:chExt cx="7416824" cy="108000"/>
          </a:xfrm>
        </p:grpSpPr>
        <p:sp>
          <p:nvSpPr>
            <p:cNvPr id="42" name="Freihandform 41"/>
            <p:cNvSpPr/>
            <p:nvPr userDrawn="1"/>
          </p:nvSpPr>
          <p:spPr>
            <a:xfrm>
              <a:off x="575556"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noProof="0"/>
            </a:p>
          </p:txBody>
        </p:sp>
        <p:sp>
          <p:nvSpPr>
            <p:cNvPr id="43" name="Freihandform 42"/>
            <p:cNvSpPr/>
            <p:nvPr userDrawn="1"/>
          </p:nvSpPr>
          <p:spPr>
            <a:xfrm>
              <a:off x="4139952"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noProof="0"/>
            </a:p>
          </p:txBody>
        </p:sp>
        <p:sp>
          <p:nvSpPr>
            <p:cNvPr id="44" name="Freihandform 43"/>
            <p:cNvSpPr/>
            <p:nvPr userDrawn="1"/>
          </p:nvSpPr>
          <p:spPr>
            <a:xfrm>
              <a:off x="4427984"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noProof="0"/>
            </a:p>
          </p:txBody>
        </p:sp>
        <p:sp>
          <p:nvSpPr>
            <p:cNvPr id="45" name="Freihandform 44"/>
            <p:cNvSpPr/>
            <p:nvPr userDrawn="1"/>
          </p:nvSpPr>
          <p:spPr>
            <a:xfrm>
              <a:off x="7992380"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noProof="0"/>
            </a:p>
          </p:txBody>
        </p:sp>
      </p:grpSp>
      <p:grpSp>
        <p:nvGrpSpPr>
          <p:cNvPr id="46" name="Gruppieren 45"/>
          <p:cNvGrpSpPr/>
          <p:nvPr userDrawn="1"/>
        </p:nvGrpSpPr>
        <p:grpSpPr>
          <a:xfrm>
            <a:off x="575556" y="5160466"/>
            <a:ext cx="7416824" cy="108000"/>
            <a:chOff x="575556" y="5160466"/>
            <a:chExt cx="7416824" cy="108000"/>
          </a:xfrm>
        </p:grpSpPr>
        <p:sp>
          <p:nvSpPr>
            <p:cNvPr id="47" name="Freihandform 46"/>
            <p:cNvSpPr/>
            <p:nvPr userDrawn="1"/>
          </p:nvSpPr>
          <p:spPr bwMode="gray">
            <a:xfrm>
              <a:off x="575556"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noProof="0"/>
            </a:p>
          </p:txBody>
        </p:sp>
        <p:sp>
          <p:nvSpPr>
            <p:cNvPr id="48" name="Freihandform 47"/>
            <p:cNvSpPr/>
            <p:nvPr userDrawn="1"/>
          </p:nvSpPr>
          <p:spPr bwMode="gray">
            <a:xfrm>
              <a:off x="4139952"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noProof="0"/>
            </a:p>
          </p:txBody>
        </p:sp>
        <p:sp>
          <p:nvSpPr>
            <p:cNvPr id="49" name="Freihandform 48"/>
            <p:cNvSpPr/>
            <p:nvPr userDrawn="1"/>
          </p:nvSpPr>
          <p:spPr bwMode="gray">
            <a:xfrm>
              <a:off x="4427984"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noProof="0"/>
            </a:p>
          </p:txBody>
        </p:sp>
        <p:sp>
          <p:nvSpPr>
            <p:cNvPr id="50" name="Freihandform 49"/>
            <p:cNvSpPr/>
            <p:nvPr userDrawn="1"/>
          </p:nvSpPr>
          <p:spPr bwMode="gray">
            <a:xfrm>
              <a:off x="7992380"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noProof="0"/>
            </a:p>
          </p:txBody>
        </p:sp>
      </p:grpSp>
      <p:grpSp>
        <p:nvGrpSpPr>
          <p:cNvPr id="51" name="Gruppieren 50"/>
          <p:cNvGrpSpPr/>
          <p:nvPr userDrawn="1"/>
        </p:nvGrpSpPr>
        <p:grpSpPr bwMode="blackWhite">
          <a:xfrm>
            <a:off x="-165953" y="1448006"/>
            <a:ext cx="144000" cy="3175980"/>
            <a:chOff x="-165953" y="1448006"/>
            <a:chExt cx="144000" cy="3175980"/>
          </a:xfrm>
        </p:grpSpPr>
        <p:sp>
          <p:nvSpPr>
            <p:cNvPr id="52" name="Freihandform 51"/>
            <p:cNvSpPr/>
            <p:nvPr/>
          </p:nvSpPr>
          <p:spPr bwMode="blackWhite">
            <a:xfrm rot="16200000">
              <a:off x="-93953" y="4551986"/>
              <a:ext cx="0" cy="144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noProof="0"/>
            </a:p>
          </p:txBody>
        </p:sp>
        <p:sp>
          <p:nvSpPr>
            <p:cNvPr id="53" name="Freihandform 52"/>
            <p:cNvSpPr/>
            <p:nvPr/>
          </p:nvSpPr>
          <p:spPr bwMode="blackWhite">
            <a:xfrm rot="16200000">
              <a:off x="-93953" y="1376006"/>
              <a:ext cx="0" cy="144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noProof="0"/>
            </a:p>
          </p:txBody>
        </p:sp>
      </p:grpSp>
      <p:grpSp>
        <p:nvGrpSpPr>
          <p:cNvPr id="54" name="Gruppieren 53"/>
          <p:cNvGrpSpPr/>
          <p:nvPr userDrawn="1"/>
        </p:nvGrpSpPr>
        <p:grpSpPr>
          <a:xfrm>
            <a:off x="9166242" y="1455627"/>
            <a:ext cx="144000" cy="3171780"/>
            <a:chOff x="9166242" y="1455627"/>
            <a:chExt cx="144000" cy="3171780"/>
          </a:xfrm>
        </p:grpSpPr>
        <p:sp>
          <p:nvSpPr>
            <p:cNvPr id="55" name="Freihandform 54"/>
            <p:cNvSpPr/>
            <p:nvPr userDrawn="1"/>
          </p:nvSpPr>
          <p:spPr>
            <a:xfrm rot="16200000">
              <a:off x="9238242" y="4555407"/>
              <a:ext cx="0" cy="144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56" name="Freihandform 55"/>
            <p:cNvSpPr/>
            <p:nvPr userDrawn="1"/>
          </p:nvSpPr>
          <p:spPr>
            <a:xfrm rot="16200000">
              <a:off x="9238242" y="1383627"/>
              <a:ext cx="0" cy="144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grpSp>
      <p:pic>
        <p:nvPicPr>
          <p:cNvPr id="24" name="Grafik 23">
            <a:extLst>
              <a:ext uri="{FF2B5EF4-FFF2-40B4-BE49-F238E27FC236}">
                <a16:creationId xmlns:a16="http://schemas.microsoft.com/office/drawing/2014/main" id="{658EA6B6-7EA9-4F20-AFF7-383CB1FEA008}"/>
              </a:ext>
            </a:extLst>
          </p:cNvPr>
          <p:cNvPicPr>
            <a:picLocks noChangeAspect="1"/>
          </p:cNvPicPr>
          <p:nvPr userDrawn="1"/>
        </p:nvPicPr>
        <p:blipFill>
          <a:blip r:embed="rId2"/>
          <a:stretch>
            <a:fillRect/>
          </a:stretch>
        </p:blipFill>
        <p:spPr bwMode="black">
          <a:xfrm>
            <a:off x="6481502" y="1462881"/>
            <a:ext cx="1905001" cy="333612"/>
          </a:xfrm>
          <a:prstGeom prst="rect">
            <a:avLst/>
          </a:prstGeom>
        </p:spPr>
      </p:pic>
      <p:pic>
        <p:nvPicPr>
          <p:cNvPr id="22" name="Grafik 21">
            <a:extLst>
              <a:ext uri="{FF2B5EF4-FFF2-40B4-BE49-F238E27FC236}">
                <a16:creationId xmlns:a16="http://schemas.microsoft.com/office/drawing/2014/main" id="{3045587D-526A-41A5-8E90-AD7500C6AA05}"/>
              </a:ext>
            </a:extLst>
          </p:cNvPr>
          <p:cNvPicPr>
            <a:picLocks noChangeAspect="1"/>
          </p:cNvPicPr>
          <p:nvPr userDrawn="1"/>
        </p:nvPicPr>
        <p:blipFill>
          <a:blip r:embed="rId3"/>
          <a:stretch>
            <a:fillRect/>
          </a:stretch>
        </p:blipFill>
        <p:spPr bwMode="black">
          <a:xfrm>
            <a:off x="330160" y="215999"/>
            <a:ext cx="1904979" cy="351905"/>
          </a:xfrm>
          <a:prstGeom prst="rect">
            <a:avLst/>
          </a:prstGeom>
        </p:spPr>
      </p:pic>
    </p:spTree>
    <p:extLst>
      <p:ext uri="{BB962C8B-B14F-4D97-AF65-F5344CB8AC3E}">
        <p14:creationId xmlns:p14="http://schemas.microsoft.com/office/powerpoint/2010/main" val="96615492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Ansprechpartner Bildschirm">
    <p:bg>
      <p:bgPr>
        <a:solidFill>
          <a:schemeClr val="accent4"/>
        </a:solidFill>
        <a:effectLst/>
      </p:bgPr>
    </p:bg>
    <p:spTree>
      <p:nvGrpSpPr>
        <p:cNvPr id="1" name=""/>
        <p:cNvGrpSpPr/>
        <p:nvPr/>
      </p:nvGrpSpPr>
      <p:grpSpPr>
        <a:xfrm>
          <a:off x="0" y="0"/>
          <a:ext cx="0" cy="0"/>
          <a:chOff x="0" y="0"/>
          <a:chExt cx="0" cy="0"/>
        </a:xfrm>
      </p:grpSpPr>
      <p:grpSp>
        <p:nvGrpSpPr>
          <p:cNvPr id="41" name="Gruppieren 40"/>
          <p:cNvGrpSpPr/>
          <p:nvPr userDrawn="1"/>
        </p:nvGrpSpPr>
        <p:grpSpPr>
          <a:xfrm>
            <a:off x="575556" y="-124966"/>
            <a:ext cx="7416824" cy="108000"/>
            <a:chOff x="575556" y="-124966"/>
            <a:chExt cx="7416824" cy="108000"/>
          </a:xfrm>
        </p:grpSpPr>
        <p:sp>
          <p:nvSpPr>
            <p:cNvPr id="42" name="Freihandform 41"/>
            <p:cNvSpPr/>
            <p:nvPr userDrawn="1"/>
          </p:nvSpPr>
          <p:spPr>
            <a:xfrm>
              <a:off x="575556"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noProof="0"/>
            </a:p>
          </p:txBody>
        </p:sp>
        <p:sp>
          <p:nvSpPr>
            <p:cNvPr id="43" name="Freihandform 42"/>
            <p:cNvSpPr/>
            <p:nvPr userDrawn="1"/>
          </p:nvSpPr>
          <p:spPr>
            <a:xfrm>
              <a:off x="4139952"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noProof="0"/>
            </a:p>
          </p:txBody>
        </p:sp>
        <p:sp>
          <p:nvSpPr>
            <p:cNvPr id="44" name="Freihandform 43"/>
            <p:cNvSpPr/>
            <p:nvPr userDrawn="1"/>
          </p:nvSpPr>
          <p:spPr>
            <a:xfrm>
              <a:off x="4427984"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noProof="0"/>
            </a:p>
          </p:txBody>
        </p:sp>
        <p:sp>
          <p:nvSpPr>
            <p:cNvPr id="45" name="Freihandform 44"/>
            <p:cNvSpPr/>
            <p:nvPr userDrawn="1"/>
          </p:nvSpPr>
          <p:spPr>
            <a:xfrm>
              <a:off x="7992380"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noProof="0"/>
            </a:p>
          </p:txBody>
        </p:sp>
      </p:grpSp>
      <p:grpSp>
        <p:nvGrpSpPr>
          <p:cNvPr id="46" name="Gruppieren 45"/>
          <p:cNvGrpSpPr/>
          <p:nvPr userDrawn="1"/>
        </p:nvGrpSpPr>
        <p:grpSpPr>
          <a:xfrm>
            <a:off x="575556" y="5160466"/>
            <a:ext cx="7416824" cy="108000"/>
            <a:chOff x="575556" y="5160466"/>
            <a:chExt cx="7416824" cy="108000"/>
          </a:xfrm>
        </p:grpSpPr>
        <p:sp>
          <p:nvSpPr>
            <p:cNvPr id="47" name="Freihandform 46"/>
            <p:cNvSpPr/>
            <p:nvPr userDrawn="1"/>
          </p:nvSpPr>
          <p:spPr bwMode="gray">
            <a:xfrm>
              <a:off x="575556"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noProof="0"/>
            </a:p>
          </p:txBody>
        </p:sp>
        <p:sp>
          <p:nvSpPr>
            <p:cNvPr id="48" name="Freihandform 47"/>
            <p:cNvSpPr/>
            <p:nvPr userDrawn="1"/>
          </p:nvSpPr>
          <p:spPr bwMode="gray">
            <a:xfrm>
              <a:off x="4139952"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noProof="0"/>
            </a:p>
          </p:txBody>
        </p:sp>
        <p:sp>
          <p:nvSpPr>
            <p:cNvPr id="49" name="Freihandform 48"/>
            <p:cNvSpPr/>
            <p:nvPr userDrawn="1"/>
          </p:nvSpPr>
          <p:spPr bwMode="gray">
            <a:xfrm>
              <a:off x="4427984"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noProof="0"/>
            </a:p>
          </p:txBody>
        </p:sp>
        <p:sp>
          <p:nvSpPr>
            <p:cNvPr id="50" name="Freihandform 49"/>
            <p:cNvSpPr/>
            <p:nvPr userDrawn="1"/>
          </p:nvSpPr>
          <p:spPr bwMode="gray">
            <a:xfrm>
              <a:off x="7992380"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noProof="0"/>
            </a:p>
          </p:txBody>
        </p:sp>
      </p:grpSp>
      <p:grpSp>
        <p:nvGrpSpPr>
          <p:cNvPr id="51" name="Gruppieren 50"/>
          <p:cNvGrpSpPr/>
          <p:nvPr userDrawn="1"/>
        </p:nvGrpSpPr>
        <p:grpSpPr bwMode="blackWhite">
          <a:xfrm>
            <a:off x="-165953" y="1448006"/>
            <a:ext cx="144000" cy="3175980"/>
            <a:chOff x="-165953" y="1448006"/>
            <a:chExt cx="144000" cy="3175980"/>
          </a:xfrm>
        </p:grpSpPr>
        <p:sp>
          <p:nvSpPr>
            <p:cNvPr id="52" name="Freihandform 51"/>
            <p:cNvSpPr/>
            <p:nvPr/>
          </p:nvSpPr>
          <p:spPr bwMode="blackWhite">
            <a:xfrm rot="16200000">
              <a:off x="-93953" y="4551986"/>
              <a:ext cx="0" cy="144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noProof="0"/>
            </a:p>
          </p:txBody>
        </p:sp>
        <p:sp>
          <p:nvSpPr>
            <p:cNvPr id="53" name="Freihandform 52"/>
            <p:cNvSpPr/>
            <p:nvPr/>
          </p:nvSpPr>
          <p:spPr bwMode="blackWhite">
            <a:xfrm rot="16200000">
              <a:off x="-93953" y="1376006"/>
              <a:ext cx="0" cy="144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noProof="0"/>
            </a:p>
          </p:txBody>
        </p:sp>
      </p:grpSp>
      <p:grpSp>
        <p:nvGrpSpPr>
          <p:cNvPr id="54" name="Gruppieren 53"/>
          <p:cNvGrpSpPr/>
          <p:nvPr userDrawn="1"/>
        </p:nvGrpSpPr>
        <p:grpSpPr>
          <a:xfrm>
            <a:off x="9166242" y="1455627"/>
            <a:ext cx="144000" cy="3171780"/>
            <a:chOff x="9166242" y="1455627"/>
            <a:chExt cx="144000" cy="3171780"/>
          </a:xfrm>
        </p:grpSpPr>
        <p:sp>
          <p:nvSpPr>
            <p:cNvPr id="55" name="Freihandform 54"/>
            <p:cNvSpPr/>
            <p:nvPr userDrawn="1"/>
          </p:nvSpPr>
          <p:spPr>
            <a:xfrm rot="16200000">
              <a:off x="9238242" y="4555407"/>
              <a:ext cx="0" cy="144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noProof="0"/>
            </a:p>
          </p:txBody>
        </p:sp>
        <p:sp>
          <p:nvSpPr>
            <p:cNvPr id="56" name="Freihandform 55"/>
            <p:cNvSpPr/>
            <p:nvPr userDrawn="1"/>
          </p:nvSpPr>
          <p:spPr>
            <a:xfrm rot="16200000">
              <a:off x="9238242" y="1383627"/>
              <a:ext cx="0" cy="144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noProof="0"/>
            </a:p>
          </p:txBody>
        </p:sp>
      </p:grpSp>
      <p:sp>
        <p:nvSpPr>
          <p:cNvPr id="23" name="Titel 1"/>
          <p:cNvSpPr>
            <a:spLocks noGrp="1"/>
          </p:cNvSpPr>
          <p:nvPr>
            <p:ph type="ctrTitle" hasCustomPrompt="1"/>
          </p:nvPr>
        </p:nvSpPr>
        <p:spPr bwMode="blackWhite">
          <a:xfrm>
            <a:off x="569092" y="1432168"/>
            <a:ext cx="3456000" cy="3168000"/>
          </a:xfrm>
          <a:solidFill>
            <a:srgbClr val="E60055"/>
          </a:solidFill>
        </p:spPr>
        <p:txBody>
          <a:bodyPr lIns="360000" tIns="360000" rIns="270000" bIns="270000">
            <a:noAutofit/>
          </a:bodyPr>
          <a:lstStyle>
            <a:lvl1pPr>
              <a:defRPr sz="2400">
                <a:solidFill>
                  <a:schemeClr val="bg1"/>
                </a:solidFill>
              </a:defRPr>
            </a:lvl1pPr>
          </a:lstStyle>
          <a:p>
            <a:r>
              <a:rPr lang="de-DE" noProof="0"/>
              <a:t>Ansprechpartner</a:t>
            </a:r>
          </a:p>
        </p:txBody>
      </p:sp>
      <p:sp>
        <p:nvSpPr>
          <p:cNvPr id="24" name="Textplatzhalter 8"/>
          <p:cNvSpPr>
            <a:spLocks noGrp="1"/>
          </p:cNvSpPr>
          <p:nvPr>
            <p:ph type="body" sz="quarter" idx="13" hasCustomPrompt="1"/>
          </p:nvPr>
        </p:nvSpPr>
        <p:spPr bwMode="blackWhite">
          <a:xfrm>
            <a:off x="569092" y="2291338"/>
            <a:ext cx="3420000" cy="184666"/>
          </a:xfrm>
        </p:spPr>
        <p:txBody>
          <a:bodyPr lIns="360000" rIns="270000" anchor="ctr" anchorCtr="0"/>
          <a:lstStyle>
            <a:lvl1pPr marL="0" indent="0">
              <a:spcBef>
                <a:spcPts val="0"/>
              </a:spcBef>
              <a:buNone/>
              <a:defRPr sz="1200" b="1">
                <a:solidFill>
                  <a:schemeClr val="bg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de-DE" noProof="0"/>
              <a:t>Vorname Nachname </a:t>
            </a:r>
          </a:p>
        </p:txBody>
      </p:sp>
      <p:sp>
        <p:nvSpPr>
          <p:cNvPr id="25" name="Textplatzhalter 8"/>
          <p:cNvSpPr>
            <a:spLocks noGrp="1"/>
          </p:cNvSpPr>
          <p:nvPr>
            <p:ph type="body" sz="quarter" idx="14" hasCustomPrompt="1"/>
          </p:nvPr>
        </p:nvSpPr>
        <p:spPr bwMode="blackWhite">
          <a:xfrm>
            <a:off x="569092" y="3161978"/>
            <a:ext cx="3420000" cy="184666"/>
          </a:xfrm>
        </p:spPr>
        <p:txBody>
          <a:bodyPr lIns="360000" rIns="270000" anchor="ctr" anchorCtr="0"/>
          <a:lstStyle>
            <a:lvl1pPr marL="0" indent="0">
              <a:spcBef>
                <a:spcPts val="0"/>
              </a:spcBef>
              <a:buNone/>
              <a:defRPr sz="1200" b="1">
                <a:solidFill>
                  <a:schemeClr val="bg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de-DE" noProof="0"/>
              <a:t>Vorname Nachname </a:t>
            </a:r>
          </a:p>
        </p:txBody>
      </p:sp>
      <p:sp>
        <p:nvSpPr>
          <p:cNvPr id="26" name="Textplatzhalter 8"/>
          <p:cNvSpPr>
            <a:spLocks noGrp="1"/>
          </p:cNvSpPr>
          <p:nvPr>
            <p:ph type="body" sz="quarter" idx="15" hasCustomPrompt="1"/>
          </p:nvPr>
        </p:nvSpPr>
        <p:spPr bwMode="blackWhite">
          <a:xfrm>
            <a:off x="569092" y="2489091"/>
            <a:ext cx="3420000" cy="184666"/>
          </a:xfrm>
        </p:spPr>
        <p:txBody>
          <a:bodyPr lIns="360000" rIns="270000" anchor="ctr" anchorCtr="0"/>
          <a:lstStyle>
            <a:lvl1pPr marL="0" indent="0">
              <a:spcBef>
                <a:spcPts val="0"/>
              </a:spcBef>
              <a:buNone/>
              <a:defRPr sz="1200" b="0">
                <a:solidFill>
                  <a:schemeClr val="bg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de-DE" noProof="0"/>
              <a:t>Funktion</a:t>
            </a:r>
          </a:p>
        </p:txBody>
      </p:sp>
      <p:sp>
        <p:nvSpPr>
          <p:cNvPr id="27" name="Textplatzhalter 8"/>
          <p:cNvSpPr>
            <a:spLocks noGrp="1"/>
          </p:cNvSpPr>
          <p:nvPr>
            <p:ph type="body" sz="quarter" idx="16" hasCustomPrompt="1"/>
          </p:nvPr>
        </p:nvSpPr>
        <p:spPr bwMode="blackWhite">
          <a:xfrm>
            <a:off x="569092" y="2686844"/>
            <a:ext cx="3420000" cy="184666"/>
          </a:xfrm>
        </p:spPr>
        <p:txBody>
          <a:bodyPr lIns="360000" rIns="270000" anchor="ctr" anchorCtr="0"/>
          <a:lstStyle>
            <a:lvl1pPr marL="0" indent="0">
              <a:spcBef>
                <a:spcPts val="0"/>
              </a:spcBef>
              <a:buNone/>
              <a:defRPr sz="1200" b="0">
                <a:solidFill>
                  <a:schemeClr val="bg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de-DE" noProof="0"/>
              <a:t>T +49 00 000 000-000</a:t>
            </a:r>
          </a:p>
        </p:txBody>
      </p:sp>
      <p:sp>
        <p:nvSpPr>
          <p:cNvPr id="28" name="Textplatzhalter 8"/>
          <p:cNvSpPr>
            <a:spLocks noGrp="1"/>
          </p:cNvSpPr>
          <p:nvPr>
            <p:ph type="body" sz="quarter" idx="17" hasCustomPrompt="1"/>
          </p:nvPr>
        </p:nvSpPr>
        <p:spPr bwMode="blackWhite">
          <a:xfrm>
            <a:off x="569092" y="2884597"/>
            <a:ext cx="3420000" cy="184666"/>
          </a:xfrm>
        </p:spPr>
        <p:txBody>
          <a:bodyPr lIns="360000" rIns="270000" anchor="ctr" anchorCtr="0"/>
          <a:lstStyle>
            <a:lvl1pPr marL="0" indent="0">
              <a:spcBef>
                <a:spcPts val="0"/>
              </a:spcBef>
              <a:buNone/>
              <a:defRPr sz="1200" b="0">
                <a:solidFill>
                  <a:schemeClr val="bg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de-DE" noProof="0"/>
              <a:t>vorname.nachname@westnetz.de</a:t>
            </a:r>
          </a:p>
        </p:txBody>
      </p:sp>
      <p:sp>
        <p:nvSpPr>
          <p:cNvPr id="29" name="Textplatzhalter 8"/>
          <p:cNvSpPr>
            <a:spLocks noGrp="1"/>
          </p:cNvSpPr>
          <p:nvPr>
            <p:ph type="body" sz="quarter" idx="18" hasCustomPrompt="1"/>
          </p:nvPr>
        </p:nvSpPr>
        <p:spPr bwMode="blackWhite">
          <a:xfrm>
            <a:off x="569092" y="3359731"/>
            <a:ext cx="3420000" cy="184666"/>
          </a:xfrm>
        </p:spPr>
        <p:txBody>
          <a:bodyPr lIns="360000" rIns="270000" anchor="ctr" anchorCtr="0"/>
          <a:lstStyle>
            <a:lvl1pPr marL="0" indent="0">
              <a:spcBef>
                <a:spcPts val="0"/>
              </a:spcBef>
              <a:buNone/>
              <a:defRPr sz="1200" b="0">
                <a:solidFill>
                  <a:schemeClr val="bg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de-DE" noProof="0"/>
              <a:t>Funktion</a:t>
            </a:r>
          </a:p>
        </p:txBody>
      </p:sp>
      <p:sp>
        <p:nvSpPr>
          <p:cNvPr id="30" name="Textplatzhalter 8"/>
          <p:cNvSpPr>
            <a:spLocks noGrp="1"/>
          </p:cNvSpPr>
          <p:nvPr>
            <p:ph type="body" sz="quarter" idx="19" hasCustomPrompt="1"/>
          </p:nvPr>
        </p:nvSpPr>
        <p:spPr bwMode="blackWhite">
          <a:xfrm>
            <a:off x="569092" y="3557484"/>
            <a:ext cx="3420000" cy="184666"/>
          </a:xfrm>
        </p:spPr>
        <p:txBody>
          <a:bodyPr lIns="360000" rIns="270000" anchor="ctr" anchorCtr="0"/>
          <a:lstStyle>
            <a:lvl1pPr marL="0" indent="0">
              <a:spcBef>
                <a:spcPts val="0"/>
              </a:spcBef>
              <a:buNone/>
              <a:defRPr sz="1200" b="0">
                <a:solidFill>
                  <a:schemeClr val="bg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de-DE" noProof="0"/>
              <a:t>T +49 00 000 000-000</a:t>
            </a:r>
          </a:p>
        </p:txBody>
      </p:sp>
      <p:sp>
        <p:nvSpPr>
          <p:cNvPr id="31" name="Textplatzhalter 8"/>
          <p:cNvSpPr>
            <a:spLocks noGrp="1"/>
          </p:cNvSpPr>
          <p:nvPr>
            <p:ph type="body" sz="quarter" idx="20" hasCustomPrompt="1"/>
          </p:nvPr>
        </p:nvSpPr>
        <p:spPr bwMode="blackWhite">
          <a:xfrm>
            <a:off x="569092" y="3755236"/>
            <a:ext cx="3420000" cy="184666"/>
          </a:xfrm>
        </p:spPr>
        <p:txBody>
          <a:bodyPr lIns="360000" rIns="270000" anchor="ctr" anchorCtr="0"/>
          <a:lstStyle>
            <a:lvl1pPr marL="0" indent="0">
              <a:spcBef>
                <a:spcPts val="0"/>
              </a:spcBef>
              <a:buNone/>
              <a:defRPr sz="1200" b="0">
                <a:solidFill>
                  <a:schemeClr val="bg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de-DE" noProof="0"/>
              <a:t>vorname.nachname@westnetz.de</a:t>
            </a:r>
          </a:p>
        </p:txBody>
      </p:sp>
      <p:pic>
        <p:nvPicPr>
          <p:cNvPr id="34" name="Grafik 33">
            <a:extLst>
              <a:ext uri="{FF2B5EF4-FFF2-40B4-BE49-F238E27FC236}">
                <a16:creationId xmlns:a16="http://schemas.microsoft.com/office/drawing/2014/main" id="{83935FDC-A30C-41FC-A6F1-36663112CCB7}"/>
              </a:ext>
            </a:extLst>
          </p:cNvPr>
          <p:cNvPicPr>
            <a:picLocks noChangeAspect="1"/>
          </p:cNvPicPr>
          <p:nvPr userDrawn="1"/>
        </p:nvPicPr>
        <p:blipFill>
          <a:blip r:embed="rId2"/>
          <a:stretch>
            <a:fillRect/>
          </a:stretch>
        </p:blipFill>
        <p:spPr bwMode="black">
          <a:xfrm>
            <a:off x="6481502" y="1462881"/>
            <a:ext cx="1905001" cy="333612"/>
          </a:xfrm>
          <a:prstGeom prst="rect">
            <a:avLst/>
          </a:prstGeom>
        </p:spPr>
      </p:pic>
      <p:pic>
        <p:nvPicPr>
          <p:cNvPr id="32" name="Grafik 31">
            <a:extLst>
              <a:ext uri="{FF2B5EF4-FFF2-40B4-BE49-F238E27FC236}">
                <a16:creationId xmlns:a16="http://schemas.microsoft.com/office/drawing/2014/main" id="{CB1C11E4-00F7-4ECD-BDF2-883EF162D30E}"/>
              </a:ext>
            </a:extLst>
          </p:cNvPr>
          <p:cNvPicPr>
            <a:picLocks noChangeAspect="1"/>
          </p:cNvPicPr>
          <p:nvPr userDrawn="1"/>
        </p:nvPicPr>
        <p:blipFill>
          <a:blip r:embed="rId3"/>
          <a:stretch>
            <a:fillRect/>
          </a:stretch>
        </p:blipFill>
        <p:spPr bwMode="black">
          <a:xfrm>
            <a:off x="330160" y="215999"/>
            <a:ext cx="1904979" cy="351905"/>
          </a:xfrm>
          <a:prstGeom prst="rect">
            <a:avLst/>
          </a:prstGeom>
        </p:spPr>
      </p:pic>
    </p:spTree>
    <p:extLst>
      <p:ext uri="{BB962C8B-B14F-4D97-AF65-F5344CB8AC3E}">
        <p14:creationId xmlns:p14="http://schemas.microsoft.com/office/powerpoint/2010/main" val="29511729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elfolie 03">
    <p:spTree>
      <p:nvGrpSpPr>
        <p:cNvPr id="1" name=""/>
        <p:cNvGrpSpPr/>
        <p:nvPr/>
      </p:nvGrpSpPr>
      <p:grpSpPr>
        <a:xfrm>
          <a:off x="0" y="0"/>
          <a:ext cx="0" cy="0"/>
          <a:chOff x="0" y="0"/>
          <a:chExt cx="0" cy="0"/>
        </a:xfrm>
      </p:grpSpPr>
      <p:sp>
        <p:nvSpPr>
          <p:cNvPr id="3" name="Bildplatzhalter 2"/>
          <p:cNvSpPr>
            <a:spLocks noGrp="1"/>
          </p:cNvSpPr>
          <p:nvPr>
            <p:ph type="pic" sz="quarter" idx="12"/>
          </p:nvPr>
        </p:nvSpPr>
        <p:spPr>
          <a:xfrm>
            <a:off x="0" y="-450"/>
            <a:ext cx="9144000" cy="5143950"/>
          </a:xfrm>
          <a:blipFill>
            <a:blip r:embed="rId2"/>
            <a:stretch>
              <a:fillRect/>
            </a:stretch>
          </a:blipFill>
        </p:spPr>
        <p:txBody>
          <a:bodyPr vert="horz" wrap="square" lIns="0" tIns="0" rIns="0" bIns="0" rtlCol="0">
            <a:noAutofit/>
          </a:bodyPr>
          <a:lstStyle>
            <a:lvl1pPr marL="0" indent="0" algn="ctr">
              <a:buNone/>
              <a:defRPr lang="de-DE" sz="1000" dirty="0"/>
            </a:lvl1pPr>
          </a:lstStyle>
          <a:p>
            <a:r>
              <a:rPr lang="de-DE"/>
              <a:t>Bild durch Klicken auf Symbol hinzufügen</a:t>
            </a:r>
          </a:p>
        </p:txBody>
      </p:sp>
      <p:grpSp>
        <p:nvGrpSpPr>
          <p:cNvPr id="20" name="Gruppieren 19"/>
          <p:cNvGrpSpPr/>
          <p:nvPr userDrawn="1"/>
        </p:nvGrpSpPr>
        <p:grpSpPr>
          <a:xfrm>
            <a:off x="575556" y="-124966"/>
            <a:ext cx="7416824" cy="108000"/>
            <a:chOff x="575556" y="-124966"/>
            <a:chExt cx="7416824" cy="108000"/>
          </a:xfrm>
        </p:grpSpPr>
        <p:sp>
          <p:nvSpPr>
            <p:cNvPr id="21" name="Freihandform 20"/>
            <p:cNvSpPr/>
            <p:nvPr userDrawn="1"/>
          </p:nvSpPr>
          <p:spPr>
            <a:xfrm>
              <a:off x="575556"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2" name="Freihandform 21"/>
            <p:cNvSpPr/>
            <p:nvPr userDrawn="1"/>
          </p:nvSpPr>
          <p:spPr>
            <a:xfrm>
              <a:off x="4139952"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3" name="Freihandform 22"/>
            <p:cNvSpPr/>
            <p:nvPr userDrawn="1"/>
          </p:nvSpPr>
          <p:spPr>
            <a:xfrm>
              <a:off x="4427984"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0" name="Freihandform 29"/>
            <p:cNvSpPr/>
            <p:nvPr userDrawn="1"/>
          </p:nvSpPr>
          <p:spPr>
            <a:xfrm>
              <a:off x="7992380"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31" name="Gruppieren 30"/>
          <p:cNvGrpSpPr/>
          <p:nvPr userDrawn="1"/>
        </p:nvGrpSpPr>
        <p:grpSpPr>
          <a:xfrm>
            <a:off x="575556" y="5160466"/>
            <a:ext cx="7416824" cy="108000"/>
            <a:chOff x="575556" y="5160466"/>
            <a:chExt cx="7416824" cy="108000"/>
          </a:xfrm>
        </p:grpSpPr>
        <p:sp>
          <p:nvSpPr>
            <p:cNvPr id="32" name="Freihandform 31"/>
            <p:cNvSpPr/>
            <p:nvPr userDrawn="1"/>
          </p:nvSpPr>
          <p:spPr bwMode="gray">
            <a:xfrm>
              <a:off x="575556"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33" name="Freihandform 32"/>
            <p:cNvSpPr/>
            <p:nvPr userDrawn="1"/>
          </p:nvSpPr>
          <p:spPr bwMode="gray">
            <a:xfrm>
              <a:off x="4139952"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34" name="Freihandform 33"/>
            <p:cNvSpPr/>
            <p:nvPr userDrawn="1"/>
          </p:nvSpPr>
          <p:spPr bwMode="gray">
            <a:xfrm>
              <a:off x="4427984"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35" name="Freihandform 34"/>
            <p:cNvSpPr/>
            <p:nvPr userDrawn="1"/>
          </p:nvSpPr>
          <p:spPr bwMode="gray">
            <a:xfrm>
              <a:off x="7992380"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grpSp>
      <p:grpSp>
        <p:nvGrpSpPr>
          <p:cNvPr id="36" name="Gruppieren 35"/>
          <p:cNvGrpSpPr/>
          <p:nvPr userDrawn="1"/>
        </p:nvGrpSpPr>
        <p:grpSpPr>
          <a:xfrm>
            <a:off x="-165953" y="1448006"/>
            <a:ext cx="144000" cy="3175980"/>
            <a:chOff x="-165953" y="1448006"/>
            <a:chExt cx="144000" cy="3175980"/>
          </a:xfrm>
        </p:grpSpPr>
        <p:sp>
          <p:nvSpPr>
            <p:cNvPr id="37" name="Freihandform 36"/>
            <p:cNvSpPr/>
            <p:nvPr/>
          </p:nvSpPr>
          <p:spPr bwMode="gray">
            <a:xfrm rot="16200000">
              <a:off x="-93953" y="4551986"/>
              <a:ext cx="0" cy="144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38" name="Freihandform 37"/>
            <p:cNvSpPr/>
            <p:nvPr/>
          </p:nvSpPr>
          <p:spPr bwMode="gray">
            <a:xfrm rot="16200000">
              <a:off x="-93953" y="1376006"/>
              <a:ext cx="0" cy="144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grpSp>
      <p:grpSp>
        <p:nvGrpSpPr>
          <p:cNvPr id="39" name="Gruppieren 38"/>
          <p:cNvGrpSpPr/>
          <p:nvPr userDrawn="1"/>
        </p:nvGrpSpPr>
        <p:grpSpPr>
          <a:xfrm>
            <a:off x="9166242" y="1455627"/>
            <a:ext cx="144000" cy="3171780"/>
            <a:chOff x="9166242" y="1455627"/>
            <a:chExt cx="144000" cy="3171780"/>
          </a:xfrm>
        </p:grpSpPr>
        <p:sp>
          <p:nvSpPr>
            <p:cNvPr id="40" name="Freihandform 39"/>
            <p:cNvSpPr/>
            <p:nvPr userDrawn="1"/>
          </p:nvSpPr>
          <p:spPr>
            <a:xfrm rot="16200000">
              <a:off x="9238242" y="4555407"/>
              <a:ext cx="0" cy="144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41" name="Freihandform 40"/>
            <p:cNvSpPr/>
            <p:nvPr userDrawn="1"/>
          </p:nvSpPr>
          <p:spPr>
            <a:xfrm rot="16200000">
              <a:off x="9238242" y="1383627"/>
              <a:ext cx="0" cy="144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grpSp>
      <p:sp>
        <p:nvSpPr>
          <p:cNvPr id="42" name="Titel 1"/>
          <p:cNvSpPr>
            <a:spLocks noGrp="1"/>
          </p:cNvSpPr>
          <p:nvPr>
            <p:ph type="ctrTitle" hasCustomPrompt="1"/>
          </p:nvPr>
        </p:nvSpPr>
        <p:spPr bwMode="blackWhite">
          <a:xfrm>
            <a:off x="5004048" y="1203598"/>
            <a:ext cx="3456384" cy="1692188"/>
          </a:xfrm>
          <a:solidFill>
            <a:srgbClr val="EB4B0A"/>
          </a:solidFill>
        </p:spPr>
        <p:txBody>
          <a:bodyPr lIns="396000" tIns="396000" rIns="396000" bIns="432000">
            <a:noAutofit/>
          </a:bodyPr>
          <a:lstStyle>
            <a:lvl1pPr>
              <a:defRPr sz="2400" b="0">
                <a:solidFill>
                  <a:schemeClr val="bg1"/>
                </a:solidFill>
              </a:defRPr>
            </a:lvl1pPr>
          </a:lstStyle>
          <a:p>
            <a:r>
              <a:rPr lang="de-DE" noProof="0"/>
              <a:t>Titel durch Klicken hinzufügen</a:t>
            </a:r>
          </a:p>
        </p:txBody>
      </p:sp>
      <p:sp>
        <p:nvSpPr>
          <p:cNvPr id="43" name="Fußzeilenplatzhalter 4"/>
          <p:cNvSpPr>
            <a:spLocks noGrp="1"/>
          </p:cNvSpPr>
          <p:nvPr>
            <p:ph type="ftr" sz="quarter" idx="11"/>
          </p:nvPr>
        </p:nvSpPr>
        <p:spPr bwMode="blackWhite">
          <a:xfrm>
            <a:off x="5436984" y="2340042"/>
            <a:ext cx="2844000" cy="153888"/>
          </a:xfrm>
        </p:spPr>
        <p:txBody>
          <a:bodyPr anchor="b" anchorCtr="0"/>
          <a:lstStyle>
            <a:lvl1pPr>
              <a:defRPr sz="1000">
                <a:solidFill>
                  <a:schemeClr val="bg1"/>
                </a:solidFill>
              </a:defRPr>
            </a:lvl1pPr>
          </a:lstStyle>
          <a:p>
            <a:r>
              <a:rPr lang="de-DE"/>
              <a:t>Westnetz GmbH · Name · TT Monat JJJJ</a:t>
            </a:r>
          </a:p>
        </p:txBody>
      </p:sp>
    </p:spTree>
    <p:extLst>
      <p:ext uri="{BB962C8B-B14F-4D97-AF65-F5344CB8AC3E}">
        <p14:creationId xmlns:p14="http://schemas.microsoft.com/office/powerpoint/2010/main" val="249727207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Schlussfolie mit Bild">
    <p:spTree>
      <p:nvGrpSpPr>
        <p:cNvPr id="1" name=""/>
        <p:cNvGrpSpPr/>
        <p:nvPr/>
      </p:nvGrpSpPr>
      <p:grpSpPr>
        <a:xfrm>
          <a:off x="0" y="0"/>
          <a:ext cx="0" cy="0"/>
          <a:chOff x="0" y="0"/>
          <a:chExt cx="0" cy="0"/>
        </a:xfrm>
      </p:grpSpPr>
      <p:graphicFrame>
        <p:nvGraphicFramePr>
          <p:cNvPr id="4" name="Objekt 3" hidden="1">
            <a:extLst>
              <a:ext uri="{FF2B5EF4-FFF2-40B4-BE49-F238E27FC236}">
                <a16:creationId xmlns:a16="http://schemas.microsoft.com/office/drawing/2014/main" id="{76867BC6-D6F4-4215-B307-CC99816FEBAF}"/>
              </a:ext>
            </a:extLst>
          </p:cNvPr>
          <p:cNvGraphicFramePr>
            <a:graphicFrameLocks noChangeAspect="1"/>
          </p:cNvGraphicFramePr>
          <p:nvPr userDrawn="1">
            <p:custDataLst>
              <p:tags r:id="rId1"/>
            </p:custDataLst>
            <p:extLst>
              <p:ext uri="{D42A27DB-BD31-4B8C-83A1-F6EECF244321}">
                <p14:modId xmlns:p14="http://schemas.microsoft.com/office/powerpoint/2010/main" val="155660176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4" imgW="344" imgH="345" progId="TCLayout.ActiveDocument.1">
                  <p:embed/>
                </p:oleObj>
              </mc:Choice>
              <mc:Fallback>
                <p:oleObj name="think-cell Folie" r:id="rId4" imgW="344" imgH="345" progId="TCLayout.ActiveDocument.1">
                  <p:embed/>
                  <p:pic>
                    <p:nvPicPr>
                      <p:cNvPr id="4" name="Objekt 3" hidden="1">
                        <a:extLst>
                          <a:ext uri="{FF2B5EF4-FFF2-40B4-BE49-F238E27FC236}">
                            <a16:creationId xmlns:a16="http://schemas.microsoft.com/office/drawing/2014/main" id="{76867BC6-D6F4-4215-B307-CC99816FEBAF}"/>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Rechteck 1" hidden="1">
            <a:extLst>
              <a:ext uri="{FF2B5EF4-FFF2-40B4-BE49-F238E27FC236}">
                <a16:creationId xmlns:a16="http://schemas.microsoft.com/office/drawing/2014/main" id="{2D86A7AE-DE1C-4633-A0B1-A62E35D6103D}"/>
              </a:ext>
            </a:extLst>
          </p:cNvPr>
          <p:cNvSpPr/>
          <p:nvPr userDrawn="1">
            <p:custDataLst>
              <p:tags r:id="rId2"/>
            </p:custDataLst>
          </p:nvPr>
        </p:nvSpPr>
        <p:spPr bwMode="gray">
          <a:xfrm>
            <a:off x="0" y="0"/>
            <a:ext cx="158750" cy="158750"/>
          </a:xfrm>
          <a:prstGeom prst="rect">
            <a:avLst/>
          </a:prstGeom>
          <a:solidFill>
            <a:srgbClr val="64B42D"/>
          </a:solidFill>
          <a:ln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marL="0" lvl="0" indent="0" algn="l">
              <a:spcBef>
                <a:spcPts val="600"/>
              </a:spcBef>
              <a:buFont typeface="Arial" panose="020B0604020202020204" pitchFamily="34" charset="0"/>
              <a:buNone/>
            </a:pPr>
            <a:endParaRPr lang="de-DE" sz="2400" b="0" i="0" baseline="0" err="1">
              <a:solidFill>
                <a:schemeClr val="bg1"/>
              </a:solidFill>
              <a:latin typeface="Calibri" panose="020F0502020204030204" pitchFamily="34" charset="0"/>
              <a:ea typeface="+mj-ea"/>
              <a:cs typeface="+mj-cs"/>
              <a:sym typeface="Calibri" panose="020F0502020204030204" pitchFamily="34" charset="0"/>
            </a:endParaRPr>
          </a:p>
        </p:txBody>
      </p:sp>
      <p:sp>
        <p:nvSpPr>
          <p:cNvPr id="5" name="Bildplatzhalter 8"/>
          <p:cNvSpPr>
            <a:spLocks noGrp="1"/>
          </p:cNvSpPr>
          <p:nvPr>
            <p:ph type="pic" sz="quarter" idx="12"/>
          </p:nvPr>
        </p:nvSpPr>
        <p:spPr>
          <a:xfrm>
            <a:off x="0" y="0"/>
            <a:ext cx="9144000" cy="5143500"/>
          </a:xfrm>
          <a:blipFill>
            <a:blip r:embed="rId6"/>
            <a:stretch>
              <a:fillRect/>
            </a:stretch>
          </a:blipFill>
        </p:spPr>
        <p:txBody>
          <a:bodyPr vert="horz" wrap="square" lIns="0" tIns="0" rIns="0" bIns="0" rtlCol="0" anchor="t">
            <a:noAutofit/>
          </a:bodyPr>
          <a:lstStyle>
            <a:lvl1pPr marL="171450" indent="-171450" algn="ctr">
              <a:buFont typeface="Arial" panose="020B0604020202020204" pitchFamily="34" charset="0"/>
              <a:buNone/>
              <a:defRPr lang="de-DE" sz="1000"/>
            </a:lvl1pPr>
          </a:lstStyle>
          <a:p>
            <a:r>
              <a:rPr lang="de-DE"/>
              <a:t>Bild durch Klicken auf Symbol hinzufügen</a:t>
            </a:r>
          </a:p>
        </p:txBody>
      </p:sp>
      <p:sp>
        <p:nvSpPr>
          <p:cNvPr id="9" name="Titel 1"/>
          <p:cNvSpPr>
            <a:spLocks noGrp="1"/>
          </p:cNvSpPr>
          <p:nvPr>
            <p:ph type="ctrTitle"/>
          </p:nvPr>
        </p:nvSpPr>
        <p:spPr bwMode="blackWhite">
          <a:xfrm>
            <a:off x="569092" y="1432168"/>
            <a:ext cx="3456000" cy="1728000"/>
          </a:xfrm>
          <a:solidFill>
            <a:srgbClr val="64B42D"/>
          </a:solidFill>
        </p:spPr>
        <p:txBody>
          <a:bodyPr lIns="396000" tIns="396000" rIns="396000" bIns="432000">
            <a:noAutofit/>
          </a:bodyPr>
          <a:lstStyle>
            <a:lvl1pPr>
              <a:defRPr sz="2400" b="0">
                <a:solidFill>
                  <a:schemeClr val="bg1"/>
                </a:solidFill>
              </a:defRPr>
            </a:lvl1pPr>
          </a:lstStyle>
          <a:p>
            <a:r>
              <a:rPr lang="de-DE" noProof="0"/>
              <a:t>Mastertitelformat bearbeiten</a:t>
            </a:r>
          </a:p>
        </p:txBody>
      </p:sp>
    </p:spTree>
    <p:extLst>
      <p:ext uri="{BB962C8B-B14F-4D97-AF65-F5344CB8AC3E}">
        <p14:creationId xmlns:p14="http://schemas.microsoft.com/office/powerpoint/2010/main" val="39784152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Ansprechpartner mit Vollbild">
    <p:spTree>
      <p:nvGrpSpPr>
        <p:cNvPr id="1" name=""/>
        <p:cNvGrpSpPr/>
        <p:nvPr/>
      </p:nvGrpSpPr>
      <p:grpSpPr>
        <a:xfrm>
          <a:off x="0" y="0"/>
          <a:ext cx="0" cy="0"/>
          <a:chOff x="0" y="0"/>
          <a:chExt cx="0" cy="0"/>
        </a:xfrm>
      </p:grpSpPr>
      <p:sp>
        <p:nvSpPr>
          <p:cNvPr id="5" name="Bildplatzhalter 8"/>
          <p:cNvSpPr>
            <a:spLocks noGrp="1"/>
          </p:cNvSpPr>
          <p:nvPr>
            <p:ph type="pic" sz="quarter" idx="12"/>
          </p:nvPr>
        </p:nvSpPr>
        <p:spPr>
          <a:xfrm>
            <a:off x="0" y="0"/>
            <a:ext cx="9144000" cy="5143500"/>
          </a:xfrm>
          <a:blipFill>
            <a:blip r:embed="rId2"/>
            <a:stretch>
              <a:fillRect/>
            </a:stretch>
          </a:blipFill>
        </p:spPr>
        <p:txBody>
          <a:bodyPr vert="horz" wrap="square" lIns="0" tIns="0" rIns="0" bIns="0" rtlCol="0">
            <a:noAutofit/>
          </a:bodyPr>
          <a:lstStyle>
            <a:lvl1pPr marL="0" indent="0" algn="ctr">
              <a:buFont typeface="Arial" panose="020B0604020202020204" pitchFamily="34" charset="0"/>
              <a:buNone/>
              <a:defRPr lang="de-DE" sz="1000"/>
            </a:lvl1pPr>
          </a:lstStyle>
          <a:p>
            <a:r>
              <a:rPr lang="de-DE"/>
              <a:t>Bild durch Klicken auf Symbol hinzufügen</a:t>
            </a:r>
          </a:p>
        </p:txBody>
      </p:sp>
      <p:sp>
        <p:nvSpPr>
          <p:cNvPr id="13" name="Titel 1"/>
          <p:cNvSpPr>
            <a:spLocks noGrp="1"/>
          </p:cNvSpPr>
          <p:nvPr>
            <p:ph type="ctrTitle" hasCustomPrompt="1"/>
          </p:nvPr>
        </p:nvSpPr>
        <p:spPr bwMode="blackWhite">
          <a:xfrm>
            <a:off x="569092" y="1432168"/>
            <a:ext cx="3456000" cy="3168000"/>
          </a:xfrm>
          <a:solidFill>
            <a:srgbClr val="64B42D"/>
          </a:solidFill>
        </p:spPr>
        <p:txBody>
          <a:bodyPr lIns="360000" tIns="360000" rIns="270000" bIns="270000">
            <a:noAutofit/>
          </a:bodyPr>
          <a:lstStyle>
            <a:lvl1pPr>
              <a:defRPr sz="2400">
                <a:solidFill>
                  <a:schemeClr val="bg1"/>
                </a:solidFill>
              </a:defRPr>
            </a:lvl1pPr>
          </a:lstStyle>
          <a:p>
            <a:r>
              <a:rPr lang="de-DE" noProof="0"/>
              <a:t>Ansprechpartner</a:t>
            </a:r>
          </a:p>
        </p:txBody>
      </p:sp>
      <p:sp>
        <p:nvSpPr>
          <p:cNvPr id="14" name="Textplatzhalter 8"/>
          <p:cNvSpPr>
            <a:spLocks noGrp="1"/>
          </p:cNvSpPr>
          <p:nvPr>
            <p:ph type="body" sz="quarter" idx="13" hasCustomPrompt="1"/>
          </p:nvPr>
        </p:nvSpPr>
        <p:spPr bwMode="blackWhite">
          <a:xfrm>
            <a:off x="569092" y="2291338"/>
            <a:ext cx="3420000" cy="184666"/>
          </a:xfrm>
          <a:noFill/>
        </p:spPr>
        <p:txBody>
          <a:bodyPr lIns="360000" rIns="270000" anchor="ctr" anchorCtr="0"/>
          <a:lstStyle>
            <a:lvl1pPr marL="0" indent="0">
              <a:spcBef>
                <a:spcPts val="0"/>
              </a:spcBef>
              <a:buNone/>
              <a:defRPr sz="1200" b="1">
                <a:solidFill>
                  <a:schemeClr val="bg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de-DE" noProof="0"/>
              <a:t>Vorname Nachname </a:t>
            </a:r>
          </a:p>
        </p:txBody>
      </p:sp>
      <p:sp>
        <p:nvSpPr>
          <p:cNvPr id="15" name="Textplatzhalter 8"/>
          <p:cNvSpPr>
            <a:spLocks noGrp="1"/>
          </p:cNvSpPr>
          <p:nvPr>
            <p:ph type="body" sz="quarter" idx="14" hasCustomPrompt="1"/>
          </p:nvPr>
        </p:nvSpPr>
        <p:spPr bwMode="blackWhite">
          <a:xfrm>
            <a:off x="569092" y="3161978"/>
            <a:ext cx="3420000" cy="184666"/>
          </a:xfrm>
          <a:noFill/>
        </p:spPr>
        <p:txBody>
          <a:bodyPr lIns="360000" rIns="270000" anchor="ctr" anchorCtr="0"/>
          <a:lstStyle>
            <a:lvl1pPr marL="0" indent="0">
              <a:spcBef>
                <a:spcPts val="0"/>
              </a:spcBef>
              <a:buNone/>
              <a:defRPr sz="1200" b="1">
                <a:solidFill>
                  <a:schemeClr val="bg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de-DE" noProof="0"/>
              <a:t>Vorname Nachname </a:t>
            </a:r>
          </a:p>
        </p:txBody>
      </p:sp>
      <p:sp>
        <p:nvSpPr>
          <p:cNvPr id="16" name="Textplatzhalter 8"/>
          <p:cNvSpPr>
            <a:spLocks noGrp="1"/>
          </p:cNvSpPr>
          <p:nvPr>
            <p:ph type="body" sz="quarter" idx="15" hasCustomPrompt="1"/>
          </p:nvPr>
        </p:nvSpPr>
        <p:spPr bwMode="blackWhite">
          <a:xfrm>
            <a:off x="569092" y="2489091"/>
            <a:ext cx="3420000" cy="184666"/>
          </a:xfrm>
          <a:noFill/>
        </p:spPr>
        <p:txBody>
          <a:bodyPr lIns="360000" rIns="270000" anchor="ctr" anchorCtr="0"/>
          <a:lstStyle>
            <a:lvl1pPr marL="0" indent="0">
              <a:spcBef>
                <a:spcPts val="0"/>
              </a:spcBef>
              <a:buNone/>
              <a:defRPr sz="1200" b="0">
                <a:solidFill>
                  <a:schemeClr val="bg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de-DE" noProof="0"/>
              <a:t>Funktion</a:t>
            </a:r>
          </a:p>
        </p:txBody>
      </p:sp>
      <p:sp>
        <p:nvSpPr>
          <p:cNvPr id="17" name="Textplatzhalter 8"/>
          <p:cNvSpPr>
            <a:spLocks noGrp="1"/>
          </p:cNvSpPr>
          <p:nvPr>
            <p:ph type="body" sz="quarter" idx="16" hasCustomPrompt="1"/>
          </p:nvPr>
        </p:nvSpPr>
        <p:spPr bwMode="blackWhite">
          <a:xfrm>
            <a:off x="569092" y="2686844"/>
            <a:ext cx="3420000" cy="184666"/>
          </a:xfrm>
          <a:noFill/>
        </p:spPr>
        <p:txBody>
          <a:bodyPr lIns="360000" rIns="270000" anchor="ctr" anchorCtr="0"/>
          <a:lstStyle>
            <a:lvl1pPr marL="0" indent="0">
              <a:spcBef>
                <a:spcPts val="0"/>
              </a:spcBef>
              <a:buNone/>
              <a:defRPr sz="1200" b="0">
                <a:solidFill>
                  <a:schemeClr val="bg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de-DE" noProof="0"/>
              <a:t>T +49 00 000 000-000</a:t>
            </a:r>
          </a:p>
        </p:txBody>
      </p:sp>
      <p:sp>
        <p:nvSpPr>
          <p:cNvPr id="18" name="Textplatzhalter 8"/>
          <p:cNvSpPr>
            <a:spLocks noGrp="1"/>
          </p:cNvSpPr>
          <p:nvPr>
            <p:ph type="body" sz="quarter" idx="17" hasCustomPrompt="1"/>
          </p:nvPr>
        </p:nvSpPr>
        <p:spPr bwMode="blackWhite">
          <a:xfrm>
            <a:off x="569092" y="2884597"/>
            <a:ext cx="3420000" cy="184666"/>
          </a:xfrm>
          <a:noFill/>
        </p:spPr>
        <p:txBody>
          <a:bodyPr lIns="360000" rIns="270000" anchor="ctr" anchorCtr="0"/>
          <a:lstStyle>
            <a:lvl1pPr marL="0" indent="0">
              <a:spcBef>
                <a:spcPts val="0"/>
              </a:spcBef>
              <a:buNone/>
              <a:defRPr sz="1200" b="0">
                <a:solidFill>
                  <a:schemeClr val="bg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de-DE" noProof="0"/>
              <a:t>vorname.nachname@westnetz.de</a:t>
            </a:r>
          </a:p>
        </p:txBody>
      </p:sp>
      <p:sp>
        <p:nvSpPr>
          <p:cNvPr id="19" name="Textplatzhalter 8"/>
          <p:cNvSpPr>
            <a:spLocks noGrp="1"/>
          </p:cNvSpPr>
          <p:nvPr>
            <p:ph type="body" sz="quarter" idx="18" hasCustomPrompt="1"/>
          </p:nvPr>
        </p:nvSpPr>
        <p:spPr bwMode="blackWhite">
          <a:xfrm>
            <a:off x="569092" y="3359731"/>
            <a:ext cx="3420000" cy="184666"/>
          </a:xfrm>
          <a:noFill/>
        </p:spPr>
        <p:txBody>
          <a:bodyPr lIns="360000" rIns="270000" anchor="ctr" anchorCtr="0"/>
          <a:lstStyle>
            <a:lvl1pPr marL="0" indent="0">
              <a:spcBef>
                <a:spcPts val="0"/>
              </a:spcBef>
              <a:buNone/>
              <a:defRPr sz="1200" b="0">
                <a:solidFill>
                  <a:schemeClr val="bg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de-DE" noProof="0"/>
              <a:t>Funktion</a:t>
            </a:r>
          </a:p>
        </p:txBody>
      </p:sp>
      <p:sp>
        <p:nvSpPr>
          <p:cNvPr id="20" name="Textplatzhalter 8"/>
          <p:cNvSpPr>
            <a:spLocks noGrp="1"/>
          </p:cNvSpPr>
          <p:nvPr>
            <p:ph type="body" sz="quarter" idx="19" hasCustomPrompt="1"/>
          </p:nvPr>
        </p:nvSpPr>
        <p:spPr bwMode="blackWhite">
          <a:xfrm>
            <a:off x="569092" y="3557484"/>
            <a:ext cx="3420000" cy="184666"/>
          </a:xfrm>
          <a:noFill/>
        </p:spPr>
        <p:txBody>
          <a:bodyPr lIns="360000" rIns="270000" anchor="ctr" anchorCtr="0"/>
          <a:lstStyle>
            <a:lvl1pPr marL="0" indent="0">
              <a:spcBef>
                <a:spcPts val="0"/>
              </a:spcBef>
              <a:buNone/>
              <a:defRPr sz="1200" b="0">
                <a:solidFill>
                  <a:schemeClr val="bg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de-DE" noProof="0"/>
              <a:t>T +49 00 000 000-000</a:t>
            </a:r>
          </a:p>
        </p:txBody>
      </p:sp>
      <p:sp>
        <p:nvSpPr>
          <p:cNvPr id="21" name="Textplatzhalter 8"/>
          <p:cNvSpPr>
            <a:spLocks noGrp="1"/>
          </p:cNvSpPr>
          <p:nvPr>
            <p:ph type="body" sz="quarter" idx="20" hasCustomPrompt="1"/>
          </p:nvPr>
        </p:nvSpPr>
        <p:spPr bwMode="blackWhite">
          <a:xfrm>
            <a:off x="569092" y="3755236"/>
            <a:ext cx="3420000" cy="184666"/>
          </a:xfrm>
          <a:noFill/>
        </p:spPr>
        <p:txBody>
          <a:bodyPr lIns="360000" rIns="270000" anchor="ctr" anchorCtr="0"/>
          <a:lstStyle>
            <a:lvl1pPr marL="0" indent="0">
              <a:spcBef>
                <a:spcPts val="0"/>
              </a:spcBef>
              <a:buNone/>
              <a:defRPr sz="1200" b="0">
                <a:solidFill>
                  <a:schemeClr val="bg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de-DE" noProof="0"/>
              <a:t>vorname.nachname@westnetz.de</a:t>
            </a:r>
          </a:p>
        </p:txBody>
      </p:sp>
    </p:spTree>
    <p:extLst>
      <p:ext uri="{BB962C8B-B14F-4D97-AF65-F5344CB8AC3E}">
        <p14:creationId xmlns:p14="http://schemas.microsoft.com/office/powerpoint/2010/main" val="395920200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Ansprechpartner mit Bild">
    <p:spTree>
      <p:nvGrpSpPr>
        <p:cNvPr id="1" name=""/>
        <p:cNvGrpSpPr/>
        <p:nvPr/>
      </p:nvGrpSpPr>
      <p:grpSpPr>
        <a:xfrm>
          <a:off x="0" y="0"/>
          <a:ext cx="0" cy="0"/>
          <a:chOff x="0" y="0"/>
          <a:chExt cx="0" cy="0"/>
        </a:xfrm>
      </p:grpSpPr>
      <p:sp>
        <p:nvSpPr>
          <p:cNvPr id="32" name="Bildplatzhalter 8"/>
          <p:cNvSpPr>
            <a:spLocks noGrp="1"/>
          </p:cNvSpPr>
          <p:nvPr>
            <p:ph type="pic" sz="quarter" idx="12"/>
          </p:nvPr>
        </p:nvSpPr>
        <p:spPr>
          <a:xfrm>
            <a:off x="578984" y="1454088"/>
            <a:ext cx="3456000" cy="2844000"/>
          </a:xfrm>
          <a:blipFill>
            <a:blip r:embed="rId2"/>
            <a:stretch>
              <a:fillRect/>
            </a:stretch>
          </a:blipFill>
        </p:spPr>
        <p:txBody>
          <a:bodyPr vert="horz" wrap="square" lIns="0" tIns="0" rIns="0" bIns="0" rtlCol="0">
            <a:noAutofit/>
          </a:bodyPr>
          <a:lstStyle>
            <a:lvl1pPr marL="0" indent="0" algn="ctr">
              <a:buFont typeface="Arial" panose="020B0604020202020204" pitchFamily="34" charset="0"/>
              <a:buNone/>
              <a:defRPr lang="de-DE" sz="1000"/>
            </a:lvl1pPr>
          </a:lstStyle>
          <a:p>
            <a:r>
              <a:rPr lang="de-DE"/>
              <a:t>Bild durch Klicken auf Symbol hinzufügen</a:t>
            </a:r>
          </a:p>
        </p:txBody>
      </p:sp>
      <p:grpSp>
        <p:nvGrpSpPr>
          <p:cNvPr id="41" name="Gruppieren 40"/>
          <p:cNvGrpSpPr/>
          <p:nvPr userDrawn="1"/>
        </p:nvGrpSpPr>
        <p:grpSpPr>
          <a:xfrm>
            <a:off x="575556" y="-124966"/>
            <a:ext cx="7416824" cy="108000"/>
            <a:chOff x="575556" y="-124966"/>
            <a:chExt cx="7416824" cy="108000"/>
          </a:xfrm>
        </p:grpSpPr>
        <p:sp>
          <p:nvSpPr>
            <p:cNvPr id="42" name="Freihandform 41"/>
            <p:cNvSpPr/>
            <p:nvPr userDrawn="1"/>
          </p:nvSpPr>
          <p:spPr>
            <a:xfrm>
              <a:off x="575556"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3" name="Freihandform 42"/>
            <p:cNvSpPr/>
            <p:nvPr userDrawn="1"/>
          </p:nvSpPr>
          <p:spPr>
            <a:xfrm>
              <a:off x="4139952"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4" name="Freihandform 43"/>
            <p:cNvSpPr/>
            <p:nvPr userDrawn="1"/>
          </p:nvSpPr>
          <p:spPr>
            <a:xfrm>
              <a:off x="4427984"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5" name="Freihandform 44"/>
            <p:cNvSpPr/>
            <p:nvPr userDrawn="1"/>
          </p:nvSpPr>
          <p:spPr>
            <a:xfrm>
              <a:off x="7992380"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46" name="Gruppieren 45"/>
          <p:cNvGrpSpPr/>
          <p:nvPr userDrawn="1"/>
        </p:nvGrpSpPr>
        <p:grpSpPr>
          <a:xfrm>
            <a:off x="575556" y="5160466"/>
            <a:ext cx="7416824" cy="108000"/>
            <a:chOff x="575556" y="5160466"/>
            <a:chExt cx="7416824" cy="108000"/>
          </a:xfrm>
        </p:grpSpPr>
        <p:sp>
          <p:nvSpPr>
            <p:cNvPr id="47" name="Freihandform 46"/>
            <p:cNvSpPr/>
            <p:nvPr userDrawn="1"/>
          </p:nvSpPr>
          <p:spPr bwMode="gray">
            <a:xfrm>
              <a:off x="575556"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48" name="Freihandform 47"/>
            <p:cNvSpPr/>
            <p:nvPr userDrawn="1"/>
          </p:nvSpPr>
          <p:spPr bwMode="gray">
            <a:xfrm>
              <a:off x="4139952"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49" name="Freihandform 48"/>
            <p:cNvSpPr/>
            <p:nvPr userDrawn="1"/>
          </p:nvSpPr>
          <p:spPr bwMode="gray">
            <a:xfrm>
              <a:off x="4427984"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50" name="Freihandform 49"/>
            <p:cNvSpPr/>
            <p:nvPr userDrawn="1"/>
          </p:nvSpPr>
          <p:spPr bwMode="gray">
            <a:xfrm>
              <a:off x="7992380"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grpSp>
      <p:grpSp>
        <p:nvGrpSpPr>
          <p:cNvPr id="51" name="Gruppieren 50"/>
          <p:cNvGrpSpPr/>
          <p:nvPr userDrawn="1"/>
        </p:nvGrpSpPr>
        <p:grpSpPr>
          <a:xfrm>
            <a:off x="-165953" y="1448006"/>
            <a:ext cx="144000" cy="3175980"/>
            <a:chOff x="-165953" y="1448006"/>
            <a:chExt cx="144000" cy="3175980"/>
          </a:xfrm>
        </p:grpSpPr>
        <p:sp>
          <p:nvSpPr>
            <p:cNvPr id="52" name="Freihandform 51"/>
            <p:cNvSpPr/>
            <p:nvPr/>
          </p:nvSpPr>
          <p:spPr bwMode="gray">
            <a:xfrm rot="16200000">
              <a:off x="-93953" y="4551986"/>
              <a:ext cx="0" cy="144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noProof="0"/>
            </a:p>
          </p:txBody>
        </p:sp>
        <p:sp>
          <p:nvSpPr>
            <p:cNvPr id="53" name="Freihandform 52"/>
            <p:cNvSpPr/>
            <p:nvPr/>
          </p:nvSpPr>
          <p:spPr bwMode="gray">
            <a:xfrm rot="16200000">
              <a:off x="-93953" y="1376006"/>
              <a:ext cx="0" cy="144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noProof="0"/>
            </a:p>
          </p:txBody>
        </p:sp>
      </p:grpSp>
      <p:grpSp>
        <p:nvGrpSpPr>
          <p:cNvPr id="54" name="Gruppieren 53"/>
          <p:cNvGrpSpPr/>
          <p:nvPr userDrawn="1"/>
        </p:nvGrpSpPr>
        <p:grpSpPr>
          <a:xfrm>
            <a:off x="9166242" y="1455627"/>
            <a:ext cx="144000" cy="3171780"/>
            <a:chOff x="9166242" y="1455627"/>
            <a:chExt cx="144000" cy="3171780"/>
          </a:xfrm>
        </p:grpSpPr>
        <p:sp>
          <p:nvSpPr>
            <p:cNvPr id="55" name="Freihandform 54"/>
            <p:cNvSpPr/>
            <p:nvPr userDrawn="1"/>
          </p:nvSpPr>
          <p:spPr>
            <a:xfrm rot="16200000">
              <a:off x="9238242" y="4555407"/>
              <a:ext cx="0" cy="144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56" name="Freihandform 55"/>
            <p:cNvSpPr/>
            <p:nvPr userDrawn="1"/>
          </p:nvSpPr>
          <p:spPr>
            <a:xfrm rot="16200000">
              <a:off x="9238242" y="1383627"/>
              <a:ext cx="0" cy="144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grpSp>
      <p:sp>
        <p:nvSpPr>
          <p:cNvPr id="23" name="Titel 1"/>
          <p:cNvSpPr>
            <a:spLocks noGrp="1"/>
          </p:cNvSpPr>
          <p:nvPr>
            <p:ph type="ctrTitle" hasCustomPrompt="1"/>
          </p:nvPr>
        </p:nvSpPr>
        <p:spPr bwMode="blackWhite">
          <a:xfrm>
            <a:off x="3203848" y="2327340"/>
            <a:ext cx="3456000" cy="2304000"/>
          </a:xfrm>
          <a:solidFill>
            <a:srgbClr val="64B42D"/>
          </a:solidFill>
        </p:spPr>
        <p:txBody>
          <a:bodyPr lIns="360000" tIns="360000" rIns="270000" bIns="270000">
            <a:noAutofit/>
          </a:bodyPr>
          <a:lstStyle>
            <a:lvl1pPr>
              <a:defRPr sz="2400">
                <a:solidFill>
                  <a:schemeClr val="bg1"/>
                </a:solidFill>
              </a:defRPr>
            </a:lvl1pPr>
          </a:lstStyle>
          <a:p>
            <a:r>
              <a:rPr lang="de-DE" noProof="0"/>
              <a:t>Ansprechpartner</a:t>
            </a:r>
          </a:p>
        </p:txBody>
      </p:sp>
      <p:sp>
        <p:nvSpPr>
          <p:cNvPr id="24" name="Textplatzhalter 8"/>
          <p:cNvSpPr>
            <a:spLocks noGrp="1"/>
          </p:cNvSpPr>
          <p:nvPr>
            <p:ph type="body" sz="quarter" idx="13" hasCustomPrompt="1"/>
          </p:nvPr>
        </p:nvSpPr>
        <p:spPr bwMode="blackWhite">
          <a:xfrm>
            <a:off x="3203848" y="3186512"/>
            <a:ext cx="3420000" cy="184666"/>
          </a:xfrm>
        </p:spPr>
        <p:txBody>
          <a:bodyPr lIns="360000" rIns="270000" anchor="ctr" anchorCtr="0"/>
          <a:lstStyle>
            <a:lvl1pPr marL="0" indent="0">
              <a:spcBef>
                <a:spcPts val="0"/>
              </a:spcBef>
              <a:buNone/>
              <a:defRPr sz="1200" b="1">
                <a:solidFill>
                  <a:schemeClr val="bg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de-DE" noProof="0"/>
              <a:t>Vorname Nachname </a:t>
            </a:r>
          </a:p>
        </p:txBody>
      </p:sp>
      <p:sp>
        <p:nvSpPr>
          <p:cNvPr id="26" name="Textplatzhalter 8"/>
          <p:cNvSpPr>
            <a:spLocks noGrp="1"/>
          </p:cNvSpPr>
          <p:nvPr>
            <p:ph type="body" sz="quarter" idx="15" hasCustomPrompt="1"/>
          </p:nvPr>
        </p:nvSpPr>
        <p:spPr bwMode="blackWhite">
          <a:xfrm>
            <a:off x="3203848" y="3384265"/>
            <a:ext cx="3420000" cy="184666"/>
          </a:xfrm>
        </p:spPr>
        <p:txBody>
          <a:bodyPr lIns="360000" rIns="270000" anchor="ctr" anchorCtr="0"/>
          <a:lstStyle>
            <a:lvl1pPr marL="0" indent="0">
              <a:spcBef>
                <a:spcPts val="0"/>
              </a:spcBef>
              <a:buNone/>
              <a:defRPr sz="1200" b="0">
                <a:solidFill>
                  <a:schemeClr val="bg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de-DE" noProof="0"/>
              <a:t>Funktion</a:t>
            </a:r>
          </a:p>
        </p:txBody>
      </p:sp>
      <p:sp>
        <p:nvSpPr>
          <p:cNvPr id="27" name="Textplatzhalter 8"/>
          <p:cNvSpPr>
            <a:spLocks noGrp="1"/>
          </p:cNvSpPr>
          <p:nvPr>
            <p:ph type="body" sz="quarter" idx="16" hasCustomPrompt="1"/>
          </p:nvPr>
        </p:nvSpPr>
        <p:spPr bwMode="blackWhite">
          <a:xfrm>
            <a:off x="3203848" y="3582018"/>
            <a:ext cx="3420000" cy="184666"/>
          </a:xfrm>
        </p:spPr>
        <p:txBody>
          <a:bodyPr lIns="360000" rIns="270000" anchor="ctr" anchorCtr="0"/>
          <a:lstStyle>
            <a:lvl1pPr marL="0" indent="0">
              <a:spcBef>
                <a:spcPts val="0"/>
              </a:spcBef>
              <a:buNone/>
              <a:defRPr sz="1200" b="0">
                <a:solidFill>
                  <a:schemeClr val="bg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de-DE" noProof="0"/>
              <a:t>T +49 00 000 000-000</a:t>
            </a:r>
          </a:p>
        </p:txBody>
      </p:sp>
      <p:sp>
        <p:nvSpPr>
          <p:cNvPr id="28" name="Textplatzhalter 8"/>
          <p:cNvSpPr>
            <a:spLocks noGrp="1"/>
          </p:cNvSpPr>
          <p:nvPr>
            <p:ph type="body" sz="quarter" idx="17" hasCustomPrompt="1"/>
          </p:nvPr>
        </p:nvSpPr>
        <p:spPr bwMode="blackWhite">
          <a:xfrm>
            <a:off x="3203848" y="3779771"/>
            <a:ext cx="3420000" cy="184666"/>
          </a:xfrm>
        </p:spPr>
        <p:txBody>
          <a:bodyPr lIns="360000" rIns="270000" anchor="ctr" anchorCtr="0"/>
          <a:lstStyle>
            <a:lvl1pPr marL="0" indent="0">
              <a:spcBef>
                <a:spcPts val="0"/>
              </a:spcBef>
              <a:buNone/>
              <a:defRPr sz="1200" b="0">
                <a:solidFill>
                  <a:schemeClr val="bg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de-DE" noProof="0"/>
              <a:t>vorname.nachname@westnetz.de</a:t>
            </a:r>
          </a:p>
        </p:txBody>
      </p:sp>
      <p:pic>
        <p:nvPicPr>
          <p:cNvPr id="33" name="Grafik 32">
            <a:extLst>
              <a:ext uri="{FF2B5EF4-FFF2-40B4-BE49-F238E27FC236}">
                <a16:creationId xmlns:a16="http://schemas.microsoft.com/office/drawing/2014/main" id="{638DEA76-0328-4BD5-A8A1-B8940514F53F}"/>
              </a:ext>
            </a:extLst>
          </p:cNvPr>
          <p:cNvPicPr>
            <a:picLocks noChangeAspect="1"/>
          </p:cNvPicPr>
          <p:nvPr userDrawn="1"/>
        </p:nvPicPr>
        <p:blipFill>
          <a:blip r:embed="rId3"/>
          <a:stretch>
            <a:fillRect/>
          </a:stretch>
        </p:blipFill>
        <p:spPr bwMode="black">
          <a:xfrm>
            <a:off x="6481502" y="1462881"/>
            <a:ext cx="1905001" cy="333612"/>
          </a:xfrm>
          <a:prstGeom prst="rect">
            <a:avLst/>
          </a:prstGeom>
        </p:spPr>
      </p:pic>
      <p:pic>
        <p:nvPicPr>
          <p:cNvPr id="29" name="Grafik 28">
            <a:extLst>
              <a:ext uri="{FF2B5EF4-FFF2-40B4-BE49-F238E27FC236}">
                <a16:creationId xmlns:a16="http://schemas.microsoft.com/office/drawing/2014/main" id="{A9F9595F-4DC2-409E-9AED-86300E0DDC93}"/>
              </a:ext>
            </a:extLst>
          </p:cNvPr>
          <p:cNvPicPr>
            <a:picLocks noChangeAspect="1"/>
          </p:cNvPicPr>
          <p:nvPr userDrawn="1"/>
        </p:nvPicPr>
        <p:blipFill>
          <a:blip r:embed="rId4"/>
          <a:stretch>
            <a:fillRect/>
          </a:stretch>
        </p:blipFill>
        <p:spPr bwMode="black">
          <a:xfrm>
            <a:off x="330160" y="215999"/>
            <a:ext cx="1904983" cy="351906"/>
          </a:xfrm>
          <a:prstGeom prst="rect">
            <a:avLst/>
          </a:prstGeom>
        </p:spPr>
      </p:pic>
    </p:spTree>
    <p:extLst>
      <p:ext uri="{BB962C8B-B14F-4D97-AF65-F5344CB8AC3E}">
        <p14:creationId xmlns:p14="http://schemas.microsoft.com/office/powerpoint/2010/main" val="97888058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2 Ansprechpartner mit Bildern">
    <p:spTree>
      <p:nvGrpSpPr>
        <p:cNvPr id="1" name=""/>
        <p:cNvGrpSpPr/>
        <p:nvPr/>
      </p:nvGrpSpPr>
      <p:grpSpPr>
        <a:xfrm>
          <a:off x="0" y="0"/>
          <a:ext cx="0" cy="0"/>
          <a:chOff x="0" y="0"/>
          <a:chExt cx="0" cy="0"/>
        </a:xfrm>
      </p:grpSpPr>
      <p:graphicFrame>
        <p:nvGraphicFramePr>
          <p:cNvPr id="5" name="Objekt 4" hidden="1">
            <a:extLst>
              <a:ext uri="{FF2B5EF4-FFF2-40B4-BE49-F238E27FC236}">
                <a16:creationId xmlns:a16="http://schemas.microsoft.com/office/drawing/2014/main" id="{08E073C1-7380-4C89-99B7-B54793C6B776}"/>
              </a:ext>
            </a:extLst>
          </p:cNvPr>
          <p:cNvGraphicFramePr>
            <a:graphicFrameLocks noChangeAspect="1"/>
          </p:cNvGraphicFramePr>
          <p:nvPr userDrawn="1">
            <p:custDataLst>
              <p:tags r:id="rId1"/>
            </p:custDataLst>
            <p:extLst>
              <p:ext uri="{D42A27DB-BD31-4B8C-83A1-F6EECF244321}">
                <p14:modId xmlns:p14="http://schemas.microsoft.com/office/powerpoint/2010/main" val="393832648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4" imgW="344" imgH="345" progId="TCLayout.ActiveDocument.1">
                  <p:embed/>
                </p:oleObj>
              </mc:Choice>
              <mc:Fallback>
                <p:oleObj name="think-cell Folie" r:id="rId4" imgW="344" imgH="345" progId="TCLayout.ActiveDocument.1">
                  <p:embed/>
                  <p:pic>
                    <p:nvPicPr>
                      <p:cNvPr id="5" name="Objekt 4" hidden="1">
                        <a:extLst>
                          <a:ext uri="{FF2B5EF4-FFF2-40B4-BE49-F238E27FC236}">
                            <a16:creationId xmlns:a16="http://schemas.microsoft.com/office/drawing/2014/main" id="{08E073C1-7380-4C89-99B7-B54793C6B776}"/>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4" name="Rechteck 3" hidden="1">
            <a:extLst>
              <a:ext uri="{FF2B5EF4-FFF2-40B4-BE49-F238E27FC236}">
                <a16:creationId xmlns:a16="http://schemas.microsoft.com/office/drawing/2014/main" id="{EE462C7B-B36B-46D9-A448-94A4E6A6C9F1}"/>
              </a:ext>
            </a:extLst>
          </p:cNvPr>
          <p:cNvSpPr/>
          <p:nvPr userDrawn="1">
            <p:custDataLst>
              <p:tags r:id="rId2"/>
            </p:custDataLst>
          </p:nvPr>
        </p:nvSpPr>
        <p:spPr bwMode="gray">
          <a:xfrm>
            <a:off x="0" y="0"/>
            <a:ext cx="158750" cy="158750"/>
          </a:xfrm>
          <a:prstGeom prst="rect">
            <a:avLst/>
          </a:prstGeom>
          <a:solidFill>
            <a:srgbClr val="64B42D"/>
          </a:solidFill>
          <a:ln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marL="0" lvl="0" indent="0" algn="l">
              <a:spcBef>
                <a:spcPts val="600"/>
              </a:spcBef>
              <a:buFont typeface="Arial" panose="020B0604020202020204" pitchFamily="34" charset="0"/>
              <a:buNone/>
            </a:pPr>
            <a:endParaRPr lang="de-DE" sz="2600" b="0" i="0" baseline="0" err="1">
              <a:solidFill>
                <a:schemeClr val="bg1"/>
              </a:solidFill>
              <a:latin typeface="Calibri" panose="020F0502020204030204" pitchFamily="34" charset="0"/>
              <a:ea typeface="+mj-ea"/>
              <a:cs typeface="+mj-cs"/>
              <a:sym typeface="Calibri" panose="020F0502020204030204" pitchFamily="34" charset="0"/>
            </a:endParaRPr>
          </a:p>
        </p:txBody>
      </p:sp>
      <p:sp>
        <p:nvSpPr>
          <p:cNvPr id="2" name="Titel 1"/>
          <p:cNvSpPr>
            <a:spLocks noGrp="1"/>
          </p:cNvSpPr>
          <p:nvPr>
            <p:ph type="title"/>
          </p:nvPr>
        </p:nvSpPr>
        <p:spPr/>
        <p:txBody>
          <a:bodyPr/>
          <a:lstStyle/>
          <a:p>
            <a:r>
              <a:rPr lang="de-DE" noProof="0"/>
              <a:t>Mastertitelformat bearbeiten</a:t>
            </a:r>
          </a:p>
        </p:txBody>
      </p:sp>
      <p:sp>
        <p:nvSpPr>
          <p:cNvPr id="9" name="Bildplatzhalter 8"/>
          <p:cNvSpPr>
            <a:spLocks noGrp="1" noChangeAspect="1"/>
          </p:cNvSpPr>
          <p:nvPr>
            <p:ph type="pic" sz="quarter" idx="12"/>
          </p:nvPr>
        </p:nvSpPr>
        <p:spPr>
          <a:xfrm>
            <a:off x="581844" y="2714400"/>
            <a:ext cx="1512000" cy="1512000"/>
          </a:xfrm>
          <a:prstGeom prst="ellipse">
            <a:avLst/>
          </a:prstGeom>
          <a:blipFill>
            <a:blip r:embed="rId6"/>
            <a:stretch>
              <a:fillRect/>
            </a:stretch>
          </a:blipFill>
          <a:ln w="76200">
            <a:solidFill>
              <a:srgbClr val="E60055"/>
            </a:solidFill>
          </a:ln>
        </p:spPr>
        <p:txBody>
          <a:bodyPr vert="horz" wrap="square" lIns="0" tIns="0" rIns="0" bIns="0" rtlCol="0">
            <a:noAutofit/>
          </a:bodyPr>
          <a:lstStyle>
            <a:lvl1pPr marL="0" indent="0" algn="ctr">
              <a:buFont typeface="Arial" panose="020B0604020202020204" pitchFamily="34" charset="0"/>
              <a:buNone/>
              <a:defRPr lang="de-DE" sz="1000"/>
            </a:lvl1pPr>
          </a:lstStyle>
          <a:p>
            <a:r>
              <a:rPr lang="de-DE"/>
              <a:t>Bild durch Klicken auf Symbol hinzufügen</a:t>
            </a:r>
          </a:p>
        </p:txBody>
      </p:sp>
      <p:sp>
        <p:nvSpPr>
          <p:cNvPr id="10" name="Bildplatzhalter 8"/>
          <p:cNvSpPr>
            <a:spLocks noGrp="1" noChangeAspect="1"/>
          </p:cNvSpPr>
          <p:nvPr>
            <p:ph type="pic" sz="quarter" idx="13"/>
          </p:nvPr>
        </p:nvSpPr>
        <p:spPr>
          <a:xfrm>
            <a:off x="3420000" y="1455738"/>
            <a:ext cx="1512000" cy="1512000"/>
          </a:xfrm>
          <a:prstGeom prst="ellipse">
            <a:avLst/>
          </a:prstGeom>
          <a:blipFill>
            <a:blip r:embed="rId6"/>
            <a:stretch>
              <a:fillRect/>
            </a:stretch>
          </a:blipFill>
          <a:ln w="76200">
            <a:solidFill>
              <a:schemeClr val="accent3"/>
            </a:solidFill>
          </a:ln>
        </p:spPr>
        <p:txBody>
          <a:bodyPr vert="horz" wrap="square" lIns="0" tIns="0" rIns="0" bIns="0" rtlCol="0">
            <a:noAutofit/>
          </a:bodyPr>
          <a:lstStyle>
            <a:lvl1pPr marL="0" indent="0" algn="ctr">
              <a:buFont typeface="Arial" panose="020B0604020202020204" pitchFamily="34" charset="0"/>
              <a:buNone/>
              <a:defRPr lang="de-DE" sz="1000"/>
            </a:lvl1pPr>
          </a:lstStyle>
          <a:p>
            <a:r>
              <a:rPr lang="de-DE"/>
              <a:t>Bild durch Klicken auf Symbol hinzufügen</a:t>
            </a:r>
          </a:p>
        </p:txBody>
      </p:sp>
      <p:sp>
        <p:nvSpPr>
          <p:cNvPr id="11" name="Textplatzhalter 8"/>
          <p:cNvSpPr>
            <a:spLocks noGrp="1"/>
          </p:cNvSpPr>
          <p:nvPr>
            <p:ph type="body" sz="quarter" idx="14" hasCustomPrompt="1"/>
          </p:nvPr>
        </p:nvSpPr>
        <p:spPr bwMode="gray">
          <a:xfrm>
            <a:off x="2305485" y="3153600"/>
            <a:ext cx="2880000" cy="184666"/>
          </a:xfrm>
        </p:spPr>
        <p:txBody>
          <a:bodyPr lIns="0" rIns="0" anchor="ctr" anchorCtr="0"/>
          <a:lstStyle>
            <a:lvl1pPr marL="0" indent="0">
              <a:spcBef>
                <a:spcPts val="0"/>
              </a:spcBef>
              <a:buNone/>
              <a:defRPr sz="1200" b="1">
                <a:solidFill>
                  <a:schemeClr val="tx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de-DE" noProof="0"/>
              <a:t>Vorname Nachname </a:t>
            </a:r>
          </a:p>
        </p:txBody>
      </p:sp>
      <p:sp>
        <p:nvSpPr>
          <p:cNvPr id="12" name="Textplatzhalter 8"/>
          <p:cNvSpPr>
            <a:spLocks noGrp="1"/>
          </p:cNvSpPr>
          <p:nvPr>
            <p:ph type="body" sz="quarter" idx="15" hasCustomPrompt="1"/>
          </p:nvPr>
        </p:nvSpPr>
        <p:spPr bwMode="gray">
          <a:xfrm>
            <a:off x="2305485" y="3380400"/>
            <a:ext cx="2880000" cy="184666"/>
          </a:xfrm>
        </p:spPr>
        <p:txBody>
          <a:bodyPr lIns="0" rIns="0" anchor="ctr" anchorCtr="0"/>
          <a:lstStyle>
            <a:lvl1pPr marL="0" indent="0">
              <a:spcBef>
                <a:spcPts val="0"/>
              </a:spcBef>
              <a:buNone/>
              <a:defRPr sz="1200" b="0">
                <a:solidFill>
                  <a:schemeClr val="tx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de-DE" noProof="0"/>
              <a:t>Funktion</a:t>
            </a:r>
          </a:p>
        </p:txBody>
      </p:sp>
      <p:sp>
        <p:nvSpPr>
          <p:cNvPr id="13" name="Textplatzhalter 8"/>
          <p:cNvSpPr>
            <a:spLocks noGrp="1"/>
          </p:cNvSpPr>
          <p:nvPr>
            <p:ph type="body" sz="quarter" idx="16" hasCustomPrompt="1"/>
          </p:nvPr>
        </p:nvSpPr>
        <p:spPr bwMode="gray">
          <a:xfrm>
            <a:off x="2305485" y="3535200"/>
            <a:ext cx="2880000" cy="184666"/>
          </a:xfrm>
        </p:spPr>
        <p:txBody>
          <a:bodyPr lIns="0" rIns="0" anchor="ctr" anchorCtr="0"/>
          <a:lstStyle>
            <a:lvl1pPr marL="0" indent="0">
              <a:spcBef>
                <a:spcPts val="0"/>
              </a:spcBef>
              <a:buNone/>
              <a:defRPr sz="1200" b="0">
                <a:solidFill>
                  <a:schemeClr val="tx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de-DE" noProof="0"/>
              <a:t>T +49 00 000 000-000</a:t>
            </a:r>
          </a:p>
        </p:txBody>
      </p:sp>
      <p:sp>
        <p:nvSpPr>
          <p:cNvPr id="14" name="Textplatzhalter 8"/>
          <p:cNvSpPr>
            <a:spLocks noGrp="1"/>
          </p:cNvSpPr>
          <p:nvPr>
            <p:ph type="body" sz="quarter" idx="17" hasCustomPrompt="1"/>
          </p:nvPr>
        </p:nvSpPr>
        <p:spPr bwMode="gray">
          <a:xfrm>
            <a:off x="2305485" y="3686400"/>
            <a:ext cx="2880000" cy="184666"/>
          </a:xfrm>
        </p:spPr>
        <p:txBody>
          <a:bodyPr lIns="0" rIns="0" anchor="ctr" anchorCtr="0"/>
          <a:lstStyle>
            <a:lvl1pPr marL="0" indent="0">
              <a:spcBef>
                <a:spcPts val="0"/>
              </a:spcBef>
              <a:buNone/>
              <a:defRPr sz="1200" b="0">
                <a:solidFill>
                  <a:schemeClr val="tx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de-DE" noProof="0"/>
              <a:t>vorname.nachname@westnetz.de</a:t>
            </a:r>
          </a:p>
        </p:txBody>
      </p:sp>
      <p:sp>
        <p:nvSpPr>
          <p:cNvPr id="15" name="Textplatzhalter 8"/>
          <p:cNvSpPr>
            <a:spLocks noGrp="1"/>
          </p:cNvSpPr>
          <p:nvPr>
            <p:ph type="body" sz="quarter" idx="18" hasCustomPrompt="1"/>
          </p:nvPr>
        </p:nvSpPr>
        <p:spPr bwMode="gray">
          <a:xfrm>
            <a:off x="5113486" y="1886400"/>
            <a:ext cx="2880000" cy="184666"/>
          </a:xfrm>
        </p:spPr>
        <p:txBody>
          <a:bodyPr lIns="0" rIns="0" anchor="ctr" anchorCtr="0"/>
          <a:lstStyle>
            <a:lvl1pPr marL="0" indent="0">
              <a:spcBef>
                <a:spcPts val="0"/>
              </a:spcBef>
              <a:buNone/>
              <a:defRPr sz="1200" b="1">
                <a:solidFill>
                  <a:schemeClr val="tx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de-DE" noProof="0"/>
              <a:t>Vorname Nachname </a:t>
            </a:r>
          </a:p>
        </p:txBody>
      </p:sp>
      <p:sp>
        <p:nvSpPr>
          <p:cNvPr id="16" name="Textplatzhalter 8"/>
          <p:cNvSpPr>
            <a:spLocks noGrp="1"/>
          </p:cNvSpPr>
          <p:nvPr>
            <p:ph type="body" sz="quarter" idx="19" hasCustomPrompt="1"/>
          </p:nvPr>
        </p:nvSpPr>
        <p:spPr bwMode="gray">
          <a:xfrm>
            <a:off x="5113486" y="2116800"/>
            <a:ext cx="2880000" cy="184666"/>
          </a:xfrm>
        </p:spPr>
        <p:txBody>
          <a:bodyPr lIns="0" rIns="0" anchor="ctr" anchorCtr="0"/>
          <a:lstStyle>
            <a:lvl1pPr marL="0" indent="0">
              <a:spcBef>
                <a:spcPts val="0"/>
              </a:spcBef>
              <a:buNone/>
              <a:defRPr sz="1200" b="0">
                <a:solidFill>
                  <a:schemeClr val="tx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de-DE" noProof="0"/>
              <a:t>Funktion</a:t>
            </a:r>
          </a:p>
        </p:txBody>
      </p:sp>
      <p:sp>
        <p:nvSpPr>
          <p:cNvPr id="17" name="Textplatzhalter 8"/>
          <p:cNvSpPr>
            <a:spLocks noGrp="1"/>
          </p:cNvSpPr>
          <p:nvPr>
            <p:ph type="body" sz="quarter" idx="20" hasCustomPrompt="1"/>
          </p:nvPr>
        </p:nvSpPr>
        <p:spPr bwMode="gray">
          <a:xfrm>
            <a:off x="5113486" y="2271600"/>
            <a:ext cx="2880000" cy="184666"/>
          </a:xfrm>
        </p:spPr>
        <p:txBody>
          <a:bodyPr lIns="0" rIns="0" anchor="ctr" anchorCtr="0"/>
          <a:lstStyle>
            <a:lvl1pPr marL="0" indent="0">
              <a:spcBef>
                <a:spcPts val="0"/>
              </a:spcBef>
              <a:buNone/>
              <a:defRPr sz="1200" b="0">
                <a:solidFill>
                  <a:schemeClr val="tx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de-DE" noProof="0"/>
              <a:t>T +49 00 000 000-000</a:t>
            </a:r>
          </a:p>
        </p:txBody>
      </p:sp>
      <p:sp>
        <p:nvSpPr>
          <p:cNvPr id="18" name="Textplatzhalter 8"/>
          <p:cNvSpPr>
            <a:spLocks noGrp="1"/>
          </p:cNvSpPr>
          <p:nvPr>
            <p:ph type="body" sz="quarter" idx="21" hasCustomPrompt="1"/>
          </p:nvPr>
        </p:nvSpPr>
        <p:spPr bwMode="gray">
          <a:xfrm>
            <a:off x="5113486" y="2422800"/>
            <a:ext cx="2880000" cy="184666"/>
          </a:xfrm>
        </p:spPr>
        <p:txBody>
          <a:bodyPr lIns="0" rIns="0" anchor="ctr" anchorCtr="0"/>
          <a:lstStyle>
            <a:lvl1pPr marL="0" indent="0">
              <a:spcBef>
                <a:spcPts val="0"/>
              </a:spcBef>
              <a:buNone/>
              <a:defRPr sz="1200" b="0">
                <a:solidFill>
                  <a:schemeClr val="tx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de-DE" noProof="0"/>
              <a:t>vorname.nachname@westnetz.de</a:t>
            </a:r>
          </a:p>
        </p:txBody>
      </p:sp>
    </p:spTree>
    <p:extLst>
      <p:ext uri="{BB962C8B-B14F-4D97-AF65-F5344CB8AC3E}">
        <p14:creationId xmlns:p14="http://schemas.microsoft.com/office/powerpoint/2010/main" val="283480717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1_Titelfolie 01">
    <p:spTree>
      <p:nvGrpSpPr>
        <p:cNvPr id="1" name=""/>
        <p:cNvGrpSpPr/>
        <p:nvPr/>
      </p:nvGrpSpPr>
      <p:grpSpPr>
        <a:xfrm>
          <a:off x="0" y="0"/>
          <a:ext cx="0" cy="0"/>
          <a:chOff x="0" y="0"/>
          <a:chExt cx="0" cy="0"/>
        </a:xfrm>
      </p:grpSpPr>
      <p:pic>
        <p:nvPicPr>
          <p:cNvPr id="2051" name="Picture 3" descr="Z:\Kunden\JvM\Piske_Phoenix_MAI\OIE_Westnetz\161219_PPT-Briefing\161219_PPT-Briefing\Logos\WESTENETZ\Endorsement_P_RGB_DE.wmf"/>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76263" y="425797"/>
            <a:ext cx="1872000" cy="269162"/>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Z:\Kunden\JvM\Piske_Phoenix_MAI\OIE_Westnetz\161219_PPT-Briefing\161219_PPT-Briefing\Logos\WESTENETZ\WESTNETZ_Logo_p_RGB.wmf"/>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896290" y="1272405"/>
            <a:ext cx="3672000" cy="467095"/>
          </a:xfrm>
          <a:prstGeom prst="rect">
            <a:avLst/>
          </a:prstGeom>
          <a:noFill/>
          <a:extLst>
            <a:ext uri="{909E8E84-426E-40DD-AFC4-6F175D3DCCD1}">
              <a14:hiddenFill xmlns:a14="http://schemas.microsoft.com/office/drawing/2010/main">
                <a:solidFill>
                  <a:srgbClr val="FFFFFF"/>
                </a:solidFill>
              </a14:hiddenFill>
            </a:ext>
          </a:extLst>
        </p:spPr>
      </p:pic>
      <p:sp>
        <p:nvSpPr>
          <p:cNvPr id="2" name="Titel 1"/>
          <p:cNvSpPr>
            <a:spLocks noGrp="1"/>
          </p:cNvSpPr>
          <p:nvPr>
            <p:ph type="ctrTitle" hasCustomPrompt="1"/>
          </p:nvPr>
        </p:nvSpPr>
        <p:spPr bwMode="gray">
          <a:xfrm>
            <a:off x="576263" y="2321635"/>
            <a:ext cx="3993786" cy="2286326"/>
          </a:xfrm>
          <a:solidFill>
            <a:schemeClr val="accent2"/>
          </a:solidFill>
        </p:spPr>
        <p:txBody>
          <a:bodyPr lIns="396000" tIns="396000" rIns="396000" bIns="432000">
            <a:noAutofit/>
          </a:bodyPr>
          <a:lstStyle>
            <a:lvl1pPr>
              <a:defRPr sz="2400" b="0">
                <a:solidFill>
                  <a:schemeClr val="bg1"/>
                </a:solidFill>
              </a:defRPr>
            </a:lvl1pPr>
          </a:lstStyle>
          <a:p>
            <a:r>
              <a:rPr lang="de-DE" noProof="0"/>
              <a:t>Titel durch Klicken hinzufügen</a:t>
            </a:r>
          </a:p>
        </p:txBody>
      </p:sp>
      <p:sp>
        <p:nvSpPr>
          <p:cNvPr id="5" name="Fußzeilenplatzhalter 4"/>
          <p:cNvSpPr>
            <a:spLocks noGrp="1"/>
          </p:cNvSpPr>
          <p:nvPr>
            <p:ph type="ftr" sz="quarter" idx="11"/>
          </p:nvPr>
        </p:nvSpPr>
        <p:spPr bwMode="gray">
          <a:xfrm>
            <a:off x="971916" y="4027882"/>
            <a:ext cx="3168000" cy="153888"/>
          </a:xfrm>
        </p:spPr>
        <p:txBody>
          <a:bodyPr anchor="b" anchorCtr="0"/>
          <a:lstStyle>
            <a:lvl1pPr>
              <a:defRPr sz="1000">
                <a:solidFill>
                  <a:schemeClr val="bg1"/>
                </a:solidFill>
              </a:defRPr>
            </a:lvl1pPr>
          </a:lstStyle>
          <a:p>
            <a:r>
              <a:rPr lang="de-DE"/>
              <a:t>Westnetz GmbH · Datenmanagement</a:t>
            </a:r>
          </a:p>
        </p:txBody>
      </p:sp>
      <p:grpSp>
        <p:nvGrpSpPr>
          <p:cNvPr id="41" name="Gruppieren 40"/>
          <p:cNvGrpSpPr/>
          <p:nvPr userDrawn="1"/>
        </p:nvGrpSpPr>
        <p:grpSpPr>
          <a:xfrm>
            <a:off x="575556" y="-124966"/>
            <a:ext cx="7416824" cy="108000"/>
            <a:chOff x="575556" y="-124966"/>
            <a:chExt cx="7416824" cy="108000"/>
          </a:xfrm>
        </p:grpSpPr>
        <p:sp>
          <p:nvSpPr>
            <p:cNvPr id="42" name="Freihandform 41"/>
            <p:cNvSpPr/>
            <p:nvPr userDrawn="1"/>
          </p:nvSpPr>
          <p:spPr>
            <a:xfrm>
              <a:off x="575556"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3" name="Freihandform 42"/>
            <p:cNvSpPr/>
            <p:nvPr userDrawn="1"/>
          </p:nvSpPr>
          <p:spPr>
            <a:xfrm>
              <a:off x="4139952"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4" name="Freihandform 43"/>
            <p:cNvSpPr/>
            <p:nvPr userDrawn="1"/>
          </p:nvSpPr>
          <p:spPr>
            <a:xfrm>
              <a:off x="4427984"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5" name="Freihandform 44"/>
            <p:cNvSpPr/>
            <p:nvPr userDrawn="1"/>
          </p:nvSpPr>
          <p:spPr>
            <a:xfrm>
              <a:off x="7992380"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46" name="Gruppieren 45"/>
          <p:cNvGrpSpPr/>
          <p:nvPr userDrawn="1"/>
        </p:nvGrpSpPr>
        <p:grpSpPr>
          <a:xfrm>
            <a:off x="575556" y="5160466"/>
            <a:ext cx="7416824" cy="108000"/>
            <a:chOff x="575556" y="5160466"/>
            <a:chExt cx="7416824" cy="108000"/>
          </a:xfrm>
        </p:grpSpPr>
        <p:sp>
          <p:nvSpPr>
            <p:cNvPr id="47" name="Freihandform 46"/>
            <p:cNvSpPr/>
            <p:nvPr userDrawn="1"/>
          </p:nvSpPr>
          <p:spPr bwMode="gray">
            <a:xfrm>
              <a:off x="575556"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48" name="Freihandform 47"/>
            <p:cNvSpPr/>
            <p:nvPr userDrawn="1"/>
          </p:nvSpPr>
          <p:spPr bwMode="gray">
            <a:xfrm>
              <a:off x="4139952"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49" name="Freihandform 48"/>
            <p:cNvSpPr/>
            <p:nvPr userDrawn="1"/>
          </p:nvSpPr>
          <p:spPr bwMode="gray">
            <a:xfrm>
              <a:off x="4427984"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50" name="Freihandform 49"/>
            <p:cNvSpPr/>
            <p:nvPr userDrawn="1"/>
          </p:nvSpPr>
          <p:spPr bwMode="gray">
            <a:xfrm>
              <a:off x="7992380"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grpSp>
      <p:grpSp>
        <p:nvGrpSpPr>
          <p:cNvPr id="51" name="Gruppieren 50"/>
          <p:cNvGrpSpPr/>
          <p:nvPr userDrawn="1"/>
        </p:nvGrpSpPr>
        <p:grpSpPr>
          <a:xfrm>
            <a:off x="-165953" y="1448006"/>
            <a:ext cx="144000" cy="3175980"/>
            <a:chOff x="-165953" y="1448006"/>
            <a:chExt cx="144000" cy="3175980"/>
          </a:xfrm>
        </p:grpSpPr>
        <p:sp>
          <p:nvSpPr>
            <p:cNvPr id="52" name="Freihandform 51"/>
            <p:cNvSpPr/>
            <p:nvPr/>
          </p:nvSpPr>
          <p:spPr bwMode="gray">
            <a:xfrm rot="16200000">
              <a:off x="-93953" y="4551986"/>
              <a:ext cx="0" cy="144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53" name="Freihandform 52"/>
            <p:cNvSpPr/>
            <p:nvPr/>
          </p:nvSpPr>
          <p:spPr bwMode="gray">
            <a:xfrm rot="16200000">
              <a:off x="-93953" y="1376006"/>
              <a:ext cx="0" cy="144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grpSp>
      <p:grpSp>
        <p:nvGrpSpPr>
          <p:cNvPr id="54" name="Gruppieren 53"/>
          <p:cNvGrpSpPr/>
          <p:nvPr userDrawn="1"/>
        </p:nvGrpSpPr>
        <p:grpSpPr>
          <a:xfrm>
            <a:off x="9166242" y="1455627"/>
            <a:ext cx="144000" cy="3171780"/>
            <a:chOff x="9166242" y="1455627"/>
            <a:chExt cx="144000" cy="3171780"/>
          </a:xfrm>
        </p:grpSpPr>
        <p:sp>
          <p:nvSpPr>
            <p:cNvPr id="55" name="Freihandform 54"/>
            <p:cNvSpPr/>
            <p:nvPr userDrawn="1"/>
          </p:nvSpPr>
          <p:spPr>
            <a:xfrm rot="16200000">
              <a:off x="9238242" y="4555407"/>
              <a:ext cx="0" cy="144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56" name="Freihandform 55"/>
            <p:cNvSpPr/>
            <p:nvPr userDrawn="1"/>
          </p:nvSpPr>
          <p:spPr>
            <a:xfrm rot="16200000">
              <a:off x="9238242" y="1383627"/>
              <a:ext cx="0" cy="144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grpSp>
    </p:spTree>
    <p:extLst>
      <p:ext uri="{BB962C8B-B14F-4D97-AF65-F5344CB8AC3E}">
        <p14:creationId xmlns:p14="http://schemas.microsoft.com/office/powerpoint/2010/main" val="150063730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1_Titelfolie 02">
    <p:bg bwMode="gray">
      <p:bgPr>
        <a:solidFill>
          <a:schemeClr val="accent4"/>
        </a:solidFill>
        <a:effectLst/>
      </p:bgPr>
    </p:bg>
    <p:spTree>
      <p:nvGrpSpPr>
        <p:cNvPr id="1" name=""/>
        <p:cNvGrpSpPr/>
        <p:nvPr/>
      </p:nvGrpSpPr>
      <p:grpSpPr>
        <a:xfrm>
          <a:off x="0" y="0"/>
          <a:ext cx="0" cy="0"/>
          <a:chOff x="0" y="0"/>
          <a:chExt cx="0" cy="0"/>
        </a:xfrm>
      </p:grpSpPr>
      <p:grpSp>
        <p:nvGrpSpPr>
          <p:cNvPr id="20" name="Gruppieren 19"/>
          <p:cNvGrpSpPr/>
          <p:nvPr userDrawn="1"/>
        </p:nvGrpSpPr>
        <p:grpSpPr>
          <a:xfrm>
            <a:off x="575556" y="-124966"/>
            <a:ext cx="7416824" cy="108000"/>
            <a:chOff x="575556" y="-124966"/>
            <a:chExt cx="7416824" cy="108000"/>
          </a:xfrm>
        </p:grpSpPr>
        <p:sp>
          <p:nvSpPr>
            <p:cNvPr id="21" name="Freihandform 20"/>
            <p:cNvSpPr/>
            <p:nvPr userDrawn="1"/>
          </p:nvSpPr>
          <p:spPr>
            <a:xfrm>
              <a:off x="575556"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2" name="Freihandform 21"/>
            <p:cNvSpPr/>
            <p:nvPr userDrawn="1"/>
          </p:nvSpPr>
          <p:spPr>
            <a:xfrm>
              <a:off x="4139952"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3" name="Freihandform 22"/>
            <p:cNvSpPr/>
            <p:nvPr userDrawn="1"/>
          </p:nvSpPr>
          <p:spPr>
            <a:xfrm>
              <a:off x="4427984"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0" name="Freihandform 29"/>
            <p:cNvSpPr/>
            <p:nvPr userDrawn="1"/>
          </p:nvSpPr>
          <p:spPr>
            <a:xfrm>
              <a:off x="7992380"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31" name="Gruppieren 30"/>
          <p:cNvGrpSpPr/>
          <p:nvPr userDrawn="1"/>
        </p:nvGrpSpPr>
        <p:grpSpPr>
          <a:xfrm>
            <a:off x="575556" y="5160466"/>
            <a:ext cx="7416824" cy="108000"/>
            <a:chOff x="575556" y="5160466"/>
            <a:chExt cx="7416824" cy="108000"/>
          </a:xfrm>
        </p:grpSpPr>
        <p:sp>
          <p:nvSpPr>
            <p:cNvPr id="32" name="Freihandform 31"/>
            <p:cNvSpPr/>
            <p:nvPr userDrawn="1"/>
          </p:nvSpPr>
          <p:spPr bwMode="gray">
            <a:xfrm>
              <a:off x="575556"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33" name="Freihandform 32"/>
            <p:cNvSpPr/>
            <p:nvPr userDrawn="1"/>
          </p:nvSpPr>
          <p:spPr bwMode="gray">
            <a:xfrm>
              <a:off x="4139952"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34" name="Freihandform 33"/>
            <p:cNvSpPr/>
            <p:nvPr userDrawn="1"/>
          </p:nvSpPr>
          <p:spPr bwMode="gray">
            <a:xfrm>
              <a:off x="4427984"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35" name="Freihandform 34"/>
            <p:cNvSpPr/>
            <p:nvPr userDrawn="1"/>
          </p:nvSpPr>
          <p:spPr bwMode="gray">
            <a:xfrm>
              <a:off x="7992380"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grpSp>
      <p:grpSp>
        <p:nvGrpSpPr>
          <p:cNvPr id="36" name="Gruppieren 35"/>
          <p:cNvGrpSpPr/>
          <p:nvPr userDrawn="1"/>
        </p:nvGrpSpPr>
        <p:grpSpPr>
          <a:xfrm>
            <a:off x="-165953" y="1448006"/>
            <a:ext cx="144000" cy="3175980"/>
            <a:chOff x="-165953" y="1448006"/>
            <a:chExt cx="144000" cy="3175980"/>
          </a:xfrm>
        </p:grpSpPr>
        <p:sp>
          <p:nvSpPr>
            <p:cNvPr id="37" name="Freihandform 36"/>
            <p:cNvSpPr/>
            <p:nvPr/>
          </p:nvSpPr>
          <p:spPr bwMode="gray">
            <a:xfrm rot="16200000">
              <a:off x="-93953" y="4551986"/>
              <a:ext cx="0" cy="144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38" name="Freihandform 37"/>
            <p:cNvSpPr/>
            <p:nvPr/>
          </p:nvSpPr>
          <p:spPr bwMode="gray">
            <a:xfrm rot="16200000">
              <a:off x="-93953" y="1376006"/>
              <a:ext cx="0" cy="144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grpSp>
      <p:grpSp>
        <p:nvGrpSpPr>
          <p:cNvPr id="39" name="Gruppieren 38"/>
          <p:cNvGrpSpPr/>
          <p:nvPr userDrawn="1"/>
        </p:nvGrpSpPr>
        <p:grpSpPr>
          <a:xfrm>
            <a:off x="9166242" y="1455627"/>
            <a:ext cx="144000" cy="3171780"/>
            <a:chOff x="9166242" y="1455627"/>
            <a:chExt cx="144000" cy="3171780"/>
          </a:xfrm>
        </p:grpSpPr>
        <p:sp>
          <p:nvSpPr>
            <p:cNvPr id="40" name="Freihandform 39"/>
            <p:cNvSpPr/>
            <p:nvPr userDrawn="1"/>
          </p:nvSpPr>
          <p:spPr>
            <a:xfrm rot="16200000">
              <a:off x="9238242" y="4555407"/>
              <a:ext cx="0" cy="144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41" name="Freihandform 40"/>
            <p:cNvSpPr/>
            <p:nvPr userDrawn="1"/>
          </p:nvSpPr>
          <p:spPr>
            <a:xfrm rot="16200000">
              <a:off x="9238242" y="1383627"/>
              <a:ext cx="0" cy="144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grpSp>
      <p:sp>
        <p:nvSpPr>
          <p:cNvPr id="26" name="Titel 1"/>
          <p:cNvSpPr>
            <a:spLocks noGrp="1"/>
          </p:cNvSpPr>
          <p:nvPr>
            <p:ph type="ctrTitle" hasCustomPrompt="1"/>
          </p:nvPr>
        </p:nvSpPr>
        <p:spPr bwMode="gray">
          <a:xfrm>
            <a:off x="576263" y="2321635"/>
            <a:ext cx="3993786" cy="2286326"/>
          </a:xfrm>
          <a:solidFill>
            <a:schemeClr val="accent2"/>
          </a:solidFill>
        </p:spPr>
        <p:txBody>
          <a:bodyPr lIns="396000" tIns="396000" rIns="396000" bIns="432000">
            <a:noAutofit/>
          </a:bodyPr>
          <a:lstStyle>
            <a:lvl1pPr>
              <a:defRPr sz="2400" b="0">
                <a:solidFill>
                  <a:schemeClr val="bg1"/>
                </a:solidFill>
              </a:defRPr>
            </a:lvl1pPr>
          </a:lstStyle>
          <a:p>
            <a:r>
              <a:rPr lang="de-DE" noProof="0"/>
              <a:t>Titel durch Klicken hinzufügen</a:t>
            </a:r>
          </a:p>
        </p:txBody>
      </p:sp>
      <p:sp>
        <p:nvSpPr>
          <p:cNvPr id="27" name="Fußzeilenplatzhalter 4"/>
          <p:cNvSpPr>
            <a:spLocks noGrp="1"/>
          </p:cNvSpPr>
          <p:nvPr>
            <p:ph type="ftr" sz="quarter" idx="11"/>
          </p:nvPr>
        </p:nvSpPr>
        <p:spPr bwMode="gray">
          <a:xfrm>
            <a:off x="971916" y="4027882"/>
            <a:ext cx="3168000" cy="153888"/>
          </a:xfrm>
        </p:spPr>
        <p:txBody>
          <a:bodyPr anchor="b" anchorCtr="0"/>
          <a:lstStyle>
            <a:lvl1pPr>
              <a:defRPr sz="1000">
                <a:solidFill>
                  <a:schemeClr val="bg1"/>
                </a:solidFill>
              </a:defRPr>
            </a:lvl1pPr>
          </a:lstStyle>
          <a:p>
            <a:r>
              <a:rPr lang="de-DE"/>
              <a:t>Westnetz GmbH · Datenmanagement</a:t>
            </a:r>
          </a:p>
        </p:txBody>
      </p:sp>
      <p:pic>
        <p:nvPicPr>
          <p:cNvPr id="24" name="Picture 313" descr="Z:\Kunden\JvM\Piske_Phoenix_MAI\OIE_Westnetz\161219_PPT-Briefing\161219_PPT-Briefing\Logos\WESTENETZ\WESTNETZ_Logo_n_RGB.wmf"/>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896290" y="1272386"/>
            <a:ext cx="3672000" cy="46701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Z:\Kunden\JvM\Piske_Phoenix_MAI\OIE_Westnetz\161219_PPT-Briefing\161219_PPT-Briefing\Logos\WESTENETZ\Endorsement_N_RGB_DE.wmf"/>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76263" y="425815"/>
            <a:ext cx="1872000" cy="2691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1762036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1_Titelfolie 03">
    <p:spTree>
      <p:nvGrpSpPr>
        <p:cNvPr id="1" name=""/>
        <p:cNvGrpSpPr/>
        <p:nvPr/>
      </p:nvGrpSpPr>
      <p:grpSpPr>
        <a:xfrm>
          <a:off x="0" y="0"/>
          <a:ext cx="0" cy="0"/>
          <a:chOff x="0" y="0"/>
          <a:chExt cx="0" cy="0"/>
        </a:xfrm>
      </p:grpSpPr>
      <p:sp>
        <p:nvSpPr>
          <p:cNvPr id="3" name="Bildplatzhalter 2"/>
          <p:cNvSpPr>
            <a:spLocks noGrp="1"/>
          </p:cNvSpPr>
          <p:nvPr>
            <p:ph type="pic" sz="quarter" idx="12" hasCustomPrompt="1"/>
          </p:nvPr>
        </p:nvSpPr>
        <p:spPr>
          <a:xfrm>
            <a:off x="0" y="-450"/>
            <a:ext cx="9144000" cy="5143950"/>
          </a:xfrm>
          <a:blipFill>
            <a:blip r:embed="rId2"/>
            <a:stretch>
              <a:fillRect/>
            </a:stretch>
          </a:blipFill>
        </p:spPr>
        <p:txBody>
          <a:bodyPr vert="horz" wrap="square" lIns="0" tIns="0" rIns="0" bIns="0" rtlCol="0">
            <a:noAutofit/>
          </a:bodyPr>
          <a:lstStyle>
            <a:lvl1pPr>
              <a:defRPr lang="de-DE" sz="1000" dirty="0"/>
            </a:lvl1pPr>
          </a:lstStyle>
          <a:p>
            <a:pPr marL="0" lvl="0" indent="0" algn="ctr">
              <a:spcBef>
                <a:spcPts val="0"/>
              </a:spcBef>
              <a:buNone/>
            </a:pPr>
            <a:r>
              <a:rPr lang="de-DE" noProof="0"/>
              <a:t>Bild</a:t>
            </a:r>
          </a:p>
        </p:txBody>
      </p:sp>
      <p:grpSp>
        <p:nvGrpSpPr>
          <p:cNvPr id="20" name="Gruppieren 19"/>
          <p:cNvGrpSpPr/>
          <p:nvPr userDrawn="1"/>
        </p:nvGrpSpPr>
        <p:grpSpPr>
          <a:xfrm>
            <a:off x="575556" y="-124966"/>
            <a:ext cx="7416824" cy="108000"/>
            <a:chOff x="575556" y="-124966"/>
            <a:chExt cx="7416824" cy="108000"/>
          </a:xfrm>
        </p:grpSpPr>
        <p:sp>
          <p:nvSpPr>
            <p:cNvPr id="21" name="Freihandform 20"/>
            <p:cNvSpPr/>
            <p:nvPr userDrawn="1"/>
          </p:nvSpPr>
          <p:spPr>
            <a:xfrm>
              <a:off x="575556"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2" name="Freihandform 21"/>
            <p:cNvSpPr/>
            <p:nvPr userDrawn="1"/>
          </p:nvSpPr>
          <p:spPr>
            <a:xfrm>
              <a:off x="4139952"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3" name="Freihandform 22"/>
            <p:cNvSpPr/>
            <p:nvPr userDrawn="1"/>
          </p:nvSpPr>
          <p:spPr>
            <a:xfrm>
              <a:off x="4427984"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0" name="Freihandform 29"/>
            <p:cNvSpPr/>
            <p:nvPr userDrawn="1"/>
          </p:nvSpPr>
          <p:spPr>
            <a:xfrm>
              <a:off x="7992380"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31" name="Gruppieren 30"/>
          <p:cNvGrpSpPr/>
          <p:nvPr userDrawn="1"/>
        </p:nvGrpSpPr>
        <p:grpSpPr>
          <a:xfrm>
            <a:off x="575556" y="5160466"/>
            <a:ext cx="7416824" cy="108000"/>
            <a:chOff x="575556" y="5160466"/>
            <a:chExt cx="7416824" cy="108000"/>
          </a:xfrm>
        </p:grpSpPr>
        <p:sp>
          <p:nvSpPr>
            <p:cNvPr id="32" name="Freihandform 31"/>
            <p:cNvSpPr/>
            <p:nvPr userDrawn="1"/>
          </p:nvSpPr>
          <p:spPr bwMode="gray">
            <a:xfrm>
              <a:off x="575556"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33" name="Freihandform 32"/>
            <p:cNvSpPr/>
            <p:nvPr userDrawn="1"/>
          </p:nvSpPr>
          <p:spPr bwMode="gray">
            <a:xfrm>
              <a:off x="4139952"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34" name="Freihandform 33"/>
            <p:cNvSpPr/>
            <p:nvPr userDrawn="1"/>
          </p:nvSpPr>
          <p:spPr bwMode="gray">
            <a:xfrm>
              <a:off x="4427984"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35" name="Freihandform 34"/>
            <p:cNvSpPr/>
            <p:nvPr userDrawn="1"/>
          </p:nvSpPr>
          <p:spPr bwMode="gray">
            <a:xfrm>
              <a:off x="7992380"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grpSp>
      <p:grpSp>
        <p:nvGrpSpPr>
          <p:cNvPr id="36" name="Gruppieren 35"/>
          <p:cNvGrpSpPr/>
          <p:nvPr userDrawn="1"/>
        </p:nvGrpSpPr>
        <p:grpSpPr>
          <a:xfrm>
            <a:off x="-165953" y="1448006"/>
            <a:ext cx="144000" cy="3175980"/>
            <a:chOff x="-165953" y="1448006"/>
            <a:chExt cx="144000" cy="3175980"/>
          </a:xfrm>
        </p:grpSpPr>
        <p:sp>
          <p:nvSpPr>
            <p:cNvPr id="37" name="Freihandform 36"/>
            <p:cNvSpPr/>
            <p:nvPr/>
          </p:nvSpPr>
          <p:spPr bwMode="gray">
            <a:xfrm rot="16200000">
              <a:off x="-93953" y="4551986"/>
              <a:ext cx="0" cy="144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38" name="Freihandform 37"/>
            <p:cNvSpPr/>
            <p:nvPr/>
          </p:nvSpPr>
          <p:spPr bwMode="gray">
            <a:xfrm rot="16200000">
              <a:off x="-93953" y="1376006"/>
              <a:ext cx="0" cy="144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grpSp>
      <p:grpSp>
        <p:nvGrpSpPr>
          <p:cNvPr id="39" name="Gruppieren 38"/>
          <p:cNvGrpSpPr/>
          <p:nvPr userDrawn="1"/>
        </p:nvGrpSpPr>
        <p:grpSpPr>
          <a:xfrm>
            <a:off x="9166242" y="1455627"/>
            <a:ext cx="144000" cy="3171780"/>
            <a:chOff x="9166242" y="1455627"/>
            <a:chExt cx="144000" cy="3171780"/>
          </a:xfrm>
        </p:grpSpPr>
        <p:sp>
          <p:nvSpPr>
            <p:cNvPr id="40" name="Freihandform 39"/>
            <p:cNvSpPr/>
            <p:nvPr userDrawn="1"/>
          </p:nvSpPr>
          <p:spPr>
            <a:xfrm rot="16200000">
              <a:off x="9238242" y="4555407"/>
              <a:ext cx="0" cy="144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41" name="Freihandform 40"/>
            <p:cNvSpPr/>
            <p:nvPr userDrawn="1"/>
          </p:nvSpPr>
          <p:spPr>
            <a:xfrm rot="16200000">
              <a:off x="9238242" y="1383627"/>
              <a:ext cx="0" cy="144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grpSp>
      <p:sp>
        <p:nvSpPr>
          <p:cNvPr id="42" name="Titel 1"/>
          <p:cNvSpPr>
            <a:spLocks noGrp="1"/>
          </p:cNvSpPr>
          <p:nvPr>
            <p:ph type="ctrTitle" hasCustomPrompt="1"/>
          </p:nvPr>
        </p:nvSpPr>
        <p:spPr bwMode="gray">
          <a:xfrm>
            <a:off x="5004048" y="1203598"/>
            <a:ext cx="3456384" cy="1692188"/>
          </a:xfrm>
          <a:solidFill>
            <a:srgbClr val="EB4B0A"/>
          </a:solidFill>
        </p:spPr>
        <p:txBody>
          <a:bodyPr lIns="396000" tIns="396000" rIns="396000" bIns="432000">
            <a:noAutofit/>
          </a:bodyPr>
          <a:lstStyle>
            <a:lvl1pPr>
              <a:defRPr sz="2400" b="0">
                <a:solidFill>
                  <a:schemeClr val="bg1"/>
                </a:solidFill>
              </a:defRPr>
            </a:lvl1pPr>
          </a:lstStyle>
          <a:p>
            <a:r>
              <a:rPr lang="de-DE" noProof="0"/>
              <a:t>Titel durch Klicken hinzufügen</a:t>
            </a:r>
          </a:p>
        </p:txBody>
      </p:sp>
      <p:sp>
        <p:nvSpPr>
          <p:cNvPr id="43" name="Fußzeilenplatzhalter 4"/>
          <p:cNvSpPr>
            <a:spLocks noGrp="1"/>
          </p:cNvSpPr>
          <p:nvPr>
            <p:ph type="ftr" sz="quarter" idx="11"/>
          </p:nvPr>
        </p:nvSpPr>
        <p:spPr bwMode="gray">
          <a:xfrm>
            <a:off x="5436984" y="2340042"/>
            <a:ext cx="2844000" cy="153888"/>
          </a:xfrm>
        </p:spPr>
        <p:txBody>
          <a:bodyPr anchor="b" anchorCtr="0"/>
          <a:lstStyle>
            <a:lvl1pPr>
              <a:defRPr sz="1000">
                <a:solidFill>
                  <a:schemeClr val="bg1"/>
                </a:solidFill>
              </a:defRPr>
            </a:lvl1pPr>
          </a:lstStyle>
          <a:p>
            <a:r>
              <a:rPr lang="de-DE"/>
              <a:t>Westnetz GmbH · Datenmanagement</a:t>
            </a:r>
          </a:p>
        </p:txBody>
      </p:sp>
    </p:spTree>
    <p:extLst>
      <p:ext uri="{BB962C8B-B14F-4D97-AF65-F5344CB8AC3E}">
        <p14:creationId xmlns:p14="http://schemas.microsoft.com/office/powerpoint/2010/main" val="250408646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1_Titelfolie 04">
    <p:spTree>
      <p:nvGrpSpPr>
        <p:cNvPr id="1" name=""/>
        <p:cNvGrpSpPr/>
        <p:nvPr/>
      </p:nvGrpSpPr>
      <p:grpSpPr>
        <a:xfrm>
          <a:off x="0" y="0"/>
          <a:ext cx="0" cy="0"/>
          <a:chOff x="0" y="0"/>
          <a:chExt cx="0" cy="0"/>
        </a:xfrm>
      </p:grpSpPr>
      <p:sp>
        <p:nvSpPr>
          <p:cNvPr id="3" name="Bildplatzhalter 2"/>
          <p:cNvSpPr>
            <a:spLocks noGrp="1"/>
          </p:cNvSpPr>
          <p:nvPr>
            <p:ph type="pic" sz="quarter" idx="12" hasCustomPrompt="1"/>
          </p:nvPr>
        </p:nvSpPr>
        <p:spPr>
          <a:xfrm>
            <a:off x="0" y="-450"/>
            <a:ext cx="9144000" cy="5143950"/>
          </a:xfrm>
          <a:blipFill>
            <a:blip r:embed="rId2"/>
            <a:stretch>
              <a:fillRect/>
            </a:stretch>
          </a:blipFill>
        </p:spPr>
        <p:txBody>
          <a:bodyPr vert="horz" wrap="square" lIns="0" tIns="0" rIns="0" bIns="0" rtlCol="0">
            <a:noAutofit/>
          </a:bodyPr>
          <a:lstStyle>
            <a:lvl1pPr>
              <a:defRPr lang="de-DE" sz="1000" dirty="0"/>
            </a:lvl1pPr>
          </a:lstStyle>
          <a:p>
            <a:pPr marL="0" lvl="0" indent="0" algn="ctr">
              <a:spcBef>
                <a:spcPts val="0"/>
              </a:spcBef>
              <a:buNone/>
            </a:pPr>
            <a:r>
              <a:rPr lang="de-DE" noProof="0"/>
              <a:t>Bild</a:t>
            </a:r>
          </a:p>
        </p:txBody>
      </p:sp>
      <p:grpSp>
        <p:nvGrpSpPr>
          <p:cNvPr id="20" name="Gruppieren 19"/>
          <p:cNvGrpSpPr/>
          <p:nvPr userDrawn="1"/>
        </p:nvGrpSpPr>
        <p:grpSpPr>
          <a:xfrm>
            <a:off x="575556" y="-124966"/>
            <a:ext cx="7416824" cy="108000"/>
            <a:chOff x="575556" y="-124966"/>
            <a:chExt cx="7416824" cy="108000"/>
          </a:xfrm>
        </p:grpSpPr>
        <p:sp>
          <p:nvSpPr>
            <p:cNvPr id="21" name="Freihandform 20"/>
            <p:cNvSpPr/>
            <p:nvPr userDrawn="1"/>
          </p:nvSpPr>
          <p:spPr>
            <a:xfrm>
              <a:off x="575556"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2" name="Freihandform 21"/>
            <p:cNvSpPr/>
            <p:nvPr userDrawn="1"/>
          </p:nvSpPr>
          <p:spPr>
            <a:xfrm>
              <a:off x="4139952"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3" name="Freihandform 22"/>
            <p:cNvSpPr/>
            <p:nvPr userDrawn="1"/>
          </p:nvSpPr>
          <p:spPr>
            <a:xfrm>
              <a:off x="4427984"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0" name="Freihandform 29"/>
            <p:cNvSpPr/>
            <p:nvPr userDrawn="1"/>
          </p:nvSpPr>
          <p:spPr>
            <a:xfrm>
              <a:off x="7992380"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31" name="Gruppieren 30"/>
          <p:cNvGrpSpPr/>
          <p:nvPr userDrawn="1"/>
        </p:nvGrpSpPr>
        <p:grpSpPr>
          <a:xfrm>
            <a:off x="575556" y="5160466"/>
            <a:ext cx="7416824" cy="108000"/>
            <a:chOff x="575556" y="5160466"/>
            <a:chExt cx="7416824" cy="108000"/>
          </a:xfrm>
        </p:grpSpPr>
        <p:sp>
          <p:nvSpPr>
            <p:cNvPr id="32" name="Freihandform 31"/>
            <p:cNvSpPr/>
            <p:nvPr userDrawn="1"/>
          </p:nvSpPr>
          <p:spPr bwMode="gray">
            <a:xfrm>
              <a:off x="575556"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33" name="Freihandform 32"/>
            <p:cNvSpPr/>
            <p:nvPr userDrawn="1"/>
          </p:nvSpPr>
          <p:spPr bwMode="gray">
            <a:xfrm>
              <a:off x="4139952"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34" name="Freihandform 33"/>
            <p:cNvSpPr/>
            <p:nvPr userDrawn="1"/>
          </p:nvSpPr>
          <p:spPr bwMode="gray">
            <a:xfrm>
              <a:off x="4427984"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35" name="Freihandform 34"/>
            <p:cNvSpPr/>
            <p:nvPr userDrawn="1"/>
          </p:nvSpPr>
          <p:spPr bwMode="gray">
            <a:xfrm>
              <a:off x="7992380"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grpSp>
      <p:grpSp>
        <p:nvGrpSpPr>
          <p:cNvPr id="36" name="Gruppieren 35"/>
          <p:cNvGrpSpPr/>
          <p:nvPr userDrawn="1"/>
        </p:nvGrpSpPr>
        <p:grpSpPr>
          <a:xfrm>
            <a:off x="-165953" y="1448006"/>
            <a:ext cx="144000" cy="3175980"/>
            <a:chOff x="-165953" y="1448006"/>
            <a:chExt cx="144000" cy="3175980"/>
          </a:xfrm>
        </p:grpSpPr>
        <p:sp>
          <p:nvSpPr>
            <p:cNvPr id="37" name="Freihandform 36"/>
            <p:cNvSpPr/>
            <p:nvPr/>
          </p:nvSpPr>
          <p:spPr bwMode="gray">
            <a:xfrm rot="16200000">
              <a:off x="-93953" y="4551986"/>
              <a:ext cx="0" cy="144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38" name="Freihandform 37"/>
            <p:cNvSpPr/>
            <p:nvPr/>
          </p:nvSpPr>
          <p:spPr bwMode="gray">
            <a:xfrm rot="16200000">
              <a:off x="-93953" y="1376006"/>
              <a:ext cx="0" cy="144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grpSp>
      <p:grpSp>
        <p:nvGrpSpPr>
          <p:cNvPr id="39" name="Gruppieren 38"/>
          <p:cNvGrpSpPr/>
          <p:nvPr userDrawn="1"/>
        </p:nvGrpSpPr>
        <p:grpSpPr>
          <a:xfrm>
            <a:off x="9166242" y="1455627"/>
            <a:ext cx="144000" cy="3171780"/>
            <a:chOff x="9166242" y="1455627"/>
            <a:chExt cx="144000" cy="3171780"/>
          </a:xfrm>
        </p:grpSpPr>
        <p:sp>
          <p:nvSpPr>
            <p:cNvPr id="40" name="Freihandform 39"/>
            <p:cNvSpPr/>
            <p:nvPr userDrawn="1"/>
          </p:nvSpPr>
          <p:spPr>
            <a:xfrm rot="16200000">
              <a:off x="9238242" y="4555407"/>
              <a:ext cx="0" cy="144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41" name="Freihandform 40"/>
            <p:cNvSpPr/>
            <p:nvPr userDrawn="1"/>
          </p:nvSpPr>
          <p:spPr>
            <a:xfrm rot="16200000">
              <a:off x="9238242" y="1383627"/>
              <a:ext cx="0" cy="144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grpSp>
      <p:sp>
        <p:nvSpPr>
          <p:cNvPr id="42" name="Titel 1"/>
          <p:cNvSpPr>
            <a:spLocks noGrp="1"/>
          </p:cNvSpPr>
          <p:nvPr>
            <p:ph type="ctrTitle" hasCustomPrompt="1"/>
          </p:nvPr>
        </p:nvSpPr>
        <p:spPr bwMode="gray">
          <a:xfrm>
            <a:off x="791580" y="1355236"/>
            <a:ext cx="3456384" cy="1692188"/>
          </a:xfrm>
          <a:solidFill>
            <a:srgbClr val="64B42D"/>
          </a:solidFill>
        </p:spPr>
        <p:txBody>
          <a:bodyPr lIns="396000" tIns="396000" rIns="396000" bIns="432000">
            <a:noAutofit/>
          </a:bodyPr>
          <a:lstStyle>
            <a:lvl1pPr>
              <a:defRPr sz="2400" b="0">
                <a:solidFill>
                  <a:schemeClr val="bg1"/>
                </a:solidFill>
              </a:defRPr>
            </a:lvl1pPr>
          </a:lstStyle>
          <a:p>
            <a:r>
              <a:rPr lang="de-DE" noProof="0"/>
              <a:t>Titel durch Klicken hinzufügen</a:t>
            </a:r>
          </a:p>
        </p:txBody>
      </p:sp>
      <p:sp>
        <p:nvSpPr>
          <p:cNvPr id="43" name="Fußzeilenplatzhalter 4"/>
          <p:cNvSpPr>
            <a:spLocks noGrp="1"/>
          </p:cNvSpPr>
          <p:nvPr>
            <p:ph type="ftr" sz="quarter" idx="11"/>
          </p:nvPr>
        </p:nvSpPr>
        <p:spPr bwMode="gray">
          <a:xfrm>
            <a:off x="1224516" y="2491678"/>
            <a:ext cx="2844000" cy="153888"/>
          </a:xfrm>
        </p:spPr>
        <p:txBody>
          <a:bodyPr anchor="b" anchorCtr="0"/>
          <a:lstStyle>
            <a:lvl1pPr>
              <a:defRPr sz="1000">
                <a:solidFill>
                  <a:schemeClr val="bg1"/>
                </a:solidFill>
              </a:defRPr>
            </a:lvl1pPr>
          </a:lstStyle>
          <a:p>
            <a:r>
              <a:rPr lang="de-DE"/>
              <a:t>Westnetz GmbH · Datenmanagement</a:t>
            </a:r>
          </a:p>
        </p:txBody>
      </p:sp>
    </p:spTree>
    <p:extLst>
      <p:ext uri="{BB962C8B-B14F-4D97-AF65-F5344CB8AC3E}">
        <p14:creationId xmlns:p14="http://schemas.microsoft.com/office/powerpoint/2010/main" val="86640433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1_Titelfolie 05">
    <p:spTree>
      <p:nvGrpSpPr>
        <p:cNvPr id="1" name=""/>
        <p:cNvGrpSpPr/>
        <p:nvPr/>
      </p:nvGrpSpPr>
      <p:grpSpPr>
        <a:xfrm>
          <a:off x="0" y="0"/>
          <a:ext cx="0" cy="0"/>
          <a:chOff x="0" y="0"/>
          <a:chExt cx="0" cy="0"/>
        </a:xfrm>
      </p:grpSpPr>
      <p:grpSp>
        <p:nvGrpSpPr>
          <p:cNvPr id="20" name="Gruppieren 19"/>
          <p:cNvGrpSpPr/>
          <p:nvPr userDrawn="1"/>
        </p:nvGrpSpPr>
        <p:grpSpPr>
          <a:xfrm>
            <a:off x="575556" y="-124966"/>
            <a:ext cx="7416824" cy="108000"/>
            <a:chOff x="575556" y="-124966"/>
            <a:chExt cx="7416824" cy="108000"/>
          </a:xfrm>
        </p:grpSpPr>
        <p:sp>
          <p:nvSpPr>
            <p:cNvPr id="21" name="Freihandform 20"/>
            <p:cNvSpPr/>
            <p:nvPr userDrawn="1"/>
          </p:nvSpPr>
          <p:spPr>
            <a:xfrm>
              <a:off x="575556"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2" name="Freihandform 21"/>
            <p:cNvSpPr/>
            <p:nvPr userDrawn="1"/>
          </p:nvSpPr>
          <p:spPr>
            <a:xfrm>
              <a:off x="4139952"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3" name="Freihandform 22"/>
            <p:cNvSpPr/>
            <p:nvPr userDrawn="1"/>
          </p:nvSpPr>
          <p:spPr>
            <a:xfrm>
              <a:off x="4427984"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0" name="Freihandform 29"/>
            <p:cNvSpPr/>
            <p:nvPr userDrawn="1"/>
          </p:nvSpPr>
          <p:spPr>
            <a:xfrm>
              <a:off x="7992380"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31" name="Gruppieren 30"/>
          <p:cNvGrpSpPr/>
          <p:nvPr userDrawn="1"/>
        </p:nvGrpSpPr>
        <p:grpSpPr>
          <a:xfrm>
            <a:off x="575556" y="5160466"/>
            <a:ext cx="7416824" cy="108000"/>
            <a:chOff x="575556" y="5160466"/>
            <a:chExt cx="7416824" cy="108000"/>
          </a:xfrm>
        </p:grpSpPr>
        <p:sp>
          <p:nvSpPr>
            <p:cNvPr id="32" name="Freihandform 31"/>
            <p:cNvSpPr/>
            <p:nvPr userDrawn="1"/>
          </p:nvSpPr>
          <p:spPr bwMode="gray">
            <a:xfrm>
              <a:off x="575556"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33" name="Freihandform 32"/>
            <p:cNvSpPr/>
            <p:nvPr userDrawn="1"/>
          </p:nvSpPr>
          <p:spPr bwMode="gray">
            <a:xfrm>
              <a:off x="4139952"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34" name="Freihandform 33"/>
            <p:cNvSpPr/>
            <p:nvPr userDrawn="1"/>
          </p:nvSpPr>
          <p:spPr bwMode="gray">
            <a:xfrm>
              <a:off x="4427984"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35" name="Freihandform 34"/>
            <p:cNvSpPr/>
            <p:nvPr userDrawn="1"/>
          </p:nvSpPr>
          <p:spPr bwMode="gray">
            <a:xfrm>
              <a:off x="7992380"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grpSp>
      <p:grpSp>
        <p:nvGrpSpPr>
          <p:cNvPr id="36" name="Gruppieren 35"/>
          <p:cNvGrpSpPr/>
          <p:nvPr userDrawn="1"/>
        </p:nvGrpSpPr>
        <p:grpSpPr>
          <a:xfrm>
            <a:off x="-165953" y="1448006"/>
            <a:ext cx="144000" cy="3175980"/>
            <a:chOff x="-165953" y="1448006"/>
            <a:chExt cx="144000" cy="3175980"/>
          </a:xfrm>
        </p:grpSpPr>
        <p:sp>
          <p:nvSpPr>
            <p:cNvPr id="37" name="Freihandform 36"/>
            <p:cNvSpPr/>
            <p:nvPr/>
          </p:nvSpPr>
          <p:spPr bwMode="gray">
            <a:xfrm rot="16200000">
              <a:off x="-93953" y="4551986"/>
              <a:ext cx="0" cy="144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38" name="Freihandform 37"/>
            <p:cNvSpPr/>
            <p:nvPr/>
          </p:nvSpPr>
          <p:spPr bwMode="gray">
            <a:xfrm rot="16200000">
              <a:off x="-93953" y="1376006"/>
              <a:ext cx="0" cy="144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grpSp>
      <p:grpSp>
        <p:nvGrpSpPr>
          <p:cNvPr id="39" name="Gruppieren 38"/>
          <p:cNvGrpSpPr/>
          <p:nvPr userDrawn="1"/>
        </p:nvGrpSpPr>
        <p:grpSpPr>
          <a:xfrm>
            <a:off x="9166242" y="1455627"/>
            <a:ext cx="144000" cy="3171780"/>
            <a:chOff x="9166242" y="1455627"/>
            <a:chExt cx="144000" cy="3171780"/>
          </a:xfrm>
        </p:grpSpPr>
        <p:sp>
          <p:nvSpPr>
            <p:cNvPr id="40" name="Freihandform 39"/>
            <p:cNvSpPr/>
            <p:nvPr userDrawn="1"/>
          </p:nvSpPr>
          <p:spPr>
            <a:xfrm rot="16200000">
              <a:off x="9238242" y="4555407"/>
              <a:ext cx="0" cy="144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41" name="Freihandform 40"/>
            <p:cNvSpPr/>
            <p:nvPr userDrawn="1"/>
          </p:nvSpPr>
          <p:spPr>
            <a:xfrm rot="16200000">
              <a:off x="9238242" y="1383627"/>
              <a:ext cx="0" cy="144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grpSp>
      <p:sp>
        <p:nvSpPr>
          <p:cNvPr id="42" name="Titel 1"/>
          <p:cNvSpPr>
            <a:spLocks noGrp="1"/>
          </p:cNvSpPr>
          <p:nvPr>
            <p:ph type="ctrTitle" hasCustomPrompt="1"/>
          </p:nvPr>
        </p:nvSpPr>
        <p:spPr bwMode="gray">
          <a:xfrm>
            <a:off x="3564000" y="2535238"/>
            <a:ext cx="4788420" cy="1208762"/>
          </a:xfrm>
          <a:noFill/>
        </p:spPr>
        <p:txBody>
          <a:bodyPr vert="horz" wrap="square" lIns="0" tIns="0" rIns="0" bIns="0" rtlCol="0" anchor="b" anchorCtr="0">
            <a:noAutofit/>
          </a:bodyPr>
          <a:lstStyle>
            <a:lvl1pPr>
              <a:defRPr lang="en-GB" sz="2800" b="0" noProof="0" dirty="0">
                <a:solidFill>
                  <a:schemeClr val="tx1"/>
                </a:solidFill>
              </a:defRPr>
            </a:lvl1pPr>
          </a:lstStyle>
          <a:p>
            <a:pPr lvl="0"/>
            <a:r>
              <a:rPr lang="de-DE" noProof="0"/>
              <a:t>Titel durch Klicken hinzufügen</a:t>
            </a:r>
          </a:p>
        </p:txBody>
      </p:sp>
      <p:sp>
        <p:nvSpPr>
          <p:cNvPr id="43" name="Fußzeilenplatzhalter 4"/>
          <p:cNvSpPr>
            <a:spLocks noGrp="1"/>
          </p:cNvSpPr>
          <p:nvPr>
            <p:ph type="ftr" sz="quarter" idx="11"/>
          </p:nvPr>
        </p:nvSpPr>
        <p:spPr bwMode="gray">
          <a:xfrm>
            <a:off x="3564000" y="3913911"/>
            <a:ext cx="4428380" cy="153888"/>
          </a:xfrm>
        </p:spPr>
        <p:txBody>
          <a:bodyPr anchor="t" anchorCtr="0"/>
          <a:lstStyle>
            <a:lvl1pPr>
              <a:defRPr sz="1000">
                <a:solidFill>
                  <a:schemeClr val="tx1"/>
                </a:solidFill>
              </a:defRPr>
            </a:lvl1pPr>
          </a:lstStyle>
          <a:p>
            <a:r>
              <a:rPr lang="de-DE"/>
              <a:t>Westnetz GmbH · Datenmanagement</a:t>
            </a:r>
          </a:p>
        </p:txBody>
      </p:sp>
      <p:pic>
        <p:nvPicPr>
          <p:cNvPr id="24" name="Picture 3" descr="Z:\Kunden\JvM\Piske_Phoenix_MAI\OIE_Westnetz\161219_PPT-Briefing\161219_PPT-Briefing\Logos\WESTENETZ\Endorsement_P_RGB_DE.wmf"/>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76263" y="425797"/>
            <a:ext cx="1872000" cy="269162"/>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2" descr="Z:\Kunden\JvM\Piske_Phoenix_MAI\OIE_Westnetz\161219_PPT-Briefing\161219_PPT-Briefing\Logos\WESTENETZ\WESTNETZ_Logo_p_RGB.wmf"/>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896290" y="1272405"/>
            <a:ext cx="3672000" cy="4670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318433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1_Titelfolie 06">
    <p:bg bwMode="gray">
      <p:bgPr>
        <a:solidFill>
          <a:schemeClr val="accent4"/>
        </a:solidFill>
        <a:effectLst/>
      </p:bgPr>
    </p:bg>
    <p:spTree>
      <p:nvGrpSpPr>
        <p:cNvPr id="1" name=""/>
        <p:cNvGrpSpPr/>
        <p:nvPr/>
      </p:nvGrpSpPr>
      <p:grpSpPr>
        <a:xfrm>
          <a:off x="0" y="0"/>
          <a:ext cx="0" cy="0"/>
          <a:chOff x="0" y="0"/>
          <a:chExt cx="0" cy="0"/>
        </a:xfrm>
      </p:grpSpPr>
      <p:grpSp>
        <p:nvGrpSpPr>
          <p:cNvPr id="20" name="Gruppieren 19"/>
          <p:cNvGrpSpPr/>
          <p:nvPr userDrawn="1"/>
        </p:nvGrpSpPr>
        <p:grpSpPr>
          <a:xfrm>
            <a:off x="575556" y="-124966"/>
            <a:ext cx="7416824" cy="108000"/>
            <a:chOff x="575556" y="-124966"/>
            <a:chExt cx="7416824" cy="108000"/>
          </a:xfrm>
        </p:grpSpPr>
        <p:sp>
          <p:nvSpPr>
            <p:cNvPr id="21" name="Freihandform 20"/>
            <p:cNvSpPr/>
            <p:nvPr userDrawn="1"/>
          </p:nvSpPr>
          <p:spPr>
            <a:xfrm>
              <a:off x="575556"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noProof="0"/>
            </a:p>
          </p:txBody>
        </p:sp>
        <p:sp>
          <p:nvSpPr>
            <p:cNvPr id="22" name="Freihandform 21"/>
            <p:cNvSpPr/>
            <p:nvPr userDrawn="1"/>
          </p:nvSpPr>
          <p:spPr>
            <a:xfrm>
              <a:off x="4139952"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noProof="0"/>
            </a:p>
          </p:txBody>
        </p:sp>
        <p:sp>
          <p:nvSpPr>
            <p:cNvPr id="23" name="Freihandform 22"/>
            <p:cNvSpPr/>
            <p:nvPr userDrawn="1"/>
          </p:nvSpPr>
          <p:spPr>
            <a:xfrm>
              <a:off x="4427984"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noProof="0"/>
            </a:p>
          </p:txBody>
        </p:sp>
        <p:sp>
          <p:nvSpPr>
            <p:cNvPr id="30" name="Freihandform 29"/>
            <p:cNvSpPr/>
            <p:nvPr userDrawn="1"/>
          </p:nvSpPr>
          <p:spPr>
            <a:xfrm>
              <a:off x="7992380"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noProof="0"/>
            </a:p>
          </p:txBody>
        </p:sp>
      </p:grpSp>
      <p:grpSp>
        <p:nvGrpSpPr>
          <p:cNvPr id="31" name="Gruppieren 30"/>
          <p:cNvGrpSpPr/>
          <p:nvPr userDrawn="1"/>
        </p:nvGrpSpPr>
        <p:grpSpPr>
          <a:xfrm>
            <a:off x="575556" y="5160466"/>
            <a:ext cx="7416824" cy="108000"/>
            <a:chOff x="575556" y="5160466"/>
            <a:chExt cx="7416824" cy="108000"/>
          </a:xfrm>
        </p:grpSpPr>
        <p:sp>
          <p:nvSpPr>
            <p:cNvPr id="32" name="Freihandform 31"/>
            <p:cNvSpPr/>
            <p:nvPr userDrawn="1"/>
          </p:nvSpPr>
          <p:spPr bwMode="gray">
            <a:xfrm>
              <a:off x="575556"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noProof="0"/>
            </a:p>
          </p:txBody>
        </p:sp>
        <p:sp>
          <p:nvSpPr>
            <p:cNvPr id="33" name="Freihandform 32"/>
            <p:cNvSpPr/>
            <p:nvPr userDrawn="1"/>
          </p:nvSpPr>
          <p:spPr bwMode="gray">
            <a:xfrm>
              <a:off x="4139952"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noProof="0"/>
            </a:p>
          </p:txBody>
        </p:sp>
        <p:sp>
          <p:nvSpPr>
            <p:cNvPr id="34" name="Freihandform 33"/>
            <p:cNvSpPr/>
            <p:nvPr userDrawn="1"/>
          </p:nvSpPr>
          <p:spPr bwMode="gray">
            <a:xfrm>
              <a:off x="4427984"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noProof="0"/>
            </a:p>
          </p:txBody>
        </p:sp>
        <p:sp>
          <p:nvSpPr>
            <p:cNvPr id="35" name="Freihandform 34"/>
            <p:cNvSpPr/>
            <p:nvPr userDrawn="1"/>
          </p:nvSpPr>
          <p:spPr bwMode="gray">
            <a:xfrm>
              <a:off x="7992380"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noProof="0"/>
            </a:p>
          </p:txBody>
        </p:sp>
      </p:grpSp>
      <p:grpSp>
        <p:nvGrpSpPr>
          <p:cNvPr id="36" name="Gruppieren 35"/>
          <p:cNvGrpSpPr/>
          <p:nvPr userDrawn="1"/>
        </p:nvGrpSpPr>
        <p:grpSpPr>
          <a:xfrm>
            <a:off x="-165953" y="1448006"/>
            <a:ext cx="144000" cy="3175980"/>
            <a:chOff x="-165953" y="1448006"/>
            <a:chExt cx="144000" cy="3175980"/>
          </a:xfrm>
        </p:grpSpPr>
        <p:sp>
          <p:nvSpPr>
            <p:cNvPr id="37" name="Freihandform 36"/>
            <p:cNvSpPr/>
            <p:nvPr/>
          </p:nvSpPr>
          <p:spPr bwMode="gray">
            <a:xfrm rot="16200000">
              <a:off x="-93953" y="4551986"/>
              <a:ext cx="0" cy="144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noProof="0"/>
            </a:p>
          </p:txBody>
        </p:sp>
        <p:sp>
          <p:nvSpPr>
            <p:cNvPr id="38" name="Freihandform 37"/>
            <p:cNvSpPr/>
            <p:nvPr/>
          </p:nvSpPr>
          <p:spPr bwMode="gray">
            <a:xfrm rot="16200000">
              <a:off x="-93953" y="1376006"/>
              <a:ext cx="0" cy="144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noProof="0"/>
            </a:p>
          </p:txBody>
        </p:sp>
      </p:grpSp>
      <p:grpSp>
        <p:nvGrpSpPr>
          <p:cNvPr id="39" name="Gruppieren 38"/>
          <p:cNvGrpSpPr/>
          <p:nvPr userDrawn="1"/>
        </p:nvGrpSpPr>
        <p:grpSpPr>
          <a:xfrm>
            <a:off x="9166242" y="1455627"/>
            <a:ext cx="144000" cy="3171780"/>
            <a:chOff x="9166242" y="1455627"/>
            <a:chExt cx="144000" cy="3171780"/>
          </a:xfrm>
        </p:grpSpPr>
        <p:sp>
          <p:nvSpPr>
            <p:cNvPr id="40" name="Freihandform 39"/>
            <p:cNvSpPr/>
            <p:nvPr userDrawn="1"/>
          </p:nvSpPr>
          <p:spPr>
            <a:xfrm rot="16200000">
              <a:off x="9238242" y="4555407"/>
              <a:ext cx="0" cy="144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noProof="0"/>
            </a:p>
          </p:txBody>
        </p:sp>
        <p:sp>
          <p:nvSpPr>
            <p:cNvPr id="41" name="Freihandform 40"/>
            <p:cNvSpPr/>
            <p:nvPr userDrawn="1"/>
          </p:nvSpPr>
          <p:spPr>
            <a:xfrm rot="16200000">
              <a:off x="9238242" y="1383627"/>
              <a:ext cx="0" cy="144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noProof="0"/>
            </a:p>
          </p:txBody>
        </p:sp>
      </p:grpSp>
      <p:sp>
        <p:nvSpPr>
          <p:cNvPr id="42" name="Titel 1"/>
          <p:cNvSpPr>
            <a:spLocks noGrp="1"/>
          </p:cNvSpPr>
          <p:nvPr>
            <p:ph type="ctrTitle" hasCustomPrompt="1"/>
          </p:nvPr>
        </p:nvSpPr>
        <p:spPr bwMode="gray">
          <a:xfrm>
            <a:off x="3563888" y="2535238"/>
            <a:ext cx="4788000" cy="1208862"/>
          </a:xfrm>
          <a:noFill/>
        </p:spPr>
        <p:txBody>
          <a:bodyPr lIns="0" tIns="0" rIns="0" bIns="0" anchor="b" anchorCtr="0">
            <a:noAutofit/>
          </a:bodyPr>
          <a:lstStyle>
            <a:lvl1pPr>
              <a:defRPr sz="2800" b="0">
                <a:solidFill>
                  <a:schemeClr val="bg1"/>
                </a:solidFill>
              </a:defRPr>
            </a:lvl1pPr>
          </a:lstStyle>
          <a:p>
            <a:r>
              <a:rPr lang="de-DE" noProof="0"/>
              <a:t>Titel durch Klicken hinzufügen</a:t>
            </a:r>
          </a:p>
        </p:txBody>
      </p:sp>
      <p:sp>
        <p:nvSpPr>
          <p:cNvPr id="43" name="Fußzeilenplatzhalter 4"/>
          <p:cNvSpPr>
            <a:spLocks noGrp="1"/>
          </p:cNvSpPr>
          <p:nvPr>
            <p:ph type="ftr" sz="quarter" idx="11"/>
          </p:nvPr>
        </p:nvSpPr>
        <p:spPr bwMode="gray">
          <a:xfrm>
            <a:off x="3564000" y="3913911"/>
            <a:ext cx="4428380" cy="153888"/>
          </a:xfrm>
        </p:spPr>
        <p:txBody>
          <a:bodyPr anchor="t" anchorCtr="0"/>
          <a:lstStyle>
            <a:lvl1pPr>
              <a:defRPr sz="1000">
                <a:solidFill>
                  <a:schemeClr val="bg1"/>
                </a:solidFill>
              </a:defRPr>
            </a:lvl1pPr>
          </a:lstStyle>
          <a:p>
            <a:r>
              <a:rPr lang="de-DE"/>
              <a:t>Westnetz GmbH · Datenmanagement</a:t>
            </a:r>
          </a:p>
        </p:txBody>
      </p:sp>
      <p:pic>
        <p:nvPicPr>
          <p:cNvPr id="25" name="Picture 313" descr="Z:\Kunden\JvM\Piske_Phoenix_MAI\OIE_Westnetz\161219_PPT-Briefing\161219_PPT-Briefing\Logos\WESTENETZ\WESTNETZ_Logo_n_RGB.wmf"/>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896290" y="1272386"/>
            <a:ext cx="3672000" cy="467016"/>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4" descr="Z:\Kunden\JvM\Piske_Phoenix_MAI\OIE_Westnetz\161219_PPT-Briefing\161219_PPT-Briefing\Logos\WESTENETZ\Endorsement_N_RGB_DE.wmf"/>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76263" y="425815"/>
            <a:ext cx="1872000" cy="2691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25963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elfolie 04">
    <p:spTree>
      <p:nvGrpSpPr>
        <p:cNvPr id="1" name=""/>
        <p:cNvGrpSpPr/>
        <p:nvPr/>
      </p:nvGrpSpPr>
      <p:grpSpPr>
        <a:xfrm>
          <a:off x="0" y="0"/>
          <a:ext cx="0" cy="0"/>
          <a:chOff x="0" y="0"/>
          <a:chExt cx="0" cy="0"/>
        </a:xfrm>
      </p:grpSpPr>
      <p:sp>
        <p:nvSpPr>
          <p:cNvPr id="3" name="Bildplatzhalter 2"/>
          <p:cNvSpPr>
            <a:spLocks noGrp="1"/>
          </p:cNvSpPr>
          <p:nvPr>
            <p:ph type="pic" sz="quarter" idx="12"/>
          </p:nvPr>
        </p:nvSpPr>
        <p:spPr>
          <a:xfrm>
            <a:off x="0" y="-450"/>
            <a:ext cx="9144000" cy="5143950"/>
          </a:xfrm>
          <a:blipFill>
            <a:blip r:embed="rId2"/>
            <a:stretch>
              <a:fillRect/>
            </a:stretch>
          </a:blipFill>
        </p:spPr>
        <p:txBody>
          <a:bodyPr vert="horz" wrap="square" lIns="0" tIns="0" rIns="0" bIns="0" rtlCol="0">
            <a:noAutofit/>
          </a:bodyPr>
          <a:lstStyle>
            <a:lvl1pPr marL="0" indent="0" algn="ctr">
              <a:buNone/>
              <a:defRPr lang="de-DE" sz="1000" dirty="0"/>
            </a:lvl1pPr>
          </a:lstStyle>
          <a:p>
            <a:r>
              <a:rPr lang="de-DE"/>
              <a:t>Bild durch Klicken auf Symbol hinzufügen</a:t>
            </a:r>
          </a:p>
        </p:txBody>
      </p:sp>
      <p:grpSp>
        <p:nvGrpSpPr>
          <p:cNvPr id="20" name="Gruppieren 19"/>
          <p:cNvGrpSpPr/>
          <p:nvPr userDrawn="1"/>
        </p:nvGrpSpPr>
        <p:grpSpPr>
          <a:xfrm>
            <a:off x="575556" y="-124966"/>
            <a:ext cx="7416824" cy="108000"/>
            <a:chOff x="575556" y="-124966"/>
            <a:chExt cx="7416824" cy="108000"/>
          </a:xfrm>
        </p:grpSpPr>
        <p:sp>
          <p:nvSpPr>
            <p:cNvPr id="21" name="Freihandform 20"/>
            <p:cNvSpPr/>
            <p:nvPr userDrawn="1"/>
          </p:nvSpPr>
          <p:spPr>
            <a:xfrm>
              <a:off x="575556"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2" name="Freihandform 21"/>
            <p:cNvSpPr/>
            <p:nvPr userDrawn="1"/>
          </p:nvSpPr>
          <p:spPr>
            <a:xfrm>
              <a:off x="4139952"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3" name="Freihandform 22"/>
            <p:cNvSpPr/>
            <p:nvPr userDrawn="1"/>
          </p:nvSpPr>
          <p:spPr>
            <a:xfrm>
              <a:off x="4427984"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0" name="Freihandform 29"/>
            <p:cNvSpPr/>
            <p:nvPr userDrawn="1"/>
          </p:nvSpPr>
          <p:spPr>
            <a:xfrm>
              <a:off x="7992380"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31" name="Gruppieren 30"/>
          <p:cNvGrpSpPr/>
          <p:nvPr userDrawn="1"/>
        </p:nvGrpSpPr>
        <p:grpSpPr>
          <a:xfrm>
            <a:off x="575556" y="5160466"/>
            <a:ext cx="7416824" cy="108000"/>
            <a:chOff x="575556" y="5160466"/>
            <a:chExt cx="7416824" cy="108000"/>
          </a:xfrm>
        </p:grpSpPr>
        <p:sp>
          <p:nvSpPr>
            <p:cNvPr id="32" name="Freihandform 31"/>
            <p:cNvSpPr/>
            <p:nvPr userDrawn="1"/>
          </p:nvSpPr>
          <p:spPr bwMode="gray">
            <a:xfrm>
              <a:off x="575556"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33" name="Freihandform 32"/>
            <p:cNvSpPr/>
            <p:nvPr userDrawn="1"/>
          </p:nvSpPr>
          <p:spPr bwMode="gray">
            <a:xfrm>
              <a:off x="4139952"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34" name="Freihandform 33"/>
            <p:cNvSpPr/>
            <p:nvPr userDrawn="1"/>
          </p:nvSpPr>
          <p:spPr bwMode="gray">
            <a:xfrm>
              <a:off x="4427984"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35" name="Freihandform 34"/>
            <p:cNvSpPr/>
            <p:nvPr userDrawn="1"/>
          </p:nvSpPr>
          <p:spPr bwMode="gray">
            <a:xfrm>
              <a:off x="7992380"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grpSp>
      <p:grpSp>
        <p:nvGrpSpPr>
          <p:cNvPr id="36" name="Gruppieren 35"/>
          <p:cNvGrpSpPr/>
          <p:nvPr userDrawn="1"/>
        </p:nvGrpSpPr>
        <p:grpSpPr>
          <a:xfrm>
            <a:off x="-165953" y="1448006"/>
            <a:ext cx="144000" cy="3175980"/>
            <a:chOff x="-165953" y="1448006"/>
            <a:chExt cx="144000" cy="3175980"/>
          </a:xfrm>
        </p:grpSpPr>
        <p:sp>
          <p:nvSpPr>
            <p:cNvPr id="37" name="Freihandform 36"/>
            <p:cNvSpPr/>
            <p:nvPr/>
          </p:nvSpPr>
          <p:spPr bwMode="gray">
            <a:xfrm rot="16200000">
              <a:off x="-93953" y="4551986"/>
              <a:ext cx="0" cy="144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38" name="Freihandform 37"/>
            <p:cNvSpPr/>
            <p:nvPr/>
          </p:nvSpPr>
          <p:spPr bwMode="gray">
            <a:xfrm rot="16200000">
              <a:off x="-93953" y="1376006"/>
              <a:ext cx="0" cy="144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grpSp>
      <p:grpSp>
        <p:nvGrpSpPr>
          <p:cNvPr id="39" name="Gruppieren 38"/>
          <p:cNvGrpSpPr/>
          <p:nvPr userDrawn="1"/>
        </p:nvGrpSpPr>
        <p:grpSpPr>
          <a:xfrm>
            <a:off x="9166242" y="1455627"/>
            <a:ext cx="144000" cy="3171780"/>
            <a:chOff x="9166242" y="1455627"/>
            <a:chExt cx="144000" cy="3171780"/>
          </a:xfrm>
        </p:grpSpPr>
        <p:sp>
          <p:nvSpPr>
            <p:cNvPr id="40" name="Freihandform 39"/>
            <p:cNvSpPr/>
            <p:nvPr userDrawn="1"/>
          </p:nvSpPr>
          <p:spPr>
            <a:xfrm rot="16200000">
              <a:off x="9238242" y="4555407"/>
              <a:ext cx="0" cy="144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41" name="Freihandform 40"/>
            <p:cNvSpPr/>
            <p:nvPr userDrawn="1"/>
          </p:nvSpPr>
          <p:spPr>
            <a:xfrm rot="16200000">
              <a:off x="9238242" y="1383627"/>
              <a:ext cx="0" cy="144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grpSp>
      <p:sp>
        <p:nvSpPr>
          <p:cNvPr id="42" name="Titel 1"/>
          <p:cNvSpPr>
            <a:spLocks noGrp="1"/>
          </p:cNvSpPr>
          <p:nvPr>
            <p:ph type="ctrTitle" hasCustomPrompt="1"/>
          </p:nvPr>
        </p:nvSpPr>
        <p:spPr bwMode="blackWhite">
          <a:xfrm>
            <a:off x="791580" y="1355234"/>
            <a:ext cx="3456384" cy="1692188"/>
          </a:xfrm>
          <a:solidFill>
            <a:srgbClr val="64B42D"/>
          </a:solidFill>
        </p:spPr>
        <p:txBody>
          <a:bodyPr lIns="396000" tIns="396000" rIns="396000" bIns="432000">
            <a:noAutofit/>
          </a:bodyPr>
          <a:lstStyle>
            <a:lvl1pPr>
              <a:defRPr sz="2400" b="0">
                <a:solidFill>
                  <a:schemeClr val="bg1"/>
                </a:solidFill>
              </a:defRPr>
            </a:lvl1pPr>
          </a:lstStyle>
          <a:p>
            <a:r>
              <a:rPr lang="de-DE" noProof="0"/>
              <a:t>Titel durch Klicken hinzufügen</a:t>
            </a:r>
          </a:p>
        </p:txBody>
      </p:sp>
      <p:sp>
        <p:nvSpPr>
          <p:cNvPr id="43" name="Fußzeilenplatzhalter 4"/>
          <p:cNvSpPr>
            <a:spLocks noGrp="1"/>
          </p:cNvSpPr>
          <p:nvPr>
            <p:ph type="ftr" sz="quarter" idx="11"/>
          </p:nvPr>
        </p:nvSpPr>
        <p:spPr bwMode="blackWhite">
          <a:xfrm>
            <a:off x="1224516" y="2491678"/>
            <a:ext cx="2844000" cy="153888"/>
          </a:xfrm>
        </p:spPr>
        <p:txBody>
          <a:bodyPr anchor="b" anchorCtr="0"/>
          <a:lstStyle>
            <a:lvl1pPr>
              <a:defRPr sz="1000">
                <a:solidFill>
                  <a:schemeClr val="bg1"/>
                </a:solidFill>
              </a:defRPr>
            </a:lvl1pPr>
          </a:lstStyle>
          <a:p>
            <a:r>
              <a:rPr lang="de-DE"/>
              <a:t>Westnetz GmbH · Name · TT Monat JJJJ</a:t>
            </a:r>
          </a:p>
        </p:txBody>
      </p:sp>
    </p:spTree>
    <p:extLst>
      <p:ext uri="{BB962C8B-B14F-4D97-AF65-F5344CB8AC3E}">
        <p14:creationId xmlns:p14="http://schemas.microsoft.com/office/powerpoint/2010/main" val="242264515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1_Agenda Bildschirm">
    <p:bg bwMode="gray">
      <p:bgPr>
        <a:solidFill>
          <a:schemeClr val="accent2"/>
        </a:solidFill>
        <a:effectLst/>
      </p:bgPr>
    </p:bg>
    <p:spTree>
      <p:nvGrpSpPr>
        <p:cNvPr id="1" name=""/>
        <p:cNvGrpSpPr/>
        <p:nvPr/>
      </p:nvGrpSpPr>
      <p:grpSpPr>
        <a:xfrm>
          <a:off x="0" y="0"/>
          <a:ext cx="0" cy="0"/>
          <a:chOff x="0" y="0"/>
          <a:chExt cx="0" cy="0"/>
        </a:xfrm>
      </p:grpSpPr>
      <p:pic>
        <p:nvPicPr>
          <p:cNvPr id="21" name="Picture 313" descr="Z:\Kunden\JvM\Piske_Phoenix_MAI\OIE_Westnetz\161219_PPT-Briefing\161219_PPT-Briefing\Logos\WESTENETZ\WESTNETZ_Logo_n_RGB.wmf"/>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207200" y="594000"/>
            <a:ext cx="1728000" cy="219772"/>
          </a:xfrm>
          <a:prstGeom prst="rect">
            <a:avLst/>
          </a:prstGeom>
          <a:noFill/>
          <a:extLst>
            <a:ext uri="{909E8E84-426E-40DD-AFC4-6F175D3DCCD1}">
              <a14:hiddenFill xmlns:a14="http://schemas.microsoft.com/office/drawing/2010/main">
                <a:solidFill>
                  <a:srgbClr val="FFFFFF"/>
                </a:solidFill>
              </a14:hiddenFill>
            </a:ext>
          </a:extLst>
        </p:spPr>
      </p:pic>
      <p:pic>
        <p:nvPicPr>
          <p:cNvPr id="4098" name="Picture 2" descr="Z:\Kunden\JvM\Piske_Phoenix_MAI\OIE_Westnetz\161219_PPT-Briefing\161219_PPT-Briefing\Logos\OIE\Endorsement_N_RGB_DE.wmf"/>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359371" y="4774097"/>
            <a:ext cx="575867" cy="82800"/>
          </a:xfrm>
          <a:prstGeom prst="rect">
            <a:avLst/>
          </a:prstGeom>
          <a:noFill/>
          <a:extLst>
            <a:ext uri="{909E8E84-426E-40DD-AFC4-6F175D3DCCD1}">
              <a14:hiddenFill xmlns:a14="http://schemas.microsoft.com/office/drawing/2010/main">
                <a:solidFill>
                  <a:srgbClr val="FFFFFF"/>
                </a:solidFill>
              </a14:hiddenFill>
            </a:ext>
          </a:extLst>
        </p:spPr>
      </p:pic>
      <p:grpSp>
        <p:nvGrpSpPr>
          <p:cNvPr id="24" name="Gruppieren 23"/>
          <p:cNvGrpSpPr/>
          <p:nvPr userDrawn="1"/>
        </p:nvGrpSpPr>
        <p:grpSpPr>
          <a:xfrm>
            <a:off x="575556" y="-124966"/>
            <a:ext cx="7416824" cy="108000"/>
            <a:chOff x="575556" y="-124966"/>
            <a:chExt cx="7416824" cy="108000"/>
          </a:xfrm>
        </p:grpSpPr>
        <p:sp>
          <p:nvSpPr>
            <p:cNvPr id="25" name="Freihandform 24"/>
            <p:cNvSpPr/>
            <p:nvPr userDrawn="1"/>
          </p:nvSpPr>
          <p:spPr>
            <a:xfrm>
              <a:off x="575556"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6" name="Freihandform 25"/>
            <p:cNvSpPr/>
            <p:nvPr userDrawn="1"/>
          </p:nvSpPr>
          <p:spPr>
            <a:xfrm>
              <a:off x="4139952"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7" name="Freihandform 26"/>
            <p:cNvSpPr/>
            <p:nvPr userDrawn="1"/>
          </p:nvSpPr>
          <p:spPr>
            <a:xfrm>
              <a:off x="4427984"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8" name="Freihandform 27"/>
            <p:cNvSpPr/>
            <p:nvPr userDrawn="1"/>
          </p:nvSpPr>
          <p:spPr>
            <a:xfrm>
              <a:off x="7992380"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29" name="Gruppieren 28"/>
          <p:cNvGrpSpPr/>
          <p:nvPr userDrawn="1"/>
        </p:nvGrpSpPr>
        <p:grpSpPr>
          <a:xfrm>
            <a:off x="575556" y="5160466"/>
            <a:ext cx="7416824" cy="108000"/>
            <a:chOff x="575556" y="5160466"/>
            <a:chExt cx="7416824" cy="108000"/>
          </a:xfrm>
        </p:grpSpPr>
        <p:sp>
          <p:nvSpPr>
            <p:cNvPr id="30" name="Freihandform 29"/>
            <p:cNvSpPr/>
            <p:nvPr userDrawn="1"/>
          </p:nvSpPr>
          <p:spPr bwMode="gray">
            <a:xfrm>
              <a:off x="575556"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noProof="0"/>
            </a:p>
          </p:txBody>
        </p:sp>
        <p:sp>
          <p:nvSpPr>
            <p:cNvPr id="31" name="Freihandform 30"/>
            <p:cNvSpPr/>
            <p:nvPr userDrawn="1"/>
          </p:nvSpPr>
          <p:spPr bwMode="gray">
            <a:xfrm>
              <a:off x="4139952"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noProof="0"/>
            </a:p>
          </p:txBody>
        </p:sp>
        <p:sp>
          <p:nvSpPr>
            <p:cNvPr id="32" name="Freihandform 31"/>
            <p:cNvSpPr/>
            <p:nvPr userDrawn="1"/>
          </p:nvSpPr>
          <p:spPr bwMode="gray">
            <a:xfrm>
              <a:off x="4427984"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noProof="0"/>
            </a:p>
          </p:txBody>
        </p:sp>
        <p:sp>
          <p:nvSpPr>
            <p:cNvPr id="33" name="Freihandform 32"/>
            <p:cNvSpPr/>
            <p:nvPr userDrawn="1"/>
          </p:nvSpPr>
          <p:spPr bwMode="gray">
            <a:xfrm>
              <a:off x="7992380"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noProof="0"/>
            </a:p>
          </p:txBody>
        </p:sp>
      </p:grpSp>
      <p:grpSp>
        <p:nvGrpSpPr>
          <p:cNvPr id="34" name="Gruppieren 33"/>
          <p:cNvGrpSpPr/>
          <p:nvPr userDrawn="1"/>
        </p:nvGrpSpPr>
        <p:grpSpPr>
          <a:xfrm>
            <a:off x="-165953" y="1448006"/>
            <a:ext cx="144000" cy="3175980"/>
            <a:chOff x="-165953" y="1448006"/>
            <a:chExt cx="144000" cy="3175980"/>
          </a:xfrm>
        </p:grpSpPr>
        <p:sp>
          <p:nvSpPr>
            <p:cNvPr id="35" name="Freihandform 34"/>
            <p:cNvSpPr/>
            <p:nvPr/>
          </p:nvSpPr>
          <p:spPr bwMode="gray">
            <a:xfrm rot="16200000">
              <a:off x="-93953" y="4551986"/>
              <a:ext cx="0" cy="144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noProof="0"/>
            </a:p>
          </p:txBody>
        </p:sp>
        <p:sp>
          <p:nvSpPr>
            <p:cNvPr id="36" name="Freihandform 35"/>
            <p:cNvSpPr/>
            <p:nvPr/>
          </p:nvSpPr>
          <p:spPr bwMode="gray">
            <a:xfrm rot="16200000">
              <a:off x="-93953" y="1376006"/>
              <a:ext cx="0" cy="144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noProof="0"/>
            </a:p>
          </p:txBody>
        </p:sp>
      </p:grpSp>
      <p:grpSp>
        <p:nvGrpSpPr>
          <p:cNvPr id="37" name="Gruppieren 36"/>
          <p:cNvGrpSpPr/>
          <p:nvPr userDrawn="1"/>
        </p:nvGrpSpPr>
        <p:grpSpPr>
          <a:xfrm>
            <a:off x="9166242" y="1455627"/>
            <a:ext cx="144000" cy="3171780"/>
            <a:chOff x="9166242" y="1455627"/>
            <a:chExt cx="144000" cy="3171780"/>
          </a:xfrm>
        </p:grpSpPr>
        <p:sp>
          <p:nvSpPr>
            <p:cNvPr id="38" name="Freihandform 37"/>
            <p:cNvSpPr/>
            <p:nvPr userDrawn="1"/>
          </p:nvSpPr>
          <p:spPr>
            <a:xfrm rot="16200000">
              <a:off x="9238242" y="4555407"/>
              <a:ext cx="0" cy="144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noProof="0"/>
            </a:p>
          </p:txBody>
        </p:sp>
        <p:sp>
          <p:nvSpPr>
            <p:cNvPr id="39" name="Freihandform 38"/>
            <p:cNvSpPr/>
            <p:nvPr userDrawn="1"/>
          </p:nvSpPr>
          <p:spPr>
            <a:xfrm rot="16200000">
              <a:off x="9238242" y="1383627"/>
              <a:ext cx="0" cy="144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noProof="0"/>
            </a:p>
          </p:txBody>
        </p:sp>
      </p:grpSp>
    </p:spTree>
    <p:extLst>
      <p:ext uri="{BB962C8B-B14F-4D97-AF65-F5344CB8AC3E}">
        <p14:creationId xmlns:p14="http://schemas.microsoft.com/office/powerpoint/2010/main" val="3968657377"/>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_Trennchart Druck">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3028466" y="1877555"/>
            <a:ext cx="4964599" cy="664797"/>
          </a:xfrm>
        </p:spPr>
        <p:txBody>
          <a:bodyPr anchor="b"/>
          <a:lstStyle>
            <a:lvl1pPr>
              <a:defRPr sz="4800" b="0" cap="all" baseline="0">
                <a:solidFill>
                  <a:srgbClr val="E60055"/>
                </a:solidFill>
              </a:defRPr>
            </a:lvl1pPr>
          </a:lstStyle>
          <a:p>
            <a:r>
              <a:rPr lang="de-DE" noProof="0" err="1"/>
              <a:t>trennfolie</a:t>
            </a:r>
            <a:endParaRPr lang="de-DE" noProof="0"/>
          </a:p>
        </p:txBody>
      </p:sp>
      <p:sp>
        <p:nvSpPr>
          <p:cNvPr id="10" name="Textplatzhalter 9"/>
          <p:cNvSpPr>
            <a:spLocks noGrp="1"/>
          </p:cNvSpPr>
          <p:nvPr>
            <p:ph type="body" sz="quarter" idx="10"/>
          </p:nvPr>
        </p:nvSpPr>
        <p:spPr>
          <a:xfrm>
            <a:off x="3027977" y="2568570"/>
            <a:ext cx="4963255" cy="430887"/>
          </a:xfrm>
        </p:spPr>
        <p:txBody>
          <a:bodyPr vert="horz" wrap="square" lIns="0" tIns="0" rIns="0" bIns="0" rtlCol="0" anchor="t" anchorCtr="0">
            <a:spAutoFit/>
          </a:bodyPr>
          <a:lstStyle>
            <a:lvl1pPr marL="0" indent="0">
              <a:buNone/>
              <a:defRPr lang="de-DE" sz="2800" b="0" cap="none" baseline="0" smtClean="0">
                <a:latin typeface="+mj-lt"/>
                <a:ea typeface="+mj-ea"/>
                <a:cs typeface="+mj-cs"/>
              </a:defRPr>
            </a:lvl1pPr>
            <a:lvl2pPr>
              <a:defRPr lang="de-DE" sz="1800" smtClean="0"/>
            </a:lvl2pPr>
            <a:lvl3pPr>
              <a:defRPr lang="de-DE" sz="1800" smtClean="0"/>
            </a:lvl3pPr>
            <a:lvl4pPr>
              <a:defRPr lang="de-DE" sz="1800" smtClean="0"/>
            </a:lvl4pPr>
            <a:lvl5pPr>
              <a:defRPr lang="de-DE" sz="1800"/>
            </a:lvl5pPr>
          </a:lstStyle>
          <a:p>
            <a:pPr lvl="0"/>
            <a:r>
              <a:rPr lang="de-DE" sz="2800" cap="none" baseline="0" noProof="0">
                <a:solidFill>
                  <a:schemeClr val="tx1"/>
                </a:solidFill>
              </a:rPr>
              <a:t>Textmasterformat bearbeiten</a:t>
            </a:r>
          </a:p>
        </p:txBody>
      </p:sp>
    </p:spTree>
    <p:extLst>
      <p:ext uri="{BB962C8B-B14F-4D97-AF65-F5344CB8AC3E}">
        <p14:creationId xmlns:p14="http://schemas.microsoft.com/office/powerpoint/2010/main" val="50226751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1_Trennchart Bildschirm">
    <p:bg bwMode="gray">
      <p:bgPr>
        <a:solidFill>
          <a:srgbClr val="005F69"/>
        </a:solidFill>
        <a:effectLst/>
      </p:bgPr>
    </p:bg>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3028466" y="1877555"/>
            <a:ext cx="4964599" cy="664797"/>
          </a:xfrm>
        </p:spPr>
        <p:txBody>
          <a:bodyPr anchor="b"/>
          <a:lstStyle>
            <a:lvl1pPr>
              <a:defRPr sz="4800" b="0" cap="all" baseline="0">
                <a:solidFill>
                  <a:srgbClr val="E60055"/>
                </a:solidFill>
              </a:defRPr>
            </a:lvl1pPr>
          </a:lstStyle>
          <a:p>
            <a:r>
              <a:rPr lang="de-DE" noProof="0"/>
              <a:t>Trennfolie</a:t>
            </a:r>
          </a:p>
        </p:txBody>
      </p:sp>
      <p:sp>
        <p:nvSpPr>
          <p:cNvPr id="10" name="Textplatzhalter 9"/>
          <p:cNvSpPr>
            <a:spLocks noGrp="1"/>
          </p:cNvSpPr>
          <p:nvPr>
            <p:ph type="body" sz="quarter" idx="10"/>
          </p:nvPr>
        </p:nvSpPr>
        <p:spPr>
          <a:xfrm>
            <a:off x="3027977" y="2568570"/>
            <a:ext cx="4963255" cy="430887"/>
          </a:xfrm>
        </p:spPr>
        <p:txBody>
          <a:bodyPr vert="horz" wrap="square" lIns="0" tIns="0" rIns="0" bIns="0" rtlCol="0" anchor="t" anchorCtr="0">
            <a:spAutoFit/>
          </a:bodyPr>
          <a:lstStyle>
            <a:lvl1pPr marL="0" indent="0">
              <a:buNone/>
              <a:defRPr lang="de-DE" sz="2800" b="0" cap="none" baseline="0" smtClean="0">
                <a:latin typeface="+mj-lt"/>
                <a:ea typeface="+mj-ea"/>
                <a:cs typeface="+mj-cs"/>
              </a:defRPr>
            </a:lvl1pPr>
            <a:lvl2pPr>
              <a:defRPr lang="de-DE" sz="1800" smtClean="0"/>
            </a:lvl2pPr>
            <a:lvl3pPr>
              <a:defRPr lang="de-DE" sz="1800" smtClean="0"/>
            </a:lvl3pPr>
            <a:lvl4pPr>
              <a:defRPr lang="de-DE" sz="1800" smtClean="0"/>
            </a:lvl4pPr>
            <a:lvl5pPr>
              <a:defRPr lang="de-DE" sz="1800"/>
            </a:lvl5pPr>
          </a:lstStyle>
          <a:p>
            <a:pPr lvl="0"/>
            <a:r>
              <a:rPr lang="de-DE" sz="2800" cap="none" baseline="0" noProof="0">
                <a:solidFill>
                  <a:schemeClr val="tx1"/>
                </a:solidFill>
              </a:rPr>
              <a:t>Textmasterformat bearbeiten</a:t>
            </a:r>
          </a:p>
        </p:txBody>
      </p:sp>
      <p:grpSp>
        <p:nvGrpSpPr>
          <p:cNvPr id="28" name="Gruppieren 27"/>
          <p:cNvGrpSpPr/>
          <p:nvPr userDrawn="1"/>
        </p:nvGrpSpPr>
        <p:grpSpPr>
          <a:xfrm>
            <a:off x="575556" y="-124966"/>
            <a:ext cx="7416824" cy="108000"/>
            <a:chOff x="575556" y="-124966"/>
            <a:chExt cx="7416824" cy="108000"/>
          </a:xfrm>
        </p:grpSpPr>
        <p:sp>
          <p:nvSpPr>
            <p:cNvPr id="29" name="Freihandform 28"/>
            <p:cNvSpPr/>
            <p:nvPr userDrawn="1"/>
          </p:nvSpPr>
          <p:spPr>
            <a:xfrm>
              <a:off x="575556"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0" name="Freihandform 29"/>
            <p:cNvSpPr/>
            <p:nvPr userDrawn="1"/>
          </p:nvSpPr>
          <p:spPr>
            <a:xfrm>
              <a:off x="4139952"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1" name="Freihandform 30"/>
            <p:cNvSpPr/>
            <p:nvPr userDrawn="1"/>
          </p:nvSpPr>
          <p:spPr>
            <a:xfrm>
              <a:off x="4427984"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2" name="Freihandform 31"/>
            <p:cNvSpPr/>
            <p:nvPr userDrawn="1"/>
          </p:nvSpPr>
          <p:spPr>
            <a:xfrm>
              <a:off x="7992380"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33" name="Gruppieren 32"/>
          <p:cNvGrpSpPr/>
          <p:nvPr userDrawn="1"/>
        </p:nvGrpSpPr>
        <p:grpSpPr>
          <a:xfrm>
            <a:off x="575556" y="5160466"/>
            <a:ext cx="7416824" cy="108000"/>
            <a:chOff x="575556" y="5160466"/>
            <a:chExt cx="7416824" cy="108000"/>
          </a:xfrm>
        </p:grpSpPr>
        <p:sp>
          <p:nvSpPr>
            <p:cNvPr id="34" name="Freihandform 33"/>
            <p:cNvSpPr/>
            <p:nvPr userDrawn="1"/>
          </p:nvSpPr>
          <p:spPr bwMode="gray">
            <a:xfrm>
              <a:off x="575556"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noProof="0"/>
            </a:p>
          </p:txBody>
        </p:sp>
        <p:sp>
          <p:nvSpPr>
            <p:cNvPr id="35" name="Freihandform 34"/>
            <p:cNvSpPr/>
            <p:nvPr userDrawn="1"/>
          </p:nvSpPr>
          <p:spPr bwMode="gray">
            <a:xfrm>
              <a:off x="4139952"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noProof="0"/>
            </a:p>
          </p:txBody>
        </p:sp>
        <p:sp>
          <p:nvSpPr>
            <p:cNvPr id="36" name="Freihandform 35"/>
            <p:cNvSpPr/>
            <p:nvPr userDrawn="1"/>
          </p:nvSpPr>
          <p:spPr bwMode="gray">
            <a:xfrm>
              <a:off x="4427984"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noProof="0"/>
            </a:p>
          </p:txBody>
        </p:sp>
        <p:sp>
          <p:nvSpPr>
            <p:cNvPr id="37" name="Freihandform 36"/>
            <p:cNvSpPr/>
            <p:nvPr userDrawn="1"/>
          </p:nvSpPr>
          <p:spPr bwMode="gray">
            <a:xfrm>
              <a:off x="7992380"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noProof="0"/>
            </a:p>
          </p:txBody>
        </p:sp>
      </p:grpSp>
      <p:grpSp>
        <p:nvGrpSpPr>
          <p:cNvPr id="38" name="Gruppieren 37"/>
          <p:cNvGrpSpPr/>
          <p:nvPr userDrawn="1"/>
        </p:nvGrpSpPr>
        <p:grpSpPr>
          <a:xfrm>
            <a:off x="-165953" y="1448006"/>
            <a:ext cx="144000" cy="3175980"/>
            <a:chOff x="-165953" y="1448006"/>
            <a:chExt cx="144000" cy="3175980"/>
          </a:xfrm>
        </p:grpSpPr>
        <p:sp>
          <p:nvSpPr>
            <p:cNvPr id="39" name="Freihandform 38"/>
            <p:cNvSpPr/>
            <p:nvPr/>
          </p:nvSpPr>
          <p:spPr bwMode="gray">
            <a:xfrm rot="16200000">
              <a:off x="-93953" y="4551986"/>
              <a:ext cx="0" cy="144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noProof="0"/>
            </a:p>
          </p:txBody>
        </p:sp>
        <p:sp>
          <p:nvSpPr>
            <p:cNvPr id="40" name="Freihandform 39"/>
            <p:cNvSpPr/>
            <p:nvPr/>
          </p:nvSpPr>
          <p:spPr bwMode="gray">
            <a:xfrm rot="16200000">
              <a:off x="-93953" y="1376006"/>
              <a:ext cx="0" cy="144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noProof="0"/>
            </a:p>
          </p:txBody>
        </p:sp>
      </p:grpSp>
      <p:grpSp>
        <p:nvGrpSpPr>
          <p:cNvPr id="41" name="Gruppieren 40"/>
          <p:cNvGrpSpPr/>
          <p:nvPr userDrawn="1"/>
        </p:nvGrpSpPr>
        <p:grpSpPr>
          <a:xfrm>
            <a:off x="9166242" y="1455627"/>
            <a:ext cx="144000" cy="3171780"/>
            <a:chOff x="9166242" y="1455627"/>
            <a:chExt cx="144000" cy="3171780"/>
          </a:xfrm>
        </p:grpSpPr>
        <p:sp>
          <p:nvSpPr>
            <p:cNvPr id="42" name="Freihandform 41"/>
            <p:cNvSpPr/>
            <p:nvPr userDrawn="1"/>
          </p:nvSpPr>
          <p:spPr>
            <a:xfrm rot="16200000">
              <a:off x="9238242" y="4555407"/>
              <a:ext cx="0" cy="144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noProof="0"/>
            </a:p>
          </p:txBody>
        </p:sp>
        <p:sp>
          <p:nvSpPr>
            <p:cNvPr id="43" name="Freihandform 42"/>
            <p:cNvSpPr/>
            <p:nvPr userDrawn="1"/>
          </p:nvSpPr>
          <p:spPr>
            <a:xfrm rot="16200000">
              <a:off x="9238242" y="1383627"/>
              <a:ext cx="0" cy="144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noProof="0"/>
            </a:p>
          </p:txBody>
        </p:sp>
      </p:grpSp>
      <p:pic>
        <p:nvPicPr>
          <p:cNvPr id="23" name="Picture 313" descr="Z:\Kunden\JvM\Piske_Phoenix_MAI\OIE_Westnetz\161219_PPT-Briefing\161219_PPT-Briefing\Logos\WESTENETZ\WESTNETZ_Logo_n_RGB.wmf"/>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207200" y="594000"/>
            <a:ext cx="1728000" cy="219772"/>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2" descr="Z:\Kunden\JvM\Piske_Phoenix_MAI\OIE_Westnetz\161219_PPT-Briefing\161219_PPT-Briefing\Logos\OIE\Endorsement_N_RGB_DE.wmf"/>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359371" y="4774097"/>
            <a:ext cx="575867" cy="82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4542080"/>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1_Titel und Text">
    <p:spTree>
      <p:nvGrpSpPr>
        <p:cNvPr id="1" name=""/>
        <p:cNvGrpSpPr/>
        <p:nvPr/>
      </p:nvGrpSpPr>
      <p:grpSpPr>
        <a:xfrm>
          <a:off x="0" y="0"/>
          <a:ext cx="0" cy="0"/>
          <a:chOff x="0" y="0"/>
          <a:chExt cx="0" cy="0"/>
        </a:xfrm>
      </p:grpSpPr>
      <p:sp>
        <p:nvSpPr>
          <p:cNvPr id="2" name="Titel 1"/>
          <p:cNvSpPr>
            <a:spLocks noGrp="1"/>
          </p:cNvSpPr>
          <p:nvPr>
            <p:ph type="title"/>
          </p:nvPr>
        </p:nvSpPr>
        <p:spPr>
          <a:xfrm>
            <a:off x="575556" y="531498"/>
            <a:ext cx="6408000" cy="360099"/>
          </a:xfrm>
        </p:spPr>
        <p:txBody>
          <a:bodyPr/>
          <a:lstStyle/>
          <a:p>
            <a:r>
              <a:rPr lang="de-DE" noProof="0"/>
              <a:t>Titelmasterformat durch Klicken bearbeiten</a:t>
            </a:r>
          </a:p>
        </p:txBody>
      </p:sp>
      <p:sp>
        <p:nvSpPr>
          <p:cNvPr id="3" name="Fußzeilenplatzhalter 2"/>
          <p:cNvSpPr>
            <a:spLocks noGrp="1"/>
          </p:cNvSpPr>
          <p:nvPr>
            <p:ph type="ftr" sz="quarter" idx="10"/>
          </p:nvPr>
        </p:nvSpPr>
        <p:spPr/>
        <p:txBody>
          <a:bodyPr/>
          <a:lstStyle/>
          <a:p>
            <a:r>
              <a:rPr lang="de-DE" noProof="0"/>
              <a:t>Westnetz GmbH · Datenmanagement</a:t>
            </a:r>
          </a:p>
        </p:txBody>
      </p:sp>
      <p:sp>
        <p:nvSpPr>
          <p:cNvPr id="4" name="Foliennummernplatzhalter 3"/>
          <p:cNvSpPr>
            <a:spLocks noGrp="1"/>
          </p:cNvSpPr>
          <p:nvPr>
            <p:ph type="sldNum" sz="quarter" idx="11"/>
          </p:nvPr>
        </p:nvSpPr>
        <p:spPr/>
        <p:txBody>
          <a:bodyPr/>
          <a:lstStyle/>
          <a:p>
            <a:fld id="{F05F51B1-EF07-4A0A-8ED6-43388CBBB34F}" type="slidenum">
              <a:rPr lang="de-DE" noProof="0" smtClean="0"/>
              <a:pPr/>
              <a:t>‹#›</a:t>
            </a:fld>
            <a:endParaRPr lang="de-DE" noProof="0"/>
          </a:p>
        </p:txBody>
      </p:sp>
      <p:sp>
        <p:nvSpPr>
          <p:cNvPr id="13" name="Textplatzhalter 8"/>
          <p:cNvSpPr>
            <a:spLocks noGrp="1"/>
          </p:cNvSpPr>
          <p:nvPr>
            <p:ph type="body" sz="quarter" idx="14" hasCustomPrompt="1"/>
          </p:nvPr>
        </p:nvSpPr>
        <p:spPr>
          <a:xfrm>
            <a:off x="575999" y="252001"/>
            <a:ext cx="6408000" cy="215444"/>
          </a:xfrm>
        </p:spPr>
        <p:txBody>
          <a:bodyPr anchor="ctr" anchorCtr="0"/>
          <a:lstStyle>
            <a:lvl1pPr marL="0" indent="0">
              <a:spcBef>
                <a:spcPts val="0"/>
              </a:spcBef>
              <a:buNone/>
              <a:defRPr sz="1400">
                <a:solidFill>
                  <a:schemeClr val="tx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de-DE" noProof="0"/>
              <a:t>Kapitelname</a:t>
            </a:r>
          </a:p>
        </p:txBody>
      </p:sp>
      <p:sp>
        <p:nvSpPr>
          <p:cNvPr id="6" name="Textplatzhalter 5"/>
          <p:cNvSpPr>
            <a:spLocks noGrp="1"/>
          </p:cNvSpPr>
          <p:nvPr>
            <p:ph type="body" sz="quarter" idx="15" hasCustomPrompt="1"/>
          </p:nvPr>
        </p:nvSpPr>
        <p:spPr>
          <a:xfrm>
            <a:off x="576263" y="1404001"/>
            <a:ext cx="7416800" cy="3220388"/>
          </a:xfrm>
        </p:spPr>
        <p:txBody>
          <a:bodyPr/>
          <a:lstStyle>
            <a:lvl1pPr>
              <a:defRPr/>
            </a:lvl1pPr>
            <a:lvl2pPr>
              <a:defRPr/>
            </a:lvl2pPr>
            <a:lvl3pPr>
              <a:defRPr/>
            </a:lvl3pPr>
            <a:lvl4pPr>
              <a:defRPr/>
            </a:lvl4pPr>
            <a:lvl5pPr>
              <a:defRPr/>
            </a:lvl5pPr>
          </a:lstStyle>
          <a:p>
            <a:pPr lvl="0"/>
            <a:r>
              <a:rPr lang="de-DE" noProof="0"/>
              <a:t>Text durch klicken bearbeiten</a:t>
            </a:r>
          </a:p>
          <a:p>
            <a:pPr lvl="1"/>
            <a:r>
              <a:rPr lang="de-DE" noProof="0"/>
              <a:t>Vierte Ebene</a:t>
            </a:r>
          </a:p>
          <a:p>
            <a:pPr lvl="2"/>
            <a:r>
              <a:rPr lang="de-DE" noProof="0"/>
              <a:t>Fünfte Ebene</a:t>
            </a:r>
          </a:p>
          <a:p>
            <a:pPr lvl="3"/>
            <a:r>
              <a:rPr lang="de-DE" noProof="0"/>
              <a:t>Erste Ebene</a:t>
            </a:r>
          </a:p>
          <a:p>
            <a:pPr lvl="4"/>
            <a:r>
              <a:rPr lang="de-DE" noProof="0"/>
              <a:t>Zweite Ebene</a:t>
            </a:r>
          </a:p>
        </p:txBody>
      </p:sp>
    </p:spTree>
    <p:extLst>
      <p:ext uri="{BB962C8B-B14F-4D97-AF65-F5344CB8AC3E}">
        <p14:creationId xmlns:p14="http://schemas.microsoft.com/office/powerpoint/2010/main" val="169093362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1_Nur Titel">
    <p:spTree>
      <p:nvGrpSpPr>
        <p:cNvPr id="1" name=""/>
        <p:cNvGrpSpPr/>
        <p:nvPr/>
      </p:nvGrpSpPr>
      <p:grpSpPr>
        <a:xfrm>
          <a:off x="0" y="0"/>
          <a:ext cx="0" cy="0"/>
          <a:chOff x="0" y="0"/>
          <a:chExt cx="0" cy="0"/>
        </a:xfrm>
      </p:grpSpPr>
      <p:sp>
        <p:nvSpPr>
          <p:cNvPr id="2" name="Titel 1"/>
          <p:cNvSpPr>
            <a:spLocks noGrp="1"/>
          </p:cNvSpPr>
          <p:nvPr>
            <p:ph type="title"/>
          </p:nvPr>
        </p:nvSpPr>
        <p:spPr>
          <a:xfrm>
            <a:off x="575556" y="531498"/>
            <a:ext cx="6408000" cy="360099"/>
          </a:xfrm>
        </p:spPr>
        <p:txBody>
          <a:bodyPr/>
          <a:lstStyle/>
          <a:p>
            <a:r>
              <a:rPr lang="de-DE" noProof="0"/>
              <a:t>Titelmasterformat durch Klicken bearbeiten</a:t>
            </a:r>
          </a:p>
        </p:txBody>
      </p:sp>
      <p:sp>
        <p:nvSpPr>
          <p:cNvPr id="3" name="Fußzeilenplatzhalter 2"/>
          <p:cNvSpPr>
            <a:spLocks noGrp="1"/>
          </p:cNvSpPr>
          <p:nvPr>
            <p:ph type="ftr" sz="quarter" idx="10"/>
          </p:nvPr>
        </p:nvSpPr>
        <p:spPr/>
        <p:txBody>
          <a:bodyPr/>
          <a:lstStyle/>
          <a:p>
            <a:r>
              <a:rPr lang="de-DE" noProof="0"/>
              <a:t>Westnetz GmbH · Datenmanagement</a:t>
            </a:r>
          </a:p>
        </p:txBody>
      </p:sp>
      <p:sp>
        <p:nvSpPr>
          <p:cNvPr id="4" name="Foliennummernplatzhalter 3"/>
          <p:cNvSpPr>
            <a:spLocks noGrp="1"/>
          </p:cNvSpPr>
          <p:nvPr>
            <p:ph type="sldNum" sz="quarter" idx="11"/>
          </p:nvPr>
        </p:nvSpPr>
        <p:spPr/>
        <p:txBody>
          <a:bodyPr/>
          <a:lstStyle/>
          <a:p>
            <a:fld id="{F05F51B1-EF07-4A0A-8ED6-43388CBBB34F}" type="slidenum">
              <a:rPr lang="de-DE" noProof="0" smtClean="0"/>
              <a:pPr/>
              <a:t>‹#›</a:t>
            </a:fld>
            <a:endParaRPr lang="de-DE" noProof="0"/>
          </a:p>
        </p:txBody>
      </p:sp>
      <p:sp>
        <p:nvSpPr>
          <p:cNvPr id="13" name="Textplatzhalter 8"/>
          <p:cNvSpPr>
            <a:spLocks noGrp="1"/>
          </p:cNvSpPr>
          <p:nvPr>
            <p:ph type="body" sz="quarter" idx="14" hasCustomPrompt="1"/>
          </p:nvPr>
        </p:nvSpPr>
        <p:spPr>
          <a:xfrm>
            <a:off x="575999" y="252001"/>
            <a:ext cx="6408000" cy="215444"/>
          </a:xfrm>
        </p:spPr>
        <p:txBody>
          <a:bodyPr anchor="ctr" anchorCtr="0"/>
          <a:lstStyle>
            <a:lvl1pPr marL="0" indent="0">
              <a:spcBef>
                <a:spcPts val="0"/>
              </a:spcBef>
              <a:buNone/>
              <a:defRPr sz="1400">
                <a:solidFill>
                  <a:schemeClr val="tx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de-DE" noProof="0"/>
              <a:t>Kapitelname</a:t>
            </a:r>
          </a:p>
        </p:txBody>
      </p:sp>
    </p:spTree>
    <p:extLst>
      <p:ext uri="{BB962C8B-B14F-4D97-AF65-F5344CB8AC3E}">
        <p14:creationId xmlns:p14="http://schemas.microsoft.com/office/powerpoint/2010/main" val="256949826"/>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1_Titel, Bild links, Text rechts">
    <p:spTree>
      <p:nvGrpSpPr>
        <p:cNvPr id="1" name=""/>
        <p:cNvGrpSpPr/>
        <p:nvPr/>
      </p:nvGrpSpPr>
      <p:grpSpPr>
        <a:xfrm>
          <a:off x="0" y="0"/>
          <a:ext cx="0" cy="0"/>
          <a:chOff x="0" y="0"/>
          <a:chExt cx="0" cy="0"/>
        </a:xfrm>
      </p:grpSpPr>
      <p:sp>
        <p:nvSpPr>
          <p:cNvPr id="2" name="Titel 1"/>
          <p:cNvSpPr>
            <a:spLocks noGrp="1"/>
          </p:cNvSpPr>
          <p:nvPr>
            <p:ph type="title"/>
          </p:nvPr>
        </p:nvSpPr>
        <p:spPr>
          <a:xfrm>
            <a:off x="575556" y="531498"/>
            <a:ext cx="6408000" cy="360099"/>
          </a:xfrm>
        </p:spPr>
        <p:txBody>
          <a:bodyPr/>
          <a:lstStyle/>
          <a:p>
            <a:r>
              <a:rPr lang="de-DE" noProof="0"/>
              <a:t>Titelmasterformat durch Klicken bearbeiten</a:t>
            </a:r>
          </a:p>
        </p:txBody>
      </p:sp>
      <p:sp>
        <p:nvSpPr>
          <p:cNvPr id="3" name="Fußzeilenplatzhalter 2"/>
          <p:cNvSpPr>
            <a:spLocks noGrp="1"/>
          </p:cNvSpPr>
          <p:nvPr>
            <p:ph type="ftr" sz="quarter" idx="10"/>
          </p:nvPr>
        </p:nvSpPr>
        <p:spPr/>
        <p:txBody>
          <a:bodyPr/>
          <a:lstStyle/>
          <a:p>
            <a:r>
              <a:rPr lang="de-DE" noProof="0"/>
              <a:t>Westnetz GmbH · Datenmanagement</a:t>
            </a:r>
          </a:p>
        </p:txBody>
      </p:sp>
      <p:sp>
        <p:nvSpPr>
          <p:cNvPr id="4" name="Foliennummernplatzhalter 3"/>
          <p:cNvSpPr>
            <a:spLocks noGrp="1"/>
          </p:cNvSpPr>
          <p:nvPr>
            <p:ph type="sldNum" sz="quarter" idx="11"/>
          </p:nvPr>
        </p:nvSpPr>
        <p:spPr/>
        <p:txBody>
          <a:bodyPr/>
          <a:lstStyle/>
          <a:p>
            <a:fld id="{F05F51B1-EF07-4A0A-8ED6-43388CBBB34F}" type="slidenum">
              <a:rPr lang="de-DE" noProof="0" smtClean="0"/>
              <a:pPr/>
              <a:t>‹#›</a:t>
            </a:fld>
            <a:endParaRPr lang="de-DE" noProof="0"/>
          </a:p>
        </p:txBody>
      </p:sp>
      <p:sp>
        <p:nvSpPr>
          <p:cNvPr id="9" name="Bildplatzhalter 8"/>
          <p:cNvSpPr>
            <a:spLocks noGrp="1"/>
          </p:cNvSpPr>
          <p:nvPr>
            <p:ph type="pic" sz="quarter" idx="12" hasCustomPrompt="1"/>
          </p:nvPr>
        </p:nvSpPr>
        <p:spPr>
          <a:xfrm>
            <a:off x="576295" y="1455738"/>
            <a:ext cx="3563937" cy="2952000"/>
          </a:xfrm>
          <a:blipFill>
            <a:blip r:embed="rId2"/>
            <a:stretch>
              <a:fillRect/>
            </a:stretch>
          </a:blipFill>
        </p:spPr>
        <p:txBody>
          <a:bodyPr vert="horz" wrap="square" lIns="0" tIns="0" rIns="0" bIns="0" rtlCol="0">
            <a:noAutofit/>
          </a:bodyPr>
          <a:lstStyle>
            <a:lvl1pPr>
              <a:defRPr lang="de-DE" sz="1000"/>
            </a:lvl1pPr>
          </a:lstStyle>
          <a:p>
            <a:pPr marL="0" lvl="0" indent="0" algn="ctr">
              <a:spcBef>
                <a:spcPts val="0"/>
              </a:spcBef>
              <a:buNone/>
            </a:pPr>
            <a:r>
              <a:rPr lang="de-DE" noProof="0"/>
              <a:t>Bild</a:t>
            </a:r>
          </a:p>
        </p:txBody>
      </p:sp>
      <p:sp>
        <p:nvSpPr>
          <p:cNvPr id="12" name="Textplatzhalter 2"/>
          <p:cNvSpPr>
            <a:spLocks noGrp="1"/>
          </p:cNvSpPr>
          <p:nvPr>
            <p:ph idx="13" hasCustomPrompt="1"/>
          </p:nvPr>
        </p:nvSpPr>
        <p:spPr bwMode="gray">
          <a:xfrm>
            <a:off x="575560" y="4475240"/>
            <a:ext cx="3565525" cy="184666"/>
          </a:xfrm>
          <a:prstGeom prst="rect">
            <a:avLst/>
          </a:prstGeom>
        </p:spPr>
        <p:txBody>
          <a:bodyPr vert="horz" wrap="square" lIns="0" tIns="0" rIns="0" bIns="0" rtlCol="0">
            <a:spAutoFit/>
          </a:bodyPr>
          <a:lstStyle>
            <a:lvl1pPr marL="0" indent="0">
              <a:buNone/>
              <a:defRPr sz="1200"/>
            </a:lvl1pPr>
          </a:lstStyle>
          <a:p>
            <a:pPr lvl="0"/>
            <a:r>
              <a:rPr lang="de-DE" noProof="0"/>
              <a:t>Optionale Bildunterschrift in Schwarz oder in Farbe</a:t>
            </a:r>
          </a:p>
        </p:txBody>
      </p:sp>
      <p:sp>
        <p:nvSpPr>
          <p:cNvPr id="13" name="Textplatzhalter 8"/>
          <p:cNvSpPr>
            <a:spLocks noGrp="1"/>
          </p:cNvSpPr>
          <p:nvPr>
            <p:ph type="body" sz="quarter" idx="14" hasCustomPrompt="1"/>
          </p:nvPr>
        </p:nvSpPr>
        <p:spPr>
          <a:xfrm>
            <a:off x="575999" y="252001"/>
            <a:ext cx="6408000" cy="215444"/>
          </a:xfrm>
        </p:spPr>
        <p:txBody>
          <a:bodyPr anchor="ctr" anchorCtr="0"/>
          <a:lstStyle>
            <a:lvl1pPr marL="0" indent="0">
              <a:spcBef>
                <a:spcPts val="0"/>
              </a:spcBef>
              <a:buNone/>
              <a:defRPr sz="1400">
                <a:solidFill>
                  <a:schemeClr val="tx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de-DE" noProof="0"/>
              <a:t>Kapitelname</a:t>
            </a:r>
          </a:p>
        </p:txBody>
      </p:sp>
      <p:sp>
        <p:nvSpPr>
          <p:cNvPr id="14" name="Textplatzhalter 13"/>
          <p:cNvSpPr>
            <a:spLocks noGrp="1"/>
          </p:cNvSpPr>
          <p:nvPr>
            <p:ph type="body" sz="quarter" idx="15" hasCustomPrompt="1"/>
          </p:nvPr>
        </p:nvSpPr>
        <p:spPr>
          <a:xfrm>
            <a:off x="4427540" y="1404001"/>
            <a:ext cx="3565525" cy="3220388"/>
          </a:xfrm>
        </p:spPr>
        <p:txBody>
          <a:bodyPr/>
          <a:lstStyle>
            <a:lvl1pPr>
              <a:defRPr/>
            </a:lvl1pPr>
            <a:lvl2pPr>
              <a:defRPr/>
            </a:lvl2pPr>
            <a:lvl3pPr>
              <a:defRPr/>
            </a:lvl3pPr>
            <a:lvl4pPr>
              <a:defRPr/>
            </a:lvl4pPr>
            <a:lvl5pPr>
              <a:defRPr/>
            </a:lvl5pPr>
          </a:lstStyle>
          <a:p>
            <a:pPr lvl="0"/>
            <a:r>
              <a:rPr lang="de-DE" noProof="0"/>
              <a:t>Text durch klicken bearbeiten</a:t>
            </a:r>
          </a:p>
          <a:p>
            <a:pPr lvl="1"/>
            <a:r>
              <a:rPr lang="de-DE" noProof="0"/>
              <a:t>Vierte Ebene</a:t>
            </a:r>
          </a:p>
          <a:p>
            <a:pPr lvl="2"/>
            <a:r>
              <a:rPr lang="de-DE" noProof="0"/>
              <a:t>Fünfte Ebene</a:t>
            </a:r>
          </a:p>
          <a:p>
            <a:pPr lvl="3"/>
            <a:r>
              <a:rPr lang="de-DE" noProof="0"/>
              <a:t>Erste Ebene</a:t>
            </a:r>
          </a:p>
          <a:p>
            <a:pPr lvl="4"/>
            <a:r>
              <a:rPr lang="de-DE" noProof="0"/>
              <a:t>Zweite Ebene</a:t>
            </a:r>
          </a:p>
        </p:txBody>
      </p:sp>
    </p:spTree>
    <p:extLst>
      <p:ext uri="{BB962C8B-B14F-4D97-AF65-F5344CB8AC3E}">
        <p14:creationId xmlns:p14="http://schemas.microsoft.com/office/powerpoint/2010/main" val="3528329081"/>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1_Titel, 2/3 Bild und 1/3 Text">
    <p:spTree>
      <p:nvGrpSpPr>
        <p:cNvPr id="1" name=""/>
        <p:cNvGrpSpPr/>
        <p:nvPr/>
      </p:nvGrpSpPr>
      <p:grpSpPr>
        <a:xfrm>
          <a:off x="0" y="0"/>
          <a:ext cx="0" cy="0"/>
          <a:chOff x="0" y="0"/>
          <a:chExt cx="0" cy="0"/>
        </a:xfrm>
      </p:grpSpPr>
      <p:sp>
        <p:nvSpPr>
          <p:cNvPr id="2" name="Titel 1"/>
          <p:cNvSpPr>
            <a:spLocks noGrp="1"/>
          </p:cNvSpPr>
          <p:nvPr>
            <p:ph type="title"/>
          </p:nvPr>
        </p:nvSpPr>
        <p:spPr>
          <a:xfrm>
            <a:off x="575556" y="531498"/>
            <a:ext cx="6408000" cy="360099"/>
          </a:xfrm>
        </p:spPr>
        <p:txBody>
          <a:bodyPr/>
          <a:lstStyle/>
          <a:p>
            <a:r>
              <a:rPr lang="de-DE" noProof="0"/>
              <a:t>Titelmasterformat durch Klicken bearbeiten</a:t>
            </a:r>
          </a:p>
        </p:txBody>
      </p:sp>
      <p:sp>
        <p:nvSpPr>
          <p:cNvPr id="3" name="Fußzeilenplatzhalter 2"/>
          <p:cNvSpPr>
            <a:spLocks noGrp="1"/>
          </p:cNvSpPr>
          <p:nvPr>
            <p:ph type="ftr" sz="quarter" idx="10"/>
          </p:nvPr>
        </p:nvSpPr>
        <p:spPr/>
        <p:txBody>
          <a:bodyPr/>
          <a:lstStyle/>
          <a:p>
            <a:r>
              <a:rPr lang="de-DE" noProof="0"/>
              <a:t>Westnetz GmbH · Datenmanagement</a:t>
            </a:r>
          </a:p>
        </p:txBody>
      </p:sp>
      <p:sp>
        <p:nvSpPr>
          <p:cNvPr id="4" name="Foliennummernplatzhalter 3"/>
          <p:cNvSpPr>
            <a:spLocks noGrp="1"/>
          </p:cNvSpPr>
          <p:nvPr>
            <p:ph type="sldNum" sz="quarter" idx="11"/>
          </p:nvPr>
        </p:nvSpPr>
        <p:spPr/>
        <p:txBody>
          <a:bodyPr/>
          <a:lstStyle/>
          <a:p>
            <a:fld id="{F05F51B1-EF07-4A0A-8ED6-43388CBBB34F}" type="slidenum">
              <a:rPr lang="de-DE" noProof="0" smtClean="0"/>
              <a:pPr/>
              <a:t>‹#›</a:t>
            </a:fld>
            <a:endParaRPr lang="de-DE" noProof="0"/>
          </a:p>
        </p:txBody>
      </p:sp>
      <p:sp>
        <p:nvSpPr>
          <p:cNvPr id="9" name="Bildplatzhalter 8"/>
          <p:cNvSpPr>
            <a:spLocks noGrp="1"/>
          </p:cNvSpPr>
          <p:nvPr>
            <p:ph type="pic" sz="quarter" idx="12" hasCustomPrompt="1"/>
          </p:nvPr>
        </p:nvSpPr>
        <p:spPr>
          <a:xfrm>
            <a:off x="576267" y="1455738"/>
            <a:ext cx="4751821" cy="2952000"/>
          </a:xfrm>
          <a:blipFill>
            <a:blip r:embed="rId2"/>
            <a:stretch>
              <a:fillRect/>
            </a:stretch>
          </a:blipFill>
        </p:spPr>
        <p:txBody>
          <a:bodyPr vert="horz" wrap="square" lIns="0" tIns="0" rIns="0" bIns="0" rtlCol="0">
            <a:noAutofit/>
          </a:bodyPr>
          <a:lstStyle>
            <a:lvl1pPr>
              <a:defRPr lang="de-DE" sz="1000"/>
            </a:lvl1pPr>
          </a:lstStyle>
          <a:p>
            <a:pPr marL="0" lvl="0" indent="0" algn="ctr">
              <a:spcBef>
                <a:spcPts val="0"/>
              </a:spcBef>
              <a:buNone/>
            </a:pPr>
            <a:r>
              <a:rPr lang="de-DE" noProof="0"/>
              <a:t>Bild</a:t>
            </a:r>
          </a:p>
        </p:txBody>
      </p:sp>
      <p:sp>
        <p:nvSpPr>
          <p:cNvPr id="12" name="Textplatzhalter 2"/>
          <p:cNvSpPr>
            <a:spLocks noGrp="1"/>
          </p:cNvSpPr>
          <p:nvPr>
            <p:ph idx="13" hasCustomPrompt="1"/>
          </p:nvPr>
        </p:nvSpPr>
        <p:spPr bwMode="gray">
          <a:xfrm>
            <a:off x="575555" y="4475240"/>
            <a:ext cx="4752000" cy="184666"/>
          </a:xfrm>
          <a:prstGeom prst="rect">
            <a:avLst/>
          </a:prstGeom>
        </p:spPr>
        <p:txBody>
          <a:bodyPr vert="horz" wrap="square" lIns="0" tIns="0" rIns="0" bIns="0" rtlCol="0">
            <a:spAutoFit/>
          </a:bodyPr>
          <a:lstStyle>
            <a:lvl1pPr marL="0" indent="0">
              <a:buNone/>
              <a:defRPr sz="1200"/>
            </a:lvl1pPr>
          </a:lstStyle>
          <a:p>
            <a:pPr lvl="0"/>
            <a:r>
              <a:rPr lang="de-DE" noProof="0"/>
              <a:t>Optionale Bildunterschrift in Schwarz oder in Farbe</a:t>
            </a:r>
          </a:p>
        </p:txBody>
      </p:sp>
      <p:sp>
        <p:nvSpPr>
          <p:cNvPr id="13" name="Textplatzhalter 8"/>
          <p:cNvSpPr>
            <a:spLocks noGrp="1"/>
          </p:cNvSpPr>
          <p:nvPr>
            <p:ph type="body" sz="quarter" idx="14" hasCustomPrompt="1"/>
          </p:nvPr>
        </p:nvSpPr>
        <p:spPr>
          <a:xfrm>
            <a:off x="575999" y="252001"/>
            <a:ext cx="6408000" cy="215444"/>
          </a:xfrm>
        </p:spPr>
        <p:txBody>
          <a:bodyPr anchor="ctr" anchorCtr="0"/>
          <a:lstStyle>
            <a:lvl1pPr marL="0" indent="0">
              <a:spcBef>
                <a:spcPts val="0"/>
              </a:spcBef>
              <a:buNone/>
              <a:defRPr sz="1400">
                <a:solidFill>
                  <a:schemeClr val="tx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de-DE" noProof="0"/>
              <a:t>Kapitelname</a:t>
            </a:r>
          </a:p>
        </p:txBody>
      </p:sp>
      <p:sp>
        <p:nvSpPr>
          <p:cNvPr id="14" name="Textplatzhalter 13"/>
          <p:cNvSpPr>
            <a:spLocks noGrp="1"/>
          </p:cNvSpPr>
          <p:nvPr>
            <p:ph type="body" sz="quarter" idx="15" hasCustomPrompt="1"/>
          </p:nvPr>
        </p:nvSpPr>
        <p:spPr>
          <a:xfrm>
            <a:off x="5616124" y="1404001"/>
            <a:ext cx="2376947" cy="3220388"/>
          </a:xfrm>
        </p:spPr>
        <p:txBody>
          <a:bodyPr/>
          <a:lstStyle>
            <a:lvl1pPr>
              <a:defRPr/>
            </a:lvl1pPr>
            <a:lvl2pPr>
              <a:defRPr/>
            </a:lvl2pPr>
            <a:lvl3pPr>
              <a:defRPr/>
            </a:lvl3pPr>
            <a:lvl4pPr>
              <a:defRPr/>
            </a:lvl4pPr>
            <a:lvl5pPr>
              <a:defRPr/>
            </a:lvl5pPr>
          </a:lstStyle>
          <a:p>
            <a:pPr lvl="0"/>
            <a:r>
              <a:rPr lang="de-DE" noProof="0"/>
              <a:t>Text durch klicken bearbeiten</a:t>
            </a:r>
          </a:p>
          <a:p>
            <a:pPr lvl="1"/>
            <a:r>
              <a:rPr lang="de-DE" noProof="0"/>
              <a:t>Vierte Ebene</a:t>
            </a:r>
          </a:p>
          <a:p>
            <a:pPr lvl="2"/>
            <a:r>
              <a:rPr lang="de-DE" noProof="0"/>
              <a:t>Fünfte Ebene</a:t>
            </a:r>
          </a:p>
          <a:p>
            <a:pPr lvl="3"/>
            <a:r>
              <a:rPr lang="de-DE" noProof="0"/>
              <a:t>Erste Ebene</a:t>
            </a:r>
          </a:p>
          <a:p>
            <a:pPr lvl="4"/>
            <a:r>
              <a:rPr lang="de-DE" noProof="0"/>
              <a:t>Zweite Ebene</a:t>
            </a:r>
          </a:p>
        </p:txBody>
      </p:sp>
    </p:spTree>
    <p:extLst>
      <p:ext uri="{BB962C8B-B14F-4D97-AF65-F5344CB8AC3E}">
        <p14:creationId xmlns:p14="http://schemas.microsoft.com/office/powerpoint/2010/main" val="1117324412"/>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1_Titel und Bild">
    <p:spTree>
      <p:nvGrpSpPr>
        <p:cNvPr id="1" name=""/>
        <p:cNvGrpSpPr/>
        <p:nvPr/>
      </p:nvGrpSpPr>
      <p:grpSpPr>
        <a:xfrm>
          <a:off x="0" y="0"/>
          <a:ext cx="0" cy="0"/>
          <a:chOff x="0" y="0"/>
          <a:chExt cx="0" cy="0"/>
        </a:xfrm>
      </p:grpSpPr>
      <p:sp>
        <p:nvSpPr>
          <p:cNvPr id="2" name="Titel 1"/>
          <p:cNvSpPr>
            <a:spLocks noGrp="1"/>
          </p:cNvSpPr>
          <p:nvPr>
            <p:ph type="title"/>
          </p:nvPr>
        </p:nvSpPr>
        <p:spPr>
          <a:xfrm>
            <a:off x="575556" y="531498"/>
            <a:ext cx="6408000" cy="360099"/>
          </a:xfrm>
        </p:spPr>
        <p:txBody>
          <a:bodyPr/>
          <a:lstStyle/>
          <a:p>
            <a:r>
              <a:rPr lang="de-DE" noProof="0"/>
              <a:t>Titelmasterformat durch Klicken bearbeiten</a:t>
            </a:r>
          </a:p>
        </p:txBody>
      </p:sp>
      <p:sp>
        <p:nvSpPr>
          <p:cNvPr id="3" name="Fußzeilenplatzhalter 2"/>
          <p:cNvSpPr>
            <a:spLocks noGrp="1"/>
          </p:cNvSpPr>
          <p:nvPr>
            <p:ph type="ftr" sz="quarter" idx="10"/>
          </p:nvPr>
        </p:nvSpPr>
        <p:spPr/>
        <p:txBody>
          <a:bodyPr/>
          <a:lstStyle/>
          <a:p>
            <a:r>
              <a:rPr lang="de-DE" noProof="0"/>
              <a:t>Westnetz GmbH · Datenmanagement</a:t>
            </a:r>
          </a:p>
        </p:txBody>
      </p:sp>
      <p:sp>
        <p:nvSpPr>
          <p:cNvPr id="4" name="Foliennummernplatzhalter 3"/>
          <p:cNvSpPr>
            <a:spLocks noGrp="1"/>
          </p:cNvSpPr>
          <p:nvPr>
            <p:ph type="sldNum" sz="quarter" idx="11"/>
          </p:nvPr>
        </p:nvSpPr>
        <p:spPr/>
        <p:txBody>
          <a:bodyPr/>
          <a:lstStyle/>
          <a:p>
            <a:fld id="{F05F51B1-EF07-4A0A-8ED6-43388CBBB34F}" type="slidenum">
              <a:rPr lang="de-DE" noProof="0" smtClean="0"/>
              <a:pPr/>
              <a:t>‹#›</a:t>
            </a:fld>
            <a:endParaRPr lang="de-DE" noProof="0"/>
          </a:p>
        </p:txBody>
      </p:sp>
      <p:sp>
        <p:nvSpPr>
          <p:cNvPr id="9" name="Bildplatzhalter 8"/>
          <p:cNvSpPr>
            <a:spLocks noGrp="1"/>
          </p:cNvSpPr>
          <p:nvPr>
            <p:ph type="pic" sz="quarter" idx="12" hasCustomPrompt="1"/>
          </p:nvPr>
        </p:nvSpPr>
        <p:spPr>
          <a:xfrm>
            <a:off x="576263" y="1455738"/>
            <a:ext cx="7416800" cy="2952000"/>
          </a:xfrm>
          <a:blipFill>
            <a:blip r:embed="rId2"/>
            <a:stretch>
              <a:fillRect/>
            </a:stretch>
          </a:blipFill>
        </p:spPr>
        <p:txBody>
          <a:bodyPr vert="horz" wrap="square" lIns="0" tIns="0" rIns="0" bIns="0" rtlCol="0">
            <a:noAutofit/>
          </a:bodyPr>
          <a:lstStyle>
            <a:lvl1pPr>
              <a:defRPr lang="de-DE" sz="1000"/>
            </a:lvl1pPr>
          </a:lstStyle>
          <a:p>
            <a:pPr marL="0" lvl="0" indent="0" algn="ctr">
              <a:spcBef>
                <a:spcPts val="0"/>
              </a:spcBef>
              <a:buNone/>
            </a:pPr>
            <a:r>
              <a:rPr lang="de-DE" noProof="0"/>
              <a:t>Bild</a:t>
            </a:r>
          </a:p>
        </p:txBody>
      </p:sp>
      <p:sp>
        <p:nvSpPr>
          <p:cNvPr id="12" name="Textplatzhalter 2"/>
          <p:cNvSpPr>
            <a:spLocks noGrp="1"/>
          </p:cNvSpPr>
          <p:nvPr>
            <p:ph idx="13" hasCustomPrompt="1"/>
          </p:nvPr>
        </p:nvSpPr>
        <p:spPr bwMode="gray">
          <a:xfrm>
            <a:off x="575555" y="4475240"/>
            <a:ext cx="7416000" cy="184666"/>
          </a:xfrm>
          <a:prstGeom prst="rect">
            <a:avLst/>
          </a:prstGeom>
        </p:spPr>
        <p:txBody>
          <a:bodyPr vert="horz" wrap="square" lIns="0" tIns="0" rIns="0" bIns="0" rtlCol="0">
            <a:spAutoFit/>
          </a:bodyPr>
          <a:lstStyle>
            <a:lvl1pPr marL="0" indent="0">
              <a:buNone/>
              <a:defRPr sz="1200"/>
            </a:lvl1pPr>
          </a:lstStyle>
          <a:p>
            <a:pPr lvl="0"/>
            <a:r>
              <a:rPr lang="de-DE" noProof="0"/>
              <a:t>Optionale Bildunterschrift in Schwarz oder in Farbe</a:t>
            </a:r>
          </a:p>
        </p:txBody>
      </p:sp>
      <p:sp>
        <p:nvSpPr>
          <p:cNvPr id="13" name="Textplatzhalter 8"/>
          <p:cNvSpPr>
            <a:spLocks noGrp="1"/>
          </p:cNvSpPr>
          <p:nvPr>
            <p:ph type="body" sz="quarter" idx="14" hasCustomPrompt="1"/>
          </p:nvPr>
        </p:nvSpPr>
        <p:spPr>
          <a:xfrm>
            <a:off x="575999" y="252001"/>
            <a:ext cx="6408000" cy="215444"/>
          </a:xfrm>
        </p:spPr>
        <p:txBody>
          <a:bodyPr anchor="ctr" anchorCtr="0"/>
          <a:lstStyle>
            <a:lvl1pPr marL="0" indent="0">
              <a:spcBef>
                <a:spcPts val="0"/>
              </a:spcBef>
              <a:buNone/>
              <a:defRPr sz="1400">
                <a:solidFill>
                  <a:schemeClr val="tx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de-DE" noProof="0"/>
              <a:t>Kapitelname</a:t>
            </a:r>
          </a:p>
        </p:txBody>
      </p:sp>
    </p:spTree>
    <p:extLst>
      <p:ext uri="{BB962C8B-B14F-4D97-AF65-F5344CB8AC3E}">
        <p14:creationId xmlns:p14="http://schemas.microsoft.com/office/powerpoint/2010/main" val="897109623"/>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1_Titel und 2 Bilder">
    <p:spTree>
      <p:nvGrpSpPr>
        <p:cNvPr id="1" name=""/>
        <p:cNvGrpSpPr/>
        <p:nvPr/>
      </p:nvGrpSpPr>
      <p:grpSpPr>
        <a:xfrm>
          <a:off x="0" y="0"/>
          <a:ext cx="0" cy="0"/>
          <a:chOff x="0" y="0"/>
          <a:chExt cx="0" cy="0"/>
        </a:xfrm>
      </p:grpSpPr>
      <p:sp>
        <p:nvSpPr>
          <p:cNvPr id="2" name="Titel 1"/>
          <p:cNvSpPr>
            <a:spLocks noGrp="1"/>
          </p:cNvSpPr>
          <p:nvPr>
            <p:ph type="title"/>
          </p:nvPr>
        </p:nvSpPr>
        <p:spPr>
          <a:xfrm>
            <a:off x="575556" y="531498"/>
            <a:ext cx="6408000" cy="360099"/>
          </a:xfrm>
        </p:spPr>
        <p:txBody>
          <a:bodyPr/>
          <a:lstStyle/>
          <a:p>
            <a:r>
              <a:rPr lang="de-DE" noProof="0"/>
              <a:t>Titelmasterformat durch Klicken bearbeiten</a:t>
            </a:r>
          </a:p>
        </p:txBody>
      </p:sp>
      <p:sp>
        <p:nvSpPr>
          <p:cNvPr id="3" name="Fußzeilenplatzhalter 2"/>
          <p:cNvSpPr>
            <a:spLocks noGrp="1"/>
          </p:cNvSpPr>
          <p:nvPr>
            <p:ph type="ftr" sz="quarter" idx="10"/>
          </p:nvPr>
        </p:nvSpPr>
        <p:spPr/>
        <p:txBody>
          <a:bodyPr/>
          <a:lstStyle/>
          <a:p>
            <a:r>
              <a:rPr lang="de-DE" noProof="0"/>
              <a:t>Westnetz GmbH · Datenmanagement</a:t>
            </a:r>
          </a:p>
        </p:txBody>
      </p:sp>
      <p:sp>
        <p:nvSpPr>
          <p:cNvPr id="4" name="Foliennummernplatzhalter 3"/>
          <p:cNvSpPr>
            <a:spLocks noGrp="1"/>
          </p:cNvSpPr>
          <p:nvPr>
            <p:ph type="sldNum" sz="quarter" idx="11"/>
          </p:nvPr>
        </p:nvSpPr>
        <p:spPr/>
        <p:txBody>
          <a:bodyPr/>
          <a:lstStyle/>
          <a:p>
            <a:fld id="{F05F51B1-EF07-4A0A-8ED6-43388CBBB34F}" type="slidenum">
              <a:rPr lang="de-DE" noProof="0" smtClean="0"/>
              <a:pPr/>
              <a:t>‹#›</a:t>
            </a:fld>
            <a:endParaRPr lang="de-DE" noProof="0"/>
          </a:p>
        </p:txBody>
      </p:sp>
      <p:sp>
        <p:nvSpPr>
          <p:cNvPr id="9" name="Bildplatzhalter 8"/>
          <p:cNvSpPr>
            <a:spLocks noGrp="1"/>
          </p:cNvSpPr>
          <p:nvPr>
            <p:ph type="pic" sz="quarter" idx="12" hasCustomPrompt="1"/>
          </p:nvPr>
        </p:nvSpPr>
        <p:spPr>
          <a:xfrm>
            <a:off x="576295" y="1455738"/>
            <a:ext cx="3563937" cy="2952000"/>
          </a:xfrm>
          <a:blipFill>
            <a:blip r:embed="rId2"/>
            <a:stretch>
              <a:fillRect/>
            </a:stretch>
          </a:blipFill>
        </p:spPr>
        <p:txBody>
          <a:bodyPr vert="horz" wrap="square" lIns="0" tIns="0" rIns="0" bIns="0" rtlCol="0">
            <a:noAutofit/>
          </a:bodyPr>
          <a:lstStyle>
            <a:lvl1pPr>
              <a:defRPr lang="de-DE" sz="1000"/>
            </a:lvl1pPr>
          </a:lstStyle>
          <a:p>
            <a:pPr marL="0" lvl="0" indent="0" algn="ctr">
              <a:spcBef>
                <a:spcPts val="0"/>
              </a:spcBef>
              <a:buNone/>
            </a:pPr>
            <a:r>
              <a:rPr lang="de-DE" noProof="0"/>
              <a:t>Bild</a:t>
            </a:r>
          </a:p>
        </p:txBody>
      </p:sp>
      <p:sp>
        <p:nvSpPr>
          <p:cNvPr id="12" name="Textplatzhalter 2"/>
          <p:cNvSpPr>
            <a:spLocks noGrp="1"/>
          </p:cNvSpPr>
          <p:nvPr>
            <p:ph idx="13" hasCustomPrompt="1"/>
          </p:nvPr>
        </p:nvSpPr>
        <p:spPr bwMode="gray">
          <a:xfrm>
            <a:off x="575560" y="4475240"/>
            <a:ext cx="3565525" cy="184666"/>
          </a:xfrm>
          <a:prstGeom prst="rect">
            <a:avLst/>
          </a:prstGeom>
        </p:spPr>
        <p:txBody>
          <a:bodyPr vert="horz" wrap="square" lIns="0" tIns="0" rIns="0" bIns="0" rtlCol="0">
            <a:spAutoFit/>
          </a:bodyPr>
          <a:lstStyle>
            <a:lvl1pPr marL="0" indent="0">
              <a:buNone/>
              <a:defRPr sz="1200"/>
            </a:lvl1pPr>
          </a:lstStyle>
          <a:p>
            <a:pPr lvl="0"/>
            <a:r>
              <a:rPr lang="de-DE" noProof="0"/>
              <a:t>Optionale Bildunterschrift in Schwarz oder in Farbe</a:t>
            </a:r>
          </a:p>
        </p:txBody>
      </p:sp>
      <p:sp>
        <p:nvSpPr>
          <p:cNvPr id="13" name="Textplatzhalter 8"/>
          <p:cNvSpPr>
            <a:spLocks noGrp="1"/>
          </p:cNvSpPr>
          <p:nvPr>
            <p:ph type="body" sz="quarter" idx="14" hasCustomPrompt="1"/>
          </p:nvPr>
        </p:nvSpPr>
        <p:spPr>
          <a:xfrm>
            <a:off x="575999" y="252001"/>
            <a:ext cx="6408000" cy="215444"/>
          </a:xfrm>
        </p:spPr>
        <p:txBody>
          <a:bodyPr anchor="ctr" anchorCtr="0"/>
          <a:lstStyle>
            <a:lvl1pPr marL="0" indent="0">
              <a:spcBef>
                <a:spcPts val="0"/>
              </a:spcBef>
              <a:buNone/>
              <a:defRPr sz="1400">
                <a:solidFill>
                  <a:schemeClr val="tx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de-DE" noProof="0"/>
              <a:t>Kapitelname</a:t>
            </a:r>
          </a:p>
        </p:txBody>
      </p:sp>
      <p:sp>
        <p:nvSpPr>
          <p:cNvPr id="11" name="Bildplatzhalter 8"/>
          <p:cNvSpPr>
            <a:spLocks noGrp="1"/>
          </p:cNvSpPr>
          <p:nvPr>
            <p:ph type="pic" sz="quarter" idx="15" hasCustomPrompt="1"/>
          </p:nvPr>
        </p:nvSpPr>
        <p:spPr>
          <a:xfrm>
            <a:off x="4428334" y="1455738"/>
            <a:ext cx="3563937" cy="2952000"/>
          </a:xfrm>
          <a:blipFill>
            <a:blip r:embed="rId2"/>
            <a:stretch>
              <a:fillRect/>
            </a:stretch>
          </a:blipFill>
        </p:spPr>
        <p:txBody>
          <a:bodyPr vert="horz" wrap="square" lIns="0" tIns="0" rIns="0" bIns="0" rtlCol="0">
            <a:noAutofit/>
          </a:bodyPr>
          <a:lstStyle>
            <a:lvl1pPr>
              <a:defRPr lang="de-DE" sz="1000"/>
            </a:lvl1pPr>
          </a:lstStyle>
          <a:p>
            <a:pPr marL="0" lvl="0" indent="0" algn="ctr">
              <a:spcBef>
                <a:spcPts val="0"/>
              </a:spcBef>
              <a:buNone/>
            </a:pPr>
            <a:r>
              <a:rPr lang="de-DE" noProof="0"/>
              <a:t>Bild</a:t>
            </a:r>
          </a:p>
        </p:txBody>
      </p:sp>
      <p:sp>
        <p:nvSpPr>
          <p:cNvPr id="15" name="Textplatzhalter 2"/>
          <p:cNvSpPr>
            <a:spLocks noGrp="1"/>
          </p:cNvSpPr>
          <p:nvPr>
            <p:ph idx="16" hasCustomPrompt="1"/>
          </p:nvPr>
        </p:nvSpPr>
        <p:spPr bwMode="gray">
          <a:xfrm>
            <a:off x="4428347" y="4475240"/>
            <a:ext cx="3565525" cy="184666"/>
          </a:xfrm>
          <a:prstGeom prst="rect">
            <a:avLst/>
          </a:prstGeom>
        </p:spPr>
        <p:txBody>
          <a:bodyPr vert="horz" wrap="square" lIns="0" tIns="0" rIns="0" bIns="0" rtlCol="0">
            <a:spAutoFit/>
          </a:bodyPr>
          <a:lstStyle>
            <a:lvl1pPr marL="0" indent="0">
              <a:buNone/>
              <a:defRPr sz="1200"/>
            </a:lvl1pPr>
          </a:lstStyle>
          <a:p>
            <a:pPr lvl="0"/>
            <a:r>
              <a:rPr lang="de-DE" noProof="0"/>
              <a:t>Optionale Bildunterschrift in Schwarz oder in Farbe</a:t>
            </a:r>
          </a:p>
        </p:txBody>
      </p:sp>
    </p:spTree>
    <p:extLst>
      <p:ext uri="{BB962C8B-B14F-4D97-AF65-F5344CB8AC3E}">
        <p14:creationId xmlns:p14="http://schemas.microsoft.com/office/powerpoint/2010/main" val="164183610"/>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1_Vollbild hell">
    <p:spTree>
      <p:nvGrpSpPr>
        <p:cNvPr id="1" name=""/>
        <p:cNvGrpSpPr/>
        <p:nvPr/>
      </p:nvGrpSpPr>
      <p:grpSpPr>
        <a:xfrm>
          <a:off x="0" y="0"/>
          <a:ext cx="0" cy="0"/>
          <a:chOff x="0" y="0"/>
          <a:chExt cx="0" cy="0"/>
        </a:xfrm>
      </p:grpSpPr>
      <p:sp>
        <p:nvSpPr>
          <p:cNvPr id="5" name="Bildplatzhalter 8"/>
          <p:cNvSpPr>
            <a:spLocks noGrp="1"/>
          </p:cNvSpPr>
          <p:nvPr>
            <p:ph type="pic" sz="quarter" idx="12" hasCustomPrompt="1"/>
          </p:nvPr>
        </p:nvSpPr>
        <p:spPr>
          <a:xfrm>
            <a:off x="0" y="0"/>
            <a:ext cx="9144000" cy="5143500"/>
          </a:xfrm>
          <a:blipFill>
            <a:blip r:embed="rId2"/>
            <a:stretch>
              <a:fillRect/>
            </a:stretch>
          </a:blipFill>
        </p:spPr>
        <p:txBody>
          <a:bodyPr vert="horz" wrap="square" lIns="0" tIns="0" rIns="0" bIns="0" rtlCol="0">
            <a:noAutofit/>
          </a:bodyPr>
          <a:lstStyle>
            <a:lvl1pPr marL="179388" indent="-179388" algn="ctr">
              <a:buNone/>
              <a:defRPr lang="de-DE" sz="1000"/>
            </a:lvl1pPr>
          </a:lstStyle>
          <a:p>
            <a:pPr marL="0" lvl="0" indent="0" algn="ctr">
              <a:spcBef>
                <a:spcPts val="0"/>
              </a:spcBef>
            </a:pPr>
            <a:r>
              <a:rPr lang="de-DE" noProof="0"/>
              <a:t>Bild</a:t>
            </a:r>
          </a:p>
        </p:txBody>
      </p:sp>
      <p:sp>
        <p:nvSpPr>
          <p:cNvPr id="3" name="Fußzeilenplatzhalter 2"/>
          <p:cNvSpPr>
            <a:spLocks noGrp="1"/>
          </p:cNvSpPr>
          <p:nvPr>
            <p:ph type="ftr" sz="quarter" idx="10"/>
          </p:nvPr>
        </p:nvSpPr>
        <p:spPr/>
        <p:txBody>
          <a:bodyPr/>
          <a:lstStyle/>
          <a:p>
            <a:r>
              <a:rPr lang="de-DE" noProof="0"/>
              <a:t>Westnetz GmbH · Datenmanagement</a:t>
            </a:r>
          </a:p>
        </p:txBody>
      </p:sp>
      <p:sp>
        <p:nvSpPr>
          <p:cNvPr id="4" name="Foliennummernplatzhalter 3"/>
          <p:cNvSpPr>
            <a:spLocks noGrp="1"/>
          </p:cNvSpPr>
          <p:nvPr>
            <p:ph type="sldNum" sz="quarter" idx="11"/>
          </p:nvPr>
        </p:nvSpPr>
        <p:spPr/>
        <p:txBody>
          <a:bodyPr/>
          <a:lstStyle/>
          <a:p>
            <a:fld id="{F05F51B1-EF07-4A0A-8ED6-43388CBBB34F}" type="slidenum">
              <a:rPr lang="de-DE" noProof="0" smtClean="0"/>
              <a:pPr/>
              <a:t>‹#›</a:t>
            </a:fld>
            <a:endParaRPr lang="de-DE" noProof="0"/>
          </a:p>
        </p:txBody>
      </p:sp>
      <p:sp>
        <p:nvSpPr>
          <p:cNvPr id="8" name="Titel 1"/>
          <p:cNvSpPr>
            <a:spLocks noGrp="1"/>
          </p:cNvSpPr>
          <p:nvPr>
            <p:ph type="ctrTitle"/>
          </p:nvPr>
        </p:nvSpPr>
        <p:spPr bwMode="gray">
          <a:xfrm>
            <a:off x="576262" y="2571750"/>
            <a:ext cx="3456000" cy="1440000"/>
          </a:xfrm>
          <a:solidFill>
            <a:srgbClr val="64B42D"/>
          </a:solidFill>
        </p:spPr>
        <p:txBody>
          <a:bodyPr lIns="216000" tIns="201600" rIns="180000" bIns="230400">
            <a:noAutofit/>
          </a:bodyPr>
          <a:lstStyle>
            <a:lvl1pPr>
              <a:defRPr sz="2000" b="0">
                <a:solidFill>
                  <a:schemeClr val="bg1"/>
                </a:solidFill>
              </a:defRPr>
            </a:lvl1pPr>
          </a:lstStyle>
          <a:p>
            <a:r>
              <a:rPr lang="de-DE" noProof="0"/>
              <a:t>Titelmasterformat durch Klicken bearbeiten</a:t>
            </a:r>
          </a:p>
        </p:txBody>
      </p:sp>
    </p:spTree>
    <p:extLst>
      <p:ext uri="{BB962C8B-B14F-4D97-AF65-F5344CB8AC3E}">
        <p14:creationId xmlns:p14="http://schemas.microsoft.com/office/powerpoint/2010/main" val="8363859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itelfolie 05">
    <p:spTree>
      <p:nvGrpSpPr>
        <p:cNvPr id="1" name=""/>
        <p:cNvGrpSpPr/>
        <p:nvPr/>
      </p:nvGrpSpPr>
      <p:grpSpPr>
        <a:xfrm>
          <a:off x="0" y="0"/>
          <a:ext cx="0" cy="0"/>
          <a:chOff x="0" y="0"/>
          <a:chExt cx="0" cy="0"/>
        </a:xfrm>
      </p:grpSpPr>
      <p:grpSp>
        <p:nvGrpSpPr>
          <p:cNvPr id="20" name="Gruppieren 19"/>
          <p:cNvGrpSpPr/>
          <p:nvPr userDrawn="1"/>
        </p:nvGrpSpPr>
        <p:grpSpPr>
          <a:xfrm>
            <a:off x="575556" y="-124966"/>
            <a:ext cx="7416824" cy="108000"/>
            <a:chOff x="575556" y="-124966"/>
            <a:chExt cx="7416824" cy="108000"/>
          </a:xfrm>
        </p:grpSpPr>
        <p:sp>
          <p:nvSpPr>
            <p:cNvPr id="21" name="Freihandform 20"/>
            <p:cNvSpPr/>
            <p:nvPr userDrawn="1"/>
          </p:nvSpPr>
          <p:spPr>
            <a:xfrm>
              <a:off x="575556"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2" name="Freihandform 21"/>
            <p:cNvSpPr/>
            <p:nvPr userDrawn="1"/>
          </p:nvSpPr>
          <p:spPr>
            <a:xfrm>
              <a:off x="4139952"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3" name="Freihandform 22"/>
            <p:cNvSpPr/>
            <p:nvPr userDrawn="1"/>
          </p:nvSpPr>
          <p:spPr>
            <a:xfrm>
              <a:off x="4427984"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0" name="Freihandform 29"/>
            <p:cNvSpPr/>
            <p:nvPr userDrawn="1"/>
          </p:nvSpPr>
          <p:spPr>
            <a:xfrm>
              <a:off x="7992380"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31" name="Gruppieren 30"/>
          <p:cNvGrpSpPr/>
          <p:nvPr userDrawn="1"/>
        </p:nvGrpSpPr>
        <p:grpSpPr>
          <a:xfrm>
            <a:off x="575556" y="5160466"/>
            <a:ext cx="7416824" cy="108000"/>
            <a:chOff x="575556" y="5160466"/>
            <a:chExt cx="7416824" cy="108000"/>
          </a:xfrm>
        </p:grpSpPr>
        <p:sp>
          <p:nvSpPr>
            <p:cNvPr id="32" name="Freihandform 31"/>
            <p:cNvSpPr/>
            <p:nvPr userDrawn="1"/>
          </p:nvSpPr>
          <p:spPr bwMode="gray">
            <a:xfrm>
              <a:off x="575556"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33" name="Freihandform 32"/>
            <p:cNvSpPr/>
            <p:nvPr userDrawn="1"/>
          </p:nvSpPr>
          <p:spPr bwMode="gray">
            <a:xfrm>
              <a:off x="4139952"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34" name="Freihandform 33"/>
            <p:cNvSpPr/>
            <p:nvPr userDrawn="1"/>
          </p:nvSpPr>
          <p:spPr bwMode="gray">
            <a:xfrm>
              <a:off x="4427984"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35" name="Freihandform 34"/>
            <p:cNvSpPr/>
            <p:nvPr userDrawn="1"/>
          </p:nvSpPr>
          <p:spPr bwMode="gray">
            <a:xfrm>
              <a:off x="7992380"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grpSp>
      <p:grpSp>
        <p:nvGrpSpPr>
          <p:cNvPr id="36" name="Gruppieren 35"/>
          <p:cNvGrpSpPr/>
          <p:nvPr userDrawn="1"/>
        </p:nvGrpSpPr>
        <p:grpSpPr>
          <a:xfrm>
            <a:off x="-165953" y="1448006"/>
            <a:ext cx="144000" cy="3175980"/>
            <a:chOff x="-165953" y="1448006"/>
            <a:chExt cx="144000" cy="3175980"/>
          </a:xfrm>
        </p:grpSpPr>
        <p:sp>
          <p:nvSpPr>
            <p:cNvPr id="37" name="Freihandform 36"/>
            <p:cNvSpPr/>
            <p:nvPr/>
          </p:nvSpPr>
          <p:spPr bwMode="gray">
            <a:xfrm rot="16200000">
              <a:off x="-93953" y="4551986"/>
              <a:ext cx="0" cy="144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38" name="Freihandform 37"/>
            <p:cNvSpPr/>
            <p:nvPr/>
          </p:nvSpPr>
          <p:spPr bwMode="gray">
            <a:xfrm rot="16200000">
              <a:off x="-93953" y="1376006"/>
              <a:ext cx="0" cy="144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grpSp>
      <p:grpSp>
        <p:nvGrpSpPr>
          <p:cNvPr id="39" name="Gruppieren 38"/>
          <p:cNvGrpSpPr/>
          <p:nvPr userDrawn="1"/>
        </p:nvGrpSpPr>
        <p:grpSpPr>
          <a:xfrm>
            <a:off x="9166242" y="1455627"/>
            <a:ext cx="144000" cy="3171780"/>
            <a:chOff x="9166242" y="1455627"/>
            <a:chExt cx="144000" cy="3171780"/>
          </a:xfrm>
        </p:grpSpPr>
        <p:sp>
          <p:nvSpPr>
            <p:cNvPr id="40" name="Freihandform 39"/>
            <p:cNvSpPr/>
            <p:nvPr userDrawn="1"/>
          </p:nvSpPr>
          <p:spPr>
            <a:xfrm rot="16200000">
              <a:off x="9238242" y="4555407"/>
              <a:ext cx="0" cy="144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41" name="Freihandform 40"/>
            <p:cNvSpPr/>
            <p:nvPr userDrawn="1"/>
          </p:nvSpPr>
          <p:spPr>
            <a:xfrm rot="16200000">
              <a:off x="9238242" y="1383627"/>
              <a:ext cx="0" cy="144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grpSp>
      <p:sp>
        <p:nvSpPr>
          <p:cNvPr id="42" name="Titel 1"/>
          <p:cNvSpPr>
            <a:spLocks noGrp="1"/>
          </p:cNvSpPr>
          <p:nvPr>
            <p:ph type="ctrTitle" hasCustomPrompt="1"/>
          </p:nvPr>
        </p:nvSpPr>
        <p:spPr bwMode="gray">
          <a:xfrm>
            <a:off x="3564000" y="2535238"/>
            <a:ext cx="4788420" cy="1208762"/>
          </a:xfrm>
          <a:noFill/>
        </p:spPr>
        <p:txBody>
          <a:bodyPr vert="horz" wrap="square" lIns="0" tIns="0" rIns="0" bIns="0" rtlCol="0" anchor="b" anchorCtr="0">
            <a:noAutofit/>
          </a:bodyPr>
          <a:lstStyle>
            <a:lvl1pPr>
              <a:defRPr lang="en-GB" sz="2800" b="0" noProof="0" dirty="0">
                <a:solidFill>
                  <a:schemeClr val="tx1"/>
                </a:solidFill>
              </a:defRPr>
            </a:lvl1pPr>
          </a:lstStyle>
          <a:p>
            <a:pPr lvl="0"/>
            <a:r>
              <a:rPr lang="de-DE" noProof="0"/>
              <a:t>Titel durch Klicken hinzufügen</a:t>
            </a:r>
          </a:p>
        </p:txBody>
      </p:sp>
      <p:sp>
        <p:nvSpPr>
          <p:cNvPr id="43" name="Fußzeilenplatzhalter 4"/>
          <p:cNvSpPr>
            <a:spLocks noGrp="1"/>
          </p:cNvSpPr>
          <p:nvPr>
            <p:ph type="ftr" sz="quarter" idx="11"/>
          </p:nvPr>
        </p:nvSpPr>
        <p:spPr bwMode="gray">
          <a:xfrm>
            <a:off x="3564000" y="3913911"/>
            <a:ext cx="4428380" cy="153888"/>
          </a:xfrm>
        </p:spPr>
        <p:txBody>
          <a:bodyPr anchor="t" anchorCtr="0"/>
          <a:lstStyle>
            <a:lvl1pPr>
              <a:defRPr sz="1000">
                <a:solidFill>
                  <a:schemeClr val="tx1"/>
                </a:solidFill>
              </a:defRPr>
            </a:lvl1pPr>
          </a:lstStyle>
          <a:p>
            <a:r>
              <a:rPr lang="de-DE"/>
              <a:t>Westnetz GmbH · Name · TT Monat JJJJ</a:t>
            </a:r>
          </a:p>
        </p:txBody>
      </p:sp>
      <p:pic>
        <p:nvPicPr>
          <p:cNvPr id="26" name="Grafik 25">
            <a:extLst>
              <a:ext uri="{FF2B5EF4-FFF2-40B4-BE49-F238E27FC236}">
                <a16:creationId xmlns:a16="http://schemas.microsoft.com/office/drawing/2014/main" id="{1598A5CF-04FB-4037-8ED7-24AA7B2CD5CF}"/>
              </a:ext>
            </a:extLst>
          </p:cNvPr>
          <p:cNvPicPr>
            <a:picLocks noChangeAspect="1"/>
          </p:cNvPicPr>
          <p:nvPr userDrawn="1"/>
        </p:nvPicPr>
        <p:blipFill>
          <a:blip r:embed="rId2"/>
          <a:stretch>
            <a:fillRect/>
          </a:stretch>
        </p:blipFill>
        <p:spPr bwMode="black">
          <a:xfrm>
            <a:off x="6481502" y="1462881"/>
            <a:ext cx="1905001" cy="333612"/>
          </a:xfrm>
          <a:prstGeom prst="rect">
            <a:avLst/>
          </a:prstGeom>
        </p:spPr>
      </p:pic>
      <p:pic>
        <p:nvPicPr>
          <p:cNvPr id="27" name="Grafik 26">
            <a:extLst>
              <a:ext uri="{FF2B5EF4-FFF2-40B4-BE49-F238E27FC236}">
                <a16:creationId xmlns:a16="http://schemas.microsoft.com/office/drawing/2014/main" id="{F8470F7A-9A73-4FA3-B7A2-4821678CC227}"/>
              </a:ext>
            </a:extLst>
          </p:cNvPr>
          <p:cNvPicPr>
            <a:picLocks noChangeAspect="1"/>
          </p:cNvPicPr>
          <p:nvPr userDrawn="1"/>
        </p:nvPicPr>
        <p:blipFill>
          <a:blip r:embed="rId3"/>
          <a:stretch>
            <a:fillRect/>
          </a:stretch>
        </p:blipFill>
        <p:spPr bwMode="black">
          <a:xfrm>
            <a:off x="330160" y="215999"/>
            <a:ext cx="1904983" cy="351906"/>
          </a:xfrm>
          <a:prstGeom prst="rect">
            <a:avLst/>
          </a:prstGeom>
        </p:spPr>
      </p:pic>
    </p:spTree>
    <p:extLst>
      <p:ext uri="{BB962C8B-B14F-4D97-AF65-F5344CB8AC3E}">
        <p14:creationId xmlns:p14="http://schemas.microsoft.com/office/powerpoint/2010/main" val="2256095960"/>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1_Vollbild dunkel">
    <p:spTree>
      <p:nvGrpSpPr>
        <p:cNvPr id="1" name=""/>
        <p:cNvGrpSpPr/>
        <p:nvPr/>
      </p:nvGrpSpPr>
      <p:grpSpPr>
        <a:xfrm>
          <a:off x="0" y="0"/>
          <a:ext cx="0" cy="0"/>
          <a:chOff x="0" y="0"/>
          <a:chExt cx="0" cy="0"/>
        </a:xfrm>
      </p:grpSpPr>
      <p:sp>
        <p:nvSpPr>
          <p:cNvPr id="5" name="Bildplatzhalter 8"/>
          <p:cNvSpPr>
            <a:spLocks noGrp="1"/>
          </p:cNvSpPr>
          <p:nvPr>
            <p:ph type="pic" sz="quarter" idx="12" hasCustomPrompt="1"/>
          </p:nvPr>
        </p:nvSpPr>
        <p:spPr>
          <a:xfrm>
            <a:off x="0" y="0"/>
            <a:ext cx="9144000" cy="5143500"/>
          </a:xfrm>
          <a:blipFill>
            <a:blip r:embed="rId2"/>
            <a:stretch>
              <a:fillRect/>
            </a:stretch>
          </a:blipFill>
        </p:spPr>
        <p:txBody>
          <a:bodyPr vert="horz" wrap="square" lIns="0" tIns="0" rIns="0" bIns="0" rtlCol="0">
            <a:noAutofit/>
          </a:bodyPr>
          <a:lstStyle>
            <a:lvl1pPr marL="179388" indent="-179388" algn="ctr">
              <a:buNone/>
              <a:defRPr lang="de-DE" sz="1000"/>
            </a:lvl1pPr>
          </a:lstStyle>
          <a:p>
            <a:pPr marL="0" lvl="0" indent="0" algn="ctr">
              <a:spcBef>
                <a:spcPts val="0"/>
              </a:spcBef>
            </a:pPr>
            <a:r>
              <a:rPr lang="de-DE" noProof="0"/>
              <a:t>Bild</a:t>
            </a:r>
          </a:p>
        </p:txBody>
      </p:sp>
      <p:sp>
        <p:nvSpPr>
          <p:cNvPr id="3" name="Fußzeilenplatzhalter 2"/>
          <p:cNvSpPr>
            <a:spLocks noGrp="1"/>
          </p:cNvSpPr>
          <p:nvPr>
            <p:ph type="ftr" sz="quarter" idx="10"/>
          </p:nvPr>
        </p:nvSpPr>
        <p:spPr/>
        <p:txBody>
          <a:bodyPr/>
          <a:lstStyle>
            <a:lvl1pPr>
              <a:defRPr>
                <a:solidFill>
                  <a:schemeClr val="bg1"/>
                </a:solidFill>
              </a:defRPr>
            </a:lvl1pPr>
          </a:lstStyle>
          <a:p>
            <a:r>
              <a:rPr lang="de-DE" noProof="0"/>
              <a:t>Westnetz GmbH · Datenmanagement</a:t>
            </a:r>
          </a:p>
        </p:txBody>
      </p:sp>
      <p:sp>
        <p:nvSpPr>
          <p:cNvPr id="4" name="Foliennummernplatzhalter 3"/>
          <p:cNvSpPr>
            <a:spLocks noGrp="1"/>
          </p:cNvSpPr>
          <p:nvPr>
            <p:ph type="sldNum" sz="quarter" idx="11"/>
          </p:nvPr>
        </p:nvSpPr>
        <p:spPr/>
        <p:txBody>
          <a:bodyPr/>
          <a:lstStyle>
            <a:lvl1pPr>
              <a:defRPr>
                <a:solidFill>
                  <a:schemeClr val="bg1"/>
                </a:solidFill>
              </a:defRPr>
            </a:lvl1pPr>
          </a:lstStyle>
          <a:p>
            <a:fld id="{F05F51B1-EF07-4A0A-8ED6-43388CBBB34F}" type="slidenum">
              <a:rPr lang="de-DE" noProof="0" smtClean="0"/>
              <a:pPr/>
              <a:t>‹#›</a:t>
            </a:fld>
            <a:endParaRPr lang="de-DE" noProof="0"/>
          </a:p>
        </p:txBody>
      </p:sp>
      <p:sp>
        <p:nvSpPr>
          <p:cNvPr id="8" name="Titel 1"/>
          <p:cNvSpPr>
            <a:spLocks noGrp="1"/>
          </p:cNvSpPr>
          <p:nvPr>
            <p:ph type="ctrTitle"/>
          </p:nvPr>
        </p:nvSpPr>
        <p:spPr bwMode="gray">
          <a:xfrm>
            <a:off x="1129904" y="836414"/>
            <a:ext cx="2592000" cy="1440000"/>
          </a:xfrm>
          <a:solidFill>
            <a:srgbClr val="E60055"/>
          </a:solidFill>
        </p:spPr>
        <p:txBody>
          <a:bodyPr lIns="216000" tIns="201600" rIns="180000" bIns="230400">
            <a:noAutofit/>
          </a:bodyPr>
          <a:lstStyle>
            <a:lvl1pPr>
              <a:defRPr sz="1700" b="0">
                <a:solidFill>
                  <a:schemeClr val="bg1"/>
                </a:solidFill>
              </a:defRPr>
            </a:lvl1pPr>
          </a:lstStyle>
          <a:p>
            <a:r>
              <a:rPr lang="de-DE" noProof="0"/>
              <a:t>Titelmasterformat durch Klicken bearbeiten</a:t>
            </a:r>
          </a:p>
        </p:txBody>
      </p:sp>
    </p:spTree>
    <p:extLst>
      <p:ext uri="{BB962C8B-B14F-4D97-AF65-F5344CB8AC3E}">
        <p14:creationId xmlns:p14="http://schemas.microsoft.com/office/powerpoint/2010/main" val="141276993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1_3 Bilder mit 3 Textboxen">
    <p:spTree>
      <p:nvGrpSpPr>
        <p:cNvPr id="1" name=""/>
        <p:cNvGrpSpPr/>
        <p:nvPr/>
      </p:nvGrpSpPr>
      <p:grpSpPr>
        <a:xfrm>
          <a:off x="0" y="0"/>
          <a:ext cx="0" cy="0"/>
          <a:chOff x="0" y="0"/>
          <a:chExt cx="0" cy="0"/>
        </a:xfrm>
      </p:grpSpPr>
      <p:sp>
        <p:nvSpPr>
          <p:cNvPr id="5" name="Bildplatzhalter 8"/>
          <p:cNvSpPr>
            <a:spLocks noGrp="1"/>
          </p:cNvSpPr>
          <p:nvPr>
            <p:ph type="pic" sz="quarter" idx="12" hasCustomPrompt="1"/>
          </p:nvPr>
        </p:nvSpPr>
        <p:spPr>
          <a:xfrm>
            <a:off x="-4936" y="0"/>
            <a:ext cx="3060000" cy="5144400"/>
          </a:xfrm>
          <a:blipFill>
            <a:blip r:embed="rId2"/>
            <a:stretch>
              <a:fillRect/>
            </a:stretch>
          </a:blipFill>
        </p:spPr>
        <p:txBody>
          <a:bodyPr vert="horz" wrap="square" lIns="0" tIns="0" rIns="0" bIns="0" rtlCol="0">
            <a:noAutofit/>
          </a:bodyPr>
          <a:lstStyle>
            <a:lvl1pPr>
              <a:defRPr lang="de-DE" sz="1000"/>
            </a:lvl1pPr>
          </a:lstStyle>
          <a:p>
            <a:pPr marL="0" lvl="0" indent="0" algn="ctr">
              <a:spcBef>
                <a:spcPts val="0"/>
              </a:spcBef>
              <a:buNone/>
            </a:pPr>
            <a:r>
              <a:rPr lang="de-DE" noProof="0"/>
              <a:t>Bild</a:t>
            </a:r>
          </a:p>
        </p:txBody>
      </p:sp>
      <p:sp>
        <p:nvSpPr>
          <p:cNvPr id="6" name="Bildplatzhalter 8"/>
          <p:cNvSpPr>
            <a:spLocks noGrp="1"/>
          </p:cNvSpPr>
          <p:nvPr>
            <p:ph type="pic" sz="quarter" idx="13" hasCustomPrompt="1"/>
          </p:nvPr>
        </p:nvSpPr>
        <p:spPr>
          <a:xfrm>
            <a:off x="3039532" y="0"/>
            <a:ext cx="3060000" cy="5144400"/>
          </a:xfrm>
          <a:blipFill>
            <a:blip r:embed="rId2"/>
            <a:stretch>
              <a:fillRect/>
            </a:stretch>
          </a:blipFill>
        </p:spPr>
        <p:txBody>
          <a:bodyPr vert="horz" wrap="square" lIns="0" tIns="0" rIns="0" bIns="0" rtlCol="0">
            <a:noAutofit/>
          </a:bodyPr>
          <a:lstStyle>
            <a:lvl1pPr>
              <a:defRPr lang="de-DE" sz="1000"/>
            </a:lvl1pPr>
          </a:lstStyle>
          <a:p>
            <a:pPr marL="0" lvl="0" indent="0" algn="ctr">
              <a:spcBef>
                <a:spcPts val="0"/>
              </a:spcBef>
              <a:buNone/>
            </a:pPr>
            <a:r>
              <a:rPr lang="de-DE" noProof="0"/>
              <a:t>Bild</a:t>
            </a:r>
          </a:p>
        </p:txBody>
      </p:sp>
      <p:sp>
        <p:nvSpPr>
          <p:cNvPr id="7" name="Bildplatzhalter 8"/>
          <p:cNvSpPr>
            <a:spLocks noGrp="1"/>
          </p:cNvSpPr>
          <p:nvPr>
            <p:ph type="pic" sz="quarter" idx="14" hasCustomPrompt="1"/>
          </p:nvPr>
        </p:nvSpPr>
        <p:spPr>
          <a:xfrm>
            <a:off x="6084000" y="0"/>
            <a:ext cx="3060000" cy="5144400"/>
          </a:xfrm>
          <a:blipFill>
            <a:blip r:embed="rId2"/>
            <a:stretch>
              <a:fillRect/>
            </a:stretch>
          </a:blipFill>
        </p:spPr>
        <p:txBody>
          <a:bodyPr vert="horz" wrap="square" lIns="0" tIns="0" rIns="0" bIns="0" rtlCol="0">
            <a:noAutofit/>
          </a:bodyPr>
          <a:lstStyle>
            <a:lvl1pPr>
              <a:defRPr lang="de-DE" sz="1000"/>
            </a:lvl1pPr>
          </a:lstStyle>
          <a:p>
            <a:pPr marL="0" lvl="0" indent="0" algn="ctr">
              <a:spcBef>
                <a:spcPts val="0"/>
              </a:spcBef>
              <a:buNone/>
            </a:pPr>
            <a:r>
              <a:rPr lang="de-DE" noProof="0"/>
              <a:t>Bild</a:t>
            </a:r>
          </a:p>
        </p:txBody>
      </p:sp>
      <p:sp>
        <p:nvSpPr>
          <p:cNvPr id="3" name="Fußzeilenplatzhalter 2"/>
          <p:cNvSpPr>
            <a:spLocks noGrp="1"/>
          </p:cNvSpPr>
          <p:nvPr>
            <p:ph type="ftr" sz="quarter" idx="10"/>
          </p:nvPr>
        </p:nvSpPr>
        <p:spPr/>
        <p:txBody>
          <a:bodyPr/>
          <a:lstStyle>
            <a:lvl1pPr>
              <a:defRPr>
                <a:solidFill>
                  <a:schemeClr val="bg1"/>
                </a:solidFill>
              </a:defRPr>
            </a:lvl1pPr>
          </a:lstStyle>
          <a:p>
            <a:r>
              <a:rPr lang="de-DE" noProof="0"/>
              <a:t>Westnetz GmbH · Datenmanagement</a:t>
            </a:r>
          </a:p>
        </p:txBody>
      </p:sp>
      <p:sp>
        <p:nvSpPr>
          <p:cNvPr id="4" name="Foliennummernplatzhalter 3"/>
          <p:cNvSpPr>
            <a:spLocks noGrp="1"/>
          </p:cNvSpPr>
          <p:nvPr>
            <p:ph type="sldNum" sz="quarter" idx="11"/>
          </p:nvPr>
        </p:nvSpPr>
        <p:spPr/>
        <p:txBody>
          <a:bodyPr/>
          <a:lstStyle>
            <a:lvl1pPr>
              <a:defRPr>
                <a:solidFill>
                  <a:schemeClr val="bg1"/>
                </a:solidFill>
              </a:defRPr>
            </a:lvl1pPr>
          </a:lstStyle>
          <a:p>
            <a:fld id="{F05F51B1-EF07-4A0A-8ED6-43388CBBB34F}" type="slidenum">
              <a:rPr lang="de-DE" noProof="0" smtClean="0"/>
              <a:pPr/>
              <a:t>‹#›</a:t>
            </a:fld>
            <a:endParaRPr lang="de-DE" noProof="0"/>
          </a:p>
        </p:txBody>
      </p:sp>
      <p:sp>
        <p:nvSpPr>
          <p:cNvPr id="10" name="Textplatzhalter 5"/>
          <p:cNvSpPr>
            <a:spLocks noGrp="1"/>
          </p:cNvSpPr>
          <p:nvPr>
            <p:ph type="body" sz="quarter" idx="15"/>
          </p:nvPr>
        </p:nvSpPr>
        <p:spPr>
          <a:xfrm>
            <a:off x="377756" y="3469310"/>
            <a:ext cx="2304000" cy="1152000"/>
          </a:xfrm>
          <a:solidFill>
            <a:schemeClr val="accent1"/>
          </a:solidFill>
        </p:spPr>
        <p:txBody>
          <a:bodyPr lIns="216000" tIns="144000" rIns="180000" bIns="230400">
            <a:noAutofit/>
          </a:bodyPr>
          <a:lstStyle>
            <a:lvl1pPr>
              <a:defRPr sz="1200" b="0">
                <a:solidFill>
                  <a:schemeClr val="bg1"/>
                </a:solidFill>
              </a:defRPr>
            </a:lvl1pPr>
            <a:lvl4pPr>
              <a:defRPr>
                <a:solidFill>
                  <a:schemeClr val="bg1"/>
                </a:solidFill>
              </a:defRPr>
            </a:lvl4pPr>
          </a:lstStyle>
          <a:p>
            <a:pPr lvl="0"/>
            <a:r>
              <a:rPr lang="de-DE" noProof="0"/>
              <a:t>Textmasterformat bearbeiten</a:t>
            </a:r>
          </a:p>
        </p:txBody>
      </p:sp>
      <p:sp>
        <p:nvSpPr>
          <p:cNvPr id="13" name="Textplatzhalter 5"/>
          <p:cNvSpPr>
            <a:spLocks noGrp="1"/>
          </p:cNvSpPr>
          <p:nvPr>
            <p:ph type="body" sz="quarter" idx="17"/>
          </p:nvPr>
        </p:nvSpPr>
        <p:spPr>
          <a:xfrm>
            <a:off x="3417532" y="3469310"/>
            <a:ext cx="2304000" cy="1152000"/>
          </a:xfrm>
          <a:solidFill>
            <a:schemeClr val="accent6"/>
          </a:solidFill>
        </p:spPr>
        <p:txBody>
          <a:bodyPr lIns="216000" tIns="144000" rIns="180000" bIns="230400">
            <a:noAutofit/>
          </a:bodyPr>
          <a:lstStyle>
            <a:lvl1pPr>
              <a:defRPr sz="1200" b="0">
                <a:solidFill>
                  <a:schemeClr val="bg1"/>
                </a:solidFill>
              </a:defRPr>
            </a:lvl1pPr>
            <a:lvl4pPr>
              <a:defRPr>
                <a:solidFill>
                  <a:schemeClr val="bg1"/>
                </a:solidFill>
              </a:defRPr>
            </a:lvl4pPr>
          </a:lstStyle>
          <a:p>
            <a:pPr lvl="0"/>
            <a:r>
              <a:rPr lang="de-DE" noProof="0"/>
              <a:t>Textmasterformat bearbeiten</a:t>
            </a:r>
          </a:p>
        </p:txBody>
      </p:sp>
      <p:sp>
        <p:nvSpPr>
          <p:cNvPr id="15" name="Textplatzhalter 5"/>
          <p:cNvSpPr>
            <a:spLocks noGrp="1"/>
          </p:cNvSpPr>
          <p:nvPr>
            <p:ph type="body" sz="quarter" idx="18"/>
          </p:nvPr>
        </p:nvSpPr>
        <p:spPr>
          <a:xfrm>
            <a:off x="6462000" y="3469310"/>
            <a:ext cx="2304000" cy="1152000"/>
          </a:xfrm>
          <a:solidFill>
            <a:srgbClr val="64B42D"/>
          </a:solidFill>
        </p:spPr>
        <p:txBody>
          <a:bodyPr lIns="216000" tIns="144000" rIns="180000" bIns="230400">
            <a:noAutofit/>
          </a:bodyPr>
          <a:lstStyle>
            <a:lvl1pPr>
              <a:defRPr sz="1200" b="0">
                <a:solidFill>
                  <a:schemeClr val="bg1"/>
                </a:solidFill>
              </a:defRPr>
            </a:lvl1pPr>
            <a:lvl4pPr>
              <a:defRPr>
                <a:solidFill>
                  <a:schemeClr val="bg1"/>
                </a:solidFill>
              </a:defRPr>
            </a:lvl4pPr>
          </a:lstStyle>
          <a:p>
            <a:pPr lvl="0"/>
            <a:r>
              <a:rPr lang="de-DE" noProof="0"/>
              <a:t>Textmasterformat bearbeiten</a:t>
            </a:r>
          </a:p>
        </p:txBody>
      </p:sp>
    </p:spTree>
    <p:extLst>
      <p:ext uri="{BB962C8B-B14F-4D97-AF65-F5344CB8AC3E}">
        <p14:creationId xmlns:p14="http://schemas.microsoft.com/office/powerpoint/2010/main" val="323446965"/>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1_Zusammenfassung Druck">
    <p:spTree>
      <p:nvGrpSpPr>
        <p:cNvPr id="1" name=""/>
        <p:cNvGrpSpPr/>
        <p:nvPr/>
      </p:nvGrpSpPr>
      <p:grpSpPr>
        <a:xfrm>
          <a:off x="0" y="0"/>
          <a:ext cx="0" cy="0"/>
          <a:chOff x="0" y="0"/>
          <a:chExt cx="0" cy="0"/>
        </a:xfrm>
      </p:grpSpPr>
      <p:sp>
        <p:nvSpPr>
          <p:cNvPr id="3" name="Fußzeilenplatzhalter 2"/>
          <p:cNvSpPr>
            <a:spLocks noGrp="1"/>
          </p:cNvSpPr>
          <p:nvPr>
            <p:ph type="ftr" sz="quarter" idx="10"/>
          </p:nvPr>
        </p:nvSpPr>
        <p:spPr/>
        <p:txBody>
          <a:bodyPr/>
          <a:lstStyle/>
          <a:p>
            <a:r>
              <a:rPr lang="de-DE" noProof="0"/>
              <a:t>Westnetz GmbH · Datenmanagement</a:t>
            </a:r>
          </a:p>
        </p:txBody>
      </p:sp>
      <p:sp>
        <p:nvSpPr>
          <p:cNvPr id="4" name="Foliennummernplatzhalter 3"/>
          <p:cNvSpPr>
            <a:spLocks noGrp="1"/>
          </p:cNvSpPr>
          <p:nvPr>
            <p:ph type="sldNum" sz="quarter" idx="11"/>
          </p:nvPr>
        </p:nvSpPr>
        <p:spPr/>
        <p:txBody>
          <a:bodyPr/>
          <a:lstStyle/>
          <a:p>
            <a:fld id="{F05F51B1-EF07-4A0A-8ED6-43388CBBB34F}" type="slidenum">
              <a:rPr lang="de-DE" noProof="0" smtClean="0"/>
              <a:pPr/>
              <a:t>‹#›</a:t>
            </a:fld>
            <a:endParaRPr lang="de-DE" noProof="0"/>
          </a:p>
        </p:txBody>
      </p:sp>
      <p:sp>
        <p:nvSpPr>
          <p:cNvPr id="6" name="Textplatzhalter 5"/>
          <p:cNvSpPr>
            <a:spLocks noGrp="1"/>
          </p:cNvSpPr>
          <p:nvPr>
            <p:ph type="body" sz="quarter" idx="12"/>
          </p:nvPr>
        </p:nvSpPr>
        <p:spPr>
          <a:xfrm>
            <a:off x="1249917" y="987574"/>
            <a:ext cx="2880000" cy="1440000"/>
          </a:xfrm>
          <a:solidFill>
            <a:schemeClr val="accent1"/>
          </a:solidFill>
        </p:spPr>
        <p:txBody>
          <a:bodyPr lIns="216000" tIns="201600" rIns="180000" bIns="230400">
            <a:noAutofit/>
          </a:bodyPr>
          <a:lstStyle>
            <a:lvl1pPr>
              <a:defRPr>
                <a:solidFill>
                  <a:schemeClr val="bg1"/>
                </a:solidFill>
              </a:defRPr>
            </a:lvl1pPr>
            <a:lvl4pPr>
              <a:defRPr>
                <a:solidFill>
                  <a:schemeClr val="bg1"/>
                </a:solidFill>
              </a:defRPr>
            </a:lvl4pPr>
          </a:lstStyle>
          <a:p>
            <a:pPr lvl="0"/>
            <a:r>
              <a:rPr lang="de-DE" noProof="0"/>
              <a:t>Textmasterformat bearbeiten</a:t>
            </a:r>
          </a:p>
        </p:txBody>
      </p:sp>
      <p:sp>
        <p:nvSpPr>
          <p:cNvPr id="11" name="Textplatzhalter 5"/>
          <p:cNvSpPr>
            <a:spLocks noGrp="1"/>
          </p:cNvSpPr>
          <p:nvPr>
            <p:ph type="body" sz="quarter" idx="13"/>
          </p:nvPr>
        </p:nvSpPr>
        <p:spPr>
          <a:xfrm>
            <a:off x="385917" y="2679762"/>
            <a:ext cx="3744000" cy="1440000"/>
          </a:xfrm>
          <a:solidFill>
            <a:schemeClr val="accent3"/>
          </a:solidFill>
        </p:spPr>
        <p:txBody>
          <a:bodyPr lIns="216000" tIns="201600" rIns="180000" bIns="230400">
            <a:noAutofit/>
          </a:bodyPr>
          <a:lstStyle>
            <a:lvl1pPr>
              <a:defRPr>
                <a:solidFill>
                  <a:schemeClr val="bg1"/>
                </a:solidFill>
              </a:defRPr>
            </a:lvl1pPr>
            <a:lvl4pPr>
              <a:defRPr>
                <a:solidFill>
                  <a:schemeClr val="bg1"/>
                </a:solidFill>
              </a:defRPr>
            </a:lvl4pPr>
          </a:lstStyle>
          <a:p>
            <a:pPr lvl="0"/>
            <a:r>
              <a:rPr lang="de-DE" noProof="0"/>
              <a:t>Textmasterformat bearbeiten</a:t>
            </a:r>
          </a:p>
        </p:txBody>
      </p:sp>
      <p:sp>
        <p:nvSpPr>
          <p:cNvPr id="12" name="Textplatzhalter 5"/>
          <p:cNvSpPr>
            <a:spLocks noGrp="1"/>
          </p:cNvSpPr>
          <p:nvPr>
            <p:ph type="body" sz="quarter" idx="14"/>
          </p:nvPr>
        </p:nvSpPr>
        <p:spPr>
          <a:xfrm>
            <a:off x="4426987" y="1457963"/>
            <a:ext cx="2880000" cy="1440000"/>
          </a:xfrm>
          <a:solidFill>
            <a:schemeClr val="accent5"/>
          </a:solidFill>
        </p:spPr>
        <p:txBody>
          <a:bodyPr lIns="216000" tIns="201600" rIns="180000" bIns="230400">
            <a:noAutofit/>
          </a:bodyPr>
          <a:lstStyle>
            <a:lvl1pPr>
              <a:defRPr>
                <a:solidFill>
                  <a:schemeClr val="bg1"/>
                </a:solidFill>
              </a:defRPr>
            </a:lvl1pPr>
            <a:lvl4pPr>
              <a:defRPr>
                <a:solidFill>
                  <a:schemeClr val="bg1"/>
                </a:solidFill>
              </a:defRPr>
            </a:lvl4pPr>
          </a:lstStyle>
          <a:p>
            <a:pPr lvl="0"/>
            <a:r>
              <a:rPr lang="de-DE" noProof="0"/>
              <a:t>Textmasterformat bearbeiten</a:t>
            </a:r>
          </a:p>
        </p:txBody>
      </p:sp>
      <p:sp>
        <p:nvSpPr>
          <p:cNvPr id="13" name="Textplatzhalter 5"/>
          <p:cNvSpPr>
            <a:spLocks noGrp="1"/>
          </p:cNvSpPr>
          <p:nvPr>
            <p:ph type="body" sz="quarter" idx="15"/>
          </p:nvPr>
        </p:nvSpPr>
        <p:spPr>
          <a:xfrm>
            <a:off x="4426987" y="3174102"/>
            <a:ext cx="3744000" cy="1440000"/>
          </a:xfrm>
          <a:solidFill>
            <a:srgbClr val="64B42D"/>
          </a:solidFill>
        </p:spPr>
        <p:txBody>
          <a:bodyPr lIns="216000" tIns="201600" rIns="180000" bIns="230400">
            <a:noAutofit/>
          </a:bodyPr>
          <a:lstStyle>
            <a:lvl1pPr>
              <a:defRPr>
                <a:solidFill>
                  <a:schemeClr val="bg1"/>
                </a:solidFill>
              </a:defRPr>
            </a:lvl1pPr>
            <a:lvl4pPr>
              <a:defRPr>
                <a:solidFill>
                  <a:schemeClr val="bg1"/>
                </a:solidFill>
              </a:defRPr>
            </a:lvl4pPr>
          </a:lstStyle>
          <a:p>
            <a:pPr lvl="0"/>
            <a:r>
              <a:rPr lang="de-DE" noProof="0"/>
              <a:t>Textmasterformat bearbeiten</a:t>
            </a:r>
          </a:p>
        </p:txBody>
      </p:sp>
    </p:spTree>
    <p:extLst>
      <p:ext uri="{BB962C8B-B14F-4D97-AF65-F5344CB8AC3E}">
        <p14:creationId xmlns:p14="http://schemas.microsoft.com/office/powerpoint/2010/main" val="2978446747"/>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userDrawn="1">
  <p:cSld name="1_Zusammenfassung Bildschirm">
    <p:bg bwMode="gray">
      <p:bgPr>
        <a:solidFill>
          <a:schemeClr val="tx2"/>
        </a:solidFill>
        <a:effectLst/>
      </p:bgPr>
    </p:bg>
    <p:spTree>
      <p:nvGrpSpPr>
        <p:cNvPr id="1" name=""/>
        <p:cNvGrpSpPr/>
        <p:nvPr/>
      </p:nvGrpSpPr>
      <p:grpSpPr>
        <a:xfrm>
          <a:off x="0" y="0"/>
          <a:ext cx="0" cy="0"/>
          <a:chOff x="0" y="0"/>
          <a:chExt cx="0" cy="0"/>
        </a:xfrm>
      </p:grpSpPr>
      <p:sp>
        <p:nvSpPr>
          <p:cNvPr id="3" name="Fußzeilenplatzhalter 2"/>
          <p:cNvSpPr>
            <a:spLocks noGrp="1"/>
          </p:cNvSpPr>
          <p:nvPr>
            <p:ph type="ftr" sz="quarter" idx="10"/>
          </p:nvPr>
        </p:nvSpPr>
        <p:spPr/>
        <p:txBody>
          <a:bodyPr/>
          <a:lstStyle>
            <a:lvl1pPr>
              <a:defRPr>
                <a:solidFill>
                  <a:schemeClr val="bg1"/>
                </a:solidFill>
              </a:defRPr>
            </a:lvl1pPr>
          </a:lstStyle>
          <a:p>
            <a:r>
              <a:rPr lang="de-DE" noProof="0"/>
              <a:t>Westnetz GmbH · Datenmanagement</a:t>
            </a:r>
          </a:p>
        </p:txBody>
      </p:sp>
      <p:sp>
        <p:nvSpPr>
          <p:cNvPr id="4" name="Foliennummernplatzhalter 3"/>
          <p:cNvSpPr>
            <a:spLocks noGrp="1"/>
          </p:cNvSpPr>
          <p:nvPr>
            <p:ph type="sldNum" sz="quarter" idx="11"/>
          </p:nvPr>
        </p:nvSpPr>
        <p:spPr/>
        <p:txBody>
          <a:bodyPr/>
          <a:lstStyle>
            <a:lvl1pPr>
              <a:defRPr>
                <a:solidFill>
                  <a:schemeClr val="bg1"/>
                </a:solidFill>
              </a:defRPr>
            </a:lvl1pPr>
          </a:lstStyle>
          <a:p>
            <a:fld id="{F05F51B1-EF07-4A0A-8ED6-43388CBBB34F}" type="slidenum">
              <a:rPr lang="de-DE" noProof="0" smtClean="0"/>
              <a:pPr/>
              <a:t>‹#›</a:t>
            </a:fld>
            <a:endParaRPr lang="de-DE" noProof="0"/>
          </a:p>
        </p:txBody>
      </p:sp>
      <p:sp>
        <p:nvSpPr>
          <p:cNvPr id="10" name="Textplatzhalter 5"/>
          <p:cNvSpPr>
            <a:spLocks noGrp="1"/>
          </p:cNvSpPr>
          <p:nvPr>
            <p:ph type="body" sz="quarter" idx="12"/>
          </p:nvPr>
        </p:nvSpPr>
        <p:spPr>
          <a:xfrm>
            <a:off x="1249917" y="987574"/>
            <a:ext cx="2880000" cy="1440000"/>
          </a:xfrm>
          <a:solidFill>
            <a:schemeClr val="accent1"/>
          </a:solidFill>
        </p:spPr>
        <p:txBody>
          <a:bodyPr lIns="216000" tIns="201600" rIns="180000" bIns="230400">
            <a:noAutofit/>
          </a:bodyPr>
          <a:lstStyle>
            <a:lvl1pPr>
              <a:defRPr>
                <a:solidFill>
                  <a:schemeClr val="bg1"/>
                </a:solidFill>
              </a:defRPr>
            </a:lvl1pPr>
            <a:lvl4pPr>
              <a:defRPr>
                <a:solidFill>
                  <a:schemeClr val="bg1"/>
                </a:solidFill>
              </a:defRPr>
            </a:lvl4pPr>
          </a:lstStyle>
          <a:p>
            <a:pPr lvl="0"/>
            <a:r>
              <a:rPr lang="de-DE" noProof="0"/>
              <a:t>Textmasterformat bearbeiten</a:t>
            </a:r>
          </a:p>
        </p:txBody>
      </p:sp>
      <p:sp>
        <p:nvSpPr>
          <p:cNvPr id="14" name="Textplatzhalter 5"/>
          <p:cNvSpPr>
            <a:spLocks noGrp="1"/>
          </p:cNvSpPr>
          <p:nvPr>
            <p:ph type="body" sz="quarter" idx="13"/>
          </p:nvPr>
        </p:nvSpPr>
        <p:spPr>
          <a:xfrm>
            <a:off x="385917" y="2679762"/>
            <a:ext cx="3744000" cy="1440000"/>
          </a:xfrm>
          <a:solidFill>
            <a:schemeClr val="accent3"/>
          </a:solidFill>
        </p:spPr>
        <p:txBody>
          <a:bodyPr lIns="216000" tIns="201600" rIns="180000" bIns="230400">
            <a:noAutofit/>
          </a:bodyPr>
          <a:lstStyle>
            <a:lvl1pPr>
              <a:defRPr>
                <a:solidFill>
                  <a:schemeClr val="bg1"/>
                </a:solidFill>
              </a:defRPr>
            </a:lvl1pPr>
            <a:lvl4pPr>
              <a:defRPr>
                <a:solidFill>
                  <a:schemeClr val="bg1"/>
                </a:solidFill>
              </a:defRPr>
            </a:lvl4pPr>
          </a:lstStyle>
          <a:p>
            <a:pPr lvl="0"/>
            <a:r>
              <a:rPr lang="de-DE" noProof="0"/>
              <a:t>Textmasterformat bearbeiten</a:t>
            </a:r>
          </a:p>
        </p:txBody>
      </p:sp>
      <p:sp>
        <p:nvSpPr>
          <p:cNvPr id="15" name="Textplatzhalter 5"/>
          <p:cNvSpPr>
            <a:spLocks noGrp="1"/>
          </p:cNvSpPr>
          <p:nvPr>
            <p:ph type="body" sz="quarter" idx="14"/>
          </p:nvPr>
        </p:nvSpPr>
        <p:spPr>
          <a:xfrm>
            <a:off x="4426987" y="1457963"/>
            <a:ext cx="2880000" cy="1440000"/>
          </a:xfrm>
          <a:solidFill>
            <a:schemeClr val="accent5"/>
          </a:solidFill>
        </p:spPr>
        <p:txBody>
          <a:bodyPr lIns="216000" tIns="201600" rIns="180000" bIns="230400">
            <a:noAutofit/>
          </a:bodyPr>
          <a:lstStyle>
            <a:lvl1pPr>
              <a:defRPr>
                <a:solidFill>
                  <a:schemeClr val="bg1"/>
                </a:solidFill>
              </a:defRPr>
            </a:lvl1pPr>
            <a:lvl4pPr>
              <a:defRPr>
                <a:solidFill>
                  <a:schemeClr val="bg1"/>
                </a:solidFill>
              </a:defRPr>
            </a:lvl4pPr>
          </a:lstStyle>
          <a:p>
            <a:pPr lvl="0"/>
            <a:r>
              <a:rPr lang="de-DE" noProof="0"/>
              <a:t>Textmasterformat bearbeiten</a:t>
            </a:r>
          </a:p>
        </p:txBody>
      </p:sp>
      <p:sp>
        <p:nvSpPr>
          <p:cNvPr id="16" name="Textplatzhalter 5"/>
          <p:cNvSpPr>
            <a:spLocks noGrp="1"/>
          </p:cNvSpPr>
          <p:nvPr>
            <p:ph type="body" sz="quarter" idx="15"/>
          </p:nvPr>
        </p:nvSpPr>
        <p:spPr>
          <a:xfrm>
            <a:off x="4426987" y="3174102"/>
            <a:ext cx="3744000" cy="1440000"/>
          </a:xfrm>
          <a:solidFill>
            <a:srgbClr val="64B42D"/>
          </a:solidFill>
        </p:spPr>
        <p:txBody>
          <a:bodyPr lIns="216000" tIns="201600" rIns="180000" bIns="230400">
            <a:noAutofit/>
          </a:bodyPr>
          <a:lstStyle>
            <a:lvl1pPr>
              <a:defRPr>
                <a:solidFill>
                  <a:schemeClr val="bg1"/>
                </a:solidFill>
              </a:defRPr>
            </a:lvl1pPr>
            <a:lvl4pPr>
              <a:defRPr>
                <a:solidFill>
                  <a:schemeClr val="bg1"/>
                </a:solidFill>
              </a:defRPr>
            </a:lvl4pPr>
          </a:lstStyle>
          <a:p>
            <a:pPr lvl="0"/>
            <a:r>
              <a:rPr lang="de-DE" noProof="0"/>
              <a:t>Textmasterformat bearbeiten</a:t>
            </a:r>
          </a:p>
        </p:txBody>
      </p:sp>
      <p:grpSp>
        <p:nvGrpSpPr>
          <p:cNvPr id="34" name="Gruppieren 33"/>
          <p:cNvGrpSpPr/>
          <p:nvPr userDrawn="1"/>
        </p:nvGrpSpPr>
        <p:grpSpPr>
          <a:xfrm>
            <a:off x="575556" y="-124966"/>
            <a:ext cx="7416824" cy="108000"/>
            <a:chOff x="575556" y="-124966"/>
            <a:chExt cx="7416824" cy="108000"/>
          </a:xfrm>
        </p:grpSpPr>
        <p:sp>
          <p:nvSpPr>
            <p:cNvPr id="35" name="Freihandform 34"/>
            <p:cNvSpPr/>
            <p:nvPr userDrawn="1"/>
          </p:nvSpPr>
          <p:spPr>
            <a:xfrm>
              <a:off x="575556"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6" name="Freihandform 35"/>
            <p:cNvSpPr/>
            <p:nvPr userDrawn="1"/>
          </p:nvSpPr>
          <p:spPr>
            <a:xfrm>
              <a:off x="4139952"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7" name="Freihandform 36"/>
            <p:cNvSpPr/>
            <p:nvPr userDrawn="1"/>
          </p:nvSpPr>
          <p:spPr>
            <a:xfrm>
              <a:off x="4427984"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8" name="Freihandform 37"/>
            <p:cNvSpPr/>
            <p:nvPr userDrawn="1"/>
          </p:nvSpPr>
          <p:spPr>
            <a:xfrm>
              <a:off x="7992380"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39" name="Gruppieren 38"/>
          <p:cNvGrpSpPr/>
          <p:nvPr userDrawn="1"/>
        </p:nvGrpSpPr>
        <p:grpSpPr>
          <a:xfrm>
            <a:off x="575556" y="5160466"/>
            <a:ext cx="7416824" cy="108000"/>
            <a:chOff x="575556" y="5160466"/>
            <a:chExt cx="7416824" cy="108000"/>
          </a:xfrm>
        </p:grpSpPr>
        <p:sp>
          <p:nvSpPr>
            <p:cNvPr id="40" name="Freihandform 39"/>
            <p:cNvSpPr/>
            <p:nvPr userDrawn="1"/>
          </p:nvSpPr>
          <p:spPr bwMode="gray">
            <a:xfrm>
              <a:off x="575556"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noProof="0"/>
            </a:p>
          </p:txBody>
        </p:sp>
        <p:sp>
          <p:nvSpPr>
            <p:cNvPr id="41" name="Freihandform 40"/>
            <p:cNvSpPr/>
            <p:nvPr userDrawn="1"/>
          </p:nvSpPr>
          <p:spPr bwMode="gray">
            <a:xfrm>
              <a:off x="4139952"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noProof="0"/>
            </a:p>
          </p:txBody>
        </p:sp>
        <p:sp>
          <p:nvSpPr>
            <p:cNvPr id="42" name="Freihandform 41"/>
            <p:cNvSpPr/>
            <p:nvPr userDrawn="1"/>
          </p:nvSpPr>
          <p:spPr bwMode="gray">
            <a:xfrm>
              <a:off x="4427984"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noProof="0"/>
            </a:p>
          </p:txBody>
        </p:sp>
        <p:sp>
          <p:nvSpPr>
            <p:cNvPr id="43" name="Freihandform 42"/>
            <p:cNvSpPr/>
            <p:nvPr userDrawn="1"/>
          </p:nvSpPr>
          <p:spPr bwMode="gray">
            <a:xfrm>
              <a:off x="7992380"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noProof="0"/>
            </a:p>
          </p:txBody>
        </p:sp>
      </p:grpSp>
      <p:grpSp>
        <p:nvGrpSpPr>
          <p:cNvPr id="44" name="Gruppieren 43"/>
          <p:cNvGrpSpPr/>
          <p:nvPr userDrawn="1"/>
        </p:nvGrpSpPr>
        <p:grpSpPr>
          <a:xfrm>
            <a:off x="-165953" y="1448006"/>
            <a:ext cx="144000" cy="3175980"/>
            <a:chOff x="-165953" y="1448006"/>
            <a:chExt cx="144000" cy="3175980"/>
          </a:xfrm>
        </p:grpSpPr>
        <p:sp>
          <p:nvSpPr>
            <p:cNvPr id="45" name="Freihandform 44"/>
            <p:cNvSpPr/>
            <p:nvPr/>
          </p:nvSpPr>
          <p:spPr bwMode="gray">
            <a:xfrm rot="16200000">
              <a:off x="-93953" y="4551986"/>
              <a:ext cx="0" cy="144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noProof="0"/>
            </a:p>
          </p:txBody>
        </p:sp>
        <p:sp>
          <p:nvSpPr>
            <p:cNvPr id="46" name="Freihandform 45"/>
            <p:cNvSpPr/>
            <p:nvPr/>
          </p:nvSpPr>
          <p:spPr bwMode="gray">
            <a:xfrm rot="16200000">
              <a:off x="-93953" y="1376006"/>
              <a:ext cx="0" cy="144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noProof="0"/>
            </a:p>
          </p:txBody>
        </p:sp>
      </p:grpSp>
      <p:grpSp>
        <p:nvGrpSpPr>
          <p:cNvPr id="47" name="Gruppieren 46"/>
          <p:cNvGrpSpPr/>
          <p:nvPr userDrawn="1"/>
        </p:nvGrpSpPr>
        <p:grpSpPr>
          <a:xfrm>
            <a:off x="9166242" y="1455627"/>
            <a:ext cx="144000" cy="3171780"/>
            <a:chOff x="9166242" y="1455627"/>
            <a:chExt cx="144000" cy="3171780"/>
          </a:xfrm>
        </p:grpSpPr>
        <p:sp>
          <p:nvSpPr>
            <p:cNvPr id="48" name="Freihandform 47"/>
            <p:cNvSpPr/>
            <p:nvPr userDrawn="1"/>
          </p:nvSpPr>
          <p:spPr>
            <a:xfrm rot="16200000">
              <a:off x="9238242" y="4555407"/>
              <a:ext cx="0" cy="144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noProof="0"/>
            </a:p>
          </p:txBody>
        </p:sp>
        <p:sp>
          <p:nvSpPr>
            <p:cNvPr id="49" name="Freihandform 48"/>
            <p:cNvSpPr/>
            <p:nvPr userDrawn="1"/>
          </p:nvSpPr>
          <p:spPr>
            <a:xfrm rot="16200000">
              <a:off x="9238242" y="1383627"/>
              <a:ext cx="0" cy="144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noProof="0"/>
            </a:p>
          </p:txBody>
        </p:sp>
      </p:grpSp>
      <p:pic>
        <p:nvPicPr>
          <p:cNvPr id="27" name="Picture 313" descr="Z:\Kunden\JvM\Piske_Phoenix_MAI\OIE_Westnetz\161219_PPT-Briefing\161219_PPT-Briefing\Logos\WESTENETZ\WESTNETZ_Logo_n_RGB.wmf"/>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207200" y="594000"/>
            <a:ext cx="1728000" cy="219772"/>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2" descr="Z:\Kunden\JvM\Piske_Phoenix_MAI\OIE_Westnetz\161219_PPT-Briefing\161219_PPT-Briefing\Logos\OIE\Endorsement_N_RGB_DE.wmf"/>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359371" y="4774097"/>
            <a:ext cx="575867" cy="82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7943033"/>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1_Zitat">
    <p:spTree>
      <p:nvGrpSpPr>
        <p:cNvPr id="1" name=""/>
        <p:cNvGrpSpPr/>
        <p:nvPr/>
      </p:nvGrpSpPr>
      <p:grpSpPr>
        <a:xfrm>
          <a:off x="0" y="0"/>
          <a:ext cx="0" cy="0"/>
          <a:chOff x="0" y="0"/>
          <a:chExt cx="0" cy="0"/>
        </a:xfrm>
      </p:grpSpPr>
      <p:sp>
        <p:nvSpPr>
          <p:cNvPr id="2" name="Titel 1"/>
          <p:cNvSpPr>
            <a:spLocks noGrp="1"/>
          </p:cNvSpPr>
          <p:nvPr>
            <p:ph type="title"/>
          </p:nvPr>
        </p:nvSpPr>
        <p:spPr>
          <a:xfrm>
            <a:off x="575556" y="531498"/>
            <a:ext cx="6408000" cy="360099"/>
          </a:xfrm>
        </p:spPr>
        <p:txBody>
          <a:bodyPr/>
          <a:lstStyle/>
          <a:p>
            <a:r>
              <a:rPr lang="de-DE" noProof="0"/>
              <a:t>Titelmasterformat durch Klicken bearbeiten</a:t>
            </a:r>
          </a:p>
        </p:txBody>
      </p:sp>
      <p:sp>
        <p:nvSpPr>
          <p:cNvPr id="3" name="Fußzeilenplatzhalter 2"/>
          <p:cNvSpPr>
            <a:spLocks noGrp="1"/>
          </p:cNvSpPr>
          <p:nvPr>
            <p:ph type="ftr" sz="quarter" idx="10"/>
          </p:nvPr>
        </p:nvSpPr>
        <p:spPr/>
        <p:txBody>
          <a:bodyPr/>
          <a:lstStyle/>
          <a:p>
            <a:r>
              <a:rPr lang="de-DE" noProof="0"/>
              <a:t>Westnetz GmbH · Datenmanagement</a:t>
            </a:r>
          </a:p>
        </p:txBody>
      </p:sp>
      <p:sp>
        <p:nvSpPr>
          <p:cNvPr id="4" name="Foliennummernplatzhalter 3"/>
          <p:cNvSpPr>
            <a:spLocks noGrp="1"/>
          </p:cNvSpPr>
          <p:nvPr>
            <p:ph type="sldNum" sz="quarter" idx="11"/>
          </p:nvPr>
        </p:nvSpPr>
        <p:spPr/>
        <p:txBody>
          <a:bodyPr/>
          <a:lstStyle/>
          <a:p>
            <a:fld id="{F05F51B1-EF07-4A0A-8ED6-43388CBBB34F}" type="slidenum">
              <a:rPr lang="de-DE" noProof="0" smtClean="0"/>
              <a:pPr/>
              <a:t>‹#›</a:t>
            </a:fld>
            <a:endParaRPr lang="de-DE" noProof="0"/>
          </a:p>
        </p:txBody>
      </p:sp>
      <p:sp>
        <p:nvSpPr>
          <p:cNvPr id="5" name="Textplatzhalter 8"/>
          <p:cNvSpPr>
            <a:spLocks noGrp="1"/>
          </p:cNvSpPr>
          <p:nvPr>
            <p:ph type="body" sz="quarter" idx="14" hasCustomPrompt="1"/>
          </p:nvPr>
        </p:nvSpPr>
        <p:spPr>
          <a:xfrm>
            <a:off x="575999" y="252001"/>
            <a:ext cx="6408000" cy="215444"/>
          </a:xfrm>
        </p:spPr>
        <p:txBody>
          <a:bodyPr anchor="ctr" anchorCtr="0"/>
          <a:lstStyle>
            <a:lvl1pPr marL="0" indent="0">
              <a:spcBef>
                <a:spcPts val="0"/>
              </a:spcBef>
              <a:buNone/>
              <a:defRPr sz="1400">
                <a:solidFill>
                  <a:schemeClr val="tx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de-DE" noProof="0"/>
              <a:t>Kapitelname</a:t>
            </a:r>
          </a:p>
        </p:txBody>
      </p:sp>
      <p:sp>
        <p:nvSpPr>
          <p:cNvPr id="8" name="Textplatzhalter 5"/>
          <p:cNvSpPr>
            <a:spLocks noGrp="1"/>
          </p:cNvSpPr>
          <p:nvPr>
            <p:ph type="body" sz="quarter" idx="13"/>
          </p:nvPr>
        </p:nvSpPr>
        <p:spPr>
          <a:xfrm>
            <a:off x="573951" y="1454396"/>
            <a:ext cx="4608000" cy="713218"/>
          </a:xfrm>
          <a:solidFill>
            <a:schemeClr val="accent3"/>
          </a:solidFill>
        </p:spPr>
        <p:txBody>
          <a:bodyPr lIns="216000" tIns="201600" rIns="180000" bIns="230400">
            <a:spAutoFit/>
          </a:bodyPr>
          <a:lstStyle>
            <a:lvl1pPr marL="0" indent="0">
              <a:buNone/>
              <a:defRPr sz="1800">
                <a:solidFill>
                  <a:schemeClr val="bg1"/>
                </a:solidFill>
              </a:defRPr>
            </a:lvl1pPr>
            <a:lvl4pPr>
              <a:defRPr>
                <a:solidFill>
                  <a:schemeClr val="bg1"/>
                </a:solidFill>
              </a:defRPr>
            </a:lvl4pPr>
          </a:lstStyle>
          <a:p>
            <a:pPr lvl="0"/>
            <a:r>
              <a:rPr lang="de-DE" noProof="0"/>
              <a:t>Textmasterformat bearbeiten</a:t>
            </a:r>
          </a:p>
        </p:txBody>
      </p:sp>
    </p:spTree>
    <p:extLst>
      <p:ext uri="{BB962C8B-B14F-4D97-AF65-F5344CB8AC3E}">
        <p14:creationId xmlns:p14="http://schemas.microsoft.com/office/powerpoint/2010/main" val="1818096353"/>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1_Leer">
    <p:bg bwMode="gray">
      <p:bgRef idx="1001">
        <a:schemeClr val="bg1"/>
      </p:bgRef>
    </p:bg>
    <p:spTree>
      <p:nvGrpSpPr>
        <p:cNvPr id="1" name=""/>
        <p:cNvGrpSpPr/>
        <p:nvPr/>
      </p:nvGrpSpPr>
      <p:grpSpPr>
        <a:xfrm>
          <a:off x="0" y="0"/>
          <a:ext cx="0" cy="0"/>
          <a:chOff x="0" y="0"/>
          <a:chExt cx="0" cy="0"/>
        </a:xfrm>
      </p:grpSpPr>
      <p:sp>
        <p:nvSpPr>
          <p:cNvPr id="3" name="Fußzeilenplatzhalter 2"/>
          <p:cNvSpPr>
            <a:spLocks noGrp="1"/>
          </p:cNvSpPr>
          <p:nvPr>
            <p:ph type="ftr" sz="quarter" idx="10"/>
          </p:nvPr>
        </p:nvSpPr>
        <p:spPr/>
        <p:txBody>
          <a:bodyPr/>
          <a:lstStyle/>
          <a:p>
            <a:r>
              <a:rPr lang="de-DE" noProof="0"/>
              <a:t>Westnetz GmbH · Datenmanagement</a:t>
            </a:r>
          </a:p>
        </p:txBody>
      </p:sp>
      <p:sp>
        <p:nvSpPr>
          <p:cNvPr id="4" name="Foliennummernplatzhalter 3"/>
          <p:cNvSpPr>
            <a:spLocks noGrp="1"/>
          </p:cNvSpPr>
          <p:nvPr>
            <p:ph type="sldNum" sz="quarter" idx="11"/>
          </p:nvPr>
        </p:nvSpPr>
        <p:spPr/>
        <p:txBody>
          <a:bodyPr/>
          <a:lstStyle/>
          <a:p>
            <a:fld id="{F05F51B1-EF07-4A0A-8ED6-43388CBBB34F}" type="slidenum">
              <a:rPr lang="de-DE" noProof="0" smtClean="0"/>
              <a:pPr/>
              <a:t>‹#›</a:t>
            </a:fld>
            <a:endParaRPr lang="de-DE" noProof="0"/>
          </a:p>
        </p:txBody>
      </p:sp>
    </p:spTree>
    <p:extLst>
      <p:ext uri="{BB962C8B-B14F-4D97-AF65-F5344CB8AC3E}">
        <p14:creationId xmlns:p14="http://schemas.microsoft.com/office/powerpoint/2010/main" val="1664228360"/>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1_Schlagwort Druck">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150950" y="1773393"/>
            <a:ext cx="6842125" cy="1191095"/>
          </a:xfrm>
        </p:spPr>
        <p:txBody>
          <a:bodyPr vert="horz" wrap="square" lIns="0" tIns="0" rIns="0" bIns="0" rtlCol="0" anchor="t" anchorCtr="0">
            <a:spAutoFit/>
          </a:bodyPr>
          <a:lstStyle>
            <a:lvl1pPr algn="ctr">
              <a:defRPr lang="de-DE" sz="8600" b="0" cap="all" spc="300" baseline="0" dirty="0">
                <a:solidFill>
                  <a:srgbClr val="C81E82"/>
                </a:solidFill>
              </a:defRPr>
            </a:lvl1pPr>
          </a:lstStyle>
          <a:p>
            <a:pPr lvl="0" algn="ctr"/>
            <a:r>
              <a:rPr lang="de-DE" noProof="0" err="1"/>
              <a:t>schlagwort</a:t>
            </a:r>
            <a:endParaRPr lang="de-DE" noProof="0"/>
          </a:p>
        </p:txBody>
      </p:sp>
    </p:spTree>
    <p:extLst>
      <p:ext uri="{BB962C8B-B14F-4D97-AF65-F5344CB8AC3E}">
        <p14:creationId xmlns:p14="http://schemas.microsoft.com/office/powerpoint/2010/main" val="736170695"/>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preserve="1" userDrawn="1">
  <p:cSld name="1_Schlagwort Bildschirm">
    <p:bg bwMode="gray">
      <p:bgPr>
        <a:solidFill>
          <a:schemeClr val="accent4"/>
        </a:solidFill>
        <a:effectLst/>
      </p:bgPr>
    </p:bg>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150950" y="1773393"/>
            <a:ext cx="6842125" cy="1191095"/>
          </a:xfrm>
        </p:spPr>
        <p:txBody>
          <a:bodyPr/>
          <a:lstStyle>
            <a:lvl1pPr algn="ctr">
              <a:defRPr sz="8600" b="0" cap="all" spc="300" baseline="0">
                <a:solidFill>
                  <a:schemeClr val="bg1"/>
                </a:solidFill>
              </a:defRPr>
            </a:lvl1pPr>
          </a:lstStyle>
          <a:p>
            <a:r>
              <a:rPr lang="de-DE" noProof="0" err="1"/>
              <a:t>schlagwort</a:t>
            </a:r>
            <a:endParaRPr lang="de-DE" noProof="0"/>
          </a:p>
        </p:txBody>
      </p:sp>
      <p:grpSp>
        <p:nvGrpSpPr>
          <p:cNvPr id="26" name="Gruppieren 25"/>
          <p:cNvGrpSpPr/>
          <p:nvPr userDrawn="1"/>
        </p:nvGrpSpPr>
        <p:grpSpPr>
          <a:xfrm>
            <a:off x="575556" y="-124966"/>
            <a:ext cx="7416824" cy="108000"/>
            <a:chOff x="575556" y="-124966"/>
            <a:chExt cx="7416824" cy="108000"/>
          </a:xfrm>
        </p:grpSpPr>
        <p:sp>
          <p:nvSpPr>
            <p:cNvPr id="27" name="Freihandform 26"/>
            <p:cNvSpPr/>
            <p:nvPr userDrawn="1"/>
          </p:nvSpPr>
          <p:spPr>
            <a:xfrm>
              <a:off x="575556"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8" name="Freihandform 27"/>
            <p:cNvSpPr/>
            <p:nvPr userDrawn="1"/>
          </p:nvSpPr>
          <p:spPr>
            <a:xfrm>
              <a:off x="4139952"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9" name="Freihandform 28"/>
            <p:cNvSpPr/>
            <p:nvPr userDrawn="1"/>
          </p:nvSpPr>
          <p:spPr>
            <a:xfrm>
              <a:off x="4427984"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0" name="Freihandform 29"/>
            <p:cNvSpPr/>
            <p:nvPr userDrawn="1"/>
          </p:nvSpPr>
          <p:spPr>
            <a:xfrm>
              <a:off x="7992380"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31" name="Gruppieren 30"/>
          <p:cNvGrpSpPr/>
          <p:nvPr userDrawn="1"/>
        </p:nvGrpSpPr>
        <p:grpSpPr>
          <a:xfrm>
            <a:off x="575556" y="5160466"/>
            <a:ext cx="7416824" cy="108000"/>
            <a:chOff x="575556" y="5160466"/>
            <a:chExt cx="7416824" cy="108000"/>
          </a:xfrm>
        </p:grpSpPr>
        <p:sp>
          <p:nvSpPr>
            <p:cNvPr id="32" name="Freihandform 31"/>
            <p:cNvSpPr/>
            <p:nvPr userDrawn="1"/>
          </p:nvSpPr>
          <p:spPr bwMode="gray">
            <a:xfrm>
              <a:off x="575556"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noProof="0"/>
            </a:p>
          </p:txBody>
        </p:sp>
        <p:sp>
          <p:nvSpPr>
            <p:cNvPr id="33" name="Freihandform 32"/>
            <p:cNvSpPr/>
            <p:nvPr userDrawn="1"/>
          </p:nvSpPr>
          <p:spPr bwMode="gray">
            <a:xfrm>
              <a:off x="4139952"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noProof="0"/>
            </a:p>
          </p:txBody>
        </p:sp>
        <p:sp>
          <p:nvSpPr>
            <p:cNvPr id="34" name="Freihandform 33"/>
            <p:cNvSpPr/>
            <p:nvPr userDrawn="1"/>
          </p:nvSpPr>
          <p:spPr bwMode="gray">
            <a:xfrm>
              <a:off x="4427984"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noProof="0"/>
            </a:p>
          </p:txBody>
        </p:sp>
        <p:sp>
          <p:nvSpPr>
            <p:cNvPr id="35" name="Freihandform 34"/>
            <p:cNvSpPr/>
            <p:nvPr userDrawn="1"/>
          </p:nvSpPr>
          <p:spPr bwMode="gray">
            <a:xfrm>
              <a:off x="7992380"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noProof="0"/>
            </a:p>
          </p:txBody>
        </p:sp>
      </p:grpSp>
      <p:grpSp>
        <p:nvGrpSpPr>
          <p:cNvPr id="36" name="Gruppieren 35"/>
          <p:cNvGrpSpPr/>
          <p:nvPr userDrawn="1"/>
        </p:nvGrpSpPr>
        <p:grpSpPr>
          <a:xfrm>
            <a:off x="-165953" y="1448006"/>
            <a:ext cx="144000" cy="3175980"/>
            <a:chOff x="-165953" y="1448006"/>
            <a:chExt cx="144000" cy="3175980"/>
          </a:xfrm>
        </p:grpSpPr>
        <p:sp>
          <p:nvSpPr>
            <p:cNvPr id="37" name="Freihandform 36"/>
            <p:cNvSpPr/>
            <p:nvPr/>
          </p:nvSpPr>
          <p:spPr bwMode="gray">
            <a:xfrm rot="16200000">
              <a:off x="-93953" y="4551986"/>
              <a:ext cx="0" cy="144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noProof="0"/>
            </a:p>
          </p:txBody>
        </p:sp>
        <p:sp>
          <p:nvSpPr>
            <p:cNvPr id="38" name="Freihandform 37"/>
            <p:cNvSpPr/>
            <p:nvPr/>
          </p:nvSpPr>
          <p:spPr bwMode="gray">
            <a:xfrm rot="16200000">
              <a:off x="-93953" y="1376006"/>
              <a:ext cx="0" cy="144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noProof="0"/>
            </a:p>
          </p:txBody>
        </p:sp>
      </p:grpSp>
      <p:grpSp>
        <p:nvGrpSpPr>
          <p:cNvPr id="39" name="Gruppieren 38"/>
          <p:cNvGrpSpPr/>
          <p:nvPr userDrawn="1"/>
        </p:nvGrpSpPr>
        <p:grpSpPr>
          <a:xfrm>
            <a:off x="9166242" y="1455627"/>
            <a:ext cx="144000" cy="3171780"/>
            <a:chOff x="9166242" y="1455627"/>
            <a:chExt cx="144000" cy="3171780"/>
          </a:xfrm>
        </p:grpSpPr>
        <p:sp>
          <p:nvSpPr>
            <p:cNvPr id="40" name="Freihandform 39"/>
            <p:cNvSpPr/>
            <p:nvPr userDrawn="1"/>
          </p:nvSpPr>
          <p:spPr>
            <a:xfrm rot="16200000">
              <a:off x="9238242" y="4555407"/>
              <a:ext cx="0" cy="144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noProof="0"/>
            </a:p>
          </p:txBody>
        </p:sp>
        <p:sp>
          <p:nvSpPr>
            <p:cNvPr id="41" name="Freihandform 40"/>
            <p:cNvSpPr/>
            <p:nvPr userDrawn="1"/>
          </p:nvSpPr>
          <p:spPr>
            <a:xfrm rot="16200000">
              <a:off x="9238242" y="1383627"/>
              <a:ext cx="0" cy="144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noProof="0"/>
            </a:p>
          </p:txBody>
        </p:sp>
      </p:grpSp>
      <p:pic>
        <p:nvPicPr>
          <p:cNvPr id="22" name="Picture 313" descr="Z:\Kunden\JvM\Piske_Phoenix_MAI\OIE_Westnetz\161219_PPT-Briefing\161219_PPT-Briefing\Logos\WESTENETZ\WESTNETZ_Logo_n_RGB.wmf"/>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207200" y="594000"/>
            <a:ext cx="1728000" cy="219772"/>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 descr="Z:\Kunden\JvM\Piske_Phoenix_MAI\OIE_Westnetz\161219_PPT-Briefing\161219_PPT-Briefing\Logos\OIE\Endorsement_N_RGB_DE.wmf"/>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359371" y="4774097"/>
            <a:ext cx="575867" cy="82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3324332"/>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preserve="1" userDrawn="1">
  <p:cSld name="1_Schlussfolie">
    <p:bg bwMode="gray">
      <p:bgRef idx="1001">
        <a:schemeClr val="bg1"/>
      </p:bgRef>
    </p:bg>
    <p:spTree>
      <p:nvGrpSpPr>
        <p:cNvPr id="1" name=""/>
        <p:cNvGrpSpPr/>
        <p:nvPr/>
      </p:nvGrpSpPr>
      <p:grpSpPr>
        <a:xfrm>
          <a:off x="0" y="0"/>
          <a:ext cx="0" cy="0"/>
          <a:chOff x="0" y="0"/>
          <a:chExt cx="0" cy="0"/>
        </a:xfrm>
      </p:grpSpPr>
      <p:sp>
        <p:nvSpPr>
          <p:cNvPr id="2" name="Titel 1"/>
          <p:cNvSpPr>
            <a:spLocks noGrp="1"/>
          </p:cNvSpPr>
          <p:nvPr>
            <p:ph type="ctrTitle"/>
          </p:nvPr>
        </p:nvSpPr>
        <p:spPr bwMode="gray">
          <a:xfrm>
            <a:off x="568643" y="2382594"/>
            <a:ext cx="3456000" cy="1728000"/>
          </a:xfrm>
          <a:solidFill>
            <a:schemeClr val="accent3"/>
          </a:solidFill>
        </p:spPr>
        <p:txBody>
          <a:bodyPr lIns="396000" tIns="396000" rIns="396000" bIns="432000">
            <a:noAutofit/>
          </a:bodyPr>
          <a:lstStyle>
            <a:lvl1pPr>
              <a:defRPr sz="2500" b="0">
                <a:solidFill>
                  <a:schemeClr val="bg1"/>
                </a:solidFill>
              </a:defRPr>
            </a:lvl1pPr>
          </a:lstStyle>
          <a:p>
            <a:r>
              <a:rPr lang="de-DE" noProof="0"/>
              <a:t>Titelmasterformat durch Klicken bearbeiten</a:t>
            </a:r>
          </a:p>
        </p:txBody>
      </p:sp>
      <p:grpSp>
        <p:nvGrpSpPr>
          <p:cNvPr id="41" name="Gruppieren 40"/>
          <p:cNvGrpSpPr/>
          <p:nvPr userDrawn="1"/>
        </p:nvGrpSpPr>
        <p:grpSpPr>
          <a:xfrm>
            <a:off x="575556" y="-124966"/>
            <a:ext cx="7416824" cy="108000"/>
            <a:chOff x="575556" y="-124966"/>
            <a:chExt cx="7416824" cy="108000"/>
          </a:xfrm>
        </p:grpSpPr>
        <p:sp>
          <p:nvSpPr>
            <p:cNvPr id="42" name="Freihandform 41"/>
            <p:cNvSpPr/>
            <p:nvPr userDrawn="1"/>
          </p:nvSpPr>
          <p:spPr>
            <a:xfrm>
              <a:off x="575556"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3" name="Freihandform 42"/>
            <p:cNvSpPr/>
            <p:nvPr userDrawn="1"/>
          </p:nvSpPr>
          <p:spPr>
            <a:xfrm>
              <a:off x="4139952"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4" name="Freihandform 43"/>
            <p:cNvSpPr/>
            <p:nvPr userDrawn="1"/>
          </p:nvSpPr>
          <p:spPr>
            <a:xfrm>
              <a:off x="4427984"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5" name="Freihandform 44"/>
            <p:cNvSpPr/>
            <p:nvPr userDrawn="1"/>
          </p:nvSpPr>
          <p:spPr>
            <a:xfrm>
              <a:off x="7992380"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46" name="Gruppieren 45"/>
          <p:cNvGrpSpPr/>
          <p:nvPr userDrawn="1"/>
        </p:nvGrpSpPr>
        <p:grpSpPr>
          <a:xfrm>
            <a:off x="575556" y="5160466"/>
            <a:ext cx="7416824" cy="108000"/>
            <a:chOff x="575556" y="5160466"/>
            <a:chExt cx="7416824" cy="108000"/>
          </a:xfrm>
        </p:grpSpPr>
        <p:sp>
          <p:nvSpPr>
            <p:cNvPr id="47" name="Freihandform 46"/>
            <p:cNvSpPr/>
            <p:nvPr userDrawn="1"/>
          </p:nvSpPr>
          <p:spPr bwMode="gray">
            <a:xfrm>
              <a:off x="575556"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noProof="0"/>
            </a:p>
          </p:txBody>
        </p:sp>
        <p:sp>
          <p:nvSpPr>
            <p:cNvPr id="48" name="Freihandform 47"/>
            <p:cNvSpPr/>
            <p:nvPr userDrawn="1"/>
          </p:nvSpPr>
          <p:spPr bwMode="gray">
            <a:xfrm>
              <a:off x="4139952"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noProof="0"/>
            </a:p>
          </p:txBody>
        </p:sp>
        <p:sp>
          <p:nvSpPr>
            <p:cNvPr id="49" name="Freihandform 48"/>
            <p:cNvSpPr/>
            <p:nvPr userDrawn="1"/>
          </p:nvSpPr>
          <p:spPr bwMode="gray">
            <a:xfrm>
              <a:off x="4427984"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noProof="0"/>
            </a:p>
          </p:txBody>
        </p:sp>
        <p:sp>
          <p:nvSpPr>
            <p:cNvPr id="50" name="Freihandform 49"/>
            <p:cNvSpPr/>
            <p:nvPr userDrawn="1"/>
          </p:nvSpPr>
          <p:spPr bwMode="gray">
            <a:xfrm>
              <a:off x="7992380"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noProof="0"/>
            </a:p>
          </p:txBody>
        </p:sp>
      </p:grpSp>
      <p:grpSp>
        <p:nvGrpSpPr>
          <p:cNvPr id="51" name="Gruppieren 50"/>
          <p:cNvGrpSpPr/>
          <p:nvPr userDrawn="1"/>
        </p:nvGrpSpPr>
        <p:grpSpPr>
          <a:xfrm>
            <a:off x="-165953" y="1448006"/>
            <a:ext cx="144000" cy="3175980"/>
            <a:chOff x="-165953" y="1448006"/>
            <a:chExt cx="144000" cy="3175980"/>
          </a:xfrm>
        </p:grpSpPr>
        <p:sp>
          <p:nvSpPr>
            <p:cNvPr id="52" name="Freihandform 51"/>
            <p:cNvSpPr/>
            <p:nvPr/>
          </p:nvSpPr>
          <p:spPr bwMode="gray">
            <a:xfrm rot="16200000">
              <a:off x="-93953" y="4551986"/>
              <a:ext cx="0" cy="144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noProof="0"/>
            </a:p>
          </p:txBody>
        </p:sp>
        <p:sp>
          <p:nvSpPr>
            <p:cNvPr id="53" name="Freihandform 52"/>
            <p:cNvSpPr/>
            <p:nvPr/>
          </p:nvSpPr>
          <p:spPr bwMode="gray">
            <a:xfrm rot="16200000">
              <a:off x="-93953" y="1376006"/>
              <a:ext cx="0" cy="144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noProof="0"/>
            </a:p>
          </p:txBody>
        </p:sp>
      </p:grpSp>
      <p:grpSp>
        <p:nvGrpSpPr>
          <p:cNvPr id="54" name="Gruppieren 53"/>
          <p:cNvGrpSpPr/>
          <p:nvPr userDrawn="1"/>
        </p:nvGrpSpPr>
        <p:grpSpPr>
          <a:xfrm>
            <a:off x="9166242" y="1455627"/>
            <a:ext cx="144000" cy="3171780"/>
            <a:chOff x="9166242" y="1455627"/>
            <a:chExt cx="144000" cy="3171780"/>
          </a:xfrm>
        </p:grpSpPr>
        <p:sp>
          <p:nvSpPr>
            <p:cNvPr id="55" name="Freihandform 54"/>
            <p:cNvSpPr/>
            <p:nvPr userDrawn="1"/>
          </p:nvSpPr>
          <p:spPr>
            <a:xfrm rot="16200000">
              <a:off x="9238242" y="4555407"/>
              <a:ext cx="0" cy="144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56" name="Freihandform 55"/>
            <p:cNvSpPr/>
            <p:nvPr userDrawn="1"/>
          </p:nvSpPr>
          <p:spPr>
            <a:xfrm rot="16200000">
              <a:off x="9238242" y="1383627"/>
              <a:ext cx="0" cy="144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grpSp>
      <p:sp>
        <p:nvSpPr>
          <p:cNvPr id="4" name="Fußzeilenplatzhalter 3"/>
          <p:cNvSpPr>
            <a:spLocks noGrp="1"/>
          </p:cNvSpPr>
          <p:nvPr>
            <p:ph type="ftr" sz="quarter" idx="10"/>
          </p:nvPr>
        </p:nvSpPr>
        <p:spPr/>
        <p:txBody>
          <a:bodyPr/>
          <a:lstStyle/>
          <a:p>
            <a:r>
              <a:rPr lang="de-DE" noProof="0"/>
              <a:t>Westnetz GmbH · Datenmanagement</a:t>
            </a:r>
          </a:p>
        </p:txBody>
      </p:sp>
      <p:pic>
        <p:nvPicPr>
          <p:cNvPr id="23" name="Picture 3" descr="Z:\Kunden\JvM\Piske_Phoenix_MAI\OIE_Westnetz\161219_PPT-Briefing\161219_PPT-Briefing\Logos\WESTENETZ\Endorsement_P_RGB_DE.wmf"/>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76263" y="425797"/>
            <a:ext cx="1872000" cy="269162"/>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2" descr="Z:\Kunden\JvM\Piske_Phoenix_MAI\OIE_Westnetz\161219_PPT-Briefing\161219_PPT-Briefing\Logos\WESTENETZ\WESTNETZ_Logo_p_RGB.wmf"/>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896290" y="1272405"/>
            <a:ext cx="3672000" cy="4670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98148969"/>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preserve="1" userDrawn="1">
  <p:cSld name="1_Ansprechpartner Druck">
    <p:bg bwMode="gray">
      <p:bgRef idx="1001">
        <a:schemeClr val="bg1"/>
      </p:bgRef>
    </p:bg>
    <p:spTree>
      <p:nvGrpSpPr>
        <p:cNvPr id="1" name=""/>
        <p:cNvGrpSpPr/>
        <p:nvPr/>
      </p:nvGrpSpPr>
      <p:grpSpPr>
        <a:xfrm>
          <a:off x="0" y="0"/>
          <a:ext cx="0" cy="0"/>
          <a:chOff x="0" y="0"/>
          <a:chExt cx="0" cy="0"/>
        </a:xfrm>
      </p:grpSpPr>
      <p:grpSp>
        <p:nvGrpSpPr>
          <p:cNvPr id="41" name="Gruppieren 40"/>
          <p:cNvGrpSpPr/>
          <p:nvPr userDrawn="1"/>
        </p:nvGrpSpPr>
        <p:grpSpPr>
          <a:xfrm>
            <a:off x="575556" y="-124966"/>
            <a:ext cx="7416824" cy="108000"/>
            <a:chOff x="575556" y="-124966"/>
            <a:chExt cx="7416824" cy="108000"/>
          </a:xfrm>
        </p:grpSpPr>
        <p:sp>
          <p:nvSpPr>
            <p:cNvPr id="42" name="Freihandform 41"/>
            <p:cNvSpPr/>
            <p:nvPr userDrawn="1"/>
          </p:nvSpPr>
          <p:spPr>
            <a:xfrm>
              <a:off x="575556"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3" name="Freihandform 42"/>
            <p:cNvSpPr/>
            <p:nvPr userDrawn="1"/>
          </p:nvSpPr>
          <p:spPr>
            <a:xfrm>
              <a:off x="4139952"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4" name="Freihandform 43"/>
            <p:cNvSpPr/>
            <p:nvPr userDrawn="1"/>
          </p:nvSpPr>
          <p:spPr>
            <a:xfrm>
              <a:off x="4427984"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5" name="Freihandform 44"/>
            <p:cNvSpPr/>
            <p:nvPr userDrawn="1"/>
          </p:nvSpPr>
          <p:spPr>
            <a:xfrm>
              <a:off x="7992380"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46" name="Gruppieren 45"/>
          <p:cNvGrpSpPr/>
          <p:nvPr userDrawn="1"/>
        </p:nvGrpSpPr>
        <p:grpSpPr>
          <a:xfrm>
            <a:off x="575556" y="5160466"/>
            <a:ext cx="7416824" cy="108000"/>
            <a:chOff x="575556" y="5160466"/>
            <a:chExt cx="7416824" cy="108000"/>
          </a:xfrm>
        </p:grpSpPr>
        <p:sp>
          <p:nvSpPr>
            <p:cNvPr id="47" name="Freihandform 46"/>
            <p:cNvSpPr/>
            <p:nvPr userDrawn="1"/>
          </p:nvSpPr>
          <p:spPr bwMode="gray">
            <a:xfrm>
              <a:off x="575556"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48" name="Freihandform 47"/>
            <p:cNvSpPr/>
            <p:nvPr userDrawn="1"/>
          </p:nvSpPr>
          <p:spPr bwMode="gray">
            <a:xfrm>
              <a:off x="4139952"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49" name="Freihandform 48"/>
            <p:cNvSpPr/>
            <p:nvPr userDrawn="1"/>
          </p:nvSpPr>
          <p:spPr bwMode="gray">
            <a:xfrm>
              <a:off x="4427984"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50" name="Freihandform 49"/>
            <p:cNvSpPr/>
            <p:nvPr userDrawn="1"/>
          </p:nvSpPr>
          <p:spPr bwMode="gray">
            <a:xfrm>
              <a:off x="7992380"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grpSp>
      <p:grpSp>
        <p:nvGrpSpPr>
          <p:cNvPr id="51" name="Gruppieren 50"/>
          <p:cNvGrpSpPr/>
          <p:nvPr userDrawn="1"/>
        </p:nvGrpSpPr>
        <p:grpSpPr>
          <a:xfrm>
            <a:off x="-165953" y="1448006"/>
            <a:ext cx="144000" cy="3175980"/>
            <a:chOff x="-165953" y="1448006"/>
            <a:chExt cx="144000" cy="3175980"/>
          </a:xfrm>
        </p:grpSpPr>
        <p:sp>
          <p:nvSpPr>
            <p:cNvPr id="52" name="Freihandform 51"/>
            <p:cNvSpPr/>
            <p:nvPr/>
          </p:nvSpPr>
          <p:spPr bwMode="gray">
            <a:xfrm rot="16200000">
              <a:off x="-93953" y="4551986"/>
              <a:ext cx="0" cy="144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noProof="0"/>
            </a:p>
          </p:txBody>
        </p:sp>
        <p:sp>
          <p:nvSpPr>
            <p:cNvPr id="53" name="Freihandform 52"/>
            <p:cNvSpPr/>
            <p:nvPr/>
          </p:nvSpPr>
          <p:spPr bwMode="gray">
            <a:xfrm rot="16200000">
              <a:off x="-93953" y="1376006"/>
              <a:ext cx="0" cy="144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noProof="0"/>
            </a:p>
          </p:txBody>
        </p:sp>
      </p:grpSp>
      <p:grpSp>
        <p:nvGrpSpPr>
          <p:cNvPr id="54" name="Gruppieren 53"/>
          <p:cNvGrpSpPr/>
          <p:nvPr userDrawn="1"/>
        </p:nvGrpSpPr>
        <p:grpSpPr>
          <a:xfrm>
            <a:off x="9166242" y="1455627"/>
            <a:ext cx="144000" cy="3171780"/>
            <a:chOff x="9166242" y="1455627"/>
            <a:chExt cx="144000" cy="3171780"/>
          </a:xfrm>
        </p:grpSpPr>
        <p:sp>
          <p:nvSpPr>
            <p:cNvPr id="55" name="Freihandform 54"/>
            <p:cNvSpPr/>
            <p:nvPr userDrawn="1"/>
          </p:nvSpPr>
          <p:spPr>
            <a:xfrm rot="16200000">
              <a:off x="9238242" y="4555407"/>
              <a:ext cx="0" cy="144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56" name="Freihandform 55"/>
            <p:cNvSpPr/>
            <p:nvPr userDrawn="1"/>
          </p:nvSpPr>
          <p:spPr>
            <a:xfrm rot="16200000">
              <a:off x="9238242" y="1383627"/>
              <a:ext cx="0" cy="144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grpSp>
      <p:sp>
        <p:nvSpPr>
          <p:cNvPr id="4" name="Fußzeilenplatzhalter 3"/>
          <p:cNvSpPr>
            <a:spLocks noGrp="1"/>
          </p:cNvSpPr>
          <p:nvPr>
            <p:ph type="ftr" sz="quarter" idx="10"/>
          </p:nvPr>
        </p:nvSpPr>
        <p:spPr/>
        <p:txBody>
          <a:bodyPr/>
          <a:lstStyle/>
          <a:p>
            <a:r>
              <a:rPr lang="de-DE" noProof="0"/>
              <a:t>Westnetz GmbH · Datenmanagement</a:t>
            </a:r>
          </a:p>
        </p:txBody>
      </p:sp>
      <p:sp>
        <p:nvSpPr>
          <p:cNvPr id="23" name="Titel 1"/>
          <p:cNvSpPr>
            <a:spLocks noGrp="1"/>
          </p:cNvSpPr>
          <p:nvPr>
            <p:ph type="ctrTitle" hasCustomPrompt="1"/>
          </p:nvPr>
        </p:nvSpPr>
        <p:spPr bwMode="gray">
          <a:xfrm>
            <a:off x="569092" y="1432168"/>
            <a:ext cx="3456000" cy="3168000"/>
          </a:xfrm>
          <a:solidFill>
            <a:schemeClr val="accent3"/>
          </a:solidFill>
        </p:spPr>
        <p:txBody>
          <a:bodyPr lIns="360000" tIns="360000" rIns="270000" bIns="270000">
            <a:noAutofit/>
          </a:bodyPr>
          <a:lstStyle>
            <a:lvl1pPr>
              <a:defRPr sz="2400">
                <a:solidFill>
                  <a:schemeClr val="bg1"/>
                </a:solidFill>
              </a:defRPr>
            </a:lvl1pPr>
          </a:lstStyle>
          <a:p>
            <a:r>
              <a:rPr lang="de-DE" noProof="0"/>
              <a:t>Ansprechpartner</a:t>
            </a:r>
          </a:p>
        </p:txBody>
      </p:sp>
      <p:sp>
        <p:nvSpPr>
          <p:cNvPr id="24" name="Textplatzhalter 8"/>
          <p:cNvSpPr>
            <a:spLocks noGrp="1"/>
          </p:cNvSpPr>
          <p:nvPr>
            <p:ph type="body" sz="quarter" idx="13" hasCustomPrompt="1"/>
          </p:nvPr>
        </p:nvSpPr>
        <p:spPr bwMode="gray">
          <a:xfrm>
            <a:off x="569092" y="2291340"/>
            <a:ext cx="3420000" cy="184666"/>
          </a:xfrm>
        </p:spPr>
        <p:txBody>
          <a:bodyPr lIns="360000" rIns="270000" anchor="ctr" anchorCtr="0"/>
          <a:lstStyle>
            <a:lvl1pPr marL="0" indent="0">
              <a:spcBef>
                <a:spcPts val="0"/>
              </a:spcBef>
              <a:buNone/>
              <a:defRPr sz="1200" b="1">
                <a:solidFill>
                  <a:schemeClr val="bg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de-DE" noProof="0"/>
              <a:t>Vorname Nachname </a:t>
            </a:r>
          </a:p>
        </p:txBody>
      </p:sp>
      <p:sp>
        <p:nvSpPr>
          <p:cNvPr id="25" name="Textplatzhalter 8"/>
          <p:cNvSpPr>
            <a:spLocks noGrp="1"/>
          </p:cNvSpPr>
          <p:nvPr>
            <p:ph type="body" sz="quarter" idx="14" hasCustomPrompt="1"/>
          </p:nvPr>
        </p:nvSpPr>
        <p:spPr bwMode="gray">
          <a:xfrm>
            <a:off x="569092" y="3161978"/>
            <a:ext cx="3420000" cy="184666"/>
          </a:xfrm>
        </p:spPr>
        <p:txBody>
          <a:bodyPr lIns="360000" rIns="270000" anchor="ctr" anchorCtr="0"/>
          <a:lstStyle>
            <a:lvl1pPr marL="0" indent="0">
              <a:spcBef>
                <a:spcPts val="0"/>
              </a:spcBef>
              <a:buNone/>
              <a:defRPr sz="1200" b="1">
                <a:solidFill>
                  <a:schemeClr val="bg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de-DE" noProof="0"/>
              <a:t>Vorname Nachname </a:t>
            </a:r>
          </a:p>
        </p:txBody>
      </p:sp>
      <p:sp>
        <p:nvSpPr>
          <p:cNvPr id="26" name="Textplatzhalter 8"/>
          <p:cNvSpPr>
            <a:spLocks noGrp="1"/>
          </p:cNvSpPr>
          <p:nvPr>
            <p:ph type="body" sz="quarter" idx="15" hasCustomPrompt="1"/>
          </p:nvPr>
        </p:nvSpPr>
        <p:spPr bwMode="gray">
          <a:xfrm>
            <a:off x="569092" y="2489091"/>
            <a:ext cx="3420000" cy="184666"/>
          </a:xfrm>
        </p:spPr>
        <p:txBody>
          <a:bodyPr lIns="360000" rIns="270000" anchor="ctr" anchorCtr="0"/>
          <a:lstStyle>
            <a:lvl1pPr marL="0" indent="0">
              <a:spcBef>
                <a:spcPts val="0"/>
              </a:spcBef>
              <a:buNone/>
              <a:defRPr sz="1200" b="0">
                <a:solidFill>
                  <a:schemeClr val="bg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de-DE" noProof="0"/>
              <a:t>Funktion</a:t>
            </a:r>
          </a:p>
        </p:txBody>
      </p:sp>
      <p:sp>
        <p:nvSpPr>
          <p:cNvPr id="27" name="Textplatzhalter 8"/>
          <p:cNvSpPr>
            <a:spLocks noGrp="1"/>
          </p:cNvSpPr>
          <p:nvPr>
            <p:ph type="body" sz="quarter" idx="16" hasCustomPrompt="1"/>
          </p:nvPr>
        </p:nvSpPr>
        <p:spPr bwMode="gray">
          <a:xfrm>
            <a:off x="569092" y="2686845"/>
            <a:ext cx="3420000" cy="184666"/>
          </a:xfrm>
        </p:spPr>
        <p:txBody>
          <a:bodyPr lIns="360000" rIns="270000" anchor="ctr" anchorCtr="0"/>
          <a:lstStyle>
            <a:lvl1pPr marL="0" indent="0">
              <a:spcBef>
                <a:spcPts val="0"/>
              </a:spcBef>
              <a:buNone/>
              <a:defRPr sz="1200" b="0">
                <a:solidFill>
                  <a:schemeClr val="bg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de-DE" noProof="0"/>
              <a:t>T +49 00 000 000-000</a:t>
            </a:r>
          </a:p>
        </p:txBody>
      </p:sp>
      <p:sp>
        <p:nvSpPr>
          <p:cNvPr id="28" name="Textplatzhalter 8"/>
          <p:cNvSpPr>
            <a:spLocks noGrp="1"/>
          </p:cNvSpPr>
          <p:nvPr>
            <p:ph type="body" sz="quarter" idx="17" hasCustomPrompt="1"/>
          </p:nvPr>
        </p:nvSpPr>
        <p:spPr bwMode="gray">
          <a:xfrm>
            <a:off x="569092" y="2884599"/>
            <a:ext cx="3420000" cy="184666"/>
          </a:xfrm>
        </p:spPr>
        <p:txBody>
          <a:bodyPr lIns="360000" rIns="270000" anchor="ctr" anchorCtr="0"/>
          <a:lstStyle>
            <a:lvl1pPr marL="0" indent="0">
              <a:spcBef>
                <a:spcPts val="0"/>
              </a:spcBef>
              <a:buNone/>
              <a:defRPr sz="1200" b="0">
                <a:solidFill>
                  <a:schemeClr val="bg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de-DE" noProof="0"/>
              <a:t>vorname.nachname@westnetz.de</a:t>
            </a:r>
          </a:p>
        </p:txBody>
      </p:sp>
      <p:sp>
        <p:nvSpPr>
          <p:cNvPr id="29" name="Textplatzhalter 8"/>
          <p:cNvSpPr>
            <a:spLocks noGrp="1"/>
          </p:cNvSpPr>
          <p:nvPr>
            <p:ph type="body" sz="quarter" idx="18" hasCustomPrompt="1"/>
          </p:nvPr>
        </p:nvSpPr>
        <p:spPr bwMode="gray">
          <a:xfrm>
            <a:off x="569092" y="3359733"/>
            <a:ext cx="3420000" cy="184666"/>
          </a:xfrm>
        </p:spPr>
        <p:txBody>
          <a:bodyPr lIns="360000" rIns="270000" anchor="ctr" anchorCtr="0"/>
          <a:lstStyle>
            <a:lvl1pPr marL="0" indent="0">
              <a:spcBef>
                <a:spcPts val="0"/>
              </a:spcBef>
              <a:buNone/>
              <a:defRPr sz="1200" b="0">
                <a:solidFill>
                  <a:schemeClr val="bg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de-DE" noProof="0"/>
              <a:t>Funktion</a:t>
            </a:r>
          </a:p>
        </p:txBody>
      </p:sp>
      <p:sp>
        <p:nvSpPr>
          <p:cNvPr id="30" name="Textplatzhalter 8"/>
          <p:cNvSpPr>
            <a:spLocks noGrp="1"/>
          </p:cNvSpPr>
          <p:nvPr>
            <p:ph type="body" sz="quarter" idx="19" hasCustomPrompt="1"/>
          </p:nvPr>
        </p:nvSpPr>
        <p:spPr bwMode="gray">
          <a:xfrm>
            <a:off x="569092" y="3557484"/>
            <a:ext cx="3420000" cy="184666"/>
          </a:xfrm>
        </p:spPr>
        <p:txBody>
          <a:bodyPr lIns="360000" rIns="270000" anchor="ctr" anchorCtr="0"/>
          <a:lstStyle>
            <a:lvl1pPr marL="0" indent="0">
              <a:spcBef>
                <a:spcPts val="0"/>
              </a:spcBef>
              <a:buNone/>
              <a:defRPr sz="1200" b="0">
                <a:solidFill>
                  <a:schemeClr val="bg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de-DE" noProof="0"/>
              <a:t>T +49 00 000 000-000</a:t>
            </a:r>
          </a:p>
        </p:txBody>
      </p:sp>
      <p:sp>
        <p:nvSpPr>
          <p:cNvPr id="31" name="Textplatzhalter 8"/>
          <p:cNvSpPr>
            <a:spLocks noGrp="1"/>
          </p:cNvSpPr>
          <p:nvPr>
            <p:ph type="body" sz="quarter" idx="20" hasCustomPrompt="1"/>
          </p:nvPr>
        </p:nvSpPr>
        <p:spPr bwMode="gray">
          <a:xfrm>
            <a:off x="569092" y="3755238"/>
            <a:ext cx="3420000" cy="184666"/>
          </a:xfrm>
        </p:spPr>
        <p:txBody>
          <a:bodyPr lIns="360000" rIns="270000" anchor="ctr" anchorCtr="0"/>
          <a:lstStyle>
            <a:lvl1pPr marL="0" indent="0">
              <a:spcBef>
                <a:spcPts val="0"/>
              </a:spcBef>
              <a:buNone/>
              <a:defRPr sz="1200" b="0">
                <a:solidFill>
                  <a:schemeClr val="bg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de-DE" noProof="0"/>
              <a:t>vorname.nachname@westnetz.de</a:t>
            </a:r>
          </a:p>
        </p:txBody>
      </p:sp>
      <p:pic>
        <p:nvPicPr>
          <p:cNvPr id="32" name="Picture 3" descr="Z:\Kunden\JvM\Piske_Phoenix_MAI\OIE_Westnetz\161219_PPT-Briefing\161219_PPT-Briefing\Logos\WESTENETZ\Endorsement_P_RGB_DE.wmf"/>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76263" y="425797"/>
            <a:ext cx="1872000" cy="269162"/>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2" descr="Z:\Kunden\JvM\Piske_Phoenix_MAI\OIE_Westnetz\161219_PPT-Briefing\161219_PPT-Briefing\Logos\WESTENETZ\WESTNETZ_Logo_p_RGB.wmf"/>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896290" y="1272405"/>
            <a:ext cx="3672000" cy="4670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57792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Titelfolie 06">
    <p:bg>
      <p:bgPr>
        <a:solidFill>
          <a:schemeClr val="accent4"/>
        </a:solidFill>
        <a:effectLst/>
      </p:bgPr>
    </p:bg>
    <p:spTree>
      <p:nvGrpSpPr>
        <p:cNvPr id="1" name=""/>
        <p:cNvGrpSpPr/>
        <p:nvPr/>
      </p:nvGrpSpPr>
      <p:grpSpPr>
        <a:xfrm>
          <a:off x="0" y="0"/>
          <a:ext cx="0" cy="0"/>
          <a:chOff x="0" y="0"/>
          <a:chExt cx="0" cy="0"/>
        </a:xfrm>
      </p:grpSpPr>
      <p:grpSp>
        <p:nvGrpSpPr>
          <p:cNvPr id="20" name="Gruppieren 19"/>
          <p:cNvGrpSpPr/>
          <p:nvPr userDrawn="1"/>
        </p:nvGrpSpPr>
        <p:grpSpPr>
          <a:xfrm>
            <a:off x="575556" y="-124966"/>
            <a:ext cx="7416824" cy="108000"/>
            <a:chOff x="575556" y="-124966"/>
            <a:chExt cx="7416824" cy="108000"/>
          </a:xfrm>
        </p:grpSpPr>
        <p:sp>
          <p:nvSpPr>
            <p:cNvPr id="21" name="Freihandform 20"/>
            <p:cNvSpPr/>
            <p:nvPr userDrawn="1"/>
          </p:nvSpPr>
          <p:spPr>
            <a:xfrm>
              <a:off x="575556"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noProof="0"/>
            </a:p>
          </p:txBody>
        </p:sp>
        <p:sp>
          <p:nvSpPr>
            <p:cNvPr id="22" name="Freihandform 21"/>
            <p:cNvSpPr/>
            <p:nvPr userDrawn="1"/>
          </p:nvSpPr>
          <p:spPr>
            <a:xfrm>
              <a:off x="4139952"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noProof="0"/>
            </a:p>
          </p:txBody>
        </p:sp>
        <p:sp>
          <p:nvSpPr>
            <p:cNvPr id="23" name="Freihandform 22"/>
            <p:cNvSpPr/>
            <p:nvPr userDrawn="1"/>
          </p:nvSpPr>
          <p:spPr>
            <a:xfrm>
              <a:off x="4427984"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noProof="0"/>
            </a:p>
          </p:txBody>
        </p:sp>
        <p:sp>
          <p:nvSpPr>
            <p:cNvPr id="30" name="Freihandform 29"/>
            <p:cNvSpPr/>
            <p:nvPr userDrawn="1"/>
          </p:nvSpPr>
          <p:spPr>
            <a:xfrm>
              <a:off x="7992380"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noProof="0"/>
            </a:p>
          </p:txBody>
        </p:sp>
      </p:grpSp>
      <p:grpSp>
        <p:nvGrpSpPr>
          <p:cNvPr id="31" name="Gruppieren 30"/>
          <p:cNvGrpSpPr/>
          <p:nvPr userDrawn="1"/>
        </p:nvGrpSpPr>
        <p:grpSpPr>
          <a:xfrm>
            <a:off x="575556" y="5160466"/>
            <a:ext cx="7416824" cy="108000"/>
            <a:chOff x="575556" y="5160466"/>
            <a:chExt cx="7416824" cy="108000"/>
          </a:xfrm>
        </p:grpSpPr>
        <p:sp>
          <p:nvSpPr>
            <p:cNvPr id="32" name="Freihandform 31"/>
            <p:cNvSpPr/>
            <p:nvPr userDrawn="1"/>
          </p:nvSpPr>
          <p:spPr bwMode="gray">
            <a:xfrm>
              <a:off x="575556"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noProof="0"/>
            </a:p>
          </p:txBody>
        </p:sp>
        <p:sp>
          <p:nvSpPr>
            <p:cNvPr id="33" name="Freihandform 32"/>
            <p:cNvSpPr/>
            <p:nvPr userDrawn="1"/>
          </p:nvSpPr>
          <p:spPr bwMode="gray">
            <a:xfrm>
              <a:off x="4139952"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noProof="0"/>
            </a:p>
          </p:txBody>
        </p:sp>
        <p:sp>
          <p:nvSpPr>
            <p:cNvPr id="34" name="Freihandform 33"/>
            <p:cNvSpPr/>
            <p:nvPr userDrawn="1"/>
          </p:nvSpPr>
          <p:spPr bwMode="gray">
            <a:xfrm>
              <a:off x="4427984"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noProof="0"/>
            </a:p>
          </p:txBody>
        </p:sp>
        <p:sp>
          <p:nvSpPr>
            <p:cNvPr id="35" name="Freihandform 34"/>
            <p:cNvSpPr/>
            <p:nvPr userDrawn="1"/>
          </p:nvSpPr>
          <p:spPr bwMode="gray">
            <a:xfrm>
              <a:off x="7992380"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noProof="0"/>
            </a:p>
          </p:txBody>
        </p:sp>
      </p:grpSp>
      <p:grpSp>
        <p:nvGrpSpPr>
          <p:cNvPr id="36" name="Gruppieren 35"/>
          <p:cNvGrpSpPr/>
          <p:nvPr userDrawn="1"/>
        </p:nvGrpSpPr>
        <p:grpSpPr>
          <a:xfrm>
            <a:off x="-165953" y="1448006"/>
            <a:ext cx="144000" cy="3175980"/>
            <a:chOff x="-165953" y="1448006"/>
            <a:chExt cx="144000" cy="3175980"/>
          </a:xfrm>
        </p:grpSpPr>
        <p:sp>
          <p:nvSpPr>
            <p:cNvPr id="37" name="Freihandform 36"/>
            <p:cNvSpPr/>
            <p:nvPr/>
          </p:nvSpPr>
          <p:spPr bwMode="gray">
            <a:xfrm rot="16200000">
              <a:off x="-93953" y="4551986"/>
              <a:ext cx="0" cy="144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noProof="0"/>
            </a:p>
          </p:txBody>
        </p:sp>
        <p:sp>
          <p:nvSpPr>
            <p:cNvPr id="38" name="Freihandform 37"/>
            <p:cNvSpPr/>
            <p:nvPr/>
          </p:nvSpPr>
          <p:spPr bwMode="gray">
            <a:xfrm rot="16200000">
              <a:off x="-93953" y="1376006"/>
              <a:ext cx="0" cy="144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noProof="0"/>
            </a:p>
          </p:txBody>
        </p:sp>
      </p:grpSp>
      <p:grpSp>
        <p:nvGrpSpPr>
          <p:cNvPr id="39" name="Gruppieren 38"/>
          <p:cNvGrpSpPr/>
          <p:nvPr userDrawn="1"/>
        </p:nvGrpSpPr>
        <p:grpSpPr>
          <a:xfrm>
            <a:off x="9166242" y="1455627"/>
            <a:ext cx="144000" cy="3171780"/>
            <a:chOff x="9166242" y="1455627"/>
            <a:chExt cx="144000" cy="3171780"/>
          </a:xfrm>
        </p:grpSpPr>
        <p:sp>
          <p:nvSpPr>
            <p:cNvPr id="40" name="Freihandform 39"/>
            <p:cNvSpPr/>
            <p:nvPr userDrawn="1"/>
          </p:nvSpPr>
          <p:spPr>
            <a:xfrm rot="16200000">
              <a:off x="9238242" y="4555407"/>
              <a:ext cx="0" cy="144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noProof="0"/>
            </a:p>
          </p:txBody>
        </p:sp>
        <p:sp>
          <p:nvSpPr>
            <p:cNvPr id="41" name="Freihandform 40"/>
            <p:cNvSpPr/>
            <p:nvPr userDrawn="1"/>
          </p:nvSpPr>
          <p:spPr>
            <a:xfrm rot="16200000">
              <a:off x="9238242" y="1383627"/>
              <a:ext cx="0" cy="144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noProof="0"/>
            </a:p>
          </p:txBody>
        </p:sp>
      </p:grpSp>
      <p:sp>
        <p:nvSpPr>
          <p:cNvPr id="42" name="Titel 1"/>
          <p:cNvSpPr>
            <a:spLocks noGrp="1"/>
          </p:cNvSpPr>
          <p:nvPr>
            <p:ph type="ctrTitle" hasCustomPrompt="1"/>
          </p:nvPr>
        </p:nvSpPr>
        <p:spPr bwMode="blackWhite">
          <a:xfrm>
            <a:off x="3563888" y="2535238"/>
            <a:ext cx="4788000" cy="1208862"/>
          </a:xfrm>
          <a:noFill/>
        </p:spPr>
        <p:txBody>
          <a:bodyPr lIns="0" tIns="0" rIns="0" bIns="0" anchor="b" anchorCtr="0">
            <a:noAutofit/>
          </a:bodyPr>
          <a:lstStyle>
            <a:lvl1pPr>
              <a:defRPr sz="2800" b="0">
                <a:solidFill>
                  <a:schemeClr val="bg1"/>
                </a:solidFill>
              </a:defRPr>
            </a:lvl1pPr>
          </a:lstStyle>
          <a:p>
            <a:r>
              <a:rPr lang="de-DE" noProof="0"/>
              <a:t>Titel durch Klicken hinzufügen</a:t>
            </a:r>
          </a:p>
        </p:txBody>
      </p:sp>
      <p:sp>
        <p:nvSpPr>
          <p:cNvPr id="43" name="Fußzeilenplatzhalter 4"/>
          <p:cNvSpPr>
            <a:spLocks noGrp="1"/>
          </p:cNvSpPr>
          <p:nvPr>
            <p:ph type="ftr" sz="quarter" idx="11"/>
          </p:nvPr>
        </p:nvSpPr>
        <p:spPr bwMode="blackWhite">
          <a:xfrm>
            <a:off x="3564000" y="3913911"/>
            <a:ext cx="4428380" cy="153888"/>
          </a:xfrm>
        </p:spPr>
        <p:txBody>
          <a:bodyPr anchor="t" anchorCtr="0"/>
          <a:lstStyle>
            <a:lvl1pPr>
              <a:defRPr sz="1000">
                <a:solidFill>
                  <a:schemeClr val="bg1"/>
                </a:solidFill>
              </a:defRPr>
            </a:lvl1pPr>
          </a:lstStyle>
          <a:p>
            <a:r>
              <a:rPr lang="de-DE"/>
              <a:t>Westnetz GmbH · Name · TT Monat JJJJ</a:t>
            </a:r>
          </a:p>
        </p:txBody>
      </p:sp>
      <p:pic>
        <p:nvPicPr>
          <p:cNvPr id="24" name="Grafik 23">
            <a:extLst>
              <a:ext uri="{FF2B5EF4-FFF2-40B4-BE49-F238E27FC236}">
                <a16:creationId xmlns:a16="http://schemas.microsoft.com/office/drawing/2014/main" id="{F6FDA8EC-6F7D-472D-AF01-8FC1A2CE3A14}"/>
              </a:ext>
            </a:extLst>
          </p:cNvPr>
          <p:cNvPicPr>
            <a:picLocks noChangeAspect="1"/>
          </p:cNvPicPr>
          <p:nvPr userDrawn="1"/>
        </p:nvPicPr>
        <p:blipFill>
          <a:blip r:embed="rId2"/>
          <a:stretch>
            <a:fillRect/>
          </a:stretch>
        </p:blipFill>
        <p:spPr bwMode="black">
          <a:xfrm>
            <a:off x="6481502" y="1462881"/>
            <a:ext cx="1905001" cy="333612"/>
          </a:xfrm>
          <a:prstGeom prst="rect">
            <a:avLst/>
          </a:prstGeom>
        </p:spPr>
      </p:pic>
      <p:pic>
        <p:nvPicPr>
          <p:cNvPr id="25" name="Grafik 24">
            <a:extLst>
              <a:ext uri="{FF2B5EF4-FFF2-40B4-BE49-F238E27FC236}">
                <a16:creationId xmlns:a16="http://schemas.microsoft.com/office/drawing/2014/main" id="{B3ED9B74-CA29-41AF-B071-78A8AF5600CB}"/>
              </a:ext>
            </a:extLst>
          </p:cNvPr>
          <p:cNvPicPr>
            <a:picLocks noChangeAspect="1"/>
          </p:cNvPicPr>
          <p:nvPr userDrawn="1"/>
        </p:nvPicPr>
        <p:blipFill>
          <a:blip r:embed="rId3"/>
          <a:stretch>
            <a:fillRect/>
          </a:stretch>
        </p:blipFill>
        <p:spPr bwMode="black">
          <a:xfrm>
            <a:off x="330160" y="215999"/>
            <a:ext cx="1904979" cy="351905"/>
          </a:xfrm>
          <a:prstGeom prst="rect">
            <a:avLst/>
          </a:prstGeom>
        </p:spPr>
      </p:pic>
    </p:spTree>
    <p:extLst>
      <p:ext uri="{BB962C8B-B14F-4D97-AF65-F5344CB8AC3E}">
        <p14:creationId xmlns:p14="http://schemas.microsoft.com/office/powerpoint/2010/main" val="1132142464"/>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preserve="1" userDrawn="1">
  <p:cSld name="1_Schlussfolie Bildschirm">
    <p:bg bwMode="gray">
      <p:bgPr>
        <a:solidFill>
          <a:schemeClr val="accent4"/>
        </a:solidFill>
        <a:effectLst/>
      </p:bgPr>
    </p:bg>
    <p:spTree>
      <p:nvGrpSpPr>
        <p:cNvPr id="1" name=""/>
        <p:cNvGrpSpPr/>
        <p:nvPr/>
      </p:nvGrpSpPr>
      <p:grpSpPr>
        <a:xfrm>
          <a:off x="0" y="0"/>
          <a:ext cx="0" cy="0"/>
          <a:chOff x="0" y="0"/>
          <a:chExt cx="0" cy="0"/>
        </a:xfrm>
      </p:grpSpPr>
      <p:sp>
        <p:nvSpPr>
          <p:cNvPr id="2" name="Titel 1"/>
          <p:cNvSpPr>
            <a:spLocks noGrp="1"/>
          </p:cNvSpPr>
          <p:nvPr>
            <p:ph type="ctrTitle"/>
          </p:nvPr>
        </p:nvSpPr>
        <p:spPr bwMode="gray">
          <a:xfrm>
            <a:off x="568643" y="2382594"/>
            <a:ext cx="3456000" cy="1728000"/>
          </a:xfrm>
          <a:solidFill>
            <a:srgbClr val="E60055"/>
          </a:solidFill>
        </p:spPr>
        <p:txBody>
          <a:bodyPr lIns="396000" tIns="396000" rIns="396000" bIns="432000">
            <a:noAutofit/>
          </a:bodyPr>
          <a:lstStyle>
            <a:lvl1pPr>
              <a:defRPr sz="2400" b="0">
                <a:solidFill>
                  <a:schemeClr val="bg1"/>
                </a:solidFill>
              </a:defRPr>
            </a:lvl1pPr>
          </a:lstStyle>
          <a:p>
            <a:r>
              <a:rPr lang="de-DE" noProof="0"/>
              <a:t>Titelmasterformat durch Klicken bearbeiten</a:t>
            </a:r>
          </a:p>
        </p:txBody>
      </p:sp>
      <p:grpSp>
        <p:nvGrpSpPr>
          <p:cNvPr id="41" name="Gruppieren 40"/>
          <p:cNvGrpSpPr/>
          <p:nvPr userDrawn="1"/>
        </p:nvGrpSpPr>
        <p:grpSpPr>
          <a:xfrm>
            <a:off x="575556" y="-124966"/>
            <a:ext cx="7416824" cy="108000"/>
            <a:chOff x="575556" y="-124966"/>
            <a:chExt cx="7416824" cy="108000"/>
          </a:xfrm>
        </p:grpSpPr>
        <p:sp>
          <p:nvSpPr>
            <p:cNvPr id="42" name="Freihandform 41"/>
            <p:cNvSpPr/>
            <p:nvPr userDrawn="1"/>
          </p:nvSpPr>
          <p:spPr>
            <a:xfrm>
              <a:off x="575556"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noProof="0"/>
            </a:p>
          </p:txBody>
        </p:sp>
        <p:sp>
          <p:nvSpPr>
            <p:cNvPr id="43" name="Freihandform 42"/>
            <p:cNvSpPr/>
            <p:nvPr userDrawn="1"/>
          </p:nvSpPr>
          <p:spPr>
            <a:xfrm>
              <a:off x="4139952"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noProof="0"/>
            </a:p>
          </p:txBody>
        </p:sp>
        <p:sp>
          <p:nvSpPr>
            <p:cNvPr id="44" name="Freihandform 43"/>
            <p:cNvSpPr/>
            <p:nvPr userDrawn="1"/>
          </p:nvSpPr>
          <p:spPr>
            <a:xfrm>
              <a:off x="4427984"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noProof="0"/>
            </a:p>
          </p:txBody>
        </p:sp>
        <p:sp>
          <p:nvSpPr>
            <p:cNvPr id="45" name="Freihandform 44"/>
            <p:cNvSpPr/>
            <p:nvPr userDrawn="1"/>
          </p:nvSpPr>
          <p:spPr>
            <a:xfrm>
              <a:off x="7992380"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noProof="0"/>
            </a:p>
          </p:txBody>
        </p:sp>
      </p:grpSp>
      <p:grpSp>
        <p:nvGrpSpPr>
          <p:cNvPr id="46" name="Gruppieren 45"/>
          <p:cNvGrpSpPr/>
          <p:nvPr userDrawn="1"/>
        </p:nvGrpSpPr>
        <p:grpSpPr>
          <a:xfrm>
            <a:off x="575556" y="5160466"/>
            <a:ext cx="7416824" cy="108000"/>
            <a:chOff x="575556" y="5160466"/>
            <a:chExt cx="7416824" cy="108000"/>
          </a:xfrm>
        </p:grpSpPr>
        <p:sp>
          <p:nvSpPr>
            <p:cNvPr id="47" name="Freihandform 46"/>
            <p:cNvSpPr/>
            <p:nvPr userDrawn="1"/>
          </p:nvSpPr>
          <p:spPr bwMode="gray">
            <a:xfrm>
              <a:off x="575556"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noProof="0"/>
            </a:p>
          </p:txBody>
        </p:sp>
        <p:sp>
          <p:nvSpPr>
            <p:cNvPr id="48" name="Freihandform 47"/>
            <p:cNvSpPr/>
            <p:nvPr userDrawn="1"/>
          </p:nvSpPr>
          <p:spPr bwMode="gray">
            <a:xfrm>
              <a:off x="4139952"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noProof="0"/>
            </a:p>
          </p:txBody>
        </p:sp>
        <p:sp>
          <p:nvSpPr>
            <p:cNvPr id="49" name="Freihandform 48"/>
            <p:cNvSpPr/>
            <p:nvPr userDrawn="1"/>
          </p:nvSpPr>
          <p:spPr bwMode="gray">
            <a:xfrm>
              <a:off x="4427984"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noProof="0"/>
            </a:p>
          </p:txBody>
        </p:sp>
        <p:sp>
          <p:nvSpPr>
            <p:cNvPr id="50" name="Freihandform 49"/>
            <p:cNvSpPr/>
            <p:nvPr userDrawn="1"/>
          </p:nvSpPr>
          <p:spPr bwMode="gray">
            <a:xfrm>
              <a:off x="7992380"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noProof="0"/>
            </a:p>
          </p:txBody>
        </p:sp>
      </p:grpSp>
      <p:grpSp>
        <p:nvGrpSpPr>
          <p:cNvPr id="51" name="Gruppieren 50"/>
          <p:cNvGrpSpPr/>
          <p:nvPr userDrawn="1"/>
        </p:nvGrpSpPr>
        <p:grpSpPr>
          <a:xfrm>
            <a:off x="-165953" y="1448006"/>
            <a:ext cx="144000" cy="3175980"/>
            <a:chOff x="-165953" y="1448006"/>
            <a:chExt cx="144000" cy="3175980"/>
          </a:xfrm>
        </p:grpSpPr>
        <p:sp>
          <p:nvSpPr>
            <p:cNvPr id="52" name="Freihandform 51"/>
            <p:cNvSpPr/>
            <p:nvPr/>
          </p:nvSpPr>
          <p:spPr bwMode="gray">
            <a:xfrm rot="16200000">
              <a:off x="-93953" y="4551986"/>
              <a:ext cx="0" cy="144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noProof="0"/>
            </a:p>
          </p:txBody>
        </p:sp>
        <p:sp>
          <p:nvSpPr>
            <p:cNvPr id="53" name="Freihandform 52"/>
            <p:cNvSpPr/>
            <p:nvPr/>
          </p:nvSpPr>
          <p:spPr bwMode="gray">
            <a:xfrm rot="16200000">
              <a:off x="-93953" y="1376006"/>
              <a:ext cx="0" cy="144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noProof="0"/>
            </a:p>
          </p:txBody>
        </p:sp>
      </p:grpSp>
      <p:grpSp>
        <p:nvGrpSpPr>
          <p:cNvPr id="54" name="Gruppieren 53"/>
          <p:cNvGrpSpPr/>
          <p:nvPr userDrawn="1"/>
        </p:nvGrpSpPr>
        <p:grpSpPr>
          <a:xfrm>
            <a:off x="9166242" y="1455627"/>
            <a:ext cx="144000" cy="3171780"/>
            <a:chOff x="9166242" y="1455627"/>
            <a:chExt cx="144000" cy="3171780"/>
          </a:xfrm>
        </p:grpSpPr>
        <p:sp>
          <p:nvSpPr>
            <p:cNvPr id="55" name="Freihandform 54"/>
            <p:cNvSpPr/>
            <p:nvPr userDrawn="1"/>
          </p:nvSpPr>
          <p:spPr>
            <a:xfrm rot="16200000">
              <a:off x="9238242" y="4555407"/>
              <a:ext cx="0" cy="144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56" name="Freihandform 55"/>
            <p:cNvSpPr/>
            <p:nvPr userDrawn="1"/>
          </p:nvSpPr>
          <p:spPr>
            <a:xfrm rot="16200000">
              <a:off x="9238242" y="1383627"/>
              <a:ext cx="0" cy="144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grpSp>
      <p:sp>
        <p:nvSpPr>
          <p:cNvPr id="4" name="Fußzeilenplatzhalter 3"/>
          <p:cNvSpPr>
            <a:spLocks noGrp="1"/>
          </p:cNvSpPr>
          <p:nvPr>
            <p:ph type="ftr" sz="quarter" idx="10"/>
          </p:nvPr>
        </p:nvSpPr>
        <p:spPr/>
        <p:txBody>
          <a:bodyPr/>
          <a:lstStyle>
            <a:lvl1pPr>
              <a:defRPr>
                <a:solidFill>
                  <a:schemeClr val="bg1"/>
                </a:solidFill>
              </a:defRPr>
            </a:lvl1pPr>
          </a:lstStyle>
          <a:p>
            <a:r>
              <a:rPr lang="de-DE" noProof="0"/>
              <a:t>Westnetz GmbH · Datenmanagement</a:t>
            </a:r>
          </a:p>
        </p:txBody>
      </p:sp>
      <p:pic>
        <p:nvPicPr>
          <p:cNvPr id="22" name="Picture 313" descr="Z:\Kunden\JvM\Piske_Phoenix_MAI\OIE_Westnetz\161219_PPT-Briefing\161219_PPT-Briefing\Logos\WESTENETZ\WESTNETZ_Logo_n_RGB.wmf"/>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896290" y="1272386"/>
            <a:ext cx="3672000" cy="467016"/>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4" descr="Z:\Kunden\JvM\Piske_Phoenix_MAI\OIE_Westnetz\161219_PPT-Briefing\161219_PPT-Briefing\Logos\WESTENETZ\Endorsement_N_RGB_DE.wmf"/>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76263" y="425815"/>
            <a:ext cx="1872000" cy="2691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0277770"/>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reserve="1" userDrawn="1">
  <p:cSld name="1_Ansprechpartner Bildschirm">
    <p:bg bwMode="gray">
      <p:bgPr>
        <a:solidFill>
          <a:schemeClr val="accent4"/>
        </a:solidFill>
        <a:effectLst/>
      </p:bgPr>
    </p:bg>
    <p:spTree>
      <p:nvGrpSpPr>
        <p:cNvPr id="1" name=""/>
        <p:cNvGrpSpPr/>
        <p:nvPr/>
      </p:nvGrpSpPr>
      <p:grpSpPr>
        <a:xfrm>
          <a:off x="0" y="0"/>
          <a:ext cx="0" cy="0"/>
          <a:chOff x="0" y="0"/>
          <a:chExt cx="0" cy="0"/>
        </a:xfrm>
      </p:grpSpPr>
      <p:grpSp>
        <p:nvGrpSpPr>
          <p:cNvPr id="41" name="Gruppieren 40"/>
          <p:cNvGrpSpPr/>
          <p:nvPr userDrawn="1"/>
        </p:nvGrpSpPr>
        <p:grpSpPr>
          <a:xfrm>
            <a:off x="575556" y="-124966"/>
            <a:ext cx="7416824" cy="108000"/>
            <a:chOff x="575556" y="-124966"/>
            <a:chExt cx="7416824" cy="108000"/>
          </a:xfrm>
        </p:grpSpPr>
        <p:sp>
          <p:nvSpPr>
            <p:cNvPr id="42" name="Freihandform 41"/>
            <p:cNvSpPr/>
            <p:nvPr userDrawn="1"/>
          </p:nvSpPr>
          <p:spPr>
            <a:xfrm>
              <a:off x="575556"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noProof="0"/>
            </a:p>
          </p:txBody>
        </p:sp>
        <p:sp>
          <p:nvSpPr>
            <p:cNvPr id="43" name="Freihandform 42"/>
            <p:cNvSpPr/>
            <p:nvPr userDrawn="1"/>
          </p:nvSpPr>
          <p:spPr>
            <a:xfrm>
              <a:off x="4139952"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noProof="0"/>
            </a:p>
          </p:txBody>
        </p:sp>
        <p:sp>
          <p:nvSpPr>
            <p:cNvPr id="44" name="Freihandform 43"/>
            <p:cNvSpPr/>
            <p:nvPr userDrawn="1"/>
          </p:nvSpPr>
          <p:spPr>
            <a:xfrm>
              <a:off x="4427984"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noProof="0"/>
            </a:p>
          </p:txBody>
        </p:sp>
        <p:sp>
          <p:nvSpPr>
            <p:cNvPr id="45" name="Freihandform 44"/>
            <p:cNvSpPr/>
            <p:nvPr userDrawn="1"/>
          </p:nvSpPr>
          <p:spPr>
            <a:xfrm>
              <a:off x="7992380"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noProof="0"/>
            </a:p>
          </p:txBody>
        </p:sp>
      </p:grpSp>
      <p:grpSp>
        <p:nvGrpSpPr>
          <p:cNvPr id="46" name="Gruppieren 45"/>
          <p:cNvGrpSpPr/>
          <p:nvPr userDrawn="1"/>
        </p:nvGrpSpPr>
        <p:grpSpPr>
          <a:xfrm>
            <a:off x="575556" y="5160466"/>
            <a:ext cx="7416824" cy="108000"/>
            <a:chOff x="575556" y="5160466"/>
            <a:chExt cx="7416824" cy="108000"/>
          </a:xfrm>
        </p:grpSpPr>
        <p:sp>
          <p:nvSpPr>
            <p:cNvPr id="47" name="Freihandform 46"/>
            <p:cNvSpPr/>
            <p:nvPr userDrawn="1"/>
          </p:nvSpPr>
          <p:spPr bwMode="gray">
            <a:xfrm>
              <a:off x="575556"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noProof="0"/>
            </a:p>
          </p:txBody>
        </p:sp>
        <p:sp>
          <p:nvSpPr>
            <p:cNvPr id="48" name="Freihandform 47"/>
            <p:cNvSpPr/>
            <p:nvPr userDrawn="1"/>
          </p:nvSpPr>
          <p:spPr bwMode="gray">
            <a:xfrm>
              <a:off x="4139952"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noProof="0"/>
            </a:p>
          </p:txBody>
        </p:sp>
        <p:sp>
          <p:nvSpPr>
            <p:cNvPr id="49" name="Freihandform 48"/>
            <p:cNvSpPr/>
            <p:nvPr userDrawn="1"/>
          </p:nvSpPr>
          <p:spPr bwMode="gray">
            <a:xfrm>
              <a:off x="4427984"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noProof="0"/>
            </a:p>
          </p:txBody>
        </p:sp>
        <p:sp>
          <p:nvSpPr>
            <p:cNvPr id="50" name="Freihandform 49"/>
            <p:cNvSpPr/>
            <p:nvPr userDrawn="1"/>
          </p:nvSpPr>
          <p:spPr bwMode="gray">
            <a:xfrm>
              <a:off x="7992380"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noProof="0"/>
            </a:p>
          </p:txBody>
        </p:sp>
      </p:grpSp>
      <p:grpSp>
        <p:nvGrpSpPr>
          <p:cNvPr id="51" name="Gruppieren 50"/>
          <p:cNvGrpSpPr/>
          <p:nvPr userDrawn="1"/>
        </p:nvGrpSpPr>
        <p:grpSpPr>
          <a:xfrm>
            <a:off x="-165953" y="1448006"/>
            <a:ext cx="144000" cy="3175980"/>
            <a:chOff x="-165953" y="1448006"/>
            <a:chExt cx="144000" cy="3175980"/>
          </a:xfrm>
        </p:grpSpPr>
        <p:sp>
          <p:nvSpPr>
            <p:cNvPr id="52" name="Freihandform 51"/>
            <p:cNvSpPr/>
            <p:nvPr/>
          </p:nvSpPr>
          <p:spPr bwMode="gray">
            <a:xfrm rot="16200000">
              <a:off x="-93953" y="4551986"/>
              <a:ext cx="0" cy="144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noProof="0"/>
            </a:p>
          </p:txBody>
        </p:sp>
        <p:sp>
          <p:nvSpPr>
            <p:cNvPr id="53" name="Freihandform 52"/>
            <p:cNvSpPr/>
            <p:nvPr/>
          </p:nvSpPr>
          <p:spPr bwMode="gray">
            <a:xfrm rot="16200000">
              <a:off x="-93953" y="1376006"/>
              <a:ext cx="0" cy="144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noProof="0"/>
            </a:p>
          </p:txBody>
        </p:sp>
      </p:grpSp>
      <p:grpSp>
        <p:nvGrpSpPr>
          <p:cNvPr id="54" name="Gruppieren 53"/>
          <p:cNvGrpSpPr/>
          <p:nvPr userDrawn="1"/>
        </p:nvGrpSpPr>
        <p:grpSpPr>
          <a:xfrm>
            <a:off x="9166242" y="1455627"/>
            <a:ext cx="144000" cy="3171780"/>
            <a:chOff x="9166242" y="1455627"/>
            <a:chExt cx="144000" cy="3171780"/>
          </a:xfrm>
        </p:grpSpPr>
        <p:sp>
          <p:nvSpPr>
            <p:cNvPr id="55" name="Freihandform 54"/>
            <p:cNvSpPr/>
            <p:nvPr userDrawn="1"/>
          </p:nvSpPr>
          <p:spPr>
            <a:xfrm rot="16200000">
              <a:off x="9238242" y="4555407"/>
              <a:ext cx="0" cy="144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noProof="0"/>
            </a:p>
          </p:txBody>
        </p:sp>
        <p:sp>
          <p:nvSpPr>
            <p:cNvPr id="56" name="Freihandform 55"/>
            <p:cNvSpPr/>
            <p:nvPr userDrawn="1"/>
          </p:nvSpPr>
          <p:spPr>
            <a:xfrm rot="16200000">
              <a:off x="9238242" y="1383627"/>
              <a:ext cx="0" cy="144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noProof="0"/>
            </a:p>
          </p:txBody>
        </p:sp>
      </p:grpSp>
      <p:sp>
        <p:nvSpPr>
          <p:cNvPr id="4" name="Fußzeilenplatzhalter 3"/>
          <p:cNvSpPr>
            <a:spLocks noGrp="1"/>
          </p:cNvSpPr>
          <p:nvPr>
            <p:ph type="ftr" sz="quarter" idx="10"/>
          </p:nvPr>
        </p:nvSpPr>
        <p:spPr/>
        <p:txBody>
          <a:bodyPr/>
          <a:lstStyle>
            <a:lvl1pPr>
              <a:defRPr>
                <a:solidFill>
                  <a:schemeClr val="bg1"/>
                </a:solidFill>
              </a:defRPr>
            </a:lvl1pPr>
          </a:lstStyle>
          <a:p>
            <a:r>
              <a:rPr lang="de-DE" noProof="0"/>
              <a:t>Westnetz GmbH · Datenmanagement</a:t>
            </a:r>
          </a:p>
        </p:txBody>
      </p:sp>
      <p:sp>
        <p:nvSpPr>
          <p:cNvPr id="23" name="Titel 1"/>
          <p:cNvSpPr>
            <a:spLocks noGrp="1"/>
          </p:cNvSpPr>
          <p:nvPr>
            <p:ph type="ctrTitle" hasCustomPrompt="1"/>
          </p:nvPr>
        </p:nvSpPr>
        <p:spPr bwMode="gray">
          <a:xfrm>
            <a:off x="569092" y="1432168"/>
            <a:ext cx="3456000" cy="3168000"/>
          </a:xfrm>
          <a:solidFill>
            <a:srgbClr val="E60055"/>
          </a:solidFill>
        </p:spPr>
        <p:txBody>
          <a:bodyPr lIns="360000" tIns="360000" rIns="270000" bIns="270000">
            <a:noAutofit/>
          </a:bodyPr>
          <a:lstStyle>
            <a:lvl1pPr>
              <a:defRPr sz="2400">
                <a:solidFill>
                  <a:schemeClr val="bg1"/>
                </a:solidFill>
              </a:defRPr>
            </a:lvl1pPr>
          </a:lstStyle>
          <a:p>
            <a:r>
              <a:rPr lang="de-DE" noProof="0"/>
              <a:t>Ansprechpartner</a:t>
            </a:r>
          </a:p>
        </p:txBody>
      </p:sp>
      <p:sp>
        <p:nvSpPr>
          <p:cNvPr id="24" name="Textplatzhalter 8"/>
          <p:cNvSpPr>
            <a:spLocks noGrp="1"/>
          </p:cNvSpPr>
          <p:nvPr>
            <p:ph type="body" sz="quarter" idx="13" hasCustomPrompt="1"/>
          </p:nvPr>
        </p:nvSpPr>
        <p:spPr bwMode="gray">
          <a:xfrm>
            <a:off x="569092" y="2291340"/>
            <a:ext cx="3420000" cy="184666"/>
          </a:xfrm>
        </p:spPr>
        <p:txBody>
          <a:bodyPr lIns="360000" rIns="270000" anchor="ctr" anchorCtr="0"/>
          <a:lstStyle>
            <a:lvl1pPr marL="0" indent="0">
              <a:spcBef>
                <a:spcPts val="0"/>
              </a:spcBef>
              <a:buNone/>
              <a:defRPr sz="1200" b="1">
                <a:solidFill>
                  <a:schemeClr val="bg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de-DE" noProof="0"/>
              <a:t>Vorname Nachname </a:t>
            </a:r>
          </a:p>
        </p:txBody>
      </p:sp>
      <p:sp>
        <p:nvSpPr>
          <p:cNvPr id="25" name="Textplatzhalter 8"/>
          <p:cNvSpPr>
            <a:spLocks noGrp="1"/>
          </p:cNvSpPr>
          <p:nvPr>
            <p:ph type="body" sz="quarter" idx="14" hasCustomPrompt="1"/>
          </p:nvPr>
        </p:nvSpPr>
        <p:spPr bwMode="gray">
          <a:xfrm>
            <a:off x="569092" y="3161978"/>
            <a:ext cx="3420000" cy="184666"/>
          </a:xfrm>
        </p:spPr>
        <p:txBody>
          <a:bodyPr lIns="360000" rIns="270000" anchor="ctr" anchorCtr="0"/>
          <a:lstStyle>
            <a:lvl1pPr marL="0" indent="0">
              <a:spcBef>
                <a:spcPts val="0"/>
              </a:spcBef>
              <a:buNone/>
              <a:defRPr sz="1200" b="1">
                <a:solidFill>
                  <a:schemeClr val="bg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de-DE" noProof="0"/>
              <a:t>Vorname Nachname </a:t>
            </a:r>
          </a:p>
        </p:txBody>
      </p:sp>
      <p:sp>
        <p:nvSpPr>
          <p:cNvPr id="26" name="Textplatzhalter 8"/>
          <p:cNvSpPr>
            <a:spLocks noGrp="1"/>
          </p:cNvSpPr>
          <p:nvPr>
            <p:ph type="body" sz="quarter" idx="15" hasCustomPrompt="1"/>
          </p:nvPr>
        </p:nvSpPr>
        <p:spPr bwMode="gray">
          <a:xfrm>
            <a:off x="569092" y="2489091"/>
            <a:ext cx="3420000" cy="184666"/>
          </a:xfrm>
        </p:spPr>
        <p:txBody>
          <a:bodyPr lIns="360000" rIns="270000" anchor="ctr" anchorCtr="0"/>
          <a:lstStyle>
            <a:lvl1pPr marL="0" indent="0">
              <a:spcBef>
                <a:spcPts val="0"/>
              </a:spcBef>
              <a:buNone/>
              <a:defRPr sz="1200" b="0">
                <a:solidFill>
                  <a:schemeClr val="bg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de-DE" noProof="0"/>
              <a:t>Funktion</a:t>
            </a:r>
          </a:p>
        </p:txBody>
      </p:sp>
      <p:sp>
        <p:nvSpPr>
          <p:cNvPr id="27" name="Textplatzhalter 8"/>
          <p:cNvSpPr>
            <a:spLocks noGrp="1"/>
          </p:cNvSpPr>
          <p:nvPr>
            <p:ph type="body" sz="quarter" idx="16" hasCustomPrompt="1"/>
          </p:nvPr>
        </p:nvSpPr>
        <p:spPr bwMode="gray">
          <a:xfrm>
            <a:off x="569092" y="2686845"/>
            <a:ext cx="3420000" cy="184666"/>
          </a:xfrm>
        </p:spPr>
        <p:txBody>
          <a:bodyPr lIns="360000" rIns="270000" anchor="ctr" anchorCtr="0"/>
          <a:lstStyle>
            <a:lvl1pPr marL="0" indent="0">
              <a:spcBef>
                <a:spcPts val="0"/>
              </a:spcBef>
              <a:buNone/>
              <a:defRPr sz="1200" b="0">
                <a:solidFill>
                  <a:schemeClr val="bg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de-DE" noProof="0"/>
              <a:t>T +49 00 000 000-000</a:t>
            </a:r>
          </a:p>
        </p:txBody>
      </p:sp>
      <p:sp>
        <p:nvSpPr>
          <p:cNvPr id="28" name="Textplatzhalter 8"/>
          <p:cNvSpPr>
            <a:spLocks noGrp="1"/>
          </p:cNvSpPr>
          <p:nvPr>
            <p:ph type="body" sz="quarter" idx="17" hasCustomPrompt="1"/>
          </p:nvPr>
        </p:nvSpPr>
        <p:spPr bwMode="gray">
          <a:xfrm>
            <a:off x="569092" y="2884599"/>
            <a:ext cx="3420000" cy="184666"/>
          </a:xfrm>
        </p:spPr>
        <p:txBody>
          <a:bodyPr lIns="360000" rIns="270000" anchor="ctr" anchorCtr="0"/>
          <a:lstStyle>
            <a:lvl1pPr marL="0" indent="0">
              <a:spcBef>
                <a:spcPts val="0"/>
              </a:spcBef>
              <a:buNone/>
              <a:defRPr sz="1200" b="0">
                <a:solidFill>
                  <a:schemeClr val="bg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de-DE" noProof="0"/>
              <a:t>vorname.nachname@westnetz.de</a:t>
            </a:r>
          </a:p>
        </p:txBody>
      </p:sp>
      <p:sp>
        <p:nvSpPr>
          <p:cNvPr id="29" name="Textplatzhalter 8"/>
          <p:cNvSpPr>
            <a:spLocks noGrp="1"/>
          </p:cNvSpPr>
          <p:nvPr>
            <p:ph type="body" sz="quarter" idx="18" hasCustomPrompt="1"/>
          </p:nvPr>
        </p:nvSpPr>
        <p:spPr bwMode="gray">
          <a:xfrm>
            <a:off x="569092" y="3359733"/>
            <a:ext cx="3420000" cy="184666"/>
          </a:xfrm>
        </p:spPr>
        <p:txBody>
          <a:bodyPr lIns="360000" rIns="270000" anchor="ctr" anchorCtr="0"/>
          <a:lstStyle>
            <a:lvl1pPr marL="0" indent="0">
              <a:spcBef>
                <a:spcPts val="0"/>
              </a:spcBef>
              <a:buNone/>
              <a:defRPr sz="1200" b="0">
                <a:solidFill>
                  <a:schemeClr val="bg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de-DE" noProof="0"/>
              <a:t>Funktion</a:t>
            </a:r>
          </a:p>
        </p:txBody>
      </p:sp>
      <p:sp>
        <p:nvSpPr>
          <p:cNvPr id="30" name="Textplatzhalter 8"/>
          <p:cNvSpPr>
            <a:spLocks noGrp="1"/>
          </p:cNvSpPr>
          <p:nvPr>
            <p:ph type="body" sz="quarter" idx="19" hasCustomPrompt="1"/>
          </p:nvPr>
        </p:nvSpPr>
        <p:spPr bwMode="gray">
          <a:xfrm>
            <a:off x="569092" y="3557484"/>
            <a:ext cx="3420000" cy="184666"/>
          </a:xfrm>
        </p:spPr>
        <p:txBody>
          <a:bodyPr lIns="360000" rIns="270000" anchor="ctr" anchorCtr="0"/>
          <a:lstStyle>
            <a:lvl1pPr marL="0" indent="0">
              <a:spcBef>
                <a:spcPts val="0"/>
              </a:spcBef>
              <a:buNone/>
              <a:defRPr sz="1200" b="0">
                <a:solidFill>
                  <a:schemeClr val="bg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de-DE" noProof="0"/>
              <a:t>T +49 00 000 000-000</a:t>
            </a:r>
          </a:p>
        </p:txBody>
      </p:sp>
      <p:sp>
        <p:nvSpPr>
          <p:cNvPr id="31" name="Textplatzhalter 8"/>
          <p:cNvSpPr>
            <a:spLocks noGrp="1"/>
          </p:cNvSpPr>
          <p:nvPr>
            <p:ph type="body" sz="quarter" idx="20" hasCustomPrompt="1"/>
          </p:nvPr>
        </p:nvSpPr>
        <p:spPr bwMode="gray">
          <a:xfrm>
            <a:off x="569092" y="3755238"/>
            <a:ext cx="3420000" cy="184666"/>
          </a:xfrm>
        </p:spPr>
        <p:txBody>
          <a:bodyPr lIns="360000" rIns="270000" anchor="ctr" anchorCtr="0"/>
          <a:lstStyle>
            <a:lvl1pPr marL="0" indent="0">
              <a:spcBef>
                <a:spcPts val="0"/>
              </a:spcBef>
              <a:buNone/>
              <a:defRPr sz="1200" b="0">
                <a:solidFill>
                  <a:schemeClr val="bg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de-DE" noProof="0"/>
              <a:t>vorname.nachname@westnetz.de</a:t>
            </a:r>
          </a:p>
        </p:txBody>
      </p:sp>
      <p:pic>
        <p:nvPicPr>
          <p:cNvPr id="32" name="Picture 313" descr="Z:\Kunden\JvM\Piske_Phoenix_MAI\OIE_Westnetz\161219_PPT-Briefing\161219_PPT-Briefing\Logos\WESTENETZ\WESTNETZ_Logo_n_RGB.wmf"/>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896290" y="1272386"/>
            <a:ext cx="3672000" cy="467016"/>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4" descr="Z:\Kunden\JvM\Piske_Phoenix_MAI\OIE_Westnetz\161219_PPT-Briefing\161219_PPT-Briefing\Logos\WESTENETZ\Endorsement_N_RGB_DE.wmf"/>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76263" y="425815"/>
            <a:ext cx="1872000" cy="2691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7704436"/>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1_Schlussfolie mit Bild">
    <p:spTree>
      <p:nvGrpSpPr>
        <p:cNvPr id="1" name=""/>
        <p:cNvGrpSpPr/>
        <p:nvPr/>
      </p:nvGrpSpPr>
      <p:grpSpPr>
        <a:xfrm>
          <a:off x="0" y="0"/>
          <a:ext cx="0" cy="0"/>
          <a:chOff x="0" y="0"/>
          <a:chExt cx="0" cy="0"/>
        </a:xfrm>
      </p:grpSpPr>
      <p:sp>
        <p:nvSpPr>
          <p:cNvPr id="5" name="Bildplatzhalter 8"/>
          <p:cNvSpPr>
            <a:spLocks noGrp="1"/>
          </p:cNvSpPr>
          <p:nvPr>
            <p:ph type="pic" sz="quarter" idx="12" hasCustomPrompt="1"/>
          </p:nvPr>
        </p:nvSpPr>
        <p:spPr>
          <a:xfrm>
            <a:off x="0" y="0"/>
            <a:ext cx="9144000" cy="5143500"/>
          </a:xfrm>
          <a:blipFill>
            <a:blip r:embed="rId2"/>
            <a:stretch>
              <a:fillRect/>
            </a:stretch>
          </a:blipFill>
        </p:spPr>
        <p:txBody>
          <a:bodyPr vert="horz" wrap="square" lIns="0" tIns="0" rIns="0" bIns="0" rtlCol="0">
            <a:noAutofit/>
          </a:bodyPr>
          <a:lstStyle>
            <a:lvl1pPr marL="179388" indent="-179388" algn="ctr">
              <a:buNone/>
              <a:defRPr lang="de-DE" sz="1000"/>
            </a:lvl1pPr>
          </a:lstStyle>
          <a:p>
            <a:pPr marL="0" lvl="0" indent="0" algn="ctr">
              <a:spcBef>
                <a:spcPts val="0"/>
              </a:spcBef>
            </a:pPr>
            <a:r>
              <a:rPr lang="de-DE" noProof="0"/>
              <a:t>Bild</a:t>
            </a:r>
          </a:p>
        </p:txBody>
      </p:sp>
      <p:sp>
        <p:nvSpPr>
          <p:cNvPr id="3" name="Fußzeilenplatzhalter 2"/>
          <p:cNvSpPr>
            <a:spLocks noGrp="1"/>
          </p:cNvSpPr>
          <p:nvPr>
            <p:ph type="ftr" sz="quarter" idx="10"/>
          </p:nvPr>
        </p:nvSpPr>
        <p:spPr/>
        <p:txBody>
          <a:bodyPr/>
          <a:lstStyle>
            <a:lvl1pPr>
              <a:defRPr>
                <a:solidFill>
                  <a:schemeClr val="bg1"/>
                </a:solidFill>
              </a:defRPr>
            </a:lvl1pPr>
          </a:lstStyle>
          <a:p>
            <a:r>
              <a:rPr lang="de-DE" noProof="0"/>
              <a:t>Westnetz GmbH · Datenmanagement</a:t>
            </a:r>
          </a:p>
        </p:txBody>
      </p:sp>
      <p:sp>
        <p:nvSpPr>
          <p:cNvPr id="9" name="Titel 1"/>
          <p:cNvSpPr>
            <a:spLocks noGrp="1"/>
          </p:cNvSpPr>
          <p:nvPr>
            <p:ph type="ctrTitle"/>
          </p:nvPr>
        </p:nvSpPr>
        <p:spPr bwMode="gray">
          <a:xfrm>
            <a:off x="576263" y="1406384"/>
            <a:ext cx="3456000" cy="1728000"/>
          </a:xfrm>
          <a:solidFill>
            <a:srgbClr val="64B42D"/>
          </a:solidFill>
        </p:spPr>
        <p:txBody>
          <a:bodyPr lIns="396000" tIns="396000" rIns="396000" bIns="432000">
            <a:noAutofit/>
          </a:bodyPr>
          <a:lstStyle>
            <a:lvl1pPr>
              <a:defRPr sz="2400" b="0">
                <a:solidFill>
                  <a:schemeClr val="bg1"/>
                </a:solidFill>
              </a:defRPr>
            </a:lvl1pPr>
          </a:lstStyle>
          <a:p>
            <a:r>
              <a:rPr lang="de-DE" noProof="0"/>
              <a:t>Titelmasterformat durch Klicken bearbeiten</a:t>
            </a:r>
          </a:p>
        </p:txBody>
      </p:sp>
    </p:spTree>
    <p:extLst>
      <p:ext uri="{BB962C8B-B14F-4D97-AF65-F5344CB8AC3E}">
        <p14:creationId xmlns:p14="http://schemas.microsoft.com/office/powerpoint/2010/main" val="3558491521"/>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1_Ansprechpartner mit Vollbild">
    <p:spTree>
      <p:nvGrpSpPr>
        <p:cNvPr id="1" name=""/>
        <p:cNvGrpSpPr/>
        <p:nvPr/>
      </p:nvGrpSpPr>
      <p:grpSpPr>
        <a:xfrm>
          <a:off x="0" y="0"/>
          <a:ext cx="0" cy="0"/>
          <a:chOff x="0" y="0"/>
          <a:chExt cx="0" cy="0"/>
        </a:xfrm>
      </p:grpSpPr>
      <p:sp>
        <p:nvSpPr>
          <p:cNvPr id="5" name="Bildplatzhalter 8"/>
          <p:cNvSpPr>
            <a:spLocks noGrp="1"/>
          </p:cNvSpPr>
          <p:nvPr>
            <p:ph type="pic" sz="quarter" idx="12" hasCustomPrompt="1"/>
          </p:nvPr>
        </p:nvSpPr>
        <p:spPr>
          <a:xfrm>
            <a:off x="0" y="0"/>
            <a:ext cx="9144000" cy="5143500"/>
          </a:xfrm>
          <a:blipFill>
            <a:blip r:embed="rId2"/>
            <a:stretch>
              <a:fillRect/>
            </a:stretch>
          </a:blipFill>
        </p:spPr>
        <p:txBody>
          <a:bodyPr vert="horz" wrap="square" lIns="0" tIns="0" rIns="0" bIns="0" rtlCol="0">
            <a:noAutofit/>
          </a:bodyPr>
          <a:lstStyle>
            <a:lvl1pPr marL="179388" indent="-179388" algn="ctr">
              <a:buNone/>
              <a:defRPr lang="de-DE" sz="1000"/>
            </a:lvl1pPr>
          </a:lstStyle>
          <a:p>
            <a:pPr marL="0" lvl="0" indent="0" algn="ctr">
              <a:spcBef>
                <a:spcPts val="0"/>
              </a:spcBef>
            </a:pPr>
            <a:r>
              <a:rPr lang="de-DE" noProof="0"/>
              <a:t>Bild</a:t>
            </a:r>
          </a:p>
        </p:txBody>
      </p:sp>
      <p:sp>
        <p:nvSpPr>
          <p:cNvPr id="3" name="Fußzeilenplatzhalter 2"/>
          <p:cNvSpPr>
            <a:spLocks noGrp="1"/>
          </p:cNvSpPr>
          <p:nvPr>
            <p:ph type="ftr" sz="quarter" idx="10"/>
          </p:nvPr>
        </p:nvSpPr>
        <p:spPr/>
        <p:txBody>
          <a:bodyPr/>
          <a:lstStyle>
            <a:lvl1pPr>
              <a:defRPr>
                <a:solidFill>
                  <a:schemeClr val="bg1"/>
                </a:solidFill>
              </a:defRPr>
            </a:lvl1pPr>
          </a:lstStyle>
          <a:p>
            <a:r>
              <a:rPr lang="de-DE" noProof="0"/>
              <a:t>Westnetz GmbH · Datenmanagement</a:t>
            </a:r>
          </a:p>
        </p:txBody>
      </p:sp>
      <p:sp>
        <p:nvSpPr>
          <p:cNvPr id="13" name="Titel 1"/>
          <p:cNvSpPr>
            <a:spLocks noGrp="1"/>
          </p:cNvSpPr>
          <p:nvPr>
            <p:ph type="ctrTitle" hasCustomPrompt="1"/>
          </p:nvPr>
        </p:nvSpPr>
        <p:spPr bwMode="gray">
          <a:xfrm>
            <a:off x="569092" y="1432168"/>
            <a:ext cx="3456000" cy="3168000"/>
          </a:xfrm>
          <a:solidFill>
            <a:srgbClr val="64B42D"/>
          </a:solidFill>
        </p:spPr>
        <p:txBody>
          <a:bodyPr lIns="360000" tIns="360000" rIns="270000" bIns="270000">
            <a:noAutofit/>
          </a:bodyPr>
          <a:lstStyle>
            <a:lvl1pPr>
              <a:defRPr sz="2400">
                <a:solidFill>
                  <a:schemeClr val="bg1"/>
                </a:solidFill>
              </a:defRPr>
            </a:lvl1pPr>
          </a:lstStyle>
          <a:p>
            <a:r>
              <a:rPr lang="de-DE" noProof="0"/>
              <a:t>Ansprechpartner</a:t>
            </a:r>
          </a:p>
        </p:txBody>
      </p:sp>
      <p:sp>
        <p:nvSpPr>
          <p:cNvPr id="14" name="Textplatzhalter 8"/>
          <p:cNvSpPr>
            <a:spLocks noGrp="1"/>
          </p:cNvSpPr>
          <p:nvPr>
            <p:ph type="body" sz="quarter" idx="13" hasCustomPrompt="1"/>
          </p:nvPr>
        </p:nvSpPr>
        <p:spPr bwMode="gray">
          <a:xfrm>
            <a:off x="569092" y="2291340"/>
            <a:ext cx="3420000" cy="184666"/>
          </a:xfrm>
          <a:solidFill>
            <a:srgbClr val="64B42D"/>
          </a:solidFill>
        </p:spPr>
        <p:txBody>
          <a:bodyPr lIns="360000" rIns="270000" anchor="ctr" anchorCtr="0"/>
          <a:lstStyle>
            <a:lvl1pPr marL="0" indent="0">
              <a:spcBef>
                <a:spcPts val="0"/>
              </a:spcBef>
              <a:buNone/>
              <a:defRPr sz="1200" b="1">
                <a:solidFill>
                  <a:schemeClr val="bg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de-DE" noProof="0"/>
              <a:t>Vorname Nachname </a:t>
            </a:r>
          </a:p>
        </p:txBody>
      </p:sp>
      <p:sp>
        <p:nvSpPr>
          <p:cNvPr id="15" name="Textplatzhalter 8"/>
          <p:cNvSpPr>
            <a:spLocks noGrp="1"/>
          </p:cNvSpPr>
          <p:nvPr>
            <p:ph type="body" sz="quarter" idx="14" hasCustomPrompt="1"/>
          </p:nvPr>
        </p:nvSpPr>
        <p:spPr bwMode="gray">
          <a:xfrm>
            <a:off x="569092" y="3161978"/>
            <a:ext cx="3420000" cy="184666"/>
          </a:xfrm>
          <a:solidFill>
            <a:srgbClr val="64B42D"/>
          </a:solidFill>
        </p:spPr>
        <p:txBody>
          <a:bodyPr lIns="360000" rIns="270000" anchor="ctr" anchorCtr="0"/>
          <a:lstStyle>
            <a:lvl1pPr marL="0" indent="0">
              <a:spcBef>
                <a:spcPts val="0"/>
              </a:spcBef>
              <a:buNone/>
              <a:defRPr sz="1200" b="1">
                <a:solidFill>
                  <a:schemeClr val="bg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de-DE" noProof="0"/>
              <a:t>Vorname Nachname </a:t>
            </a:r>
          </a:p>
        </p:txBody>
      </p:sp>
      <p:sp>
        <p:nvSpPr>
          <p:cNvPr id="16" name="Textplatzhalter 8"/>
          <p:cNvSpPr>
            <a:spLocks noGrp="1"/>
          </p:cNvSpPr>
          <p:nvPr>
            <p:ph type="body" sz="quarter" idx="15" hasCustomPrompt="1"/>
          </p:nvPr>
        </p:nvSpPr>
        <p:spPr bwMode="gray">
          <a:xfrm>
            <a:off x="569092" y="2489091"/>
            <a:ext cx="3420000" cy="184666"/>
          </a:xfrm>
          <a:solidFill>
            <a:srgbClr val="64B42D"/>
          </a:solidFill>
        </p:spPr>
        <p:txBody>
          <a:bodyPr lIns="360000" rIns="270000" anchor="ctr" anchorCtr="0"/>
          <a:lstStyle>
            <a:lvl1pPr marL="0" indent="0">
              <a:spcBef>
                <a:spcPts val="0"/>
              </a:spcBef>
              <a:buNone/>
              <a:defRPr sz="1200" b="0">
                <a:solidFill>
                  <a:schemeClr val="bg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de-DE" noProof="0"/>
              <a:t>Funktion</a:t>
            </a:r>
          </a:p>
        </p:txBody>
      </p:sp>
      <p:sp>
        <p:nvSpPr>
          <p:cNvPr id="17" name="Textplatzhalter 8"/>
          <p:cNvSpPr>
            <a:spLocks noGrp="1"/>
          </p:cNvSpPr>
          <p:nvPr>
            <p:ph type="body" sz="quarter" idx="16" hasCustomPrompt="1"/>
          </p:nvPr>
        </p:nvSpPr>
        <p:spPr bwMode="gray">
          <a:xfrm>
            <a:off x="569092" y="2686845"/>
            <a:ext cx="3420000" cy="184666"/>
          </a:xfrm>
          <a:solidFill>
            <a:srgbClr val="64B42D"/>
          </a:solidFill>
        </p:spPr>
        <p:txBody>
          <a:bodyPr lIns="360000" rIns="270000" anchor="ctr" anchorCtr="0"/>
          <a:lstStyle>
            <a:lvl1pPr marL="0" indent="0">
              <a:spcBef>
                <a:spcPts val="0"/>
              </a:spcBef>
              <a:buNone/>
              <a:defRPr sz="1200" b="0">
                <a:solidFill>
                  <a:schemeClr val="bg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de-DE" noProof="0"/>
              <a:t>T +49 00 000 000-000</a:t>
            </a:r>
          </a:p>
        </p:txBody>
      </p:sp>
      <p:sp>
        <p:nvSpPr>
          <p:cNvPr id="18" name="Textplatzhalter 8"/>
          <p:cNvSpPr>
            <a:spLocks noGrp="1"/>
          </p:cNvSpPr>
          <p:nvPr>
            <p:ph type="body" sz="quarter" idx="17" hasCustomPrompt="1"/>
          </p:nvPr>
        </p:nvSpPr>
        <p:spPr bwMode="gray">
          <a:xfrm>
            <a:off x="569092" y="2884599"/>
            <a:ext cx="3420000" cy="184666"/>
          </a:xfrm>
          <a:solidFill>
            <a:srgbClr val="64B42D"/>
          </a:solidFill>
        </p:spPr>
        <p:txBody>
          <a:bodyPr lIns="360000" rIns="270000" anchor="ctr" anchorCtr="0"/>
          <a:lstStyle>
            <a:lvl1pPr marL="0" indent="0">
              <a:spcBef>
                <a:spcPts val="0"/>
              </a:spcBef>
              <a:buNone/>
              <a:defRPr sz="1200" b="0">
                <a:solidFill>
                  <a:schemeClr val="bg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de-DE" noProof="0"/>
              <a:t>vorname.nachname@westnetz.de</a:t>
            </a:r>
          </a:p>
        </p:txBody>
      </p:sp>
      <p:sp>
        <p:nvSpPr>
          <p:cNvPr id="19" name="Textplatzhalter 8"/>
          <p:cNvSpPr>
            <a:spLocks noGrp="1"/>
          </p:cNvSpPr>
          <p:nvPr>
            <p:ph type="body" sz="quarter" idx="18" hasCustomPrompt="1"/>
          </p:nvPr>
        </p:nvSpPr>
        <p:spPr bwMode="gray">
          <a:xfrm>
            <a:off x="569092" y="3359733"/>
            <a:ext cx="3420000" cy="184666"/>
          </a:xfrm>
          <a:solidFill>
            <a:srgbClr val="64B42D"/>
          </a:solidFill>
        </p:spPr>
        <p:txBody>
          <a:bodyPr lIns="360000" rIns="270000" anchor="ctr" anchorCtr="0"/>
          <a:lstStyle>
            <a:lvl1pPr marL="0" indent="0">
              <a:spcBef>
                <a:spcPts val="0"/>
              </a:spcBef>
              <a:buNone/>
              <a:defRPr sz="1200" b="0">
                <a:solidFill>
                  <a:schemeClr val="bg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de-DE" noProof="0"/>
              <a:t>Funktion</a:t>
            </a:r>
          </a:p>
        </p:txBody>
      </p:sp>
      <p:sp>
        <p:nvSpPr>
          <p:cNvPr id="20" name="Textplatzhalter 8"/>
          <p:cNvSpPr>
            <a:spLocks noGrp="1"/>
          </p:cNvSpPr>
          <p:nvPr>
            <p:ph type="body" sz="quarter" idx="19" hasCustomPrompt="1"/>
          </p:nvPr>
        </p:nvSpPr>
        <p:spPr bwMode="gray">
          <a:xfrm>
            <a:off x="569092" y="3557484"/>
            <a:ext cx="3420000" cy="184666"/>
          </a:xfrm>
          <a:solidFill>
            <a:srgbClr val="64B42D"/>
          </a:solidFill>
        </p:spPr>
        <p:txBody>
          <a:bodyPr lIns="360000" rIns="270000" anchor="ctr" anchorCtr="0"/>
          <a:lstStyle>
            <a:lvl1pPr marL="0" indent="0">
              <a:spcBef>
                <a:spcPts val="0"/>
              </a:spcBef>
              <a:buNone/>
              <a:defRPr sz="1200" b="0">
                <a:solidFill>
                  <a:schemeClr val="bg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de-DE" noProof="0"/>
              <a:t>T +49 00 000 000-000</a:t>
            </a:r>
          </a:p>
        </p:txBody>
      </p:sp>
      <p:sp>
        <p:nvSpPr>
          <p:cNvPr id="21" name="Textplatzhalter 8"/>
          <p:cNvSpPr>
            <a:spLocks noGrp="1"/>
          </p:cNvSpPr>
          <p:nvPr>
            <p:ph type="body" sz="quarter" idx="20" hasCustomPrompt="1"/>
          </p:nvPr>
        </p:nvSpPr>
        <p:spPr bwMode="gray">
          <a:xfrm>
            <a:off x="569092" y="3755238"/>
            <a:ext cx="3420000" cy="184666"/>
          </a:xfrm>
          <a:solidFill>
            <a:srgbClr val="64B42D"/>
          </a:solidFill>
        </p:spPr>
        <p:txBody>
          <a:bodyPr lIns="360000" rIns="270000" anchor="ctr" anchorCtr="0"/>
          <a:lstStyle>
            <a:lvl1pPr marL="0" indent="0">
              <a:spcBef>
                <a:spcPts val="0"/>
              </a:spcBef>
              <a:buNone/>
              <a:defRPr sz="1200" b="0">
                <a:solidFill>
                  <a:schemeClr val="bg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de-DE" noProof="0"/>
              <a:t>vorname.nachname@westnetz.de</a:t>
            </a:r>
          </a:p>
        </p:txBody>
      </p:sp>
    </p:spTree>
    <p:extLst>
      <p:ext uri="{BB962C8B-B14F-4D97-AF65-F5344CB8AC3E}">
        <p14:creationId xmlns:p14="http://schemas.microsoft.com/office/powerpoint/2010/main" val="2513658138"/>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showMasterSp="0" preserve="1" userDrawn="1">
  <p:cSld name="1_Ansprechpartner mit Bild">
    <p:spTree>
      <p:nvGrpSpPr>
        <p:cNvPr id="1" name=""/>
        <p:cNvGrpSpPr/>
        <p:nvPr/>
      </p:nvGrpSpPr>
      <p:grpSpPr>
        <a:xfrm>
          <a:off x="0" y="0"/>
          <a:ext cx="0" cy="0"/>
          <a:chOff x="0" y="0"/>
          <a:chExt cx="0" cy="0"/>
        </a:xfrm>
      </p:grpSpPr>
      <p:sp>
        <p:nvSpPr>
          <p:cNvPr id="32" name="Bildplatzhalter 8"/>
          <p:cNvSpPr>
            <a:spLocks noGrp="1"/>
          </p:cNvSpPr>
          <p:nvPr>
            <p:ph type="pic" sz="quarter" idx="12" hasCustomPrompt="1"/>
          </p:nvPr>
        </p:nvSpPr>
        <p:spPr>
          <a:xfrm>
            <a:off x="578984" y="1454088"/>
            <a:ext cx="3456000" cy="2844000"/>
          </a:xfrm>
          <a:blipFill>
            <a:blip r:embed="rId2"/>
            <a:stretch>
              <a:fillRect/>
            </a:stretch>
          </a:blipFill>
        </p:spPr>
        <p:txBody>
          <a:bodyPr vert="horz" wrap="square" lIns="0" tIns="0" rIns="0" bIns="0" rtlCol="0">
            <a:noAutofit/>
          </a:bodyPr>
          <a:lstStyle>
            <a:lvl1pPr marL="179388" indent="-179388" algn="ctr">
              <a:buNone/>
              <a:defRPr lang="de-DE" sz="1000"/>
            </a:lvl1pPr>
          </a:lstStyle>
          <a:p>
            <a:pPr marL="0" lvl="0" indent="0" algn="ctr">
              <a:spcBef>
                <a:spcPts val="0"/>
              </a:spcBef>
            </a:pPr>
            <a:r>
              <a:rPr lang="de-DE" noProof="0"/>
              <a:t>Bild</a:t>
            </a:r>
          </a:p>
        </p:txBody>
      </p:sp>
      <p:grpSp>
        <p:nvGrpSpPr>
          <p:cNvPr id="41" name="Gruppieren 40"/>
          <p:cNvGrpSpPr/>
          <p:nvPr userDrawn="1"/>
        </p:nvGrpSpPr>
        <p:grpSpPr>
          <a:xfrm>
            <a:off x="575556" y="-124966"/>
            <a:ext cx="7416824" cy="108000"/>
            <a:chOff x="575556" y="-124966"/>
            <a:chExt cx="7416824" cy="108000"/>
          </a:xfrm>
        </p:grpSpPr>
        <p:sp>
          <p:nvSpPr>
            <p:cNvPr id="42" name="Freihandform 41"/>
            <p:cNvSpPr/>
            <p:nvPr userDrawn="1"/>
          </p:nvSpPr>
          <p:spPr>
            <a:xfrm>
              <a:off x="575556"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3" name="Freihandform 42"/>
            <p:cNvSpPr/>
            <p:nvPr userDrawn="1"/>
          </p:nvSpPr>
          <p:spPr>
            <a:xfrm>
              <a:off x="4139952"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4" name="Freihandform 43"/>
            <p:cNvSpPr/>
            <p:nvPr userDrawn="1"/>
          </p:nvSpPr>
          <p:spPr>
            <a:xfrm>
              <a:off x="4427984"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5" name="Freihandform 44"/>
            <p:cNvSpPr/>
            <p:nvPr userDrawn="1"/>
          </p:nvSpPr>
          <p:spPr>
            <a:xfrm>
              <a:off x="7992380"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46" name="Gruppieren 45"/>
          <p:cNvGrpSpPr/>
          <p:nvPr userDrawn="1"/>
        </p:nvGrpSpPr>
        <p:grpSpPr>
          <a:xfrm>
            <a:off x="575556" y="5160466"/>
            <a:ext cx="7416824" cy="108000"/>
            <a:chOff x="575556" y="5160466"/>
            <a:chExt cx="7416824" cy="108000"/>
          </a:xfrm>
        </p:grpSpPr>
        <p:sp>
          <p:nvSpPr>
            <p:cNvPr id="47" name="Freihandform 46"/>
            <p:cNvSpPr/>
            <p:nvPr userDrawn="1"/>
          </p:nvSpPr>
          <p:spPr bwMode="gray">
            <a:xfrm>
              <a:off x="575556"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48" name="Freihandform 47"/>
            <p:cNvSpPr/>
            <p:nvPr userDrawn="1"/>
          </p:nvSpPr>
          <p:spPr bwMode="gray">
            <a:xfrm>
              <a:off x="4139952"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49" name="Freihandform 48"/>
            <p:cNvSpPr/>
            <p:nvPr userDrawn="1"/>
          </p:nvSpPr>
          <p:spPr bwMode="gray">
            <a:xfrm>
              <a:off x="4427984"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50" name="Freihandform 49"/>
            <p:cNvSpPr/>
            <p:nvPr userDrawn="1"/>
          </p:nvSpPr>
          <p:spPr bwMode="gray">
            <a:xfrm>
              <a:off x="7992380"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grpSp>
      <p:grpSp>
        <p:nvGrpSpPr>
          <p:cNvPr id="51" name="Gruppieren 50"/>
          <p:cNvGrpSpPr/>
          <p:nvPr userDrawn="1"/>
        </p:nvGrpSpPr>
        <p:grpSpPr>
          <a:xfrm>
            <a:off x="-165953" y="1448006"/>
            <a:ext cx="144000" cy="3175980"/>
            <a:chOff x="-165953" y="1448006"/>
            <a:chExt cx="144000" cy="3175980"/>
          </a:xfrm>
        </p:grpSpPr>
        <p:sp>
          <p:nvSpPr>
            <p:cNvPr id="52" name="Freihandform 51"/>
            <p:cNvSpPr/>
            <p:nvPr/>
          </p:nvSpPr>
          <p:spPr bwMode="gray">
            <a:xfrm rot="16200000">
              <a:off x="-93953" y="4551986"/>
              <a:ext cx="0" cy="144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noProof="0"/>
            </a:p>
          </p:txBody>
        </p:sp>
        <p:sp>
          <p:nvSpPr>
            <p:cNvPr id="53" name="Freihandform 52"/>
            <p:cNvSpPr/>
            <p:nvPr/>
          </p:nvSpPr>
          <p:spPr bwMode="gray">
            <a:xfrm rot="16200000">
              <a:off x="-93953" y="1376006"/>
              <a:ext cx="0" cy="144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noProof="0"/>
            </a:p>
          </p:txBody>
        </p:sp>
      </p:grpSp>
      <p:grpSp>
        <p:nvGrpSpPr>
          <p:cNvPr id="54" name="Gruppieren 53"/>
          <p:cNvGrpSpPr/>
          <p:nvPr userDrawn="1"/>
        </p:nvGrpSpPr>
        <p:grpSpPr>
          <a:xfrm>
            <a:off x="9166242" y="1455627"/>
            <a:ext cx="144000" cy="3171780"/>
            <a:chOff x="9166242" y="1455627"/>
            <a:chExt cx="144000" cy="3171780"/>
          </a:xfrm>
        </p:grpSpPr>
        <p:sp>
          <p:nvSpPr>
            <p:cNvPr id="55" name="Freihandform 54"/>
            <p:cNvSpPr/>
            <p:nvPr userDrawn="1"/>
          </p:nvSpPr>
          <p:spPr>
            <a:xfrm rot="16200000">
              <a:off x="9238242" y="4555407"/>
              <a:ext cx="0" cy="144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56" name="Freihandform 55"/>
            <p:cNvSpPr/>
            <p:nvPr userDrawn="1"/>
          </p:nvSpPr>
          <p:spPr>
            <a:xfrm rot="16200000">
              <a:off x="9238242" y="1383627"/>
              <a:ext cx="0" cy="144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grpSp>
      <p:sp>
        <p:nvSpPr>
          <p:cNvPr id="4" name="Fußzeilenplatzhalter 3"/>
          <p:cNvSpPr>
            <a:spLocks noGrp="1"/>
          </p:cNvSpPr>
          <p:nvPr>
            <p:ph type="ftr" sz="quarter" idx="10"/>
          </p:nvPr>
        </p:nvSpPr>
        <p:spPr/>
        <p:txBody>
          <a:bodyPr/>
          <a:lstStyle/>
          <a:p>
            <a:r>
              <a:rPr lang="de-DE" noProof="0"/>
              <a:t>Westnetz GmbH · Datenmanagement</a:t>
            </a:r>
          </a:p>
        </p:txBody>
      </p:sp>
      <p:sp>
        <p:nvSpPr>
          <p:cNvPr id="23" name="Titel 1"/>
          <p:cNvSpPr>
            <a:spLocks noGrp="1"/>
          </p:cNvSpPr>
          <p:nvPr>
            <p:ph type="ctrTitle" hasCustomPrompt="1"/>
          </p:nvPr>
        </p:nvSpPr>
        <p:spPr bwMode="gray">
          <a:xfrm>
            <a:off x="3203848" y="2327340"/>
            <a:ext cx="3456000" cy="2304000"/>
          </a:xfrm>
          <a:solidFill>
            <a:srgbClr val="64B42D"/>
          </a:solidFill>
        </p:spPr>
        <p:txBody>
          <a:bodyPr lIns="360000" tIns="360000" rIns="270000" bIns="270000">
            <a:noAutofit/>
          </a:bodyPr>
          <a:lstStyle>
            <a:lvl1pPr>
              <a:defRPr sz="2400">
                <a:solidFill>
                  <a:schemeClr val="bg1"/>
                </a:solidFill>
              </a:defRPr>
            </a:lvl1pPr>
          </a:lstStyle>
          <a:p>
            <a:r>
              <a:rPr lang="de-DE" noProof="0"/>
              <a:t>Ansprechpartner</a:t>
            </a:r>
          </a:p>
        </p:txBody>
      </p:sp>
      <p:sp>
        <p:nvSpPr>
          <p:cNvPr id="24" name="Textplatzhalter 8"/>
          <p:cNvSpPr>
            <a:spLocks noGrp="1"/>
          </p:cNvSpPr>
          <p:nvPr>
            <p:ph type="body" sz="quarter" idx="13" hasCustomPrompt="1"/>
          </p:nvPr>
        </p:nvSpPr>
        <p:spPr bwMode="gray">
          <a:xfrm>
            <a:off x="3203848" y="3186513"/>
            <a:ext cx="3420000" cy="184666"/>
          </a:xfrm>
        </p:spPr>
        <p:txBody>
          <a:bodyPr lIns="360000" rIns="270000" anchor="ctr" anchorCtr="0"/>
          <a:lstStyle>
            <a:lvl1pPr marL="0" indent="0">
              <a:spcBef>
                <a:spcPts val="0"/>
              </a:spcBef>
              <a:buNone/>
              <a:defRPr sz="1200" b="1">
                <a:solidFill>
                  <a:schemeClr val="bg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de-DE" noProof="0"/>
              <a:t>Vorname Nachname </a:t>
            </a:r>
          </a:p>
        </p:txBody>
      </p:sp>
      <p:sp>
        <p:nvSpPr>
          <p:cNvPr id="26" name="Textplatzhalter 8"/>
          <p:cNvSpPr>
            <a:spLocks noGrp="1"/>
          </p:cNvSpPr>
          <p:nvPr>
            <p:ph type="body" sz="quarter" idx="15" hasCustomPrompt="1"/>
          </p:nvPr>
        </p:nvSpPr>
        <p:spPr bwMode="gray">
          <a:xfrm>
            <a:off x="3203848" y="3384267"/>
            <a:ext cx="3420000" cy="184666"/>
          </a:xfrm>
        </p:spPr>
        <p:txBody>
          <a:bodyPr lIns="360000" rIns="270000" anchor="ctr" anchorCtr="0"/>
          <a:lstStyle>
            <a:lvl1pPr marL="0" indent="0">
              <a:spcBef>
                <a:spcPts val="0"/>
              </a:spcBef>
              <a:buNone/>
              <a:defRPr sz="1200" b="0">
                <a:solidFill>
                  <a:schemeClr val="bg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de-DE" noProof="0"/>
              <a:t>Funktion</a:t>
            </a:r>
          </a:p>
        </p:txBody>
      </p:sp>
      <p:sp>
        <p:nvSpPr>
          <p:cNvPr id="27" name="Textplatzhalter 8"/>
          <p:cNvSpPr>
            <a:spLocks noGrp="1"/>
          </p:cNvSpPr>
          <p:nvPr>
            <p:ph type="body" sz="quarter" idx="16" hasCustomPrompt="1"/>
          </p:nvPr>
        </p:nvSpPr>
        <p:spPr bwMode="gray">
          <a:xfrm>
            <a:off x="3203848" y="3582018"/>
            <a:ext cx="3420000" cy="184666"/>
          </a:xfrm>
        </p:spPr>
        <p:txBody>
          <a:bodyPr lIns="360000" rIns="270000" anchor="ctr" anchorCtr="0"/>
          <a:lstStyle>
            <a:lvl1pPr marL="0" indent="0">
              <a:spcBef>
                <a:spcPts val="0"/>
              </a:spcBef>
              <a:buNone/>
              <a:defRPr sz="1200" b="0">
                <a:solidFill>
                  <a:schemeClr val="bg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de-DE" noProof="0"/>
              <a:t>T +49 00 000 000-000</a:t>
            </a:r>
          </a:p>
        </p:txBody>
      </p:sp>
      <p:sp>
        <p:nvSpPr>
          <p:cNvPr id="28" name="Textplatzhalter 8"/>
          <p:cNvSpPr>
            <a:spLocks noGrp="1"/>
          </p:cNvSpPr>
          <p:nvPr>
            <p:ph type="body" sz="quarter" idx="17" hasCustomPrompt="1"/>
          </p:nvPr>
        </p:nvSpPr>
        <p:spPr bwMode="gray">
          <a:xfrm>
            <a:off x="3203848" y="3779772"/>
            <a:ext cx="3420000" cy="184666"/>
          </a:xfrm>
        </p:spPr>
        <p:txBody>
          <a:bodyPr lIns="360000" rIns="270000" anchor="ctr" anchorCtr="0"/>
          <a:lstStyle>
            <a:lvl1pPr marL="0" indent="0">
              <a:spcBef>
                <a:spcPts val="0"/>
              </a:spcBef>
              <a:buNone/>
              <a:defRPr sz="1200" b="0">
                <a:solidFill>
                  <a:schemeClr val="bg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de-DE" noProof="0"/>
              <a:t>vorname.nachname@westnetz.de</a:t>
            </a:r>
          </a:p>
        </p:txBody>
      </p:sp>
      <p:pic>
        <p:nvPicPr>
          <p:cNvPr id="29" name="Picture 3" descr="Z:\Kunden\JvM\Piske_Phoenix_MAI\OIE_Westnetz\161219_PPT-Briefing\161219_PPT-Briefing\Logos\WESTENETZ\Endorsement_P_RGB_DE.wmf"/>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76263" y="425797"/>
            <a:ext cx="1872000" cy="269162"/>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2" descr="Z:\Kunden\JvM\Piske_Phoenix_MAI\OIE_Westnetz\161219_PPT-Briefing\161219_PPT-Briefing\Logos\WESTENETZ\WESTNETZ_Logo_p_RGB.wmf"/>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4896290" y="1272405"/>
            <a:ext cx="3672000" cy="4670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09306464"/>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1_2 Ansprechpartner mit Bildern">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noProof="0"/>
              <a:t>Titelmasterformat durch Klicken bearbeiten</a:t>
            </a:r>
          </a:p>
        </p:txBody>
      </p:sp>
      <p:sp>
        <p:nvSpPr>
          <p:cNvPr id="3" name="Fußzeilenplatzhalter 2"/>
          <p:cNvSpPr>
            <a:spLocks noGrp="1"/>
          </p:cNvSpPr>
          <p:nvPr>
            <p:ph type="ftr" sz="quarter" idx="10"/>
          </p:nvPr>
        </p:nvSpPr>
        <p:spPr/>
        <p:txBody>
          <a:bodyPr/>
          <a:lstStyle/>
          <a:p>
            <a:r>
              <a:rPr lang="de-DE" noProof="0"/>
              <a:t>Westnetz GmbH · Datenmanagement</a:t>
            </a:r>
          </a:p>
        </p:txBody>
      </p:sp>
      <p:sp>
        <p:nvSpPr>
          <p:cNvPr id="9" name="Bildplatzhalter 8"/>
          <p:cNvSpPr>
            <a:spLocks noGrp="1" noChangeAspect="1"/>
          </p:cNvSpPr>
          <p:nvPr>
            <p:ph type="pic" sz="quarter" idx="12" hasCustomPrompt="1"/>
          </p:nvPr>
        </p:nvSpPr>
        <p:spPr>
          <a:xfrm>
            <a:off x="581844" y="2714400"/>
            <a:ext cx="1512000" cy="1512000"/>
          </a:xfrm>
          <a:prstGeom prst="ellipse">
            <a:avLst/>
          </a:prstGeom>
          <a:blipFill>
            <a:blip r:embed="rId2"/>
            <a:stretch>
              <a:fillRect/>
            </a:stretch>
          </a:blipFill>
          <a:ln w="76200">
            <a:solidFill>
              <a:srgbClr val="E60055"/>
            </a:solidFill>
          </a:ln>
        </p:spPr>
        <p:txBody>
          <a:bodyPr vert="horz" wrap="square" lIns="0" tIns="0" rIns="0" bIns="0" rtlCol="0">
            <a:noAutofit/>
          </a:bodyPr>
          <a:lstStyle>
            <a:lvl1pPr marL="179388" indent="-179388" algn="ctr">
              <a:buNone/>
              <a:defRPr lang="de-DE" sz="1000"/>
            </a:lvl1pPr>
          </a:lstStyle>
          <a:p>
            <a:pPr marL="0" lvl="0" indent="0" algn="ctr">
              <a:spcBef>
                <a:spcPts val="0"/>
              </a:spcBef>
            </a:pPr>
            <a:r>
              <a:rPr lang="de-DE" noProof="0"/>
              <a:t>Bild</a:t>
            </a:r>
          </a:p>
        </p:txBody>
      </p:sp>
      <p:sp>
        <p:nvSpPr>
          <p:cNvPr id="10" name="Bildplatzhalter 8"/>
          <p:cNvSpPr>
            <a:spLocks noGrp="1" noChangeAspect="1"/>
          </p:cNvSpPr>
          <p:nvPr>
            <p:ph type="pic" sz="quarter" idx="13" hasCustomPrompt="1"/>
          </p:nvPr>
        </p:nvSpPr>
        <p:spPr>
          <a:xfrm>
            <a:off x="3420000" y="1455738"/>
            <a:ext cx="1512000" cy="1512000"/>
          </a:xfrm>
          <a:prstGeom prst="ellipse">
            <a:avLst/>
          </a:prstGeom>
          <a:blipFill>
            <a:blip r:embed="rId2"/>
            <a:stretch>
              <a:fillRect/>
            </a:stretch>
          </a:blipFill>
          <a:ln w="76200">
            <a:solidFill>
              <a:schemeClr val="accent3"/>
            </a:solidFill>
          </a:ln>
        </p:spPr>
        <p:txBody>
          <a:bodyPr vert="horz" wrap="square" lIns="0" tIns="0" rIns="0" bIns="0" rtlCol="0">
            <a:noAutofit/>
          </a:bodyPr>
          <a:lstStyle>
            <a:lvl1pPr marL="179388" indent="-179388" algn="ctr">
              <a:buNone/>
              <a:defRPr lang="de-DE" sz="1000"/>
            </a:lvl1pPr>
          </a:lstStyle>
          <a:p>
            <a:pPr marL="0" lvl="0" indent="0" algn="ctr">
              <a:spcBef>
                <a:spcPts val="0"/>
              </a:spcBef>
            </a:pPr>
            <a:r>
              <a:rPr lang="de-DE" noProof="0"/>
              <a:t>Bild</a:t>
            </a:r>
          </a:p>
        </p:txBody>
      </p:sp>
      <p:sp>
        <p:nvSpPr>
          <p:cNvPr id="11" name="Textplatzhalter 8"/>
          <p:cNvSpPr>
            <a:spLocks noGrp="1"/>
          </p:cNvSpPr>
          <p:nvPr>
            <p:ph type="body" sz="quarter" idx="14" hasCustomPrompt="1"/>
          </p:nvPr>
        </p:nvSpPr>
        <p:spPr bwMode="gray">
          <a:xfrm>
            <a:off x="2305485" y="3153600"/>
            <a:ext cx="2880000" cy="184666"/>
          </a:xfrm>
        </p:spPr>
        <p:txBody>
          <a:bodyPr lIns="0" rIns="0" anchor="ctr" anchorCtr="0"/>
          <a:lstStyle>
            <a:lvl1pPr marL="0" indent="0">
              <a:spcBef>
                <a:spcPts val="0"/>
              </a:spcBef>
              <a:buNone/>
              <a:defRPr sz="1200" b="1">
                <a:solidFill>
                  <a:schemeClr val="tx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de-DE" noProof="0"/>
              <a:t>Vorname Nachname </a:t>
            </a:r>
          </a:p>
        </p:txBody>
      </p:sp>
      <p:sp>
        <p:nvSpPr>
          <p:cNvPr id="12" name="Textplatzhalter 8"/>
          <p:cNvSpPr>
            <a:spLocks noGrp="1"/>
          </p:cNvSpPr>
          <p:nvPr>
            <p:ph type="body" sz="quarter" idx="15" hasCustomPrompt="1"/>
          </p:nvPr>
        </p:nvSpPr>
        <p:spPr bwMode="gray">
          <a:xfrm>
            <a:off x="2305485" y="3380400"/>
            <a:ext cx="2880000" cy="184666"/>
          </a:xfrm>
        </p:spPr>
        <p:txBody>
          <a:bodyPr lIns="0" rIns="0" anchor="ctr" anchorCtr="0"/>
          <a:lstStyle>
            <a:lvl1pPr marL="0" indent="0">
              <a:spcBef>
                <a:spcPts val="0"/>
              </a:spcBef>
              <a:buNone/>
              <a:defRPr sz="1200" b="0">
                <a:solidFill>
                  <a:schemeClr val="tx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de-DE" noProof="0"/>
              <a:t>Funktion</a:t>
            </a:r>
          </a:p>
        </p:txBody>
      </p:sp>
      <p:sp>
        <p:nvSpPr>
          <p:cNvPr id="13" name="Textplatzhalter 8"/>
          <p:cNvSpPr>
            <a:spLocks noGrp="1"/>
          </p:cNvSpPr>
          <p:nvPr>
            <p:ph type="body" sz="quarter" idx="16" hasCustomPrompt="1"/>
          </p:nvPr>
        </p:nvSpPr>
        <p:spPr bwMode="gray">
          <a:xfrm>
            <a:off x="2305485" y="3535200"/>
            <a:ext cx="2880000" cy="184666"/>
          </a:xfrm>
        </p:spPr>
        <p:txBody>
          <a:bodyPr lIns="0" rIns="0" anchor="ctr" anchorCtr="0"/>
          <a:lstStyle>
            <a:lvl1pPr marL="0" indent="0">
              <a:spcBef>
                <a:spcPts val="0"/>
              </a:spcBef>
              <a:buNone/>
              <a:defRPr sz="1200" b="0">
                <a:solidFill>
                  <a:schemeClr val="tx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de-DE" noProof="0"/>
              <a:t>T +49 00 000 000-000</a:t>
            </a:r>
          </a:p>
        </p:txBody>
      </p:sp>
      <p:sp>
        <p:nvSpPr>
          <p:cNvPr id="14" name="Textplatzhalter 8"/>
          <p:cNvSpPr>
            <a:spLocks noGrp="1"/>
          </p:cNvSpPr>
          <p:nvPr>
            <p:ph type="body" sz="quarter" idx="17" hasCustomPrompt="1"/>
          </p:nvPr>
        </p:nvSpPr>
        <p:spPr bwMode="gray">
          <a:xfrm>
            <a:off x="2305485" y="3686400"/>
            <a:ext cx="2880000" cy="184666"/>
          </a:xfrm>
        </p:spPr>
        <p:txBody>
          <a:bodyPr lIns="0" rIns="0" anchor="ctr" anchorCtr="0"/>
          <a:lstStyle>
            <a:lvl1pPr marL="0" indent="0">
              <a:spcBef>
                <a:spcPts val="0"/>
              </a:spcBef>
              <a:buNone/>
              <a:defRPr sz="1200" b="0">
                <a:solidFill>
                  <a:schemeClr val="tx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de-DE" noProof="0"/>
              <a:t>vorname.nachname@westnetz.de</a:t>
            </a:r>
          </a:p>
        </p:txBody>
      </p:sp>
      <p:sp>
        <p:nvSpPr>
          <p:cNvPr id="15" name="Textplatzhalter 8"/>
          <p:cNvSpPr>
            <a:spLocks noGrp="1"/>
          </p:cNvSpPr>
          <p:nvPr>
            <p:ph type="body" sz="quarter" idx="18" hasCustomPrompt="1"/>
          </p:nvPr>
        </p:nvSpPr>
        <p:spPr bwMode="gray">
          <a:xfrm>
            <a:off x="5113486" y="1886400"/>
            <a:ext cx="2880000" cy="184666"/>
          </a:xfrm>
        </p:spPr>
        <p:txBody>
          <a:bodyPr lIns="0" rIns="0" anchor="ctr" anchorCtr="0"/>
          <a:lstStyle>
            <a:lvl1pPr marL="0" indent="0">
              <a:spcBef>
                <a:spcPts val="0"/>
              </a:spcBef>
              <a:buNone/>
              <a:defRPr sz="1200" b="1">
                <a:solidFill>
                  <a:schemeClr val="tx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de-DE" noProof="0"/>
              <a:t>Vorname Nachname </a:t>
            </a:r>
          </a:p>
        </p:txBody>
      </p:sp>
      <p:sp>
        <p:nvSpPr>
          <p:cNvPr id="16" name="Textplatzhalter 8"/>
          <p:cNvSpPr>
            <a:spLocks noGrp="1"/>
          </p:cNvSpPr>
          <p:nvPr>
            <p:ph type="body" sz="quarter" idx="19" hasCustomPrompt="1"/>
          </p:nvPr>
        </p:nvSpPr>
        <p:spPr bwMode="gray">
          <a:xfrm>
            <a:off x="5113486" y="2116800"/>
            <a:ext cx="2880000" cy="184666"/>
          </a:xfrm>
        </p:spPr>
        <p:txBody>
          <a:bodyPr lIns="0" rIns="0" anchor="ctr" anchorCtr="0"/>
          <a:lstStyle>
            <a:lvl1pPr marL="0" indent="0">
              <a:spcBef>
                <a:spcPts val="0"/>
              </a:spcBef>
              <a:buNone/>
              <a:defRPr sz="1200" b="0">
                <a:solidFill>
                  <a:schemeClr val="tx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de-DE" noProof="0"/>
              <a:t>Funktion</a:t>
            </a:r>
          </a:p>
        </p:txBody>
      </p:sp>
      <p:sp>
        <p:nvSpPr>
          <p:cNvPr id="17" name="Textplatzhalter 8"/>
          <p:cNvSpPr>
            <a:spLocks noGrp="1"/>
          </p:cNvSpPr>
          <p:nvPr>
            <p:ph type="body" sz="quarter" idx="20" hasCustomPrompt="1"/>
          </p:nvPr>
        </p:nvSpPr>
        <p:spPr bwMode="gray">
          <a:xfrm>
            <a:off x="5113486" y="2271600"/>
            <a:ext cx="2880000" cy="184666"/>
          </a:xfrm>
        </p:spPr>
        <p:txBody>
          <a:bodyPr lIns="0" rIns="0" anchor="ctr" anchorCtr="0"/>
          <a:lstStyle>
            <a:lvl1pPr marL="0" indent="0">
              <a:spcBef>
                <a:spcPts val="0"/>
              </a:spcBef>
              <a:buNone/>
              <a:defRPr sz="1200" b="0">
                <a:solidFill>
                  <a:schemeClr val="tx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de-DE" noProof="0"/>
              <a:t>T +49 00 000 000-000</a:t>
            </a:r>
          </a:p>
        </p:txBody>
      </p:sp>
      <p:sp>
        <p:nvSpPr>
          <p:cNvPr id="18" name="Textplatzhalter 8"/>
          <p:cNvSpPr>
            <a:spLocks noGrp="1"/>
          </p:cNvSpPr>
          <p:nvPr>
            <p:ph type="body" sz="quarter" idx="21" hasCustomPrompt="1"/>
          </p:nvPr>
        </p:nvSpPr>
        <p:spPr bwMode="gray">
          <a:xfrm>
            <a:off x="5113486" y="2422800"/>
            <a:ext cx="2880000" cy="184666"/>
          </a:xfrm>
        </p:spPr>
        <p:txBody>
          <a:bodyPr lIns="0" rIns="0" anchor="ctr" anchorCtr="0"/>
          <a:lstStyle>
            <a:lvl1pPr marL="0" indent="0">
              <a:spcBef>
                <a:spcPts val="0"/>
              </a:spcBef>
              <a:buNone/>
              <a:defRPr sz="1200" b="0">
                <a:solidFill>
                  <a:schemeClr val="tx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de-DE" noProof="0"/>
              <a:t>vorname.nachname@westnetz.de</a:t>
            </a:r>
          </a:p>
        </p:txBody>
      </p:sp>
    </p:spTree>
    <p:extLst>
      <p:ext uri="{BB962C8B-B14F-4D97-AF65-F5344CB8AC3E}">
        <p14:creationId xmlns:p14="http://schemas.microsoft.com/office/powerpoint/2010/main" val="329889402"/>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Disclaimer 01">
    <p:spTree>
      <p:nvGrpSpPr>
        <p:cNvPr id="1" name=""/>
        <p:cNvGrpSpPr/>
        <p:nvPr/>
      </p:nvGrpSpPr>
      <p:grpSpPr>
        <a:xfrm>
          <a:off x="0" y="0"/>
          <a:ext cx="0" cy="0"/>
          <a:chOff x="0" y="0"/>
          <a:chExt cx="0" cy="0"/>
        </a:xfrm>
      </p:grpSpPr>
      <p:sp>
        <p:nvSpPr>
          <p:cNvPr id="3" name="Fußzeilenplatzhalter 2"/>
          <p:cNvSpPr>
            <a:spLocks noGrp="1"/>
          </p:cNvSpPr>
          <p:nvPr>
            <p:ph type="ftr" sz="quarter" idx="10"/>
          </p:nvPr>
        </p:nvSpPr>
        <p:spPr/>
        <p:txBody>
          <a:bodyPr/>
          <a:lstStyle/>
          <a:p>
            <a:r>
              <a:rPr lang="de-DE" noProof="0"/>
              <a:t>Westnetz GmbH · Datenmanagement</a:t>
            </a:r>
          </a:p>
        </p:txBody>
      </p:sp>
      <p:sp>
        <p:nvSpPr>
          <p:cNvPr id="4" name="Foliennummernplatzhalter 3"/>
          <p:cNvSpPr>
            <a:spLocks noGrp="1"/>
          </p:cNvSpPr>
          <p:nvPr>
            <p:ph type="sldNum" sz="quarter" idx="11"/>
          </p:nvPr>
        </p:nvSpPr>
        <p:spPr/>
        <p:txBody>
          <a:bodyPr/>
          <a:lstStyle/>
          <a:p>
            <a:fld id="{F05F51B1-EF07-4A0A-8ED6-43388CBBB34F}" type="slidenum">
              <a:rPr lang="de-DE" noProof="0" smtClean="0"/>
              <a:pPr/>
              <a:t>‹#›</a:t>
            </a:fld>
            <a:endParaRPr lang="de-DE" noProof="0"/>
          </a:p>
        </p:txBody>
      </p:sp>
      <p:sp>
        <p:nvSpPr>
          <p:cNvPr id="19" name="Textfeld 18"/>
          <p:cNvSpPr txBox="1"/>
          <p:nvPr userDrawn="1"/>
        </p:nvSpPr>
        <p:spPr>
          <a:xfrm>
            <a:off x="575556" y="531498"/>
            <a:ext cx="4392488" cy="360099"/>
          </a:xfrm>
          <a:prstGeom prst="rect">
            <a:avLst/>
          </a:prstGeom>
        </p:spPr>
        <p:txBody>
          <a:bodyPr vert="horz" wrap="square" lIns="0" tIns="0" rIns="0" bIns="0" rtlCol="0" anchor="t" anchorCtr="0">
            <a:spAutoFit/>
          </a:bodyPr>
          <a:lstStyle>
            <a:lvl1pPr>
              <a:lnSpc>
                <a:spcPct val="90000"/>
              </a:lnSpc>
              <a:spcBef>
                <a:spcPct val="0"/>
              </a:spcBef>
              <a:buNone/>
              <a:defRPr sz="2400">
                <a:latin typeface="+mj-lt"/>
                <a:ea typeface="+mj-ea"/>
                <a:cs typeface="+mj-cs"/>
              </a:defRPr>
            </a:lvl1pPr>
          </a:lstStyle>
          <a:p>
            <a:pPr lvl="0"/>
            <a:r>
              <a:rPr lang="de-DE" sz="2600" noProof="0"/>
              <a:t>Wichtiger Hinweis</a:t>
            </a:r>
          </a:p>
        </p:txBody>
      </p:sp>
      <p:sp>
        <p:nvSpPr>
          <p:cNvPr id="20" name="Rechteck 19"/>
          <p:cNvSpPr/>
          <p:nvPr userDrawn="1"/>
        </p:nvSpPr>
        <p:spPr>
          <a:xfrm>
            <a:off x="576295" y="1455645"/>
            <a:ext cx="3563937" cy="1508105"/>
          </a:xfrm>
          <a:prstGeom prst="rect">
            <a:avLst/>
          </a:prstGeom>
        </p:spPr>
        <p:txBody>
          <a:bodyPr wrap="square" lIns="0" tIns="0" rIns="0" bIns="0">
            <a:spAutoFit/>
          </a:bodyPr>
          <a:lstStyle/>
          <a:p>
            <a:pPr lvl="0">
              <a:spcBef>
                <a:spcPts val="300"/>
              </a:spcBef>
              <a:spcAft>
                <a:spcPts val="0"/>
              </a:spcAft>
            </a:pPr>
            <a:r>
              <a:rPr lang="de-DE" sz="700" noProof="0"/>
              <a:t>Dieses Dokument enthält zukunftsgerichtete Aussagen. Diese Aussagen spiegeln die gegenwärtigen Auffassungen, Erwartungen und Annahmen des Managements wider und basieren auf Informationen, die dem Management zum gegenwärtigen Zeitpunkt zur Verfügung stehen.</a:t>
            </a:r>
            <a:r>
              <a:rPr lang="de-DE" sz="700" baseline="0" noProof="0"/>
              <a:t> </a:t>
            </a:r>
            <a:r>
              <a:rPr lang="de-DE" sz="700" noProof="0"/>
              <a:t>Zukunftsgerichtete Aussagen enthalten keine Gewähr für den Eintritt zukünftiger Ergebnisse</a:t>
            </a:r>
            <a:r>
              <a:rPr lang="de-DE" sz="700" baseline="0" noProof="0"/>
              <a:t>  </a:t>
            </a:r>
            <a:r>
              <a:rPr lang="de-DE" sz="700" noProof="0"/>
              <a:t>und Entwicklungen und sind mit bekannten und unbekannten Risiken und Unsicherheiten verbunden. Die tatsächlichen zukünftigen Ergebnisse und Entwicklungen können daher aufgrund verschiedener Faktoren wesentlich von den hier geäußerten Erwartungen und Annahmen</a:t>
            </a:r>
            <a:r>
              <a:rPr lang="de-DE" sz="700" baseline="0" noProof="0"/>
              <a:t> </a:t>
            </a:r>
            <a:r>
              <a:rPr lang="de-DE" sz="700" noProof="0"/>
              <a:t>abweichen. Zu diesen Faktoren gehören insbesondere Veränderungen der allgemeinen</a:t>
            </a:r>
            <a:r>
              <a:rPr lang="de-DE" sz="700" baseline="0" noProof="0"/>
              <a:t> </a:t>
            </a:r>
            <a:r>
              <a:rPr lang="de-DE" sz="700" noProof="0"/>
              <a:t>wirtschaftlichen</a:t>
            </a:r>
            <a:r>
              <a:rPr lang="de-DE" sz="700" baseline="0" noProof="0"/>
              <a:t> </a:t>
            </a:r>
            <a:r>
              <a:rPr lang="de-DE" sz="700" noProof="0"/>
              <a:t>Lage und der Wettbewerbssituation. Darüber hinaus können die Entwicklungen auf den Finanzmärkten und Wechselkursschwankungen sowie nationale und internationale Gesetzesänderungen, insbesondere in Bezug auf steuerliche Regelungen, sowie andere Faktoren einen Einfluss auf die zukünftigen Ergebnisse und Entwicklungen der Gesellschaft haben. Weder</a:t>
            </a:r>
            <a:r>
              <a:rPr lang="de-DE" sz="700" baseline="0" noProof="0"/>
              <a:t> </a:t>
            </a:r>
            <a:r>
              <a:rPr lang="de-DE" sz="700" noProof="0"/>
              <a:t>die Gesellschaft noch ein mit ihr verbundenes Unternehmen übernimmt eine Verpflichtung, die</a:t>
            </a:r>
            <a:r>
              <a:rPr lang="de-DE" sz="700" baseline="0" noProof="0"/>
              <a:t> </a:t>
            </a:r>
            <a:r>
              <a:rPr lang="de-DE" sz="700" noProof="0"/>
              <a:t>in dieser Mitteilung enthaltenen Aussagen zu aktualisieren.</a:t>
            </a:r>
          </a:p>
        </p:txBody>
      </p:sp>
    </p:spTree>
    <p:extLst>
      <p:ext uri="{BB962C8B-B14F-4D97-AF65-F5344CB8AC3E}">
        <p14:creationId xmlns:p14="http://schemas.microsoft.com/office/powerpoint/2010/main" val="788199121"/>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itle">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56617B8-E89A-35B4-BF6F-BFF67DFE46E5}"/>
              </a:ext>
            </a:extLst>
          </p:cNvPr>
          <p:cNvSpPr>
            <a:spLocks noGrp="1"/>
          </p:cNvSpPr>
          <p:nvPr>
            <p:ph type="ctrTitle"/>
          </p:nvPr>
        </p:nvSpPr>
        <p:spPr>
          <a:xfrm>
            <a:off x="1143000" y="2009224"/>
            <a:ext cx="6858000" cy="623248"/>
          </a:xfrm>
        </p:spPr>
        <p:txBody>
          <a:bodyPr anchor="b"/>
          <a:lstStyle>
            <a:lvl1pPr algn="ctr">
              <a:defRPr sz="4500"/>
            </a:lvl1pPr>
          </a:lstStyle>
          <a:p>
            <a:r>
              <a:rPr lang="de-DE"/>
              <a:t>Mastertitelformat bearbeiten</a:t>
            </a:r>
          </a:p>
        </p:txBody>
      </p:sp>
      <p:sp>
        <p:nvSpPr>
          <p:cNvPr id="3" name="Untertitel 2">
            <a:extLst>
              <a:ext uri="{FF2B5EF4-FFF2-40B4-BE49-F238E27FC236}">
                <a16:creationId xmlns:a16="http://schemas.microsoft.com/office/drawing/2014/main" id="{75A02F44-0B01-6680-7718-FDC4CACAC309}"/>
              </a:ext>
            </a:extLst>
          </p:cNvPr>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de-DE"/>
              <a:t>Master-Untertitelformat bearbeiten</a:t>
            </a:r>
          </a:p>
        </p:txBody>
      </p:sp>
      <p:sp>
        <p:nvSpPr>
          <p:cNvPr id="4" name="Datumsplatzhalter 3">
            <a:extLst>
              <a:ext uri="{FF2B5EF4-FFF2-40B4-BE49-F238E27FC236}">
                <a16:creationId xmlns:a16="http://schemas.microsoft.com/office/drawing/2014/main" id="{EB444D7C-0E2B-1C4A-82F7-67F7D9D5D227}"/>
              </a:ext>
            </a:extLst>
          </p:cNvPr>
          <p:cNvSpPr>
            <a:spLocks noGrp="1"/>
          </p:cNvSpPr>
          <p:nvPr>
            <p:ph type="dt" sz="half" idx="10"/>
          </p:nvPr>
        </p:nvSpPr>
        <p:spPr/>
        <p:txBody>
          <a:bodyPr/>
          <a:lstStyle/>
          <a:p>
            <a:fld id="{8FB9E63E-911F-477F-900B-4767E3FC8F8D}" type="datetimeFigureOut">
              <a:rPr lang="de-DE" smtClean="0"/>
              <a:t>26.10.2023</a:t>
            </a:fld>
            <a:endParaRPr lang="de-DE"/>
          </a:p>
        </p:txBody>
      </p:sp>
      <p:sp>
        <p:nvSpPr>
          <p:cNvPr id="5" name="Fußzeilenplatzhalter 4">
            <a:extLst>
              <a:ext uri="{FF2B5EF4-FFF2-40B4-BE49-F238E27FC236}">
                <a16:creationId xmlns:a16="http://schemas.microsoft.com/office/drawing/2014/main" id="{CE2EAADD-3AE7-B7C9-7236-7984CC12E016}"/>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63208B72-3C3E-E550-AE5C-3AC841520ED0}"/>
              </a:ext>
            </a:extLst>
          </p:cNvPr>
          <p:cNvSpPr>
            <a:spLocks noGrp="1"/>
          </p:cNvSpPr>
          <p:nvPr>
            <p:ph type="sldNum" sz="quarter" idx="12"/>
          </p:nvPr>
        </p:nvSpPr>
        <p:spPr/>
        <p:txBody>
          <a:bodyPr/>
          <a:lstStyle/>
          <a:p>
            <a:fld id="{0650CA2A-C7D8-4611-BD1B-6057797DF33B}" type="slidenum">
              <a:rPr lang="de-DE" smtClean="0"/>
              <a:t>‹#›</a:t>
            </a:fld>
            <a:endParaRPr lang="de-DE"/>
          </a:p>
        </p:txBody>
      </p:sp>
    </p:spTree>
    <p:extLst>
      <p:ext uri="{BB962C8B-B14F-4D97-AF65-F5344CB8AC3E}">
        <p14:creationId xmlns:p14="http://schemas.microsoft.com/office/powerpoint/2010/main" val="3045439445"/>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showMasterSp="0" preserve="1" userDrawn="1">
  <p:cSld name="Titelfolie 01">
    <p:spTree>
      <p:nvGrpSpPr>
        <p:cNvPr id="1" name=""/>
        <p:cNvGrpSpPr/>
        <p:nvPr/>
      </p:nvGrpSpPr>
      <p:grpSpPr>
        <a:xfrm>
          <a:off x="0" y="0"/>
          <a:ext cx="0" cy="0"/>
          <a:chOff x="0" y="0"/>
          <a:chExt cx="0" cy="0"/>
        </a:xfrm>
      </p:grpSpPr>
      <p:graphicFrame>
        <p:nvGraphicFramePr>
          <p:cNvPr id="3" name="Objekt 26" hidden="1">
            <a:extLst>
              <a:ext uri="{FF2B5EF4-FFF2-40B4-BE49-F238E27FC236}">
                <a16:creationId xmlns:a16="http://schemas.microsoft.com/office/drawing/2014/main" id="{A982BDE4-92EC-4E66-AE33-02D6B1EB96C6}"/>
              </a:ext>
            </a:extLst>
          </p:cNvPr>
          <p:cNvGraphicFramePr>
            <a:graphicFrameLocks noChangeAspect="1"/>
          </p:cNvGraphicFramePr>
          <p:nvPr userDrawn="1">
            <p:custDataLst>
              <p:tags r:id="rId1"/>
            </p:custDataLst>
          </p:nvPr>
        </p:nvGraphicFramePr>
        <p:xfrm>
          <a:off x="1589" y="1192"/>
          <a:ext cx="1587" cy="2381"/>
        </p:xfrm>
        <a:graphic>
          <a:graphicData uri="http://schemas.openxmlformats.org/presentationml/2006/ole">
            <mc:AlternateContent xmlns:mc="http://schemas.openxmlformats.org/markup-compatibility/2006">
              <mc:Choice xmlns:v="urn:schemas-microsoft-com:vml" Requires="v">
                <p:oleObj name="think-cell Folie" r:id="rId3" imgW="360" imgH="360" progId="TCLayout.ActiveDocument.1">
                  <p:embed/>
                </p:oleObj>
              </mc:Choice>
              <mc:Fallback>
                <p:oleObj name="think-cell Folie" r:id="rId3" imgW="360" imgH="360" progId="TCLayout.ActiveDocument.1">
                  <p:embed/>
                  <p:pic>
                    <p:nvPicPr>
                      <p:cNvPr id="3" name="Objekt 26" hidden="1">
                        <a:extLst>
                          <a:ext uri="{FF2B5EF4-FFF2-40B4-BE49-F238E27FC236}">
                            <a16:creationId xmlns:a16="http://schemas.microsoft.com/office/drawing/2014/main" id="{A982BDE4-92EC-4E66-AE33-02D6B1EB96C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9" y="1192"/>
                        <a:ext cx="1587" cy="2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4" name="Gruppieren 27">
            <a:extLst>
              <a:ext uri="{FF2B5EF4-FFF2-40B4-BE49-F238E27FC236}">
                <a16:creationId xmlns:a16="http://schemas.microsoft.com/office/drawing/2014/main" id="{5E295978-2690-48C7-8AB4-400873056517}"/>
              </a:ext>
            </a:extLst>
          </p:cNvPr>
          <p:cNvGrpSpPr>
            <a:grpSpLocks/>
          </p:cNvGrpSpPr>
          <p:nvPr userDrawn="1"/>
        </p:nvGrpSpPr>
        <p:grpSpPr bwMode="auto">
          <a:xfrm>
            <a:off x="576263" y="-125016"/>
            <a:ext cx="7416800" cy="108347"/>
            <a:chOff x="575556" y="-124966"/>
            <a:chExt cx="7416824" cy="108000"/>
          </a:xfrm>
        </p:grpSpPr>
        <p:sp>
          <p:nvSpPr>
            <p:cNvPr id="5" name="Freihandform 28">
              <a:extLst>
                <a:ext uri="{FF2B5EF4-FFF2-40B4-BE49-F238E27FC236}">
                  <a16:creationId xmlns:a16="http://schemas.microsoft.com/office/drawing/2014/main" id="{48004902-49C3-405B-A58C-0C1261942467}"/>
                </a:ext>
              </a:extLst>
            </p:cNvPr>
            <p:cNvSpPr/>
            <p:nvPr userDrawn="1"/>
          </p:nvSpPr>
          <p:spPr>
            <a:xfrm>
              <a:off x="575556"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a:p>
          </p:txBody>
        </p:sp>
        <p:sp>
          <p:nvSpPr>
            <p:cNvPr id="6" name="Freihandform 29">
              <a:extLst>
                <a:ext uri="{FF2B5EF4-FFF2-40B4-BE49-F238E27FC236}">
                  <a16:creationId xmlns:a16="http://schemas.microsoft.com/office/drawing/2014/main" id="{415A907E-569F-4A1A-BC65-83247DDA1CAE}"/>
                </a:ext>
              </a:extLst>
            </p:cNvPr>
            <p:cNvSpPr/>
            <p:nvPr userDrawn="1"/>
          </p:nvSpPr>
          <p:spPr>
            <a:xfrm>
              <a:off x="4139505"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a:p>
          </p:txBody>
        </p:sp>
        <p:sp>
          <p:nvSpPr>
            <p:cNvPr id="7" name="Freihandform 30">
              <a:extLst>
                <a:ext uri="{FF2B5EF4-FFF2-40B4-BE49-F238E27FC236}">
                  <a16:creationId xmlns:a16="http://schemas.microsoft.com/office/drawing/2014/main" id="{750ACFC1-1C52-48A6-9152-33A7655EC112}"/>
                </a:ext>
              </a:extLst>
            </p:cNvPr>
            <p:cNvSpPr/>
            <p:nvPr userDrawn="1"/>
          </p:nvSpPr>
          <p:spPr>
            <a:xfrm>
              <a:off x="4428430"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a:p>
          </p:txBody>
        </p:sp>
        <p:sp>
          <p:nvSpPr>
            <p:cNvPr id="8" name="Freihandform 31">
              <a:extLst>
                <a:ext uri="{FF2B5EF4-FFF2-40B4-BE49-F238E27FC236}">
                  <a16:creationId xmlns:a16="http://schemas.microsoft.com/office/drawing/2014/main" id="{8E9ECFD4-99E1-4154-8B0E-44BACD8AAB1E}"/>
                </a:ext>
              </a:extLst>
            </p:cNvPr>
            <p:cNvSpPr/>
            <p:nvPr userDrawn="1"/>
          </p:nvSpPr>
          <p:spPr>
            <a:xfrm>
              <a:off x="7992380"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a:p>
          </p:txBody>
        </p:sp>
      </p:grpSp>
      <p:grpSp>
        <p:nvGrpSpPr>
          <p:cNvPr id="9" name="Gruppieren 32">
            <a:extLst>
              <a:ext uri="{FF2B5EF4-FFF2-40B4-BE49-F238E27FC236}">
                <a16:creationId xmlns:a16="http://schemas.microsoft.com/office/drawing/2014/main" id="{9B7B9591-B8C5-4F2A-85D5-D6196A9BD290}"/>
              </a:ext>
            </a:extLst>
          </p:cNvPr>
          <p:cNvGrpSpPr>
            <a:grpSpLocks/>
          </p:cNvGrpSpPr>
          <p:nvPr userDrawn="1"/>
        </p:nvGrpSpPr>
        <p:grpSpPr bwMode="auto">
          <a:xfrm>
            <a:off x="576263" y="5160169"/>
            <a:ext cx="7416800" cy="108347"/>
            <a:chOff x="575556" y="5160466"/>
            <a:chExt cx="7416824" cy="108000"/>
          </a:xfrm>
        </p:grpSpPr>
        <p:sp>
          <p:nvSpPr>
            <p:cNvPr id="10" name="Freihandform 33">
              <a:extLst>
                <a:ext uri="{FF2B5EF4-FFF2-40B4-BE49-F238E27FC236}">
                  <a16:creationId xmlns:a16="http://schemas.microsoft.com/office/drawing/2014/main" id="{95291528-62B7-4E6E-B71E-1E7293FB3E78}"/>
                </a:ext>
              </a:extLst>
            </p:cNvPr>
            <p:cNvSpPr/>
            <p:nvPr userDrawn="1"/>
          </p:nvSpPr>
          <p:spPr bwMode="gray">
            <a:xfrm>
              <a:off x="575556"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GB" sz="1350" dirty="0"/>
            </a:p>
          </p:txBody>
        </p:sp>
        <p:sp>
          <p:nvSpPr>
            <p:cNvPr id="11" name="Freihandform 34">
              <a:extLst>
                <a:ext uri="{FF2B5EF4-FFF2-40B4-BE49-F238E27FC236}">
                  <a16:creationId xmlns:a16="http://schemas.microsoft.com/office/drawing/2014/main" id="{B675DF74-AEB5-4ED8-84AE-279712D3E918}"/>
                </a:ext>
              </a:extLst>
            </p:cNvPr>
            <p:cNvSpPr/>
            <p:nvPr userDrawn="1"/>
          </p:nvSpPr>
          <p:spPr bwMode="gray">
            <a:xfrm>
              <a:off x="4139505"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GB" sz="1350" dirty="0"/>
            </a:p>
          </p:txBody>
        </p:sp>
        <p:sp>
          <p:nvSpPr>
            <p:cNvPr id="12" name="Freihandform 37">
              <a:extLst>
                <a:ext uri="{FF2B5EF4-FFF2-40B4-BE49-F238E27FC236}">
                  <a16:creationId xmlns:a16="http://schemas.microsoft.com/office/drawing/2014/main" id="{31012D4B-DEA7-4A19-A318-43864AD58301}"/>
                </a:ext>
              </a:extLst>
            </p:cNvPr>
            <p:cNvSpPr/>
            <p:nvPr userDrawn="1"/>
          </p:nvSpPr>
          <p:spPr bwMode="gray">
            <a:xfrm>
              <a:off x="4428430"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GB" sz="1350" dirty="0"/>
            </a:p>
          </p:txBody>
        </p:sp>
        <p:sp>
          <p:nvSpPr>
            <p:cNvPr id="13" name="Freihandform 40">
              <a:extLst>
                <a:ext uri="{FF2B5EF4-FFF2-40B4-BE49-F238E27FC236}">
                  <a16:creationId xmlns:a16="http://schemas.microsoft.com/office/drawing/2014/main" id="{6F9B5A77-E3B6-4C2D-A55D-F7794DAED372}"/>
                </a:ext>
              </a:extLst>
            </p:cNvPr>
            <p:cNvSpPr/>
            <p:nvPr userDrawn="1"/>
          </p:nvSpPr>
          <p:spPr bwMode="gray">
            <a:xfrm>
              <a:off x="7992380"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GB" sz="1350" dirty="0"/>
            </a:p>
          </p:txBody>
        </p:sp>
      </p:grpSp>
      <p:grpSp>
        <p:nvGrpSpPr>
          <p:cNvPr id="14" name="Gruppieren 41">
            <a:extLst>
              <a:ext uri="{FF2B5EF4-FFF2-40B4-BE49-F238E27FC236}">
                <a16:creationId xmlns:a16="http://schemas.microsoft.com/office/drawing/2014/main" id="{1A6367AC-D6E3-4135-9D74-D2BE8B2C8948}"/>
              </a:ext>
            </a:extLst>
          </p:cNvPr>
          <p:cNvGrpSpPr>
            <a:grpSpLocks/>
          </p:cNvGrpSpPr>
          <p:nvPr userDrawn="1"/>
        </p:nvGrpSpPr>
        <p:grpSpPr bwMode="auto">
          <a:xfrm>
            <a:off x="-166688" y="1087042"/>
            <a:ext cx="144463" cy="3668315"/>
            <a:chOff x="-165953" y="1448781"/>
            <a:chExt cx="144001" cy="4891981"/>
          </a:xfrm>
        </p:grpSpPr>
        <p:sp>
          <p:nvSpPr>
            <p:cNvPr id="15" name="Freihandform 22">
              <a:extLst>
                <a:ext uri="{FF2B5EF4-FFF2-40B4-BE49-F238E27FC236}">
                  <a16:creationId xmlns:a16="http://schemas.microsoft.com/office/drawing/2014/main" id="{03B38D7D-0C43-41ED-A67E-2E39156C9D5C}"/>
                </a:ext>
              </a:extLst>
            </p:cNvPr>
            <p:cNvSpPr/>
            <p:nvPr/>
          </p:nvSpPr>
          <p:spPr bwMode="gray">
            <a:xfrm rot="16200000">
              <a:off x="-93952" y="6268761"/>
              <a:ext cx="0" cy="144001"/>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dirty="0"/>
            </a:p>
          </p:txBody>
        </p:sp>
        <p:sp>
          <p:nvSpPr>
            <p:cNvPr id="16" name="Freihandform 23">
              <a:extLst>
                <a:ext uri="{FF2B5EF4-FFF2-40B4-BE49-F238E27FC236}">
                  <a16:creationId xmlns:a16="http://schemas.microsoft.com/office/drawing/2014/main" id="{0D3B666E-217E-4935-8BEE-2C8553106AE9}"/>
                </a:ext>
              </a:extLst>
            </p:cNvPr>
            <p:cNvSpPr/>
            <p:nvPr/>
          </p:nvSpPr>
          <p:spPr bwMode="gray">
            <a:xfrm rot="16200000">
              <a:off x="-93952" y="1664170"/>
              <a:ext cx="0" cy="144001"/>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dirty="0"/>
            </a:p>
          </p:txBody>
        </p:sp>
        <p:sp>
          <p:nvSpPr>
            <p:cNvPr id="17" name="Freihandform 44">
              <a:extLst>
                <a:ext uri="{FF2B5EF4-FFF2-40B4-BE49-F238E27FC236}">
                  <a16:creationId xmlns:a16="http://schemas.microsoft.com/office/drawing/2014/main" id="{9082FFA9-D2F6-4E20-B232-71F9E1F34FB5}"/>
                </a:ext>
              </a:extLst>
            </p:cNvPr>
            <p:cNvSpPr/>
            <p:nvPr userDrawn="1"/>
          </p:nvSpPr>
          <p:spPr bwMode="gray">
            <a:xfrm rot="16200000">
              <a:off x="-93952" y="1376780"/>
              <a:ext cx="0" cy="144001"/>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dirty="0"/>
            </a:p>
          </p:txBody>
        </p:sp>
      </p:grpSp>
      <p:grpSp>
        <p:nvGrpSpPr>
          <p:cNvPr id="18" name="Gruppieren 46">
            <a:extLst>
              <a:ext uri="{FF2B5EF4-FFF2-40B4-BE49-F238E27FC236}">
                <a16:creationId xmlns:a16="http://schemas.microsoft.com/office/drawing/2014/main" id="{F113BD0F-7C52-495E-9E0F-301026DBD30E}"/>
              </a:ext>
            </a:extLst>
          </p:cNvPr>
          <p:cNvGrpSpPr>
            <a:grpSpLocks/>
          </p:cNvGrpSpPr>
          <p:nvPr userDrawn="1"/>
        </p:nvGrpSpPr>
        <p:grpSpPr bwMode="auto">
          <a:xfrm>
            <a:off x="9166226" y="1087041"/>
            <a:ext cx="144463" cy="3671888"/>
            <a:chOff x="9166242" y="1448781"/>
            <a:chExt cx="144000" cy="4896542"/>
          </a:xfrm>
        </p:grpSpPr>
        <p:sp>
          <p:nvSpPr>
            <p:cNvPr id="19" name="Freihandform 25">
              <a:extLst>
                <a:ext uri="{FF2B5EF4-FFF2-40B4-BE49-F238E27FC236}">
                  <a16:creationId xmlns:a16="http://schemas.microsoft.com/office/drawing/2014/main" id="{0ECDECB2-2621-4DB5-AF59-5A2F088F80CB}"/>
                </a:ext>
              </a:extLst>
            </p:cNvPr>
            <p:cNvSpPr/>
            <p:nvPr userDrawn="1"/>
          </p:nvSpPr>
          <p:spPr>
            <a:xfrm rot="16200000">
              <a:off x="9238242" y="6273322"/>
              <a:ext cx="0" cy="144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dirty="0"/>
            </a:p>
          </p:txBody>
        </p:sp>
        <p:sp>
          <p:nvSpPr>
            <p:cNvPr id="20" name="Freihandform 47">
              <a:extLst>
                <a:ext uri="{FF2B5EF4-FFF2-40B4-BE49-F238E27FC236}">
                  <a16:creationId xmlns:a16="http://schemas.microsoft.com/office/drawing/2014/main" id="{E832A7AB-C520-4D62-BC0D-1B87B2680B6B}"/>
                </a:ext>
              </a:extLst>
            </p:cNvPr>
            <p:cNvSpPr/>
            <p:nvPr userDrawn="1"/>
          </p:nvSpPr>
          <p:spPr>
            <a:xfrm rot="16200000">
              <a:off x="9238242" y="1664158"/>
              <a:ext cx="0" cy="144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dirty="0"/>
            </a:p>
          </p:txBody>
        </p:sp>
        <p:sp>
          <p:nvSpPr>
            <p:cNvPr id="21" name="Freihandform 47">
              <a:extLst>
                <a:ext uri="{FF2B5EF4-FFF2-40B4-BE49-F238E27FC236}">
                  <a16:creationId xmlns:a16="http://schemas.microsoft.com/office/drawing/2014/main" id="{E2B00ECF-5EAE-419B-9EB3-0830DB3DB23C}"/>
                </a:ext>
              </a:extLst>
            </p:cNvPr>
            <p:cNvSpPr/>
            <p:nvPr userDrawn="1"/>
          </p:nvSpPr>
          <p:spPr>
            <a:xfrm rot="16200000">
              <a:off x="9238242" y="1376780"/>
              <a:ext cx="0" cy="144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dirty="0"/>
            </a:p>
          </p:txBody>
        </p:sp>
      </p:grpSp>
      <p:pic>
        <p:nvPicPr>
          <p:cNvPr id="22" name="Picture 2">
            <a:extLst>
              <a:ext uri="{FF2B5EF4-FFF2-40B4-BE49-F238E27FC236}">
                <a16:creationId xmlns:a16="http://schemas.microsoft.com/office/drawing/2014/main" id="{CAE7BA38-20EE-4250-902C-8DD1BC5BFCF9}"/>
              </a:ext>
            </a:extLst>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black">
          <a:xfrm>
            <a:off x="4899025" y="1163241"/>
            <a:ext cx="3671888" cy="3500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 name="Picture 3">
            <a:extLst>
              <a:ext uri="{FF2B5EF4-FFF2-40B4-BE49-F238E27FC236}">
                <a16:creationId xmlns:a16="http://schemas.microsoft.com/office/drawing/2014/main" id="{0532F74D-EBF9-4B14-8CA9-504F22E91F1B}"/>
              </a:ext>
            </a:extLst>
          </p:cNvPr>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black">
          <a:xfrm>
            <a:off x="576263" y="319088"/>
            <a:ext cx="1871662" cy="202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el 1"/>
          <p:cNvSpPr>
            <a:spLocks noGrp="1"/>
          </p:cNvSpPr>
          <p:nvPr>
            <p:ph type="ctrTitle"/>
          </p:nvPr>
        </p:nvSpPr>
        <p:spPr bwMode="blackWhite">
          <a:xfrm>
            <a:off x="576263" y="2600100"/>
            <a:ext cx="4608000" cy="1728000"/>
          </a:xfrm>
          <a:solidFill>
            <a:schemeClr val="accent2"/>
          </a:solidFill>
        </p:spPr>
        <p:txBody>
          <a:bodyPr lIns="396000" tIns="396000" rIns="396000" bIns="432000">
            <a:noAutofit/>
          </a:bodyPr>
          <a:lstStyle>
            <a:lvl1pPr>
              <a:defRPr sz="1950" b="0">
                <a:solidFill>
                  <a:schemeClr val="bg1"/>
                </a:solidFill>
              </a:defRPr>
            </a:lvl1pPr>
          </a:lstStyle>
          <a:p>
            <a:r>
              <a:rPr lang="de-DE" noProof="0"/>
              <a:t>Titelmasterformat durch Klicken bearbeiten</a:t>
            </a:r>
            <a:endParaRPr lang="de-DE" noProof="0" dirty="0"/>
          </a:p>
        </p:txBody>
      </p:sp>
      <p:sp>
        <p:nvSpPr>
          <p:cNvPr id="24" name="Fußzeilenplatzhalter 4">
            <a:extLst>
              <a:ext uri="{FF2B5EF4-FFF2-40B4-BE49-F238E27FC236}">
                <a16:creationId xmlns:a16="http://schemas.microsoft.com/office/drawing/2014/main" id="{344CD53A-A442-4ADD-B086-F2732075BF78}"/>
              </a:ext>
            </a:extLst>
          </p:cNvPr>
          <p:cNvSpPr>
            <a:spLocks noGrp="1"/>
          </p:cNvSpPr>
          <p:nvPr>
            <p:ph type="ftr" sz="quarter" idx="10"/>
          </p:nvPr>
        </p:nvSpPr>
        <p:spPr bwMode="blackWhite">
          <a:xfrm>
            <a:off x="971550" y="4065985"/>
            <a:ext cx="3240088" cy="115490"/>
          </a:xfrm>
        </p:spPr>
        <p:txBody>
          <a:bodyPr anchor="b" anchorCtr="0"/>
          <a:lstStyle>
            <a:lvl1pPr>
              <a:defRPr sz="750">
                <a:solidFill>
                  <a:schemeClr val="bg1"/>
                </a:solidFill>
              </a:defRPr>
            </a:lvl1pPr>
          </a:lstStyle>
          <a:p>
            <a:pPr>
              <a:defRPr/>
            </a:pPr>
            <a:r>
              <a:rPr lang="de-DE"/>
              <a:t>Westnetz GmbH · Name · TT Monat JJJJ</a:t>
            </a:r>
            <a:endParaRPr lang="de-DE" dirty="0"/>
          </a:p>
        </p:txBody>
      </p:sp>
    </p:spTree>
    <p:extLst>
      <p:ext uri="{BB962C8B-B14F-4D97-AF65-F5344CB8AC3E}">
        <p14:creationId xmlns:p14="http://schemas.microsoft.com/office/powerpoint/2010/main" val="4008453603"/>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showMasterSp="0" preserve="1" userDrawn="1">
  <p:cSld name="Titelfolie 02">
    <p:bg>
      <p:bgPr>
        <a:solidFill>
          <a:srgbClr val="143C8C"/>
        </a:solidFill>
        <a:effectLst/>
      </p:bgPr>
    </p:bg>
    <p:spTree>
      <p:nvGrpSpPr>
        <p:cNvPr id="1" name=""/>
        <p:cNvGrpSpPr/>
        <p:nvPr/>
      </p:nvGrpSpPr>
      <p:grpSpPr>
        <a:xfrm>
          <a:off x="0" y="0"/>
          <a:ext cx="0" cy="0"/>
          <a:chOff x="0" y="0"/>
          <a:chExt cx="0" cy="0"/>
        </a:xfrm>
      </p:grpSpPr>
      <p:pic>
        <p:nvPicPr>
          <p:cNvPr id="3" name="Picture 313">
            <a:extLst>
              <a:ext uri="{FF2B5EF4-FFF2-40B4-BE49-F238E27FC236}">
                <a16:creationId xmlns:a16="http://schemas.microsoft.com/office/drawing/2014/main" id="{FF7910EC-D129-45E7-A4FA-CC2CE991AF2D}"/>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black">
          <a:xfrm>
            <a:off x="4899025" y="1163241"/>
            <a:ext cx="3671888" cy="3500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4" name="Objekt 27" hidden="1">
            <a:extLst>
              <a:ext uri="{FF2B5EF4-FFF2-40B4-BE49-F238E27FC236}">
                <a16:creationId xmlns:a16="http://schemas.microsoft.com/office/drawing/2014/main" id="{93CABD29-03B0-4085-A97D-6AC4F5054DE4}"/>
              </a:ext>
            </a:extLst>
          </p:cNvPr>
          <p:cNvGraphicFramePr>
            <a:graphicFrameLocks noChangeAspect="1"/>
          </p:cNvGraphicFramePr>
          <p:nvPr userDrawn="1">
            <p:custDataLst>
              <p:tags r:id="rId1"/>
            </p:custDataLst>
          </p:nvPr>
        </p:nvGraphicFramePr>
        <p:xfrm>
          <a:off x="1589" y="1192"/>
          <a:ext cx="1587" cy="2381"/>
        </p:xfrm>
        <a:graphic>
          <a:graphicData uri="http://schemas.openxmlformats.org/presentationml/2006/ole">
            <mc:AlternateContent xmlns:mc="http://schemas.openxmlformats.org/markup-compatibility/2006">
              <mc:Choice xmlns:v="urn:schemas-microsoft-com:vml" Requires="v">
                <p:oleObj name="think-cell Folie" r:id="rId4" imgW="360" imgH="360" progId="TCLayout.ActiveDocument.1">
                  <p:embed/>
                </p:oleObj>
              </mc:Choice>
              <mc:Fallback>
                <p:oleObj name="think-cell Folie" r:id="rId4" imgW="360" imgH="360" progId="TCLayout.ActiveDocument.1">
                  <p:embed/>
                  <p:pic>
                    <p:nvPicPr>
                      <p:cNvPr id="4" name="Objekt 27" hidden="1">
                        <a:extLst>
                          <a:ext uri="{FF2B5EF4-FFF2-40B4-BE49-F238E27FC236}">
                            <a16:creationId xmlns:a16="http://schemas.microsoft.com/office/drawing/2014/main" id="{93CABD29-03B0-4085-A97D-6AC4F5054DE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9" y="1192"/>
                        <a:ext cx="1587" cy="2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5" name="Gruppieren 28">
            <a:extLst>
              <a:ext uri="{FF2B5EF4-FFF2-40B4-BE49-F238E27FC236}">
                <a16:creationId xmlns:a16="http://schemas.microsoft.com/office/drawing/2014/main" id="{5B3ABA27-65A1-4174-B140-4B3DBAD2249C}"/>
              </a:ext>
            </a:extLst>
          </p:cNvPr>
          <p:cNvGrpSpPr>
            <a:grpSpLocks/>
          </p:cNvGrpSpPr>
          <p:nvPr userDrawn="1"/>
        </p:nvGrpSpPr>
        <p:grpSpPr bwMode="auto">
          <a:xfrm>
            <a:off x="576263" y="-125016"/>
            <a:ext cx="7416800" cy="108347"/>
            <a:chOff x="575556" y="-124966"/>
            <a:chExt cx="7416824" cy="108000"/>
          </a:xfrm>
        </p:grpSpPr>
        <p:sp>
          <p:nvSpPr>
            <p:cNvPr id="6" name="Freihandform 29">
              <a:extLst>
                <a:ext uri="{FF2B5EF4-FFF2-40B4-BE49-F238E27FC236}">
                  <a16:creationId xmlns:a16="http://schemas.microsoft.com/office/drawing/2014/main" id="{2177F968-4B4D-4740-8798-B354C8BA9403}"/>
                </a:ext>
              </a:extLst>
            </p:cNvPr>
            <p:cNvSpPr/>
            <p:nvPr userDrawn="1"/>
          </p:nvSpPr>
          <p:spPr>
            <a:xfrm>
              <a:off x="575556"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a:p>
          </p:txBody>
        </p:sp>
        <p:sp>
          <p:nvSpPr>
            <p:cNvPr id="7" name="Freihandform 30">
              <a:extLst>
                <a:ext uri="{FF2B5EF4-FFF2-40B4-BE49-F238E27FC236}">
                  <a16:creationId xmlns:a16="http://schemas.microsoft.com/office/drawing/2014/main" id="{1CB1415A-5D1D-4888-B426-41A310DFADAD}"/>
                </a:ext>
              </a:extLst>
            </p:cNvPr>
            <p:cNvSpPr/>
            <p:nvPr userDrawn="1"/>
          </p:nvSpPr>
          <p:spPr>
            <a:xfrm>
              <a:off x="4139505"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a:p>
          </p:txBody>
        </p:sp>
        <p:sp>
          <p:nvSpPr>
            <p:cNvPr id="8" name="Freihandform 31">
              <a:extLst>
                <a:ext uri="{FF2B5EF4-FFF2-40B4-BE49-F238E27FC236}">
                  <a16:creationId xmlns:a16="http://schemas.microsoft.com/office/drawing/2014/main" id="{2BBBF7A6-580F-4E8C-9F6E-45B0EE4E2F12}"/>
                </a:ext>
              </a:extLst>
            </p:cNvPr>
            <p:cNvSpPr/>
            <p:nvPr userDrawn="1"/>
          </p:nvSpPr>
          <p:spPr>
            <a:xfrm>
              <a:off x="4428430"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a:p>
          </p:txBody>
        </p:sp>
        <p:sp>
          <p:nvSpPr>
            <p:cNvPr id="9" name="Freihandform 32">
              <a:extLst>
                <a:ext uri="{FF2B5EF4-FFF2-40B4-BE49-F238E27FC236}">
                  <a16:creationId xmlns:a16="http://schemas.microsoft.com/office/drawing/2014/main" id="{66882593-3C16-4DFB-B473-242D446B92FF}"/>
                </a:ext>
              </a:extLst>
            </p:cNvPr>
            <p:cNvSpPr/>
            <p:nvPr userDrawn="1"/>
          </p:nvSpPr>
          <p:spPr>
            <a:xfrm>
              <a:off x="7992380"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a:p>
          </p:txBody>
        </p:sp>
      </p:grpSp>
      <p:grpSp>
        <p:nvGrpSpPr>
          <p:cNvPr id="10" name="Gruppieren 33">
            <a:extLst>
              <a:ext uri="{FF2B5EF4-FFF2-40B4-BE49-F238E27FC236}">
                <a16:creationId xmlns:a16="http://schemas.microsoft.com/office/drawing/2014/main" id="{C27D175E-8A9F-4672-9BB6-622A39241A9C}"/>
              </a:ext>
            </a:extLst>
          </p:cNvPr>
          <p:cNvGrpSpPr>
            <a:grpSpLocks/>
          </p:cNvGrpSpPr>
          <p:nvPr userDrawn="1"/>
        </p:nvGrpSpPr>
        <p:grpSpPr bwMode="auto">
          <a:xfrm>
            <a:off x="576263" y="5160169"/>
            <a:ext cx="7416800" cy="108347"/>
            <a:chOff x="575556" y="5160466"/>
            <a:chExt cx="7416824" cy="108000"/>
          </a:xfrm>
        </p:grpSpPr>
        <p:sp>
          <p:nvSpPr>
            <p:cNvPr id="11" name="Freihandform 34">
              <a:extLst>
                <a:ext uri="{FF2B5EF4-FFF2-40B4-BE49-F238E27FC236}">
                  <a16:creationId xmlns:a16="http://schemas.microsoft.com/office/drawing/2014/main" id="{3A9FA81D-7F9A-4A65-B308-67E758EA49C3}"/>
                </a:ext>
              </a:extLst>
            </p:cNvPr>
            <p:cNvSpPr/>
            <p:nvPr userDrawn="1"/>
          </p:nvSpPr>
          <p:spPr bwMode="gray">
            <a:xfrm>
              <a:off x="575556"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GB" sz="1350" dirty="0"/>
            </a:p>
          </p:txBody>
        </p:sp>
        <p:sp>
          <p:nvSpPr>
            <p:cNvPr id="12" name="Freihandform 37">
              <a:extLst>
                <a:ext uri="{FF2B5EF4-FFF2-40B4-BE49-F238E27FC236}">
                  <a16:creationId xmlns:a16="http://schemas.microsoft.com/office/drawing/2014/main" id="{B7E1619E-30F4-48B0-8601-47528BA60711}"/>
                </a:ext>
              </a:extLst>
            </p:cNvPr>
            <p:cNvSpPr/>
            <p:nvPr userDrawn="1"/>
          </p:nvSpPr>
          <p:spPr bwMode="gray">
            <a:xfrm>
              <a:off x="4139505"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GB" sz="1350" dirty="0"/>
            </a:p>
          </p:txBody>
        </p:sp>
        <p:sp>
          <p:nvSpPr>
            <p:cNvPr id="13" name="Freihandform 40">
              <a:extLst>
                <a:ext uri="{FF2B5EF4-FFF2-40B4-BE49-F238E27FC236}">
                  <a16:creationId xmlns:a16="http://schemas.microsoft.com/office/drawing/2014/main" id="{F3BA3308-21E5-4285-A610-85941AB8DDEB}"/>
                </a:ext>
              </a:extLst>
            </p:cNvPr>
            <p:cNvSpPr/>
            <p:nvPr userDrawn="1"/>
          </p:nvSpPr>
          <p:spPr bwMode="gray">
            <a:xfrm>
              <a:off x="4428430"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GB" sz="1350" dirty="0"/>
            </a:p>
          </p:txBody>
        </p:sp>
        <p:sp>
          <p:nvSpPr>
            <p:cNvPr id="14" name="Freihandform 41">
              <a:extLst>
                <a:ext uri="{FF2B5EF4-FFF2-40B4-BE49-F238E27FC236}">
                  <a16:creationId xmlns:a16="http://schemas.microsoft.com/office/drawing/2014/main" id="{DFF59A7C-3B92-4DD9-8151-23692AB902C1}"/>
                </a:ext>
              </a:extLst>
            </p:cNvPr>
            <p:cNvSpPr/>
            <p:nvPr userDrawn="1"/>
          </p:nvSpPr>
          <p:spPr bwMode="gray">
            <a:xfrm>
              <a:off x="7992380"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GB" sz="1350" dirty="0"/>
            </a:p>
          </p:txBody>
        </p:sp>
      </p:grpSp>
      <p:grpSp>
        <p:nvGrpSpPr>
          <p:cNvPr id="15" name="Gruppieren 42">
            <a:extLst>
              <a:ext uri="{FF2B5EF4-FFF2-40B4-BE49-F238E27FC236}">
                <a16:creationId xmlns:a16="http://schemas.microsoft.com/office/drawing/2014/main" id="{2D35891C-2A86-45DE-B6BA-3809EA04AE95}"/>
              </a:ext>
            </a:extLst>
          </p:cNvPr>
          <p:cNvGrpSpPr>
            <a:grpSpLocks/>
          </p:cNvGrpSpPr>
          <p:nvPr userDrawn="1"/>
        </p:nvGrpSpPr>
        <p:grpSpPr bwMode="auto">
          <a:xfrm>
            <a:off x="-166688" y="1087042"/>
            <a:ext cx="144463" cy="3668315"/>
            <a:chOff x="-165953" y="1448781"/>
            <a:chExt cx="144001" cy="4891981"/>
          </a:xfrm>
        </p:grpSpPr>
        <p:sp>
          <p:nvSpPr>
            <p:cNvPr id="16" name="Freihandform 22">
              <a:extLst>
                <a:ext uri="{FF2B5EF4-FFF2-40B4-BE49-F238E27FC236}">
                  <a16:creationId xmlns:a16="http://schemas.microsoft.com/office/drawing/2014/main" id="{0ABE4499-9E33-40B8-AECE-EBEDF9FCADC3}"/>
                </a:ext>
              </a:extLst>
            </p:cNvPr>
            <p:cNvSpPr/>
            <p:nvPr/>
          </p:nvSpPr>
          <p:spPr bwMode="gray">
            <a:xfrm rot="16200000">
              <a:off x="-93952" y="6268761"/>
              <a:ext cx="0" cy="144001"/>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dirty="0"/>
            </a:p>
          </p:txBody>
        </p:sp>
        <p:sp>
          <p:nvSpPr>
            <p:cNvPr id="17" name="Freihandform 23">
              <a:extLst>
                <a:ext uri="{FF2B5EF4-FFF2-40B4-BE49-F238E27FC236}">
                  <a16:creationId xmlns:a16="http://schemas.microsoft.com/office/drawing/2014/main" id="{A0522052-1EFC-4F58-B142-0DF189D45FEC}"/>
                </a:ext>
              </a:extLst>
            </p:cNvPr>
            <p:cNvSpPr/>
            <p:nvPr/>
          </p:nvSpPr>
          <p:spPr bwMode="gray">
            <a:xfrm rot="16200000">
              <a:off x="-93952" y="1664170"/>
              <a:ext cx="0" cy="144001"/>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dirty="0"/>
            </a:p>
          </p:txBody>
        </p:sp>
        <p:sp>
          <p:nvSpPr>
            <p:cNvPr id="18" name="Freihandform 45">
              <a:extLst>
                <a:ext uri="{FF2B5EF4-FFF2-40B4-BE49-F238E27FC236}">
                  <a16:creationId xmlns:a16="http://schemas.microsoft.com/office/drawing/2014/main" id="{3DC31C5F-6BC1-49CC-A513-FDBA6F80EEE3}"/>
                </a:ext>
              </a:extLst>
            </p:cNvPr>
            <p:cNvSpPr/>
            <p:nvPr userDrawn="1"/>
          </p:nvSpPr>
          <p:spPr bwMode="gray">
            <a:xfrm rot="16200000">
              <a:off x="-93952" y="1376780"/>
              <a:ext cx="0" cy="144001"/>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dirty="0"/>
            </a:p>
          </p:txBody>
        </p:sp>
      </p:grpSp>
      <p:grpSp>
        <p:nvGrpSpPr>
          <p:cNvPr id="19" name="Gruppieren 47">
            <a:extLst>
              <a:ext uri="{FF2B5EF4-FFF2-40B4-BE49-F238E27FC236}">
                <a16:creationId xmlns:a16="http://schemas.microsoft.com/office/drawing/2014/main" id="{CE027CA2-E48E-4E63-A840-6D790AB42905}"/>
              </a:ext>
            </a:extLst>
          </p:cNvPr>
          <p:cNvGrpSpPr>
            <a:grpSpLocks/>
          </p:cNvGrpSpPr>
          <p:nvPr userDrawn="1"/>
        </p:nvGrpSpPr>
        <p:grpSpPr bwMode="auto">
          <a:xfrm>
            <a:off x="9166226" y="1087041"/>
            <a:ext cx="144463" cy="3671888"/>
            <a:chOff x="9166242" y="1448781"/>
            <a:chExt cx="144000" cy="4896542"/>
          </a:xfrm>
        </p:grpSpPr>
        <p:sp>
          <p:nvSpPr>
            <p:cNvPr id="20" name="Freihandform 25">
              <a:extLst>
                <a:ext uri="{FF2B5EF4-FFF2-40B4-BE49-F238E27FC236}">
                  <a16:creationId xmlns:a16="http://schemas.microsoft.com/office/drawing/2014/main" id="{5AFC1411-49C3-4C2F-B4DC-01C21B0D8E92}"/>
                </a:ext>
              </a:extLst>
            </p:cNvPr>
            <p:cNvSpPr/>
            <p:nvPr userDrawn="1"/>
          </p:nvSpPr>
          <p:spPr>
            <a:xfrm rot="16200000">
              <a:off x="9238242" y="6273322"/>
              <a:ext cx="0" cy="144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dirty="0"/>
            </a:p>
          </p:txBody>
        </p:sp>
        <p:sp>
          <p:nvSpPr>
            <p:cNvPr id="21" name="Freihandform 48">
              <a:extLst>
                <a:ext uri="{FF2B5EF4-FFF2-40B4-BE49-F238E27FC236}">
                  <a16:creationId xmlns:a16="http://schemas.microsoft.com/office/drawing/2014/main" id="{21C5ACC5-F7B3-413B-9FB9-F10672610407}"/>
                </a:ext>
              </a:extLst>
            </p:cNvPr>
            <p:cNvSpPr/>
            <p:nvPr userDrawn="1"/>
          </p:nvSpPr>
          <p:spPr>
            <a:xfrm rot="16200000">
              <a:off x="9238242" y="1664158"/>
              <a:ext cx="0" cy="144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dirty="0"/>
            </a:p>
          </p:txBody>
        </p:sp>
        <p:sp>
          <p:nvSpPr>
            <p:cNvPr id="22" name="Freihandform 47">
              <a:extLst>
                <a:ext uri="{FF2B5EF4-FFF2-40B4-BE49-F238E27FC236}">
                  <a16:creationId xmlns:a16="http://schemas.microsoft.com/office/drawing/2014/main" id="{286DD508-9527-43D4-80D8-D05AF66E32BF}"/>
                </a:ext>
              </a:extLst>
            </p:cNvPr>
            <p:cNvSpPr/>
            <p:nvPr userDrawn="1"/>
          </p:nvSpPr>
          <p:spPr>
            <a:xfrm rot="16200000">
              <a:off x="9238242" y="1376780"/>
              <a:ext cx="0" cy="144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dirty="0"/>
            </a:p>
          </p:txBody>
        </p:sp>
      </p:grpSp>
      <p:pic>
        <p:nvPicPr>
          <p:cNvPr id="23" name="Picture 4">
            <a:extLst>
              <a:ext uri="{FF2B5EF4-FFF2-40B4-BE49-F238E27FC236}">
                <a16:creationId xmlns:a16="http://schemas.microsoft.com/office/drawing/2014/main" id="{54BDB09D-0320-4102-A625-EA906D1EECB1}"/>
              </a:ext>
            </a:extLst>
          </p:cNvPr>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black">
          <a:xfrm>
            <a:off x="576263" y="319088"/>
            <a:ext cx="1871662" cy="202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 name="Titel 1"/>
          <p:cNvSpPr>
            <a:spLocks noGrp="1"/>
          </p:cNvSpPr>
          <p:nvPr>
            <p:ph type="ctrTitle"/>
          </p:nvPr>
        </p:nvSpPr>
        <p:spPr bwMode="blackWhite">
          <a:xfrm>
            <a:off x="576263" y="2600100"/>
            <a:ext cx="4608000" cy="1728000"/>
          </a:xfrm>
          <a:solidFill>
            <a:schemeClr val="accent2"/>
          </a:solidFill>
        </p:spPr>
        <p:txBody>
          <a:bodyPr lIns="396000" tIns="396000" rIns="396000" bIns="432000">
            <a:noAutofit/>
          </a:bodyPr>
          <a:lstStyle>
            <a:lvl1pPr>
              <a:defRPr sz="1950" b="0">
                <a:solidFill>
                  <a:schemeClr val="bg1"/>
                </a:solidFill>
              </a:defRPr>
            </a:lvl1pPr>
          </a:lstStyle>
          <a:p>
            <a:r>
              <a:rPr lang="de-DE" noProof="0"/>
              <a:t>Titelmasterformat durch Klicken bearbeiten</a:t>
            </a:r>
            <a:endParaRPr lang="de-DE" noProof="0" dirty="0"/>
          </a:p>
        </p:txBody>
      </p:sp>
      <p:sp>
        <p:nvSpPr>
          <p:cNvPr id="24" name="Fußzeilenplatzhalter 4">
            <a:extLst>
              <a:ext uri="{FF2B5EF4-FFF2-40B4-BE49-F238E27FC236}">
                <a16:creationId xmlns:a16="http://schemas.microsoft.com/office/drawing/2014/main" id="{745FD3D2-811D-471E-A955-C530C4410F9E}"/>
              </a:ext>
            </a:extLst>
          </p:cNvPr>
          <p:cNvSpPr>
            <a:spLocks noGrp="1"/>
          </p:cNvSpPr>
          <p:nvPr>
            <p:ph type="ftr" sz="quarter" idx="10"/>
          </p:nvPr>
        </p:nvSpPr>
        <p:spPr bwMode="blackWhite">
          <a:xfrm>
            <a:off x="971550" y="4065985"/>
            <a:ext cx="3240088" cy="115490"/>
          </a:xfrm>
        </p:spPr>
        <p:txBody>
          <a:bodyPr anchor="b" anchorCtr="0"/>
          <a:lstStyle>
            <a:lvl1pPr>
              <a:defRPr sz="750">
                <a:solidFill>
                  <a:schemeClr val="bg1"/>
                </a:solidFill>
              </a:defRPr>
            </a:lvl1pPr>
          </a:lstStyle>
          <a:p>
            <a:pPr>
              <a:defRPr/>
            </a:pPr>
            <a:r>
              <a:rPr lang="de-DE"/>
              <a:t>Westnetz GmbH · Name · TT Monat JJJJ</a:t>
            </a:r>
            <a:endParaRPr lang="de-DE" dirty="0"/>
          </a:p>
        </p:txBody>
      </p:sp>
    </p:spTree>
    <p:extLst>
      <p:ext uri="{BB962C8B-B14F-4D97-AF65-F5344CB8AC3E}">
        <p14:creationId xmlns:p14="http://schemas.microsoft.com/office/powerpoint/2010/main" val="35381409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genda Druck">
    <p:bg bwMode="gray">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27774956"/>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showMasterSp="0" preserve="1" userDrawn="1">
  <p:cSld name="Titelfolie 03">
    <p:spTree>
      <p:nvGrpSpPr>
        <p:cNvPr id="1" name=""/>
        <p:cNvGrpSpPr/>
        <p:nvPr/>
      </p:nvGrpSpPr>
      <p:grpSpPr>
        <a:xfrm>
          <a:off x="0" y="0"/>
          <a:ext cx="0" cy="0"/>
          <a:chOff x="0" y="0"/>
          <a:chExt cx="0" cy="0"/>
        </a:xfrm>
      </p:grpSpPr>
      <p:graphicFrame>
        <p:nvGraphicFramePr>
          <p:cNvPr id="4" name="Objekt 26" hidden="1">
            <a:extLst>
              <a:ext uri="{FF2B5EF4-FFF2-40B4-BE49-F238E27FC236}">
                <a16:creationId xmlns:a16="http://schemas.microsoft.com/office/drawing/2014/main" id="{CF1C3AD6-EBA2-4DD5-9253-96F2A8761333}"/>
              </a:ext>
            </a:extLst>
          </p:cNvPr>
          <p:cNvGraphicFramePr>
            <a:graphicFrameLocks noChangeAspect="1"/>
          </p:cNvGraphicFramePr>
          <p:nvPr userDrawn="1">
            <p:custDataLst>
              <p:tags r:id="rId1"/>
            </p:custDataLst>
          </p:nvPr>
        </p:nvGraphicFramePr>
        <p:xfrm>
          <a:off x="1589" y="1192"/>
          <a:ext cx="1587" cy="2381"/>
        </p:xfrm>
        <a:graphic>
          <a:graphicData uri="http://schemas.openxmlformats.org/presentationml/2006/ole">
            <mc:AlternateContent xmlns:mc="http://schemas.openxmlformats.org/markup-compatibility/2006">
              <mc:Choice xmlns:v="urn:schemas-microsoft-com:vml" Requires="v">
                <p:oleObj name="think-cell Folie" r:id="rId3" imgW="360" imgH="360" progId="TCLayout.ActiveDocument.1">
                  <p:embed/>
                </p:oleObj>
              </mc:Choice>
              <mc:Fallback>
                <p:oleObj name="think-cell Folie" r:id="rId3" imgW="360" imgH="360" progId="TCLayout.ActiveDocument.1">
                  <p:embed/>
                  <p:pic>
                    <p:nvPicPr>
                      <p:cNvPr id="4" name="Objekt 26" hidden="1">
                        <a:extLst>
                          <a:ext uri="{FF2B5EF4-FFF2-40B4-BE49-F238E27FC236}">
                            <a16:creationId xmlns:a16="http://schemas.microsoft.com/office/drawing/2014/main" id="{CF1C3AD6-EBA2-4DD5-9253-96F2A876133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9" y="1192"/>
                        <a:ext cx="1587" cy="2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5" name="Gruppieren 27">
            <a:extLst>
              <a:ext uri="{FF2B5EF4-FFF2-40B4-BE49-F238E27FC236}">
                <a16:creationId xmlns:a16="http://schemas.microsoft.com/office/drawing/2014/main" id="{F906006D-0293-448A-A474-75159FA9F206}"/>
              </a:ext>
            </a:extLst>
          </p:cNvPr>
          <p:cNvGrpSpPr>
            <a:grpSpLocks/>
          </p:cNvGrpSpPr>
          <p:nvPr userDrawn="1"/>
        </p:nvGrpSpPr>
        <p:grpSpPr bwMode="auto">
          <a:xfrm>
            <a:off x="576263" y="-125016"/>
            <a:ext cx="7416800" cy="108347"/>
            <a:chOff x="575556" y="-124966"/>
            <a:chExt cx="7416824" cy="108000"/>
          </a:xfrm>
        </p:grpSpPr>
        <p:sp>
          <p:nvSpPr>
            <p:cNvPr id="6" name="Freihandform 28">
              <a:extLst>
                <a:ext uri="{FF2B5EF4-FFF2-40B4-BE49-F238E27FC236}">
                  <a16:creationId xmlns:a16="http://schemas.microsoft.com/office/drawing/2014/main" id="{E16B7C78-C442-4E5F-8CC8-4D8B60FBD251}"/>
                </a:ext>
              </a:extLst>
            </p:cNvPr>
            <p:cNvSpPr/>
            <p:nvPr userDrawn="1"/>
          </p:nvSpPr>
          <p:spPr>
            <a:xfrm>
              <a:off x="575556"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a:p>
          </p:txBody>
        </p:sp>
        <p:sp>
          <p:nvSpPr>
            <p:cNvPr id="7" name="Freihandform 29">
              <a:extLst>
                <a:ext uri="{FF2B5EF4-FFF2-40B4-BE49-F238E27FC236}">
                  <a16:creationId xmlns:a16="http://schemas.microsoft.com/office/drawing/2014/main" id="{69CB2D9E-23CF-48B4-868E-6A9B91D0894B}"/>
                </a:ext>
              </a:extLst>
            </p:cNvPr>
            <p:cNvSpPr/>
            <p:nvPr userDrawn="1"/>
          </p:nvSpPr>
          <p:spPr>
            <a:xfrm>
              <a:off x="4139505"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a:p>
          </p:txBody>
        </p:sp>
        <p:sp>
          <p:nvSpPr>
            <p:cNvPr id="8" name="Freihandform 30">
              <a:extLst>
                <a:ext uri="{FF2B5EF4-FFF2-40B4-BE49-F238E27FC236}">
                  <a16:creationId xmlns:a16="http://schemas.microsoft.com/office/drawing/2014/main" id="{B3233DDA-02AF-4FF5-B989-345406F3E96F}"/>
                </a:ext>
              </a:extLst>
            </p:cNvPr>
            <p:cNvSpPr/>
            <p:nvPr userDrawn="1"/>
          </p:nvSpPr>
          <p:spPr>
            <a:xfrm>
              <a:off x="4428430"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a:p>
          </p:txBody>
        </p:sp>
        <p:sp>
          <p:nvSpPr>
            <p:cNvPr id="9" name="Freihandform 31">
              <a:extLst>
                <a:ext uri="{FF2B5EF4-FFF2-40B4-BE49-F238E27FC236}">
                  <a16:creationId xmlns:a16="http://schemas.microsoft.com/office/drawing/2014/main" id="{D39A42F3-5979-4482-AECF-D3F807E2F781}"/>
                </a:ext>
              </a:extLst>
            </p:cNvPr>
            <p:cNvSpPr/>
            <p:nvPr userDrawn="1"/>
          </p:nvSpPr>
          <p:spPr>
            <a:xfrm>
              <a:off x="7992380"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a:p>
          </p:txBody>
        </p:sp>
      </p:grpSp>
      <p:grpSp>
        <p:nvGrpSpPr>
          <p:cNvPr id="10" name="Gruppieren 32">
            <a:extLst>
              <a:ext uri="{FF2B5EF4-FFF2-40B4-BE49-F238E27FC236}">
                <a16:creationId xmlns:a16="http://schemas.microsoft.com/office/drawing/2014/main" id="{9BE65A4A-550A-40BE-8D1C-F88210DE211E}"/>
              </a:ext>
            </a:extLst>
          </p:cNvPr>
          <p:cNvGrpSpPr>
            <a:grpSpLocks/>
          </p:cNvGrpSpPr>
          <p:nvPr userDrawn="1"/>
        </p:nvGrpSpPr>
        <p:grpSpPr bwMode="auto">
          <a:xfrm>
            <a:off x="576263" y="5160169"/>
            <a:ext cx="7416800" cy="108347"/>
            <a:chOff x="575556" y="5160466"/>
            <a:chExt cx="7416824" cy="108000"/>
          </a:xfrm>
        </p:grpSpPr>
        <p:sp>
          <p:nvSpPr>
            <p:cNvPr id="11" name="Freihandform 33">
              <a:extLst>
                <a:ext uri="{FF2B5EF4-FFF2-40B4-BE49-F238E27FC236}">
                  <a16:creationId xmlns:a16="http://schemas.microsoft.com/office/drawing/2014/main" id="{8316F224-FF06-4096-8723-7ED8CBDC6997}"/>
                </a:ext>
              </a:extLst>
            </p:cNvPr>
            <p:cNvSpPr/>
            <p:nvPr userDrawn="1"/>
          </p:nvSpPr>
          <p:spPr bwMode="gray">
            <a:xfrm>
              <a:off x="575556"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GB" sz="1350" dirty="0"/>
            </a:p>
          </p:txBody>
        </p:sp>
        <p:sp>
          <p:nvSpPr>
            <p:cNvPr id="12" name="Freihandform 34">
              <a:extLst>
                <a:ext uri="{FF2B5EF4-FFF2-40B4-BE49-F238E27FC236}">
                  <a16:creationId xmlns:a16="http://schemas.microsoft.com/office/drawing/2014/main" id="{EBF6507F-5B21-454E-AF34-6D0B4A228E12}"/>
                </a:ext>
              </a:extLst>
            </p:cNvPr>
            <p:cNvSpPr/>
            <p:nvPr userDrawn="1"/>
          </p:nvSpPr>
          <p:spPr bwMode="gray">
            <a:xfrm>
              <a:off x="4139505"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GB" sz="1350" dirty="0"/>
            </a:p>
          </p:txBody>
        </p:sp>
        <p:sp>
          <p:nvSpPr>
            <p:cNvPr id="13" name="Freihandform 37">
              <a:extLst>
                <a:ext uri="{FF2B5EF4-FFF2-40B4-BE49-F238E27FC236}">
                  <a16:creationId xmlns:a16="http://schemas.microsoft.com/office/drawing/2014/main" id="{A7F9AADC-ACE4-4324-9484-A6A0DDAD1C90}"/>
                </a:ext>
              </a:extLst>
            </p:cNvPr>
            <p:cNvSpPr/>
            <p:nvPr userDrawn="1"/>
          </p:nvSpPr>
          <p:spPr bwMode="gray">
            <a:xfrm>
              <a:off x="4428430"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GB" sz="1350" dirty="0"/>
            </a:p>
          </p:txBody>
        </p:sp>
        <p:sp>
          <p:nvSpPr>
            <p:cNvPr id="14" name="Freihandform 40">
              <a:extLst>
                <a:ext uri="{FF2B5EF4-FFF2-40B4-BE49-F238E27FC236}">
                  <a16:creationId xmlns:a16="http://schemas.microsoft.com/office/drawing/2014/main" id="{B12489DC-E5DE-44FA-B28C-DE90738531EB}"/>
                </a:ext>
              </a:extLst>
            </p:cNvPr>
            <p:cNvSpPr/>
            <p:nvPr userDrawn="1"/>
          </p:nvSpPr>
          <p:spPr bwMode="gray">
            <a:xfrm>
              <a:off x="7992380"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GB" sz="1350" dirty="0"/>
            </a:p>
          </p:txBody>
        </p:sp>
      </p:grpSp>
      <p:grpSp>
        <p:nvGrpSpPr>
          <p:cNvPr id="15" name="Gruppieren 41">
            <a:extLst>
              <a:ext uri="{FF2B5EF4-FFF2-40B4-BE49-F238E27FC236}">
                <a16:creationId xmlns:a16="http://schemas.microsoft.com/office/drawing/2014/main" id="{F84A77CB-E08A-4F8B-B57C-AF9D499CD55B}"/>
              </a:ext>
            </a:extLst>
          </p:cNvPr>
          <p:cNvGrpSpPr>
            <a:grpSpLocks/>
          </p:cNvGrpSpPr>
          <p:nvPr userDrawn="1"/>
        </p:nvGrpSpPr>
        <p:grpSpPr bwMode="auto">
          <a:xfrm>
            <a:off x="-166688" y="1087042"/>
            <a:ext cx="144463" cy="3668315"/>
            <a:chOff x="-165953" y="1448781"/>
            <a:chExt cx="144001" cy="4891981"/>
          </a:xfrm>
        </p:grpSpPr>
        <p:sp>
          <p:nvSpPr>
            <p:cNvPr id="16" name="Freihandform 22">
              <a:extLst>
                <a:ext uri="{FF2B5EF4-FFF2-40B4-BE49-F238E27FC236}">
                  <a16:creationId xmlns:a16="http://schemas.microsoft.com/office/drawing/2014/main" id="{C7FDA972-B6DE-4923-B463-58831B327420}"/>
                </a:ext>
              </a:extLst>
            </p:cNvPr>
            <p:cNvSpPr/>
            <p:nvPr/>
          </p:nvSpPr>
          <p:spPr bwMode="gray">
            <a:xfrm rot="16200000">
              <a:off x="-93952" y="6268761"/>
              <a:ext cx="0" cy="144001"/>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dirty="0"/>
            </a:p>
          </p:txBody>
        </p:sp>
        <p:sp>
          <p:nvSpPr>
            <p:cNvPr id="17" name="Freihandform 23">
              <a:extLst>
                <a:ext uri="{FF2B5EF4-FFF2-40B4-BE49-F238E27FC236}">
                  <a16:creationId xmlns:a16="http://schemas.microsoft.com/office/drawing/2014/main" id="{AFB2C272-8827-4437-9D92-DED667F59EA4}"/>
                </a:ext>
              </a:extLst>
            </p:cNvPr>
            <p:cNvSpPr/>
            <p:nvPr/>
          </p:nvSpPr>
          <p:spPr bwMode="gray">
            <a:xfrm rot="16200000">
              <a:off x="-93952" y="1664170"/>
              <a:ext cx="0" cy="144001"/>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dirty="0"/>
            </a:p>
          </p:txBody>
        </p:sp>
        <p:sp>
          <p:nvSpPr>
            <p:cNvPr id="18" name="Freihandform 44">
              <a:extLst>
                <a:ext uri="{FF2B5EF4-FFF2-40B4-BE49-F238E27FC236}">
                  <a16:creationId xmlns:a16="http://schemas.microsoft.com/office/drawing/2014/main" id="{197944C0-4726-4EA4-9467-ACE605ACBBB1}"/>
                </a:ext>
              </a:extLst>
            </p:cNvPr>
            <p:cNvSpPr/>
            <p:nvPr userDrawn="1"/>
          </p:nvSpPr>
          <p:spPr bwMode="gray">
            <a:xfrm rot="16200000">
              <a:off x="-93952" y="1376780"/>
              <a:ext cx="0" cy="144001"/>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dirty="0"/>
            </a:p>
          </p:txBody>
        </p:sp>
      </p:grpSp>
      <p:grpSp>
        <p:nvGrpSpPr>
          <p:cNvPr id="19" name="Gruppieren 46">
            <a:extLst>
              <a:ext uri="{FF2B5EF4-FFF2-40B4-BE49-F238E27FC236}">
                <a16:creationId xmlns:a16="http://schemas.microsoft.com/office/drawing/2014/main" id="{DB1E02D3-78BB-46F1-8D50-4833C98CF87F}"/>
              </a:ext>
            </a:extLst>
          </p:cNvPr>
          <p:cNvGrpSpPr>
            <a:grpSpLocks/>
          </p:cNvGrpSpPr>
          <p:nvPr userDrawn="1"/>
        </p:nvGrpSpPr>
        <p:grpSpPr bwMode="auto">
          <a:xfrm>
            <a:off x="9166226" y="1087041"/>
            <a:ext cx="144463" cy="3671888"/>
            <a:chOff x="9166242" y="1448781"/>
            <a:chExt cx="144000" cy="4896542"/>
          </a:xfrm>
        </p:grpSpPr>
        <p:sp>
          <p:nvSpPr>
            <p:cNvPr id="20" name="Freihandform 25">
              <a:extLst>
                <a:ext uri="{FF2B5EF4-FFF2-40B4-BE49-F238E27FC236}">
                  <a16:creationId xmlns:a16="http://schemas.microsoft.com/office/drawing/2014/main" id="{2EB33437-EE01-44E0-B806-6AAF9E355CE9}"/>
                </a:ext>
              </a:extLst>
            </p:cNvPr>
            <p:cNvSpPr/>
            <p:nvPr userDrawn="1"/>
          </p:nvSpPr>
          <p:spPr>
            <a:xfrm rot="16200000">
              <a:off x="9238242" y="6273322"/>
              <a:ext cx="0" cy="144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dirty="0"/>
            </a:p>
          </p:txBody>
        </p:sp>
        <p:sp>
          <p:nvSpPr>
            <p:cNvPr id="21" name="Freihandform 47">
              <a:extLst>
                <a:ext uri="{FF2B5EF4-FFF2-40B4-BE49-F238E27FC236}">
                  <a16:creationId xmlns:a16="http://schemas.microsoft.com/office/drawing/2014/main" id="{557EC4E9-6525-440E-AA3C-1C27F48E7227}"/>
                </a:ext>
              </a:extLst>
            </p:cNvPr>
            <p:cNvSpPr/>
            <p:nvPr userDrawn="1"/>
          </p:nvSpPr>
          <p:spPr>
            <a:xfrm rot="16200000">
              <a:off x="9238242" y="1664158"/>
              <a:ext cx="0" cy="144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dirty="0"/>
            </a:p>
          </p:txBody>
        </p:sp>
        <p:sp>
          <p:nvSpPr>
            <p:cNvPr id="22" name="Freihandform 48">
              <a:extLst>
                <a:ext uri="{FF2B5EF4-FFF2-40B4-BE49-F238E27FC236}">
                  <a16:creationId xmlns:a16="http://schemas.microsoft.com/office/drawing/2014/main" id="{489F1BE8-FEED-4764-B2BE-ACB2847FC2BA}"/>
                </a:ext>
              </a:extLst>
            </p:cNvPr>
            <p:cNvSpPr/>
            <p:nvPr userDrawn="1"/>
          </p:nvSpPr>
          <p:spPr>
            <a:xfrm rot="16200000">
              <a:off x="9238242" y="1376780"/>
              <a:ext cx="0" cy="144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dirty="0"/>
            </a:p>
          </p:txBody>
        </p:sp>
      </p:grpSp>
      <p:sp>
        <p:nvSpPr>
          <p:cNvPr id="3" name="Bildplatzhalter 2"/>
          <p:cNvSpPr>
            <a:spLocks noGrp="1"/>
          </p:cNvSpPr>
          <p:nvPr>
            <p:ph type="pic" sz="quarter" idx="12"/>
          </p:nvPr>
        </p:nvSpPr>
        <p:spPr>
          <a:xfrm>
            <a:off x="0" y="-450"/>
            <a:ext cx="9144000" cy="5143950"/>
          </a:xfrm>
          <a:blipFill>
            <a:blip r:embed="rId5"/>
            <a:stretch>
              <a:fillRect/>
            </a:stretch>
          </a:blipFill>
        </p:spPr>
        <p:txBody>
          <a:bodyPr rtlCol="0">
            <a:noAutofit/>
          </a:bodyPr>
          <a:lstStyle>
            <a:lvl1pPr>
              <a:defRPr lang="de-DE" sz="750" dirty="0"/>
            </a:lvl1pPr>
          </a:lstStyle>
          <a:p>
            <a:pPr lvl="0"/>
            <a:r>
              <a:rPr lang="de-DE" noProof="0"/>
              <a:t>Bild durch Klicken auf Symbol hinzufügen</a:t>
            </a:r>
            <a:endParaRPr lang="de-DE" noProof="0" dirty="0"/>
          </a:p>
        </p:txBody>
      </p:sp>
      <p:sp>
        <p:nvSpPr>
          <p:cNvPr id="42" name="Titel 1"/>
          <p:cNvSpPr>
            <a:spLocks noGrp="1"/>
          </p:cNvSpPr>
          <p:nvPr>
            <p:ph type="ctrTitle"/>
          </p:nvPr>
        </p:nvSpPr>
        <p:spPr bwMode="blackWhite">
          <a:xfrm>
            <a:off x="4068000" y="1220400"/>
            <a:ext cx="4032000" cy="1296000"/>
          </a:xfrm>
          <a:solidFill>
            <a:srgbClr val="EB4B0A"/>
          </a:solidFill>
        </p:spPr>
        <p:txBody>
          <a:bodyPr lIns="396000" tIns="396000" rIns="396000" bIns="432000">
            <a:noAutofit/>
          </a:bodyPr>
          <a:lstStyle>
            <a:lvl1pPr>
              <a:defRPr sz="1950" b="0">
                <a:solidFill>
                  <a:schemeClr val="bg1"/>
                </a:solidFill>
              </a:defRPr>
            </a:lvl1pPr>
          </a:lstStyle>
          <a:p>
            <a:r>
              <a:rPr lang="de-DE" noProof="0"/>
              <a:t>Titelmasterformat durch Klicken bearbeiten</a:t>
            </a:r>
            <a:endParaRPr lang="de-DE" noProof="0" dirty="0"/>
          </a:p>
        </p:txBody>
      </p:sp>
      <p:sp>
        <p:nvSpPr>
          <p:cNvPr id="23" name="Fußzeilenplatzhalter 4">
            <a:extLst>
              <a:ext uri="{FF2B5EF4-FFF2-40B4-BE49-F238E27FC236}">
                <a16:creationId xmlns:a16="http://schemas.microsoft.com/office/drawing/2014/main" id="{97411D87-A228-48E2-A041-5A9FBEA48AA3}"/>
              </a:ext>
            </a:extLst>
          </p:cNvPr>
          <p:cNvSpPr>
            <a:spLocks noGrp="1"/>
          </p:cNvSpPr>
          <p:nvPr>
            <p:ph type="ftr" sz="quarter" idx="13"/>
          </p:nvPr>
        </p:nvSpPr>
        <p:spPr bwMode="blackWhite">
          <a:xfrm>
            <a:off x="4427538" y="2168129"/>
            <a:ext cx="2844800" cy="115490"/>
          </a:xfrm>
        </p:spPr>
        <p:txBody>
          <a:bodyPr anchor="b" anchorCtr="0"/>
          <a:lstStyle>
            <a:lvl1pPr>
              <a:defRPr>
                <a:solidFill>
                  <a:schemeClr val="bg1"/>
                </a:solidFill>
              </a:defRPr>
            </a:lvl1pPr>
          </a:lstStyle>
          <a:p>
            <a:pPr>
              <a:defRPr/>
            </a:pPr>
            <a:r>
              <a:rPr lang="de-DE"/>
              <a:t>Westnetz GmbH · Name · TT Monat JJJJ</a:t>
            </a:r>
            <a:endParaRPr lang="de-DE" dirty="0"/>
          </a:p>
        </p:txBody>
      </p:sp>
    </p:spTree>
    <p:extLst>
      <p:ext uri="{BB962C8B-B14F-4D97-AF65-F5344CB8AC3E}">
        <p14:creationId xmlns:p14="http://schemas.microsoft.com/office/powerpoint/2010/main" val="1535948893"/>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showMasterSp="0" preserve="1" userDrawn="1">
  <p:cSld name="Titelfolie 04">
    <p:spTree>
      <p:nvGrpSpPr>
        <p:cNvPr id="1" name=""/>
        <p:cNvGrpSpPr/>
        <p:nvPr/>
      </p:nvGrpSpPr>
      <p:grpSpPr>
        <a:xfrm>
          <a:off x="0" y="0"/>
          <a:ext cx="0" cy="0"/>
          <a:chOff x="0" y="0"/>
          <a:chExt cx="0" cy="0"/>
        </a:xfrm>
      </p:grpSpPr>
      <p:graphicFrame>
        <p:nvGraphicFramePr>
          <p:cNvPr id="4" name="Objekt 26" hidden="1">
            <a:extLst>
              <a:ext uri="{FF2B5EF4-FFF2-40B4-BE49-F238E27FC236}">
                <a16:creationId xmlns:a16="http://schemas.microsoft.com/office/drawing/2014/main" id="{9230EE39-E1C4-4932-B6A9-13DB486E8249}"/>
              </a:ext>
            </a:extLst>
          </p:cNvPr>
          <p:cNvGraphicFramePr>
            <a:graphicFrameLocks noChangeAspect="1"/>
          </p:cNvGraphicFramePr>
          <p:nvPr userDrawn="1">
            <p:custDataLst>
              <p:tags r:id="rId1"/>
            </p:custDataLst>
          </p:nvPr>
        </p:nvGraphicFramePr>
        <p:xfrm>
          <a:off x="1589" y="1192"/>
          <a:ext cx="1587" cy="2381"/>
        </p:xfrm>
        <a:graphic>
          <a:graphicData uri="http://schemas.openxmlformats.org/presentationml/2006/ole">
            <mc:AlternateContent xmlns:mc="http://schemas.openxmlformats.org/markup-compatibility/2006">
              <mc:Choice xmlns:v="urn:schemas-microsoft-com:vml" Requires="v">
                <p:oleObj name="think-cell Folie" r:id="rId3" imgW="360" imgH="360" progId="TCLayout.ActiveDocument.1">
                  <p:embed/>
                </p:oleObj>
              </mc:Choice>
              <mc:Fallback>
                <p:oleObj name="think-cell Folie" r:id="rId3" imgW="360" imgH="360" progId="TCLayout.ActiveDocument.1">
                  <p:embed/>
                  <p:pic>
                    <p:nvPicPr>
                      <p:cNvPr id="4" name="Objekt 26" hidden="1">
                        <a:extLst>
                          <a:ext uri="{FF2B5EF4-FFF2-40B4-BE49-F238E27FC236}">
                            <a16:creationId xmlns:a16="http://schemas.microsoft.com/office/drawing/2014/main" id="{9230EE39-E1C4-4932-B6A9-13DB486E824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9" y="1192"/>
                        <a:ext cx="1587" cy="2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5" name="Gruppieren 27">
            <a:extLst>
              <a:ext uri="{FF2B5EF4-FFF2-40B4-BE49-F238E27FC236}">
                <a16:creationId xmlns:a16="http://schemas.microsoft.com/office/drawing/2014/main" id="{C008A408-C6FB-4F8A-A376-8BDEC0842A25}"/>
              </a:ext>
            </a:extLst>
          </p:cNvPr>
          <p:cNvGrpSpPr>
            <a:grpSpLocks/>
          </p:cNvGrpSpPr>
          <p:nvPr userDrawn="1"/>
        </p:nvGrpSpPr>
        <p:grpSpPr bwMode="auto">
          <a:xfrm>
            <a:off x="576263" y="-125016"/>
            <a:ext cx="7416800" cy="108347"/>
            <a:chOff x="575556" y="-124966"/>
            <a:chExt cx="7416824" cy="108000"/>
          </a:xfrm>
        </p:grpSpPr>
        <p:sp>
          <p:nvSpPr>
            <p:cNvPr id="6" name="Freihandform 28">
              <a:extLst>
                <a:ext uri="{FF2B5EF4-FFF2-40B4-BE49-F238E27FC236}">
                  <a16:creationId xmlns:a16="http://schemas.microsoft.com/office/drawing/2014/main" id="{499F8780-075C-4FB8-AD3D-E2E8140BB0B2}"/>
                </a:ext>
              </a:extLst>
            </p:cNvPr>
            <p:cNvSpPr/>
            <p:nvPr userDrawn="1"/>
          </p:nvSpPr>
          <p:spPr>
            <a:xfrm>
              <a:off x="575556"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a:p>
          </p:txBody>
        </p:sp>
        <p:sp>
          <p:nvSpPr>
            <p:cNvPr id="7" name="Freihandform 29">
              <a:extLst>
                <a:ext uri="{FF2B5EF4-FFF2-40B4-BE49-F238E27FC236}">
                  <a16:creationId xmlns:a16="http://schemas.microsoft.com/office/drawing/2014/main" id="{89002A55-F5E2-4DD0-9E0E-6F6FF7C7D9BD}"/>
                </a:ext>
              </a:extLst>
            </p:cNvPr>
            <p:cNvSpPr/>
            <p:nvPr userDrawn="1"/>
          </p:nvSpPr>
          <p:spPr>
            <a:xfrm>
              <a:off x="4139505"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a:p>
          </p:txBody>
        </p:sp>
        <p:sp>
          <p:nvSpPr>
            <p:cNvPr id="8" name="Freihandform 30">
              <a:extLst>
                <a:ext uri="{FF2B5EF4-FFF2-40B4-BE49-F238E27FC236}">
                  <a16:creationId xmlns:a16="http://schemas.microsoft.com/office/drawing/2014/main" id="{34F9545A-7118-4250-A0BC-980AEEB9FC9D}"/>
                </a:ext>
              </a:extLst>
            </p:cNvPr>
            <p:cNvSpPr/>
            <p:nvPr userDrawn="1"/>
          </p:nvSpPr>
          <p:spPr>
            <a:xfrm>
              <a:off x="4428430"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a:p>
          </p:txBody>
        </p:sp>
        <p:sp>
          <p:nvSpPr>
            <p:cNvPr id="9" name="Freihandform 31">
              <a:extLst>
                <a:ext uri="{FF2B5EF4-FFF2-40B4-BE49-F238E27FC236}">
                  <a16:creationId xmlns:a16="http://schemas.microsoft.com/office/drawing/2014/main" id="{9E5094B1-855A-4AD7-9F41-B811EE024347}"/>
                </a:ext>
              </a:extLst>
            </p:cNvPr>
            <p:cNvSpPr/>
            <p:nvPr userDrawn="1"/>
          </p:nvSpPr>
          <p:spPr>
            <a:xfrm>
              <a:off x="7992380"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a:p>
          </p:txBody>
        </p:sp>
      </p:grpSp>
      <p:grpSp>
        <p:nvGrpSpPr>
          <p:cNvPr id="10" name="Gruppieren 32">
            <a:extLst>
              <a:ext uri="{FF2B5EF4-FFF2-40B4-BE49-F238E27FC236}">
                <a16:creationId xmlns:a16="http://schemas.microsoft.com/office/drawing/2014/main" id="{3BAE6E11-897C-4A5E-B7BD-DCD7CB967341}"/>
              </a:ext>
            </a:extLst>
          </p:cNvPr>
          <p:cNvGrpSpPr>
            <a:grpSpLocks/>
          </p:cNvGrpSpPr>
          <p:nvPr userDrawn="1"/>
        </p:nvGrpSpPr>
        <p:grpSpPr bwMode="auto">
          <a:xfrm>
            <a:off x="576263" y="5160169"/>
            <a:ext cx="7416800" cy="108347"/>
            <a:chOff x="575556" y="5160466"/>
            <a:chExt cx="7416824" cy="108000"/>
          </a:xfrm>
        </p:grpSpPr>
        <p:sp>
          <p:nvSpPr>
            <p:cNvPr id="11" name="Freihandform 33">
              <a:extLst>
                <a:ext uri="{FF2B5EF4-FFF2-40B4-BE49-F238E27FC236}">
                  <a16:creationId xmlns:a16="http://schemas.microsoft.com/office/drawing/2014/main" id="{59431B30-B710-4E50-BE98-1555AF3903EB}"/>
                </a:ext>
              </a:extLst>
            </p:cNvPr>
            <p:cNvSpPr/>
            <p:nvPr userDrawn="1"/>
          </p:nvSpPr>
          <p:spPr bwMode="gray">
            <a:xfrm>
              <a:off x="575556"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GB" sz="1350" dirty="0"/>
            </a:p>
          </p:txBody>
        </p:sp>
        <p:sp>
          <p:nvSpPr>
            <p:cNvPr id="12" name="Freihandform 34">
              <a:extLst>
                <a:ext uri="{FF2B5EF4-FFF2-40B4-BE49-F238E27FC236}">
                  <a16:creationId xmlns:a16="http://schemas.microsoft.com/office/drawing/2014/main" id="{5C458278-0FD2-4F19-8705-3EE31080255A}"/>
                </a:ext>
              </a:extLst>
            </p:cNvPr>
            <p:cNvSpPr/>
            <p:nvPr userDrawn="1"/>
          </p:nvSpPr>
          <p:spPr bwMode="gray">
            <a:xfrm>
              <a:off x="4139505"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GB" sz="1350" dirty="0"/>
            </a:p>
          </p:txBody>
        </p:sp>
        <p:sp>
          <p:nvSpPr>
            <p:cNvPr id="13" name="Freihandform 37">
              <a:extLst>
                <a:ext uri="{FF2B5EF4-FFF2-40B4-BE49-F238E27FC236}">
                  <a16:creationId xmlns:a16="http://schemas.microsoft.com/office/drawing/2014/main" id="{D68EB334-43E9-45D5-B4DF-E13189B51877}"/>
                </a:ext>
              </a:extLst>
            </p:cNvPr>
            <p:cNvSpPr/>
            <p:nvPr userDrawn="1"/>
          </p:nvSpPr>
          <p:spPr bwMode="gray">
            <a:xfrm>
              <a:off x="4428430"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GB" sz="1350" dirty="0"/>
            </a:p>
          </p:txBody>
        </p:sp>
        <p:sp>
          <p:nvSpPr>
            <p:cNvPr id="14" name="Freihandform 40">
              <a:extLst>
                <a:ext uri="{FF2B5EF4-FFF2-40B4-BE49-F238E27FC236}">
                  <a16:creationId xmlns:a16="http://schemas.microsoft.com/office/drawing/2014/main" id="{28AA5678-59AA-4AC5-A0E4-CFFD2E791DF4}"/>
                </a:ext>
              </a:extLst>
            </p:cNvPr>
            <p:cNvSpPr/>
            <p:nvPr userDrawn="1"/>
          </p:nvSpPr>
          <p:spPr bwMode="gray">
            <a:xfrm>
              <a:off x="7992380"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GB" sz="1350" dirty="0"/>
            </a:p>
          </p:txBody>
        </p:sp>
      </p:grpSp>
      <p:grpSp>
        <p:nvGrpSpPr>
          <p:cNvPr id="15" name="Gruppieren 41">
            <a:extLst>
              <a:ext uri="{FF2B5EF4-FFF2-40B4-BE49-F238E27FC236}">
                <a16:creationId xmlns:a16="http://schemas.microsoft.com/office/drawing/2014/main" id="{758AC2CB-8168-43CB-B8F8-E64D27FB5D32}"/>
              </a:ext>
            </a:extLst>
          </p:cNvPr>
          <p:cNvGrpSpPr>
            <a:grpSpLocks/>
          </p:cNvGrpSpPr>
          <p:nvPr userDrawn="1"/>
        </p:nvGrpSpPr>
        <p:grpSpPr bwMode="auto">
          <a:xfrm>
            <a:off x="-166688" y="1087042"/>
            <a:ext cx="144463" cy="3668315"/>
            <a:chOff x="-165953" y="1448781"/>
            <a:chExt cx="144001" cy="4891981"/>
          </a:xfrm>
        </p:grpSpPr>
        <p:sp>
          <p:nvSpPr>
            <p:cNvPr id="16" name="Freihandform 22">
              <a:extLst>
                <a:ext uri="{FF2B5EF4-FFF2-40B4-BE49-F238E27FC236}">
                  <a16:creationId xmlns:a16="http://schemas.microsoft.com/office/drawing/2014/main" id="{6E99E257-E80B-443D-B646-3EE83900F5F4}"/>
                </a:ext>
              </a:extLst>
            </p:cNvPr>
            <p:cNvSpPr/>
            <p:nvPr/>
          </p:nvSpPr>
          <p:spPr bwMode="gray">
            <a:xfrm rot="16200000">
              <a:off x="-93952" y="6268761"/>
              <a:ext cx="0" cy="144001"/>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dirty="0"/>
            </a:p>
          </p:txBody>
        </p:sp>
        <p:sp>
          <p:nvSpPr>
            <p:cNvPr id="17" name="Freihandform 23">
              <a:extLst>
                <a:ext uri="{FF2B5EF4-FFF2-40B4-BE49-F238E27FC236}">
                  <a16:creationId xmlns:a16="http://schemas.microsoft.com/office/drawing/2014/main" id="{5DAC5192-FD94-4A04-9B2B-767D97845E5F}"/>
                </a:ext>
              </a:extLst>
            </p:cNvPr>
            <p:cNvSpPr/>
            <p:nvPr/>
          </p:nvSpPr>
          <p:spPr bwMode="gray">
            <a:xfrm rot="16200000">
              <a:off x="-93952" y="1664170"/>
              <a:ext cx="0" cy="144001"/>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dirty="0"/>
            </a:p>
          </p:txBody>
        </p:sp>
        <p:sp>
          <p:nvSpPr>
            <p:cNvPr id="18" name="Freihandform 44">
              <a:extLst>
                <a:ext uri="{FF2B5EF4-FFF2-40B4-BE49-F238E27FC236}">
                  <a16:creationId xmlns:a16="http://schemas.microsoft.com/office/drawing/2014/main" id="{CC9CD1AA-330D-41A7-B275-793C78E76986}"/>
                </a:ext>
              </a:extLst>
            </p:cNvPr>
            <p:cNvSpPr/>
            <p:nvPr userDrawn="1"/>
          </p:nvSpPr>
          <p:spPr bwMode="gray">
            <a:xfrm rot="16200000">
              <a:off x="-93952" y="1376780"/>
              <a:ext cx="0" cy="144001"/>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dirty="0"/>
            </a:p>
          </p:txBody>
        </p:sp>
      </p:grpSp>
      <p:grpSp>
        <p:nvGrpSpPr>
          <p:cNvPr id="19" name="Gruppieren 46">
            <a:extLst>
              <a:ext uri="{FF2B5EF4-FFF2-40B4-BE49-F238E27FC236}">
                <a16:creationId xmlns:a16="http://schemas.microsoft.com/office/drawing/2014/main" id="{2F04453C-B8A8-4B23-B6A7-7DAA4E469EA9}"/>
              </a:ext>
            </a:extLst>
          </p:cNvPr>
          <p:cNvGrpSpPr>
            <a:grpSpLocks/>
          </p:cNvGrpSpPr>
          <p:nvPr userDrawn="1"/>
        </p:nvGrpSpPr>
        <p:grpSpPr bwMode="auto">
          <a:xfrm>
            <a:off x="9166226" y="1087041"/>
            <a:ext cx="144463" cy="3671888"/>
            <a:chOff x="9166242" y="1448781"/>
            <a:chExt cx="144000" cy="4896542"/>
          </a:xfrm>
        </p:grpSpPr>
        <p:sp>
          <p:nvSpPr>
            <p:cNvPr id="20" name="Freihandform 25">
              <a:extLst>
                <a:ext uri="{FF2B5EF4-FFF2-40B4-BE49-F238E27FC236}">
                  <a16:creationId xmlns:a16="http://schemas.microsoft.com/office/drawing/2014/main" id="{19DCD390-0A3C-4BF3-B8EE-712D60300B1D}"/>
                </a:ext>
              </a:extLst>
            </p:cNvPr>
            <p:cNvSpPr/>
            <p:nvPr userDrawn="1"/>
          </p:nvSpPr>
          <p:spPr>
            <a:xfrm rot="16200000">
              <a:off x="9238242" y="6273322"/>
              <a:ext cx="0" cy="144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dirty="0"/>
            </a:p>
          </p:txBody>
        </p:sp>
        <p:sp>
          <p:nvSpPr>
            <p:cNvPr id="21" name="Freihandform 47">
              <a:extLst>
                <a:ext uri="{FF2B5EF4-FFF2-40B4-BE49-F238E27FC236}">
                  <a16:creationId xmlns:a16="http://schemas.microsoft.com/office/drawing/2014/main" id="{7E2F57E3-EEFD-4C9F-8E72-A12A41B75848}"/>
                </a:ext>
              </a:extLst>
            </p:cNvPr>
            <p:cNvSpPr/>
            <p:nvPr userDrawn="1"/>
          </p:nvSpPr>
          <p:spPr>
            <a:xfrm rot="16200000">
              <a:off x="9238242" y="1664158"/>
              <a:ext cx="0" cy="144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dirty="0"/>
            </a:p>
          </p:txBody>
        </p:sp>
        <p:sp>
          <p:nvSpPr>
            <p:cNvPr id="22" name="Freihandform 48">
              <a:extLst>
                <a:ext uri="{FF2B5EF4-FFF2-40B4-BE49-F238E27FC236}">
                  <a16:creationId xmlns:a16="http://schemas.microsoft.com/office/drawing/2014/main" id="{20CD4699-83A2-4071-B58A-CE0FA48E8DF8}"/>
                </a:ext>
              </a:extLst>
            </p:cNvPr>
            <p:cNvSpPr/>
            <p:nvPr userDrawn="1"/>
          </p:nvSpPr>
          <p:spPr>
            <a:xfrm rot="16200000">
              <a:off x="9238242" y="1376780"/>
              <a:ext cx="0" cy="144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dirty="0"/>
            </a:p>
          </p:txBody>
        </p:sp>
      </p:grpSp>
      <p:sp>
        <p:nvSpPr>
          <p:cNvPr id="3" name="Bildplatzhalter 2"/>
          <p:cNvSpPr>
            <a:spLocks noGrp="1"/>
          </p:cNvSpPr>
          <p:nvPr>
            <p:ph type="pic" sz="quarter" idx="12"/>
          </p:nvPr>
        </p:nvSpPr>
        <p:spPr>
          <a:xfrm>
            <a:off x="0" y="-450"/>
            <a:ext cx="9144000" cy="5143950"/>
          </a:xfrm>
          <a:blipFill>
            <a:blip r:embed="rId5"/>
            <a:stretch>
              <a:fillRect/>
            </a:stretch>
          </a:blipFill>
        </p:spPr>
        <p:txBody>
          <a:bodyPr rtlCol="0">
            <a:noAutofit/>
          </a:bodyPr>
          <a:lstStyle>
            <a:lvl1pPr>
              <a:defRPr lang="de-DE" sz="750" dirty="0"/>
            </a:lvl1pPr>
          </a:lstStyle>
          <a:p>
            <a:pPr lvl="0"/>
            <a:r>
              <a:rPr lang="de-DE" noProof="0"/>
              <a:t>Bild durch Klicken auf Symbol hinzufügen</a:t>
            </a:r>
            <a:endParaRPr lang="de-DE" noProof="0" dirty="0"/>
          </a:p>
        </p:txBody>
      </p:sp>
      <p:sp>
        <p:nvSpPr>
          <p:cNvPr id="42" name="Titel 1"/>
          <p:cNvSpPr>
            <a:spLocks noGrp="1"/>
          </p:cNvSpPr>
          <p:nvPr>
            <p:ph type="ctrTitle"/>
          </p:nvPr>
        </p:nvSpPr>
        <p:spPr bwMode="blackWhite">
          <a:xfrm>
            <a:off x="684000" y="1466100"/>
            <a:ext cx="4032000" cy="1296000"/>
          </a:xfrm>
          <a:solidFill>
            <a:srgbClr val="64B42D"/>
          </a:solidFill>
        </p:spPr>
        <p:txBody>
          <a:bodyPr lIns="396000" tIns="396000" rIns="396000" bIns="432000">
            <a:noAutofit/>
          </a:bodyPr>
          <a:lstStyle>
            <a:lvl1pPr>
              <a:defRPr sz="1950" b="0">
                <a:solidFill>
                  <a:schemeClr val="bg1"/>
                </a:solidFill>
              </a:defRPr>
            </a:lvl1pPr>
          </a:lstStyle>
          <a:p>
            <a:r>
              <a:rPr lang="de-DE" noProof="0"/>
              <a:t>Titelmasterformat durch Klicken bearbeiten</a:t>
            </a:r>
            <a:endParaRPr lang="de-DE" noProof="0" dirty="0"/>
          </a:p>
        </p:txBody>
      </p:sp>
      <p:sp>
        <p:nvSpPr>
          <p:cNvPr id="23" name="Fußzeilenplatzhalter 4">
            <a:extLst>
              <a:ext uri="{FF2B5EF4-FFF2-40B4-BE49-F238E27FC236}">
                <a16:creationId xmlns:a16="http://schemas.microsoft.com/office/drawing/2014/main" id="{51D1B050-2C81-41CD-8211-BA2761C82C72}"/>
              </a:ext>
            </a:extLst>
          </p:cNvPr>
          <p:cNvSpPr>
            <a:spLocks noGrp="1"/>
          </p:cNvSpPr>
          <p:nvPr>
            <p:ph type="ftr" sz="quarter" idx="13"/>
          </p:nvPr>
        </p:nvSpPr>
        <p:spPr bwMode="blackWhite">
          <a:xfrm>
            <a:off x="1044576" y="2411017"/>
            <a:ext cx="2843213" cy="115490"/>
          </a:xfrm>
        </p:spPr>
        <p:txBody>
          <a:bodyPr anchor="b" anchorCtr="0"/>
          <a:lstStyle>
            <a:lvl1pPr>
              <a:defRPr>
                <a:solidFill>
                  <a:schemeClr val="bg1"/>
                </a:solidFill>
              </a:defRPr>
            </a:lvl1pPr>
          </a:lstStyle>
          <a:p>
            <a:pPr>
              <a:defRPr/>
            </a:pPr>
            <a:r>
              <a:rPr lang="de-DE"/>
              <a:t>Westnetz GmbH · Name · TT Monat JJJJ</a:t>
            </a:r>
            <a:endParaRPr lang="de-DE" dirty="0"/>
          </a:p>
        </p:txBody>
      </p:sp>
    </p:spTree>
    <p:extLst>
      <p:ext uri="{BB962C8B-B14F-4D97-AF65-F5344CB8AC3E}">
        <p14:creationId xmlns:p14="http://schemas.microsoft.com/office/powerpoint/2010/main" val="2003856391"/>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showMasterSp="0" preserve="1" userDrawn="1">
  <p:cSld name="Titelfolie 05">
    <p:spTree>
      <p:nvGrpSpPr>
        <p:cNvPr id="1" name=""/>
        <p:cNvGrpSpPr/>
        <p:nvPr/>
      </p:nvGrpSpPr>
      <p:grpSpPr>
        <a:xfrm>
          <a:off x="0" y="0"/>
          <a:ext cx="0" cy="0"/>
          <a:chOff x="0" y="0"/>
          <a:chExt cx="0" cy="0"/>
        </a:xfrm>
      </p:grpSpPr>
      <p:graphicFrame>
        <p:nvGraphicFramePr>
          <p:cNvPr id="3" name="Objekt 26" hidden="1">
            <a:extLst>
              <a:ext uri="{FF2B5EF4-FFF2-40B4-BE49-F238E27FC236}">
                <a16:creationId xmlns:a16="http://schemas.microsoft.com/office/drawing/2014/main" id="{2B7359AB-9604-44CA-9AD1-9E5C92B201AD}"/>
              </a:ext>
            </a:extLst>
          </p:cNvPr>
          <p:cNvGraphicFramePr>
            <a:graphicFrameLocks noChangeAspect="1"/>
          </p:cNvGraphicFramePr>
          <p:nvPr userDrawn="1">
            <p:custDataLst>
              <p:tags r:id="rId1"/>
            </p:custDataLst>
          </p:nvPr>
        </p:nvGraphicFramePr>
        <p:xfrm>
          <a:off x="1589" y="1192"/>
          <a:ext cx="1587" cy="2381"/>
        </p:xfrm>
        <a:graphic>
          <a:graphicData uri="http://schemas.openxmlformats.org/presentationml/2006/ole">
            <mc:AlternateContent xmlns:mc="http://schemas.openxmlformats.org/markup-compatibility/2006">
              <mc:Choice xmlns:v="urn:schemas-microsoft-com:vml" Requires="v">
                <p:oleObj name="think-cell Folie" r:id="rId3" imgW="360" imgH="360" progId="TCLayout.ActiveDocument.1">
                  <p:embed/>
                </p:oleObj>
              </mc:Choice>
              <mc:Fallback>
                <p:oleObj name="think-cell Folie" r:id="rId3" imgW="360" imgH="360" progId="TCLayout.ActiveDocument.1">
                  <p:embed/>
                  <p:pic>
                    <p:nvPicPr>
                      <p:cNvPr id="3" name="Objekt 26" hidden="1">
                        <a:extLst>
                          <a:ext uri="{FF2B5EF4-FFF2-40B4-BE49-F238E27FC236}">
                            <a16:creationId xmlns:a16="http://schemas.microsoft.com/office/drawing/2014/main" id="{2B7359AB-9604-44CA-9AD1-9E5C92B201A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9" y="1192"/>
                        <a:ext cx="1587" cy="2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4" name="Gruppieren 27">
            <a:extLst>
              <a:ext uri="{FF2B5EF4-FFF2-40B4-BE49-F238E27FC236}">
                <a16:creationId xmlns:a16="http://schemas.microsoft.com/office/drawing/2014/main" id="{0FB6136E-DFA7-435A-A633-D7EBE824C43F}"/>
              </a:ext>
            </a:extLst>
          </p:cNvPr>
          <p:cNvGrpSpPr>
            <a:grpSpLocks/>
          </p:cNvGrpSpPr>
          <p:nvPr userDrawn="1"/>
        </p:nvGrpSpPr>
        <p:grpSpPr bwMode="auto">
          <a:xfrm>
            <a:off x="576263" y="-125016"/>
            <a:ext cx="7416800" cy="108347"/>
            <a:chOff x="575556" y="-124966"/>
            <a:chExt cx="7416824" cy="108000"/>
          </a:xfrm>
        </p:grpSpPr>
        <p:sp>
          <p:nvSpPr>
            <p:cNvPr id="5" name="Freihandform 28">
              <a:extLst>
                <a:ext uri="{FF2B5EF4-FFF2-40B4-BE49-F238E27FC236}">
                  <a16:creationId xmlns:a16="http://schemas.microsoft.com/office/drawing/2014/main" id="{3F4A228A-ED4A-43FB-A9E2-939F489B2CB2}"/>
                </a:ext>
              </a:extLst>
            </p:cNvPr>
            <p:cNvSpPr/>
            <p:nvPr userDrawn="1"/>
          </p:nvSpPr>
          <p:spPr>
            <a:xfrm>
              <a:off x="575556"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a:p>
          </p:txBody>
        </p:sp>
        <p:sp>
          <p:nvSpPr>
            <p:cNvPr id="6" name="Freihandform 29">
              <a:extLst>
                <a:ext uri="{FF2B5EF4-FFF2-40B4-BE49-F238E27FC236}">
                  <a16:creationId xmlns:a16="http://schemas.microsoft.com/office/drawing/2014/main" id="{49A68579-4748-454D-A7E6-5704ADAA70FB}"/>
                </a:ext>
              </a:extLst>
            </p:cNvPr>
            <p:cNvSpPr/>
            <p:nvPr userDrawn="1"/>
          </p:nvSpPr>
          <p:spPr>
            <a:xfrm>
              <a:off x="4139505"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a:p>
          </p:txBody>
        </p:sp>
        <p:sp>
          <p:nvSpPr>
            <p:cNvPr id="7" name="Freihandform 30">
              <a:extLst>
                <a:ext uri="{FF2B5EF4-FFF2-40B4-BE49-F238E27FC236}">
                  <a16:creationId xmlns:a16="http://schemas.microsoft.com/office/drawing/2014/main" id="{50CBA3B0-3A49-4341-95F8-0390BF1789FC}"/>
                </a:ext>
              </a:extLst>
            </p:cNvPr>
            <p:cNvSpPr/>
            <p:nvPr userDrawn="1"/>
          </p:nvSpPr>
          <p:spPr>
            <a:xfrm>
              <a:off x="4428430"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a:p>
          </p:txBody>
        </p:sp>
        <p:sp>
          <p:nvSpPr>
            <p:cNvPr id="8" name="Freihandform 31">
              <a:extLst>
                <a:ext uri="{FF2B5EF4-FFF2-40B4-BE49-F238E27FC236}">
                  <a16:creationId xmlns:a16="http://schemas.microsoft.com/office/drawing/2014/main" id="{6827125A-F224-4608-900F-2952F9CF5AD3}"/>
                </a:ext>
              </a:extLst>
            </p:cNvPr>
            <p:cNvSpPr/>
            <p:nvPr userDrawn="1"/>
          </p:nvSpPr>
          <p:spPr>
            <a:xfrm>
              <a:off x="7992380"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a:p>
          </p:txBody>
        </p:sp>
      </p:grpSp>
      <p:grpSp>
        <p:nvGrpSpPr>
          <p:cNvPr id="9" name="Gruppieren 32">
            <a:extLst>
              <a:ext uri="{FF2B5EF4-FFF2-40B4-BE49-F238E27FC236}">
                <a16:creationId xmlns:a16="http://schemas.microsoft.com/office/drawing/2014/main" id="{14E7C17B-4400-4328-AD1D-4F7E153273BB}"/>
              </a:ext>
            </a:extLst>
          </p:cNvPr>
          <p:cNvGrpSpPr>
            <a:grpSpLocks/>
          </p:cNvGrpSpPr>
          <p:nvPr userDrawn="1"/>
        </p:nvGrpSpPr>
        <p:grpSpPr bwMode="auto">
          <a:xfrm>
            <a:off x="576263" y="5160169"/>
            <a:ext cx="7416800" cy="108347"/>
            <a:chOff x="575556" y="5160466"/>
            <a:chExt cx="7416824" cy="108000"/>
          </a:xfrm>
        </p:grpSpPr>
        <p:sp>
          <p:nvSpPr>
            <p:cNvPr id="10" name="Freihandform 33">
              <a:extLst>
                <a:ext uri="{FF2B5EF4-FFF2-40B4-BE49-F238E27FC236}">
                  <a16:creationId xmlns:a16="http://schemas.microsoft.com/office/drawing/2014/main" id="{263A0A9A-1B7A-4702-8F4D-63591C4ECEB2}"/>
                </a:ext>
              </a:extLst>
            </p:cNvPr>
            <p:cNvSpPr/>
            <p:nvPr userDrawn="1"/>
          </p:nvSpPr>
          <p:spPr bwMode="gray">
            <a:xfrm>
              <a:off x="575556"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GB" sz="1350" dirty="0"/>
            </a:p>
          </p:txBody>
        </p:sp>
        <p:sp>
          <p:nvSpPr>
            <p:cNvPr id="11" name="Freihandform 34">
              <a:extLst>
                <a:ext uri="{FF2B5EF4-FFF2-40B4-BE49-F238E27FC236}">
                  <a16:creationId xmlns:a16="http://schemas.microsoft.com/office/drawing/2014/main" id="{756DC82C-668C-4A32-981E-00A53E9B9CBE}"/>
                </a:ext>
              </a:extLst>
            </p:cNvPr>
            <p:cNvSpPr/>
            <p:nvPr userDrawn="1"/>
          </p:nvSpPr>
          <p:spPr bwMode="gray">
            <a:xfrm>
              <a:off x="4139505"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GB" sz="1350" dirty="0"/>
            </a:p>
          </p:txBody>
        </p:sp>
        <p:sp>
          <p:nvSpPr>
            <p:cNvPr id="12" name="Freihandform 37">
              <a:extLst>
                <a:ext uri="{FF2B5EF4-FFF2-40B4-BE49-F238E27FC236}">
                  <a16:creationId xmlns:a16="http://schemas.microsoft.com/office/drawing/2014/main" id="{BA67813A-3028-4CF4-8CFB-77ACC3789686}"/>
                </a:ext>
              </a:extLst>
            </p:cNvPr>
            <p:cNvSpPr/>
            <p:nvPr userDrawn="1"/>
          </p:nvSpPr>
          <p:spPr bwMode="gray">
            <a:xfrm>
              <a:off x="4428430"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GB" sz="1350" dirty="0"/>
            </a:p>
          </p:txBody>
        </p:sp>
        <p:sp>
          <p:nvSpPr>
            <p:cNvPr id="13" name="Freihandform 40">
              <a:extLst>
                <a:ext uri="{FF2B5EF4-FFF2-40B4-BE49-F238E27FC236}">
                  <a16:creationId xmlns:a16="http://schemas.microsoft.com/office/drawing/2014/main" id="{CC05A8D4-3496-4DE3-9CD9-EB3816736A03}"/>
                </a:ext>
              </a:extLst>
            </p:cNvPr>
            <p:cNvSpPr/>
            <p:nvPr userDrawn="1"/>
          </p:nvSpPr>
          <p:spPr bwMode="gray">
            <a:xfrm>
              <a:off x="7992380"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GB" sz="1350" dirty="0"/>
            </a:p>
          </p:txBody>
        </p:sp>
      </p:grpSp>
      <p:grpSp>
        <p:nvGrpSpPr>
          <p:cNvPr id="14" name="Gruppieren 41">
            <a:extLst>
              <a:ext uri="{FF2B5EF4-FFF2-40B4-BE49-F238E27FC236}">
                <a16:creationId xmlns:a16="http://schemas.microsoft.com/office/drawing/2014/main" id="{04432032-D76B-41F1-8DF7-E75AA671DF1D}"/>
              </a:ext>
            </a:extLst>
          </p:cNvPr>
          <p:cNvGrpSpPr>
            <a:grpSpLocks/>
          </p:cNvGrpSpPr>
          <p:nvPr userDrawn="1"/>
        </p:nvGrpSpPr>
        <p:grpSpPr bwMode="auto">
          <a:xfrm>
            <a:off x="-166688" y="1087042"/>
            <a:ext cx="144463" cy="3668315"/>
            <a:chOff x="-165953" y="1448781"/>
            <a:chExt cx="144001" cy="4891981"/>
          </a:xfrm>
        </p:grpSpPr>
        <p:sp>
          <p:nvSpPr>
            <p:cNvPr id="15" name="Freihandform 22">
              <a:extLst>
                <a:ext uri="{FF2B5EF4-FFF2-40B4-BE49-F238E27FC236}">
                  <a16:creationId xmlns:a16="http://schemas.microsoft.com/office/drawing/2014/main" id="{FFC7A7B3-C216-4AD7-94DD-09D7980BD002}"/>
                </a:ext>
              </a:extLst>
            </p:cNvPr>
            <p:cNvSpPr/>
            <p:nvPr/>
          </p:nvSpPr>
          <p:spPr bwMode="gray">
            <a:xfrm rot="16200000">
              <a:off x="-93952" y="6268761"/>
              <a:ext cx="0" cy="144001"/>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dirty="0"/>
            </a:p>
          </p:txBody>
        </p:sp>
        <p:sp>
          <p:nvSpPr>
            <p:cNvPr id="16" name="Freihandform 23">
              <a:extLst>
                <a:ext uri="{FF2B5EF4-FFF2-40B4-BE49-F238E27FC236}">
                  <a16:creationId xmlns:a16="http://schemas.microsoft.com/office/drawing/2014/main" id="{F301212C-7DA3-4565-9F4B-B06D6ADDA317}"/>
                </a:ext>
              </a:extLst>
            </p:cNvPr>
            <p:cNvSpPr/>
            <p:nvPr/>
          </p:nvSpPr>
          <p:spPr bwMode="gray">
            <a:xfrm rot="16200000">
              <a:off x="-93952" y="1664170"/>
              <a:ext cx="0" cy="144001"/>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dirty="0"/>
            </a:p>
          </p:txBody>
        </p:sp>
        <p:sp>
          <p:nvSpPr>
            <p:cNvPr id="17" name="Freihandform 44">
              <a:extLst>
                <a:ext uri="{FF2B5EF4-FFF2-40B4-BE49-F238E27FC236}">
                  <a16:creationId xmlns:a16="http://schemas.microsoft.com/office/drawing/2014/main" id="{D8227FED-5603-4FA7-B7A8-36AFE3F57F61}"/>
                </a:ext>
              </a:extLst>
            </p:cNvPr>
            <p:cNvSpPr/>
            <p:nvPr userDrawn="1"/>
          </p:nvSpPr>
          <p:spPr bwMode="gray">
            <a:xfrm rot="16200000">
              <a:off x="-93952" y="1376780"/>
              <a:ext cx="0" cy="144001"/>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dirty="0"/>
            </a:p>
          </p:txBody>
        </p:sp>
      </p:grpSp>
      <p:grpSp>
        <p:nvGrpSpPr>
          <p:cNvPr id="18" name="Gruppieren 46">
            <a:extLst>
              <a:ext uri="{FF2B5EF4-FFF2-40B4-BE49-F238E27FC236}">
                <a16:creationId xmlns:a16="http://schemas.microsoft.com/office/drawing/2014/main" id="{A211B776-2945-4AAB-8DBA-D68BE5F41FF5}"/>
              </a:ext>
            </a:extLst>
          </p:cNvPr>
          <p:cNvGrpSpPr>
            <a:grpSpLocks/>
          </p:cNvGrpSpPr>
          <p:nvPr userDrawn="1"/>
        </p:nvGrpSpPr>
        <p:grpSpPr bwMode="auto">
          <a:xfrm>
            <a:off x="9166226" y="1087041"/>
            <a:ext cx="144463" cy="3671888"/>
            <a:chOff x="9166242" y="1448781"/>
            <a:chExt cx="144000" cy="4896542"/>
          </a:xfrm>
        </p:grpSpPr>
        <p:sp>
          <p:nvSpPr>
            <p:cNvPr id="19" name="Freihandform 25">
              <a:extLst>
                <a:ext uri="{FF2B5EF4-FFF2-40B4-BE49-F238E27FC236}">
                  <a16:creationId xmlns:a16="http://schemas.microsoft.com/office/drawing/2014/main" id="{3A02FB87-A6DA-42F8-950E-42BF6863800E}"/>
                </a:ext>
              </a:extLst>
            </p:cNvPr>
            <p:cNvSpPr/>
            <p:nvPr userDrawn="1"/>
          </p:nvSpPr>
          <p:spPr>
            <a:xfrm rot="16200000">
              <a:off x="9238242" y="6273322"/>
              <a:ext cx="0" cy="144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dirty="0"/>
            </a:p>
          </p:txBody>
        </p:sp>
        <p:sp>
          <p:nvSpPr>
            <p:cNvPr id="20" name="Freihandform 47">
              <a:extLst>
                <a:ext uri="{FF2B5EF4-FFF2-40B4-BE49-F238E27FC236}">
                  <a16:creationId xmlns:a16="http://schemas.microsoft.com/office/drawing/2014/main" id="{64E6E341-73E9-4A36-8A5A-D9C4A8A171D8}"/>
                </a:ext>
              </a:extLst>
            </p:cNvPr>
            <p:cNvSpPr/>
            <p:nvPr userDrawn="1"/>
          </p:nvSpPr>
          <p:spPr>
            <a:xfrm rot="16200000">
              <a:off x="9238242" y="1664158"/>
              <a:ext cx="0" cy="144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dirty="0"/>
            </a:p>
          </p:txBody>
        </p:sp>
        <p:sp>
          <p:nvSpPr>
            <p:cNvPr id="21" name="Freihandform 48">
              <a:extLst>
                <a:ext uri="{FF2B5EF4-FFF2-40B4-BE49-F238E27FC236}">
                  <a16:creationId xmlns:a16="http://schemas.microsoft.com/office/drawing/2014/main" id="{1A9B4F8B-B8ED-4852-9105-1DA716881310}"/>
                </a:ext>
              </a:extLst>
            </p:cNvPr>
            <p:cNvSpPr/>
            <p:nvPr userDrawn="1"/>
          </p:nvSpPr>
          <p:spPr>
            <a:xfrm rot="16200000">
              <a:off x="9238242" y="1376780"/>
              <a:ext cx="0" cy="144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dirty="0"/>
            </a:p>
          </p:txBody>
        </p:sp>
      </p:grpSp>
      <p:pic>
        <p:nvPicPr>
          <p:cNvPr id="22" name="Picture 2">
            <a:extLst>
              <a:ext uri="{FF2B5EF4-FFF2-40B4-BE49-F238E27FC236}">
                <a16:creationId xmlns:a16="http://schemas.microsoft.com/office/drawing/2014/main" id="{42F3738C-AEFD-4451-A527-439368341E67}"/>
              </a:ext>
            </a:extLst>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4899025" y="1163241"/>
            <a:ext cx="3671888" cy="3500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 name="Picture 3">
            <a:extLst>
              <a:ext uri="{FF2B5EF4-FFF2-40B4-BE49-F238E27FC236}">
                <a16:creationId xmlns:a16="http://schemas.microsoft.com/office/drawing/2014/main" id="{A15C3FB1-FC7F-47EC-862D-E3587699011A}"/>
              </a:ext>
            </a:extLst>
          </p:cNvPr>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576263" y="319088"/>
            <a:ext cx="1871662" cy="202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2" name="Titel 1"/>
          <p:cNvSpPr>
            <a:spLocks noGrp="1"/>
          </p:cNvSpPr>
          <p:nvPr>
            <p:ph type="ctrTitle"/>
          </p:nvPr>
        </p:nvSpPr>
        <p:spPr bwMode="gray">
          <a:xfrm>
            <a:off x="4427538" y="2166938"/>
            <a:ext cx="3564842" cy="1649063"/>
          </a:xfrm>
          <a:noFill/>
        </p:spPr>
        <p:txBody>
          <a:bodyPr rtlCol="0" anchor="b">
            <a:noAutofit/>
          </a:bodyPr>
          <a:lstStyle>
            <a:lvl1pPr>
              <a:defRPr lang="en-GB" sz="2100" b="0" noProof="0" dirty="0">
                <a:solidFill>
                  <a:schemeClr val="tx1"/>
                </a:solidFill>
              </a:defRPr>
            </a:lvl1pPr>
          </a:lstStyle>
          <a:p>
            <a:pPr lvl="0"/>
            <a:r>
              <a:rPr lang="de-DE" noProof="0"/>
              <a:t>Titelmasterformat durch Klicken bearbeiten</a:t>
            </a:r>
            <a:endParaRPr lang="de-DE" noProof="0" dirty="0"/>
          </a:p>
        </p:txBody>
      </p:sp>
      <p:sp>
        <p:nvSpPr>
          <p:cNvPr id="24" name="Fußzeilenplatzhalter 4">
            <a:extLst>
              <a:ext uri="{FF2B5EF4-FFF2-40B4-BE49-F238E27FC236}">
                <a16:creationId xmlns:a16="http://schemas.microsoft.com/office/drawing/2014/main" id="{4EFA6F6A-C35A-4BD0-8F3D-6A1A650FE978}"/>
              </a:ext>
            </a:extLst>
          </p:cNvPr>
          <p:cNvSpPr>
            <a:spLocks noGrp="1"/>
          </p:cNvSpPr>
          <p:nvPr>
            <p:ph type="ftr" sz="quarter" idx="10"/>
          </p:nvPr>
        </p:nvSpPr>
        <p:spPr>
          <a:xfrm>
            <a:off x="4427539" y="3921919"/>
            <a:ext cx="3563937" cy="115491"/>
          </a:xfrm>
        </p:spPr>
        <p:txBody>
          <a:bodyPr anchor="t" anchorCtr="0"/>
          <a:lstStyle>
            <a:lvl1pPr>
              <a:defRPr>
                <a:solidFill>
                  <a:schemeClr val="tx1"/>
                </a:solidFill>
              </a:defRPr>
            </a:lvl1pPr>
          </a:lstStyle>
          <a:p>
            <a:pPr>
              <a:defRPr/>
            </a:pPr>
            <a:r>
              <a:rPr lang="de-DE"/>
              <a:t>Westnetz GmbH · Name · TT Monat JJJJ</a:t>
            </a:r>
            <a:endParaRPr lang="de-DE" dirty="0"/>
          </a:p>
        </p:txBody>
      </p:sp>
    </p:spTree>
    <p:extLst>
      <p:ext uri="{BB962C8B-B14F-4D97-AF65-F5344CB8AC3E}">
        <p14:creationId xmlns:p14="http://schemas.microsoft.com/office/powerpoint/2010/main" val="91449038"/>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showMasterSp="0" preserve="1" userDrawn="1">
  <p:cSld name="Titelfolie 06">
    <p:bg>
      <p:bgPr>
        <a:solidFill>
          <a:srgbClr val="00875A"/>
        </a:solidFill>
        <a:effectLst/>
      </p:bgPr>
    </p:bg>
    <p:spTree>
      <p:nvGrpSpPr>
        <p:cNvPr id="1" name=""/>
        <p:cNvGrpSpPr/>
        <p:nvPr/>
      </p:nvGrpSpPr>
      <p:grpSpPr>
        <a:xfrm>
          <a:off x="0" y="0"/>
          <a:ext cx="0" cy="0"/>
          <a:chOff x="0" y="0"/>
          <a:chExt cx="0" cy="0"/>
        </a:xfrm>
      </p:grpSpPr>
      <p:graphicFrame>
        <p:nvGraphicFramePr>
          <p:cNvPr id="3" name="Objekt 26" hidden="1">
            <a:extLst>
              <a:ext uri="{FF2B5EF4-FFF2-40B4-BE49-F238E27FC236}">
                <a16:creationId xmlns:a16="http://schemas.microsoft.com/office/drawing/2014/main" id="{C1F03A06-CCCF-43F3-A354-2DDECCD6E67F}"/>
              </a:ext>
            </a:extLst>
          </p:cNvPr>
          <p:cNvGraphicFramePr>
            <a:graphicFrameLocks noChangeAspect="1"/>
          </p:cNvGraphicFramePr>
          <p:nvPr userDrawn="1">
            <p:custDataLst>
              <p:tags r:id="rId1"/>
            </p:custDataLst>
          </p:nvPr>
        </p:nvGraphicFramePr>
        <p:xfrm>
          <a:off x="1589" y="1192"/>
          <a:ext cx="1587" cy="2381"/>
        </p:xfrm>
        <a:graphic>
          <a:graphicData uri="http://schemas.openxmlformats.org/presentationml/2006/ole">
            <mc:AlternateContent xmlns:mc="http://schemas.openxmlformats.org/markup-compatibility/2006">
              <mc:Choice xmlns:v="urn:schemas-microsoft-com:vml" Requires="v">
                <p:oleObj name="think-cell Folie" r:id="rId3" imgW="360" imgH="360" progId="TCLayout.ActiveDocument.1">
                  <p:embed/>
                </p:oleObj>
              </mc:Choice>
              <mc:Fallback>
                <p:oleObj name="think-cell Folie" r:id="rId3" imgW="360" imgH="360" progId="TCLayout.ActiveDocument.1">
                  <p:embed/>
                  <p:pic>
                    <p:nvPicPr>
                      <p:cNvPr id="3" name="Objekt 26" hidden="1">
                        <a:extLst>
                          <a:ext uri="{FF2B5EF4-FFF2-40B4-BE49-F238E27FC236}">
                            <a16:creationId xmlns:a16="http://schemas.microsoft.com/office/drawing/2014/main" id="{C1F03A06-CCCF-43F3-A354-2DDECCD6E67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9" y="1192"/>
                        <a:ext cx="1587" cy="2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4" name="Gruppieren 27">
            <a:extLst>
              <a:ext uri="{FF2B5EF4-FFF2-40B4-BE49-F238E27FC236}">
                <a16:creationId xmlns:a16="http://schemas.microsoft.com/office/drawing/2014/main" id="{D097DDA2-5391-43AE-A408-3377D87D4551}"/>
              </a:ext>
            </a:extLst>
          </p:cNvPr>
          <p:cNvGrpSpPr>
            <a:grpSpLocks/>
          </p:cNvGrpSpPr>
          <p:nvPr userDrawn="1"/>
        </p:nvGrpSpPr>
        <p:grpSpPr bwMode="auto">
          <a:xfrm>
            <a:off x="576263" y="-125016"/>
            <a:ext cx="7416800" cy="108347"/>
            <a:chOff x="575556" y="-124966"/>
            <a:chExt cx="7416824" cy="108000"/>
          </a:xfrm>
        </p:grpSpPr>
        <p:sp>
          <p:nvSpPr>
            <p:cNvPr id="5" name="Freihandform 28">
              <a:extLst>
                <a:ext uri="{FF2B5EF4-FFF2-40B4-BE49-F238E27FC236}">
                  <a16:creationId xmlns:a16="http://schemas.microsoft.com/office/drawing/2014/main" id="{D9BAD861-4206-4EAC-A678-722BC34DD26F}"/>
                </a:ext>
              </a:extLst>
            </p:cNvPr>
            <p:cNvSpPr/>
            <p:nvPr userDrawn="1"/>
          </p:nvSpPr>
          <p:spPr>
            <a:xfrm>
              <a:off x="575556"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a:p>
          </p:txBody>
        </p:sp>
        <p:sp>
          <p:nvSpPr>
            <p:cNvPr id="6" name="Freihandform 29">
              <a:extLst>
                <a:ext uri="{FF2B5EF4-FFF2-40B4-BE49-F238E27FC236}">
                  <a16:creationId xmlns:a16="http://schemas.microsoft.com/office/drawing/2014/main" id="{C333D13D-721C-4469-914E-EDBB955D9FC2}"/>
                </a:ext>
              </a:extLst>
            </p:cNvPr>
            <p:cNvSpPr/>
            <p:nvPr userDrawn="1"/>
          </p:nvSpPr>
          <p:spPr>
            <a:xfrm>
              <a:off x="4139505"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a:p>
          </p:txBody>
        </p:sp>
        <p:sp>
          <p:nvSpPr>
            <p:cNvPr id="7" name="Freihandform 30">
              <a:extLst>
                <a:ext uri="{FF2B5EF4-FFF2-40B4-BE49-F238E27FC236}">
                  <a16:creationId xmlns:a16="http://schemas.microsoft.com/office/drawing/2014/main" id="{A2CFE03E-3EBA-4B29-BCA0-A3865382DE47}"/>
                </a:ext>
              </a:extLst>
            </p:cNvPr>
            <p:cNvSpPr/>
            <p:nvPr userDrawn="1"/>
          </p:nvSpPr>
          <p:spPr>
            <a:xfrm>
              <a:off x="4428430"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a:p>
          </p:txBody>
        </p:sp>
        <p:sp>
          <p:nvSpPr>
            <p:cNvPr id="8" name="Freihandform 31">
              <a:extLst>
                <a:ext uri="{FF2B5EF4-FFF2-40B4-BE49-F238E27FC236}">
                  <a16:creationId xmlns:a16="http://schemas.microsoft.com/office/drawing/2014/main" id="{FE0D888B-8450-475A-B32C-E20FB0F58B00}"/>
                </a:ext>
              </a:extLst>
            </p:cNvPr>
            <p:cNvSpPr/>
            <p:nvPr userDrawn="1"/>
          </p:nvSpPr>
          <p:spPr>
            <a:xfrm>
              <a:off x="7992380"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a:p>
          </p:txBody>
        </p:sp>
      </p:grpSp>
      <p:grpSp>
        <p:nvGrpSpPr>
          <p:cNvPr id="9" name="Gruppieren 32">
            <a:extLst>
              <a:ext uri="{FF2B5EF4-FFF2-40B4-BE49-F238E27FC236}">
                <a16:creationId xmlns:a16="http://schemas.microsoft.com/office/drawing/2014/main" id="{552F8FE1-901E-45B3-B997-6CE1C7BE893B}"/>
              </a:ext>
            </a:extLst>
          </p:cNvPr>
          <p:cNvGrpSpPr>
            <a:grpSpLocks/>
          </p:cNvGrpSpPr>
          <p:nvPr userDrawn="1"/>
        </p:nvGrpSpPr>
        <p:grpSpPr bwMode="auto">
          <a:xfrm>
            <a:off x="576263" y="5160169"/>
            <a:ext cx="7416800" cy="108347"/>
            <a:chOff x="575556" y="5160466"/>
            <a:chExt cx="7416824" cy="108000"/>
          </a:xfrm>
        </p:grpSpPr>
        <p:sp>
          <p:nvSpPr>
            <p:cNvPr id="10" name="Freihandform 33">
              <a:extLst>
                <a:ext uri="{FF2B5EF4-FFF2-40B4-BE49-F238E27FC236}">
                  <a16:creationId xmlns:a16="http://schemas.microsoft.com/office/drawing/2014/main" id="{2759F8CD-DE0C-414A-82FA-F7A3C8773556}"/>
                </a:ext>
              </a:extLst>
            </p:cNvPr>
            <p:cNvSpPr/>
            <p:nvPr userDrawn="1"/>
          </p:nvSpPr>
          <p:spPr bwMode="gray">
            <a:xfrm>
              <a:off x="575556"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GB" sz="1350" dirty="0"/>
            </a:p>
          </p:txBody>
        </p:sp>
        <p:sp>
          <p:nvSpPr>
            <p:cNvPr id="11" name="Freihandform 34">
              <a:extLst>
                <a:ext uri="{FF2B5EF4-FFF2-40B4-BE49-F238E27FC236}">
                  <a16:creationId xmlns:a16="http://schemas.microsoft.com/office/drawing/2014/main" id="{52E3CA06-FC88-4841-A5CD-60A74D9A9C37}"/>
                </a:ext>
              </a:extLst>
            </p:cNvPr>
            <p:cNvSpPr/>
            <p:nvPr userDrawn="1"/>
          </p:nvSpPr>
          <p:spPr bwMode="gray">
            <a:xfrm>
              <a:off x="4139505"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GB" sz="1350" dirty="0"/>
            </a:p>
          </p:txBody>
        </p:sp>
        <p:sp>
          <p:nvSpPr>
            <p:cNvPr id="12" name="Freihandform 37">
              <a:extLst>
                <a:ext uri="{FF2B5EF4-FFF2-40B4-BE49-F238E27FC236}">
                  <a16:creationId xmlns:a16="http://schemas.microsoft.com/office/drawing/2014/main" id="{27560CFA-A5D6-487D-9DCE-966F64A4820E}"/>
                </a:ext>
              </a:extLst>
            </p:cNvPr>
            <p:cNvSpPr/>
            <p:nvPr userDrawn="1"/>
          </p:nvSpPr>
          <p:spPr bwMode="gray">
            <a:xfrm>
              <a:off x="4428430"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GB" sz="1350" dirty="0"/>
            </a:p>
          </p:txBody>
        </p:sp>
        <p:sp>
          <p:nvSpPr>
            <p:cNvPr id="13" name="Freihandform 40">
              <a:extLst>
                <a:ext uri="{FF2B5EF4-FFF2-40B4-BE49-F238E27FC236}">
                  <a16:creationId xmlns:a16="http://schemas.microsoft.com/office/drawing/2014/main" id="{4AC7D738-BFB2-4022-BEC6-A54EB59E3C8B}"/>
                </a:ext>
              </a:extLst>
            </p:cNvPr>
            <p:cNvSpPr/>
            <p:nvPr userDrawn="1"/>
          </p:nvSpPr>
          <p:spPr bwMode="gray">
            <a:xfrm>
              <a:off x="7992380"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GB" sz="1350" dirty="0"/>
            </a:p>
          </p:txBody>
        </p:sp>
      </p:grpSp>
      <p:grpSp>
        <p:nvGrpSpPr>
          <p:cNvPr id="14" name="Gruppieren 41">
            <a:extLst>
              <a:ext uri="{FF2B5EF4-FFF2-40B4-BE49-F238E27FC236}">
                <a16:creationId xmlns:a16="http://schemas.microsoft.com/office/drawing/2014/main" id="{F586D8C9-53B9-4BD6-8071-AED4FEF4ADA7}"/>
              </a:ext>
            </a:extLst>
          </p:cNvPr>
          <p:cNvGrpSpPr>
            <a:grpSpLocks/>
          </p:cNvGrpSpPr>
          <p:nvPr userDrawn="1"/>
        </p:nvGrpSpPr>
        <p:grpSpPr bwMode="auto">
          <a:xfrm>
            <a:off x="-166688" y="1087042"/>
            <a:ext cx="144463" cy="3668315"/>
            <a:chOff x="-165953" y="1448781"/>
            <a:chExt cx="144001" cy="4891981"/>
          </a:xfrm>
        </p:grpSpPr>
        <p:sp>
          <p:nvSpPr>
            <p:cNvPr id="15" name="Freihandform 22">
              <a:extLst>
                <a:ext uri="{FF2B5EF4-FFF2-40B4-BE49-F238E27FC236}">
                  <a16:creationId xmlns:a16="http://schemas.microsoft.com/office/drawing/2014/main" id="{5504D537-5B4A-460B-92CD-256B5141C2D3}"/>
                </a:ext>
              </a:extLst>
            </p:cNvPr>
            <p:cNvSpPr/>
            <p:nvPr/>
          </p:nvSpPr>
          <p:spPr bwMode="gray">
            <a:xfrm rot="16200000">
              <a:off x="-93952" y="6268761"/>
              <a:ext cx="0" cy="144001"/>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dirty="0"/>
            </a:p>
          </p:txBody>
        </p:sp>
        <p:sp>
          <p:nvSpPr>
            <p:cNvPr id="16" name="Freihandform 23">
              <a:extLst>
                <a:ext uri="{FF2B5EF4-FFF2-40B4-BE49-F238E27FC236}">
                  <a16:creationId xmlns:a16="http://schemas.microsoft.com/office/drawing/2014/main" id="{91834065-9B47-477A-A5B9-1F87906ADACB}"/>
                </a:ext>
              </a:extLst>
            </p:cNvPr>
            <p:cNvSpPr/>
            <p:nvPr/>
          </p:nvSpPr>
          <p:spPr bwMode="gray">
            <a:xfrm rot="16200000">
              <a:off x="-93952" y="1664170"/>
              <a:ext cx="0" cy="144001"/>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dirty="0"/>
            </a:p>
          </p:txBody>
        </p:sp>
        <p:sp>
          <p:nvSpPr>
            <p:cNvPr id="17" name="Freihandform 44">
              <a:extLst>
                <a:ext uri="{FF2B5EF4-FFF2-40B4-BE49-F238E27FC236}">
                  <a16:creationId xmlns:a16="http://schemas.microsoft.com/office/drawing/2014/main" id="{F7FADD25-7CFC-41D3-BFE0-65EB5406D656}"/>
                </a:ext>
              </a:extLst>
            </p:cNvPr>
            <p:cNvSpPr/>
            <p:nvPr userDrawn="1"/>
          </p:nvSpPr>
          <p:spPr bwMode="gray">
            <a:xfrm rot="16200000">
              <a:off x="-93952" y="1376780"/>
              <a:ext cx="0" cy="144001"/>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dirty="0"/>
            </a:p>
          </p:txBody>
        </p:sp>
      </p:grpSp>
      <p:grpSp>
        <p:nvGrpSpPr>
          <p:cNvPr id="18" name="Gruppieren 46">
            <a:extLst>
              <a:ext uri="{FF2B5EF4-FFF2-40B4-BE49-F238E27FC236}">
                <a16:creationId xmlns:a16="http://schemas.microsoft.com/office/drawing/2014/main" id="{771CE4A6-3650-4184-AFDC-2479A851AAC2}"/>
              </a:ext>
            </a:extLst>
          </p:cNvPr>
          <p:cNvGrpSpPr>
            <a:grpSpLocks/>
          </p:cNvGrpSpPr>
          <p:nvPr userDrawn="1"/>
        </p:nvGrpSpPr>
        <p:grpSpPr bwMode="auto">
          <a:xfrm>
            <a:off x="9166226" y="1087041"/>
            <a:ext cx="144463" cy="3671888"/>
            <a:chOff x="9166242" y="1448781"/>
            <a:chExt cx="144000" cy="4896542"/>
          </a:xfrm>
        </p:grpSpPr>
        <p:sp>
          <p:nvSpPr>
            <p:cNvPr id="19" name="Freihandform 25">
              <a:extLst>
                <a:ext uri="{FF2B5EF4-FFF2-40B4-BE49-F238E27FC236}">
                  <a16:creationId xmlns:a16="http://schemas.microsoft.com/office/drawing/2014/main" id="{17AF9D11-4695-4675-A917-752BE93701BC}"/>
                </a:ext>
              </a:extLst>
            </p:cNvPr>
            <p:cNvSpPr/>
            <p:nvPr userDrawn="1"/>
          </p:nvSpPr>
          <p:spPr>
            <a:xfrm rot="16200000">
              <a:off x="9238242" y="6273322"/>
              <a:ext cx="0" cy="144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dirty="0"/>
            </a:p>
          </p:txBody>
        </p:sp>
        <p:sp>
          <p:nvSpPr>
            <p:cNvPr id="20" name="Freihandform 47">
              <a:extLst>
                <a:ext uri="{FF2B5EF4-FFF2-40B4-BE49-F238E27FC236}">
                  <a16:creationId xmlns:a16="http://schemas.microsoft.com/office/drawing/2014/main" id="{7B6118A6-FBCF-4139-B6EC-F528894CFF78}"/>
                </a:ext>
              </a:extLst>
            </p:cNvPr>
            <p:cNvSpPr/>
            <p:nvPr userDrawn="1"/>
          </p:nvSpPr>
          <p:spPr>
            <a:xfrm rot="16200000">
              <a:off x="9238242" y="1664158"/>
              <a:ext cx="0" cy="144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dirty="0"/>
            </a:p>
          </p:txBody>
        </p:sp>
        <p:sp>
          <p:nvSpPr>
            <p:cNvPr id="21" name="Freihandform 47">
              <a:extLst>
                <a:ext uri="{FF2B5EF4-FFF2-40B4-BE49-F238E27FC236}">
                  <a16:creationId xmlns:a16="http://schemas.microsoft.com/office/drawing/2014/main" id="{81FAC524-643B-4C9E-8017-A6235432B465}"/>
                </a:ext>
              </a:extLst>
            </p:cNvPr>
            <p:cNvSpPr/>
            <p:nvPr userDrawn="1"/>
          </p:nvSpPr>
          <p:spPr>
            <a:xfrm rot="16200000">
              <a:off x="9238242" y="1376780"/>
              <a:ext cx="0" cy="144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dirty="0"/>
            </a:p>
          </p:txBody>
        </p:sp>
      </p:grpSp>
      <p:pic>
        <p:nvPicPr>
          <p:cNvPr id="22" name="Picture 313">
            <a:extLst>
              <a:ext uri="{FF2B5EF4-FFF2-40B4-BE49-F238E27FC236}">
                <a16:creationId xmlns:a16="http://schemas.microsoft.com/office/drawing/2014/main" id="{91CC51CC-1204-4830-8C8E-16CDEF25C560}"/>
              </a:ext>
            </a:extLst>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black">
          <a:xfrm>
            <a:off x="4899025" y="1163241"/>
            <a:ext cx="3671888" cy="3500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 name="Picture 4">
            <a:extLst>
              <a:ext uri="{FF2B5EF4-FFF2-40B4-BE49-F238E27FC236}">
                <a16:creationId xmlns:a16="http://schemas.microsoft.com/office/drawing/2014/main" id="{F160D1EE-04E6-4C99-80CE-6258922829CE}"/>
              </a:ext>
            </a:extLst>
          </p:cNvPr>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black">
          <a:xfrm>
            <a:off x="576263" y="319088"/>
            <a:ext cx="1871662" cy="202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2" name="Titel 1"/>
          <p:cNvSpPr>
            <a:spLocks noGrp="1"/>
          </p:cNvSpPr>
          <p:nvPr>
            <p:ph type="ctrTitle"/>
          </p:nvPr>
        </p:nvSpPr>
        <p:spPr bwMode="blackWhite">
          <a:xfrm>
            <a:off x="4428001" y="2166938"/>
            <a:ext cx="3565063" cy="1649163"/>
          </a:xfrm>
          <a:noFill/>
        </p:spPr>
        <p:txBody>
          <a:bodyPr anchor="b">
            <a:noAutofit/>
          </a:bodyPr>
          <a:lstStyle>
            <a:lvl1pPr>
              <a:defRPr sz="2100" b="0">
                <a:solidFill>
                  <a:schemeClr val="bg1"/>
                </a:solidFill>
              </a:defRPr>
            </a:lvl1pPr>
          </a:lstStyle>
          <a:p>
            <a:r>
              <a:rPr lang="de-DE" noProof="0"/>
              <a:t>Titelmasterformat durch Klicken bearbeiten</a:t>
            </a:r>
            <a:endParaRPr lang="de-DE" noProof="0" dirty="0"/>
          </a:p>
        </p:txBody>
      </p:sp>
      <p:sp>
        <p:nvSpPr>
          <p:cNvPr id="24" name="Fußzeilenplatzhalter 4">
            <a:extLst>
              <a:ext uri="{FF2B5EF4-FFF2-40B4-BE49-F238E27FC236}">
                <a16:creationId xmlns:a16="http://schemas.microsoft.com/office/drawing/2014/main" id="{C908990C-1AFD-4CA3-A389-864180F509F7}"/>
              </a:ext>
            </a:extLst>
          </p:cNvPr>
          <p:cNvSpPr>
            <a:spLocks noGrp="1"/>
          </p:cNvSpPr>
          <p:nvPr>
            <p:ph type="ftr" sz="quarter" idx="10"/>
          </p:nvPr>
        </p:nvSpPr>
        <p:spPr bwMode="blackWhite">
          <a:xfrm>
            <a:off x="4427539" y="3921919"/>
            <a:ext cx="3565525" cy="115491"/>
          </a:xfrm>
        </p:spPr>
        <p:txBody>
          <a:bodyPr anchor="t" anchorCtr="0"/>
          <a:lstStyle>
            <a:lvl1pPr>
              <a:defRPr>
                <a:solidFill>
                  <a:schemeClr val="bg1"/>
                </a:solidFill>
              </a:defRPr>
            </a:lvl1pPr>
          </a:lstStyle>
          <a:p>
            <a:pPr>
              <a:defRPr/>
            </a:pPr>
            <a:r>
              <a:rPr lang="de-DE"/>
              <a:t>Westnetz GmbH · Name · TT Monat JJJJ</a:t>
            </a:r>
            <a:endParaRPr lang="de-DE" dirty="0"/>
          </a:p>
        </p:txBody>
      </p:sp>
    </p:spTree>
    <p:extLst>
      <p:ext uri="{BB962C8B-B14F-4D97-AF65-F5344CB8AC3E}">
        <p14:creationId xmlns:p14="http://schemas.microsoft.com/office/powerpoint/2010/main" val="3542188989"/>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showMasterSp="0" preserve="1" userDrawn="1">
  <p:cSld name="Agenda Druck">
    <p:spTree>
      <p:nvGrpSpPr>
        <p:cNvPr id="1" name=""/>
        <p:cNvGrpSpPr/>
        <p:nvPr/>
      </p:nvGrpSpPr>
      <p:grpSpPr>
        <a:xfrm>
          <a:off x="0" y="0"/>
          <a:ext cx="0" cy="0"/>
          <a:chOff x="0" y="0"/>
          <a:chExt cx="0" cy="0"/>
        </a:xfrm>
      </p:grpSpPr>
      <p:graphicFrame>
        <p:nvGraphicFramePr>
          <p:cNvPr id="2" name="Objekt 12" hidden="1">
            <a:extLst>
              <a:ext uri="{FF2B5EF4-FFF2-40B4-BE49-F238E27FC236}">
                <a16:creationId xmlns:a16="http://schemas.microsoft.com/office/drawing/2014/main" id="{44DB87A5-C01D-4A8E-9FE9-8222C36E7CDF}"/>
              </a:ext>
            </a:extLst>
          </p:cNvPr>
          <p:cNvGraphicFramePr>
            <a:graphicFrameLocks noChangeAspect="1"/>
          </p:cNvGraphicFramePr>
          <p:nvPr>
            <p:custDataLst>
              <p:tags r:id="rId1"/>
            </p:custDataLst>
          </p:nvPr>
        </p:nvGraphicFramePr>
        <p:xfrm>
          <a:off x="1589" y="1192"/>
          <a:ext cx="1587" cy="2381"/>
        </p:xfrm>
        <a:graphic>
          <a:graphicData uri="http://schemas.openxmlformats.org/presentationml/2006/ole">
            <mc:AlternateContent xmlns:mc="http://schemas.openxmlformats.org/markup-compatibility/2006">
              <mc:Choice xmlns:v="urn:schemas-microsoft-com:vml" Requires="v">
                <p:oleObj name="think-cell Folie" r:id="rId3" imgW="360" imgH="360" progId="TCLayout.ActiveDocument.1">
                  <p:embed/>
                </p:oleObj>
              </mc:Choice>
              <mc:Fallback>
                <p:oleObj name="think-cell Folie" r:id="rId3" imgW="360" imgH="360" progId="TCLayout.ActiveDocument.1">
                  <p:embed/>
                  <p:pic>
                    <p:nvPicPr>
                      <p:cNvPr id="2" name="Objekt 12" hidden="1">
                        <a:extLst>
                          <a:ext uri="{FF2B5EF4-FFF2-40B4-BE49-F238E27FC236}">
                            <a16:creationId xmlns:a16="http://schemas.microsoft.com/office/drawing/2014/main" id="{44DB87A5-C01D-4A8E-9FE9-8222C36E7CD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9" y="1192"/>
                        <a:ext cx="1587" cy="2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3" name="Gruppieren 20">
            <a:extLst>
              <a:ext uri="{FF2B5EF4-FFF2-40B4-BE49-F238E27FC236}">
                <a16:creationId xmlns:a16="http://schemas.microsoft.com/office/drawing/2014/main" id="{5A9353C2-E7C5-4A4C-9EBB-AA3CC03FA868}"/>
              </a:ext>
            </a:extLst>
          </p:cNvPr>
          <p:cNvGrpSpPr>
            <a:grpSpLocks/>
          </p:cNvGrpSpPr>
          <p:nvPr/>
        </p:nvGrpSpPr>
        <p:grpSpPr bwMode="auto">
          <a:xfrm>
            <a:off x="576263" y="-125016"/>
            <a:ext cx="7416800" cy="108347"/>
            <a:chOff x="575556" y="-124966"/>
            <a:chExt cx="7416824" cy="108000"/>
          </a:xfrm>
        </p:grpSpPr>
        <p:sp>
          <p:nvSpPr>
            <p:cNvPr id="4" name="Freihandform 28">
              <a:extLst>
                <a:ext uri="{FF2B5EF4-FFF2-40B4-BE49-F238E27FC236}">
                  <a16:creationId xmlns:a16="http://schemas.microsoft.com/office/drawing/2014/main" id="{170C0168-BA40-4733-B228-7FE345BE1F11}"/>
                </a:ext>
              </a:extLst>
            </p:cNvPr>
            <p:cNvSpPr/>
            <p:nvPr userDrawn="1"/>
          </p:nvSpPr>
          <p:spPr>
            <a:xfrm>
              <a:off x="575556"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dirty="0"/>
            </a:p>
          </p:txBody>
        </p:sp>
        <p:sp>
          <p:nvSpPr>
            <p:cNvPr id="5" name="Freihandform 29">
              <a:extLst>
                <a:ext uri="{FF2B5EF4-FFF2-40B4-BE49-F238E27FC236}">
                  <a16:creationId xmlns:a16="http://schemas.microsoft.com/office/drawing/2014/main" id="{CB300264-9BA3-4DE9-A649-0B7CF50D06EB}"/>
                </a:ext>
              </a:extLst>
            </p:cNvPr>
            <p:cNvSpPr/>
            <p:nvPr userDrawn="1"/>
          </p:nvSpPr>
          <p:spPr>
            <a:xfrm>
              <a:off x="4139505"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dirty="0"/>
            </a:p>
          </p:txBody>
        </p:sp>
        <p:sp>
          <p:nvSpPr>
            <p:cNvPr id="6" name="Freihandform 30">
              <a:extLst>
                <a:ext uri="{FF2B5EF4-FFF2-40B4-BE49-F238E27FC236}">
                  <a16:creationId xmlns:a16="http://schemas.microsoft.com/office/drawing/2014/main" id="{353C4D09-CC97-4A65-8D65-0381256769C0}"/>
                </a:ext>
              </a:extLst>
            </p:cNvPr>
            <p:cNvSpPr/>
            <p:nvPr userDrawn="1"/>
          </p:nvSpPr>
          <p:spPr>
            <a:xfrm>
              <a:off x="4428430"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dirty="0"/>
            </a:p>
          </p:txBody>
        </p:sp>
        <p:sp>
          <p:nvSpPr>
            <p:cNvPr id="7" name="Freihandform 31">
              <a:extLst>
                <a:ext uri="{FF2B5EF4-FFF2-40B4-BE49-F238E27FC236}">
                  <a16:creationId xmlns:a16="http://schemas.microsoft.com/office/drawing/2014/main" id="{1EE74D5E-22F3-4252-8368-D1485B29EF51}"/>
                </a:ext>
              </a:extLst>
            </p:cNvPr>
            <p:cNvSpPr/>
            <p:nvPr userDrawn="1"/>
          </p:nvSpPr>
          <p:spPr>
            <a:xfrm>
              <a:off x="7992380"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dirty="0"/>
            </a:p>
          </p:txBody>
        </p:sp>
      </p:grpSp>
      <p:grpSp>
        <p:nvGrpSpPr>
          <p:cNvPr id="8" name="Gruppieren 44">
            <a:extLst>
              <a:ext uri="{FF2B5EF4-FFF2-40B4-BE49-F238E27FC236}">
                <a16:creationId xmlns:a16="http://schemas.microsoft.com/office/drawing/2014/main" id="{75482284-E276-440E-BEDE-EA1F79335CA2}"/>
              </a:ext>
            </a:extLst>
          </p:cNvPr>
          <p:cNvGrpSpPr>
            <a:grpSpLocks/>
          </p:cNvGrpSpPr>
          <p:nvPr/>
        </p:nvGrpSpPr>
        <p:grpSpPr bwMode="auto">
          <a:xfrm>
            <a:off x="576263" y="5160169"/>
            <a:ext cx="7416800" cy="108347"/>
            <a:chOff x="575556" y="5160466"/>
            <a:chExt cx="7416824" cy="108000"/>
          </a:xfrm>
        </p:grpSpPr>
        <p:sp>
          <p:nvSpPr>
            <p:cNvPr id="9" name="Freihandform 33">
              <a:extLst>
                <a:ext uri="{FF2B5EF4-FFF2-40B4-BE49-F238E27FC236}">
                  <a16:creationId xmlns:a16="http://schemas.microsoft.com/office/drawing/2014/main" id="{9A8D27F9-44FA-47CF-8302-06F568533AFD}"/>
                </a:ext>
              </a:extLst>
            </p:cNvPr>
            <p:cNvSpPr/>
            <p:nvPr userDrawn="1"/>
          </p:nvSpPr>
          <p:spPr bwMode="gray">
            <a:xfrm>
              <a:off x="575556"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dirty="0"/>
            </a:p>
          </p:txBody>
        </p:sp>
        <p:sp>
          <p:nvSpPr>
            <p:cNvPr id="10" name="Freihandform 34">
              <a:extLst>
                <a:ext uri="{FF2B5EF4-FFF2-40B4-BE49-F238E27FC236}">
                  <a16:creationId xmlns:a16="http://schemas.microsoft.com/office/drawing/2014/main" id="{7A472FC6-6C0E-47E0-ABB1-583B6C773E89}"/>
                </a:ext>
              </a:extLst>
            </p:cNvPr>
            <p:cNvSpPr/>
            <p:nvPr userDrawn="1"/>
          </p:nvSpPr>
          <p:spPr bwMode="gray">
            <a:xfrm>
              <a:off x="4139505"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dirty="0"/>
            </a:p>
          </p:txBody>
        </p:sp>
        <p:sp>
          <p:nvSpPr>
            <p:cNvPr id="11" name="Freihandform 37">
              <a:extLst>
                <a:ext uri="{FF2B5EF4-FFF2-40B4-BE49-F238E27FC236}">
                  <a16:creationId xmlns:a16="http://schemas.microsoft.com/office/drawing/2014/main" id="{B13FAAC1-9E8B-4B97-941E-50CDD0868479}"/>
                </a:ext>
              </a:extLst>
            </p:cNvPr>
            <p:cNvSpPr/>
            <p:nvPr userDrawn="1"/>
          </p:nvSpPr>
          <p:spPr bwMode="gray">
            <a:xfrm>
              <a:off x="4428430"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dirty="0"/>
            </a:p>
          </p:txBody>
        </p:sp>
        <p:sp>
          <p:nvSpPr>
            <p:cNvPr id="12" name="Freihandform 40">
              <a:extLst>
                <a:ext uri="{FF2B5EF4-FFF2-40B4-BE49-F238E27FC236}">
                  <a16:creationId xmlns:a16="http://schemas.microsoft.com/office/drawing/2014/main" id="{3CB216B5-771B-482E-9E24-86CB67D3E9A3}"/>
                </a:ext>
              </a:extLst>
            </p:cNvPr>
            <p:cNvSpPr/>
            <p:nvPr userDrawn="1"/>
          </p:nvSpPr>
          <p:spPr bwMode="gray">
            <a:xfrm>
              <a:off x="7992380"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dirty="0"/>
            </a:p>
          </p:txBody>
        </p:sp>
      </p:grpSp>
      <p:grpSp>
        <p:nvGrpSpPr>
          <p:cNvPr id="13" name="Gruppieren 7">
            <a:extLst>
              <a:ext uri="{FF2B5EF4-FFF2-40B4-BE49-F238E27FC236}">
                <a16:creationId xmlns:a16="http://schemas.microsoft.com/office/drawing/2014/main" id="{0C17467F-F6F9-416D-9008-964DFE06BBDB}"/>
              </a:ext>
            </a:extLst>
          </p:cNvPr>
          <p:cNvGrpSpPr>
            <a:grpSpLocks/>
          </p:cNvGrpSpPr>
          <p:nvPr/>
        </p:nvGrpSpPr>
        <p:grpSpPr bwMode="auto">
          <a:xfrm>
            <a:off x="-166688" y="1087042"/>
            <a:ext cx="144463" cy="3668315"/>
            <a:chOff x="-165953" y="1448781"/>
            <a:chExt cx="144001" cy="4891981"/>
          </a:xfrm>
        </p:grpSpPr>
        <p:sp>
          <p:nvSpPr>
            <p:cNvPr id="14" name="Freihandform 22">
              <a:extLst>
                <a:ext uri="{FF2B5EF4-FFF2-40B4-BE49-F238E27FC236}">
                  <a16:creationId xmlns:a16="http://schemas.microsoft.com/office/drawing/2014/main" id="{13378F74-DB4A-47E9-A508-67C89344C100}"/>
                </a:ext>
              </a:extLst>
            </p:cNvPr>
            <p:cNvSpPr/>
            <p:nvPr/>
          </p:nvSpPr>
          <p:spPr bwMode="gray">
            <a:xfrm rot="16200000">
              <a:off x="-93952" y="6268761"/>
              <a:ext cx="0" cy="144001"/>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dirty="0"/>
            </a:p>
          </p:txBody>
        </p:sp>
        <p:sp>
          <p:nvSpPr>
            <p:cNvPr id="15" name="Freihandform 23">
              <a:extLst>
                <a:ext uri="{FF2B5EF4-FFF2-40B4-BE49-F238E27FC236}">
                  <a16:creationId xmlns:a16="http://schemas.microsoft.com/office/drawing/2014/main" id="{FC447E91-5F80-4BF2-9B00-116ABC50DFB1}"/>
                </a:ext>
              </a:extLst>
            </p:cNvPr>
            <p:cNvSpPr/>
            <p:nvPr/>
          </p:nvSpPr>
          <p:spPr bwMode="gray">
            <a:xfrm rot="16200000">
              <a:off x="-93952" y="1664170"/>
              <a:ext cx="0" cy="144001"/>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dirty="0"/>
            </a:p>
          </p:txBody>
        </p:sp>
        <p:sp>
          <p:nvSpPr>
            <p:cNvPr id="16" name="Freihandform 44">
              <a:extLst>
                <a:ext uri="{FF2B5EF4-FFF2-40B4-BE49-F238E27FC236}">
                  <a16:creationId xmlns:a16="http://schemas.microsoft.com/office/drawing/2014/main" id="{A604DAC6-D835-4AC1-826D-833C20010FD0}"/>
                </a:ext>
              </a:extLst>
            </p:cNvPr>
            <p:cNvSpPr/>
            <p:nvPr userDrawn="1"/>
          </p:nvSpPr>
          <p:spPr bwMode="gray">
            <a:xfrm rot="16200000">
              <a:off x="-93952" y="1376780"/>
              <a:ext cx="0" cy="144001"/>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dirty="0"/>
            </a:p>
          </p:txBody>
        </p:sp>
      </p:grpSp>
      <p:grpSp>
        <p:nvGrpSpPr>
          <p:cNvPr id="17" name="Gruppieren 8">
            <a:extLst>
              <a:ext uri="{FF2B5EF4-FFF2-40B4-BE49-F238E27FC236}">
                <a16:creationId xmlns:a16="http://schemas.microsoft.com/office/drawing/2014/main" id="{8724C01D-F420-4727-A9AB-73DDC3772543}"/>
              </a:ext>
            </a:extLst>
          </p:cNvPr>
          <p:cNvGrpSpPr>
            <a:grpSpLocks/>
          </p:cNvGrpSpPr>
          <p:nvPr/>
        </p:nvGrpSpPr>
        <p:grpSpPr bwMode="auto">
          <a:xfrm>
            <a:off x="9166226" y="1087041"/>
            <a:ext cx="144463" cy="3671888"/>
            <a:chOff x="9166242" y="1448781"/>
            <a:chExt cx="144000" cy="4896542"/>
          </a:xfrm>
        </p:grpSpPr>
        <p:sp>
          <p:nvSpPr>
            <p:cNvPr id="18" name="Freihandform 25">
              <a:extLst>
                <a:ext uri="{FF2B5EF4-FFF2-40B4-BE49-F238E27FC236}">
                  <a16:creationId xmlns:a16="http://schemas.microsoft.com/office/drawing/2014/main" id="{BC1BB6DE-30A9-4B50-A3AB-96F88E5D2CFA}"/>
                </a:ext>
              </a:extLst>
            </p:cNvPr>
            <p:cNvSpPr/>
            <p:nvPr userDrawn="1"/>
          </p:nvSpPr>
          <p:spPr>
            <a:xfrm rot="16200000">
              <a:off x="9238242" y="6273322"/>
              <a:ext cx="0" cy="144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dirty="0"/>
            </a:p>
          </p:txBody>
        </p:sp>
        <p:sp>
          <p:nvSpPr>
            <p:cNvPr id="19" name="Freihandform 47">
              <a:extLst>
                <a:ext uri="{FF2B5EF4-FFF2-40B4-BE49-F238E27FC236}">
                  <a16:creationId xmlns:a16="http://schemas.microsoft.com/office/drawing/2014/main" id="{6244F818-2550-4D78-923E-C7B247F0520E}"/>
                </a:ext>
              </a:extLst>
            </p:cNvPr>
            <p:cNvSpPr/>
            <p:nvPr userDrawn="1"/>
          </p:nvSpPr>
          <p:spPr>
            <a:xfrm rot="16200000">
              <a:off x="9238242" y="1664158"/>
              <a:ext cx="0" cy="144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dirty="0"/>
            </a:p>
          </p:txBody>
        </p:sp>
        <p:sp>
          <p:nvSpPr>
            <p:cNvPr id="20" name="Freihandform 47">
              <a:extLst>
                <a:ext uri="{FF2B5EF4-FFF2-40B4-BE49-F238E27FC236}">
                  <a16:creationId xmlns:a16="http://schemas.microsoft.com/office/drawing/2014/main" id="{D7785D48-7833-4291-8FBE-8884025AE45C}"/>
                </a:ext>
              </a:extLst>
            </p:cNvPr>
            <p:cNvSpPr/>
            <p:nvPr userDrawn="1"/>
          </p:nvSpPr>
          <p:spPr>
            <a:xfrm rot="16200000">
              <a:off x="9238242" y="1376780"/>
              <a:ext cx="0" cy="144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dirty="0"/>
            </a:p>
          </p:txBody>
        </p:sp>
      </p:grpSp>
      <p:pic>
        <p:nvPicPr>
          <p:cNvPr id="21" name="Picture 12">
            <a:extLst>
              <a:ext uri="{FF2B5EF4-FFF2-40B4-BE49-F238E27FC236}">
                <a16:creationId xmlns:a16="http://schemas.microsoft.com/office/drawing/2014/main" id="{A0D0F2CB-2EF0-489D-B4F4-F9EF7FE26CA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black">
          <a:xfrm>
            <a:off x="8183564" y="4849416"/>
            <a:ext cx="750887" cy="82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 name="Picture 408">
            <a:extLst>
              <a:ext uri="{FF2B5EF4-FFF2-40B4-BE49-F238E27FC236}">
                <a16:creationId xmlns:a16="http://schemas.microsoft.com/office/drawing/2014/main" id="{5488B125-8E68-4CFC-91DD-3B49E49BE54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black">
          <a:xfrm>
            <a:off x="7205664" y="401242"/>
            <a:ext cx="1728787" cy="1643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78044937"/>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showMasterSp="0" preserve="1" userDrawn="1">
  <p:cSld name="Agenda Bildschirm">
    <p:bg>
      <p:bgPr>
        <a:solidFill>
          <a:schemeClr val="accent2"/>
        </a:solidFill>
        <a:effectLst/>
      </p:bgPr>
    </p:bg>
    <p:spTree>
      <p:nvGrpSpPr>
        <p:cNvPr id="1" name=""/>
        <p:cNvGrpSpPr/>
        <p:nvPr/>
      </p:nvGrpSpPr>
      <p:grpSpPr>
        <a:xfrm>
          <a:off x="0" y="0"/>
          <a:ext cx="0" cy="0"/>
          <a:chOff x="0" y="0"/>
          <a:chExt cx="0" cy="0"/>
        </a:xfrm>
      </p:grpSpPr>
      <p:pic>
        <p:nvPicPr>
          <p:cNvPr id="2" name="Picture 313">
            <a:extLst>
              <a:ext uri="{FF2B5EF4-FFF2-40B4-BE49-F238E27FC236}">
                <a16:creationId xmlns:a16="http://schemas.microsoft.com/office/drawing/2014/main" id="{022BDEAE-02E6-439B-80A0-049AE4E915BA}"/>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black">
          <a:xfrm>
            <a:off x="7207250" y="402432"/>
            <a:ext cx="1727200" cy="1643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2">
            <a:extLst>
              <a:ext uri="{FF2B5EF4-FFF2-40B4-BE49-F238E27FC236}">
                <a16:creationId xmlns:a16="http://schemas.microsoft.com/office/drawing/2014/main" id="{02D5F75D-355B-4039-8E16-7F05F3E10FD8}"/>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black">
          <a:xfrm>
            <a:off x="8183564" y="4849416"/>
            <a:ext cx="750887" cy="82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4" name="Objekt 28" hidden="1">
            <a:extLst>
              <a:ext uri="{FF2B5EF4-FFF2-40B4-BE49-F238E27FC236}">
                <a16:creationId xmlns:a16="http://schemas.microsoft.com/office/drawing/2014/main" id="{2DFF40EC-755B-43B2-A448-EBA2E7CAF27B}"/>
              </a:ext>
            </a:extLst>
          </p:cNvPr>
          <p:cNvGraphicFramePr>
            <a:graphicFrameLocks noChangeAspect="1"/>
          </p:cNvGraphicFramePr>
          <p:nvPr userDrawn="1">
            <p:custDataLst>
              <p:tags r:id="rId1"/>
            </p:custDataLst>
          </p:nvPr>
        </p:nvGraphicFramePr>
        <p:xfrm>
          <a:off x="1589" y="1192"/>
          <a:ext cx="1587" cy="2381"/>
        </p:xfrm>
        <a:graphic>
          <a:graphicData uri="http://schemas.openxmlformats.org/presentationml/2006/ole">
            <mc:AlternateContent xmlns:mc="http://schemas.openxmlformats.org/markup-compatibility/2006">
              <mc:Choice xmlns:v="urn:schemas-microsoft-com:vml" Requires="v">
                <p:oleObj name="think-cell Folie" r:id="rId5" imgW="360" imgH="360" progId="TCLayout.ActiveDocument.1">
                  <p:embed/>
                </p:oleObj>
              </mc:Choice>
              <mc:Fallback>
                <p:oleObj name="think-cell Folie" r:id="rId5" imgW="360" imgH="360" progId="TCLayout.ActiveDocument.1">
                  <p:embed/>
                  <p:pic>
                    <p:nvPicPr>
                      <p:cNvPr id="4" name="Objekt 28" hidden="1">
                        <a:extLst>
                          <a:ext uri="{FF2B5EF4-FFF2-40B4-BE49-F238E27FC236}">
                            <a16:creationId xmlns:a16="http://schemas.microsoft.com/office/drawing/2014/main" id="{2DFF40EC-755B-43B2-A448-EBA2E7CAF27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89" y="1192"/>
                        <a:ext cx="1587" cy="2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5" name="Gruppieren 29">
            <a:extLst>
              <a:ext uri="{FF2B5EF4-FFF2-40B4-BE49-F238E27FC236}">
                <a16:creationId xmlns:a16="http://schemas.microsoft.com/office/drawing/2014/main" id="{F25BEB45-0E03-4EFD-9427-826957F44FF4}"/>
              </a:ext>
            </a:extLst>
          </p:cNvPr>
          <p:cNvGrpSpPr>
            <a:grpSpLocks/>
          </p:cNvGrpSpPr>
          <p:nvPr userDrawn="1"/>
        </p:nvGrpSpPr>
        <p:grpSpPr bwMode="auto">
          <a:xfrm>
            <a:off x="576263" y="-125016"/>
            <a:ext cx="7416800" cy="108347"/>
            <a:chOff x="575556" y="-124966"/>
            <a:chExt cx="7416824" cy="108000"/>
          </a:xfrm>
        </p:grpSpPr>
        <p:sp>
          <p:nvSpPr>
            <p:cNvPr id="6" name="Freihandform 30">
              <a:extLst>
                <a:ext uri="{FF2B5EF4-FFF2-40B4-BE49-F238E27FC236}">
                  <a16:creationId xmlns:a16="http://schemas.microsoft.com/office/drawing/2014/main" id="{C365B823-EAC6-4809-987B-B688BE0D1600}"/>
                </a:ext>
              </a:extLst>
            </p:cNvPr>
            <p:cNvSpPr/>
            <p:nvPr userDrawn="1"/>
          </p:nvSpPr>
          <p:spPr>
            <a:xfrm>
              <a:off x="575556"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dirty="0"/>
            </a:p>
          </p:txBody>
        </p:sp>
        <p:sp>
          <p:nvSpPr>
            <p:cNvPr id="7" name="Freihandform 31">
              <a:extLst>
                <a:ext uri="{FF2B5EF4-FFF2-40B4-BE49-F238E27FC236}">
                  <a16:creationId xmlns:a16="http://schemas.microsoft.com/office/drawing/2014/main" id="{9BEB1DB3-C80F-4C69-BB81-A07FB26909AC}"/>
                </a:ext>
              </a:extLst>
            </p:cNvPr>
            <p:cNvSpPr/>
            <p:nvPr userDrawn="1"/>
          </p:nvSpPr>
          <p:spPr>
            <a:xfrm>
              <a:off x="4139505"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dirty="0"/>
            </a:p>
          </p:txBody>
        </p:sp>
        <p:sp>
          <p:nvSpPr>
            <p:cNvPr id="8" name="Freihandform 32">
              <a:extLst>
                <a:ext uri="{FF2B5EF4-FFF2-40B4-BE49-F238E27FC236}">
                  <a16:creationId xmlns:a16="http://schemas.microsoft.com/office/drawing/2014/main" id="{A12AEB68-13F5-461F-8FAF-16A417ACE485}"/>
                </a:ext>
              </a:extLst>
            </p:cNvPr>
            <p:cNvSpPr/>
            <p:nvPr userDrawn="1"/>
          </p:nvSpPr>
          <p:spPr>
            <a:xfrm>
              <a:off x="4428430"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dirty="0"/>
            </a:p>
          </p:txBody>
        </p:sp>
        <p:sp>
          <p:nvSpPr>
            <p:cNvPr id="9" name="Freihandform 33">
              <a:extLst>
                <a:ext uri="{FF2B5EF4-FFF2-40B4-BE49-F238E27FC236}">
                  <a16:creationId xmlns:a16="http://schemas.microsoft.com/office/drawing/2014/main" id="{FAABC14B-8E76-4311-8B51-BD7648901FAA}"/>
                </a:ext>
              </a:extLst>
            </p:cNvPr>
            <p:cNvSpPr/>
            <p:nvPr userDrawn="1"/>
          </p:nvSpPr>
          <p:spPr>
            <a:xfrm>
              <a:off x="7992380"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dirty="0"/>
            </a:p>
          </p:txBody>
        </p:sp>
      </p:grpSp>
      <p:grpSp>
        <p:nvGrpSpPr>
          <p:cNvPr id="10" name="Gruppieren 34">
            <a:extLst>
              <a:ext uri="{FF2B5EF4-FFF2-40B4-BE49-F238E27FC236}">
                <a16:creationId xmlns:a16="http://schemas.microsoft.com/office/drawing/2014/main" id="{82C8D570-071E-4406-9ECA-B9205D1A2BE7}"/>
              </a:ext>
            </a:extLst>
          </p:cNvPr>
          <p:cNvGrpSpPr>
            <a:grpSpLocks/>
          </p:cNvGrpSpPr>
          <p:nvPr userDrawn="1"/>
        </p:nvGrpSpPr>
        <p:grpSpPr bwMode="auto">
          <a:xfrm>
            <a:off x="576263" y="5160169"/>
            <a:ext cx="7416800" cy="108347"/>
            <a:chOff x="575556" y="5160466"/>
            <a:chExt cx="7416824" cy="108000"/>
          </a:xfrm>
        </p:grpSpPr>
        <p:sp>
          <p:nvSpPr>
            <p:cNvPr id="11" name="Freihandform 37">
              <a:extLst>
                <a:ext uri="{FF2B5EF4-FFF2-40B4-BE49-F238E27FC236}">
                  <a16:creationId xmlns:a16="http://schemas.microsoft.com/office/drawing/2014/main" id="{4ADBCF0E-7ECB-4154-B43B-BAC3C095597E}"/>
                </a:ext>
              </a:extLst>
            </p:cNvPr>
            <p:cNvSpPr/>
            <p:nvPr userDrawn="1"/>
          </p:nvSpPr>
          <p:spPr bwMode="gray">
            <a:xfrm>
              <a:off x="575556"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dirty="0"/>
            </a:p>
          </p:txBody>
        </p:sp>
        <p:sp>
          <p:nvSpPr>
            <p:cNvPr id="12" name="Freihandform 40">
              <a:extLst>
                <a:ext uri="{FF2B5EF4-FFF2-40B4-BE49-F238E27FC236}">
                  <a16:creationId xmlns:a16="http://schemas.microsoft.com/office/drawing/2014/main" id="{953FFFCC-BEEB-4B80-831C-D2AAF66B1944}"/>
                </a:ext>
              </a:extLst>
            </p:cNvPr>
            <p:cNvSpPr/>
            <p:nvPr userDrawn="1"/>
          </p:nvSpPr>
          <p:spPr bwMode="gray">
            <a:xfrm>
              <a:off x="4139505"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dirty="0"/>
            </a:p>
          </p:txBody>
        </p:sp>
        <p:sp>
          <p:nvSpPr>
            <p:cNvPr id="13" name="Freihandform 41">
              <a:extLst>
                <a:ext uri="{FF2B5EF4-FFF2-40B4-BE49-F238E27FC236}">
                  <a16:creationId xmlns:a16="http://schemas.microsoft.com/office/drawing/2014/main" id="{4ADDC1D3-E6C2-4EB1-B5D4-DE7C449E11E4}"/>
                </a:ext>
              </a:extLst>
            </p:cNvPr>
            <p:cNvSpPr/>
            <p:nvPr userDrawn="1"/>
          </p:nvSpPr>
          <p:spPr bwMode="gray">
            <a:xfrm>
              <a:off x="4428430"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dirty="0"/>
            </a:p>
          </p:txBody>
        </p:sp>
        <p:sp>
          <p:nvSpPr>
            <p:cNvPr id="14" name="Freihandform 42">
              <a:extLst>
                <a:ext uri="{FF2B5EF4-FFF2-40B4-BE49-F238E27FC236}">
                  <a16:creationId xmlns:a16="http://schemas.microsoft.com/office/drawing/2014/main" id="{6E2560AD-8DA5-4703-9259-8C8516C18B92}"/>
                </a:ext>
              </a:extLst>
            </p:cNvPr>
            <p:cNvSpPr/>
            <p:nvPr userDrawn="1"/>
          </p:nvSpPr>
          <p:spPr bwMode="gray">
            <a:xfrm>
              <a:off x="7992380"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dirty="0"/>
            </a:p>
          </p:txBody>
        </p:sp>
      </p:grpSp>
      <p:grpSp>
        <p:nvGrpSpPr>
          <p:cNvPr id="15" name="Gruppieren 43">
            <a:extLst>
              <a:ext uri="{FF2B5EF4-FFF2-40B4-BE49-F238E27FC236}">
                <a16:creationId xmlns:a16="http://schemas.microsoft.com/office/drawing/2014/main" id="{1BB0CD3C-1853-47D0-8970-5C6FE64D4B55}"/>
              </a:ext>
            </a:extLst>
          </p:cNvPr>
          <p:cNvGrpSpPr>
            <a:grpSpLocks/>
          </p:cNvGrpSpPr>
          <p:nvPr userDrawn="1"/>
        </p:nvGrpSpPr>
        <p:grpSpPr bwMode="auto">
          <a:xfrm>
            <a:off x="-166688" y="1087042"/>
            <a:ext cx="144463" cy="3668315"/>
            <a:chOff x="-165953" y="1448781"/>
            <a:chExt cx="144001" cy="4891981"/>
          </a:xfrm>
        </p:grpSpPr>
        <p:sp>
          <p:nvSpPr>
            <p:cNvPr id="16" name="Freihandform 22">
              <a:extLst>
                <a:ext uri="{FF2B5EF4-FFF2-40B4-BE49-F238E27FC236}">
                  <a16:creationId xmlns:a16="http://schemas.microsoft.com/office/drawing/2014/main" id="{09C18154-978F-4DD3-A3DF-ADA1FDBE4D63}"/>
                </a:ext>
              </a:extLst>
            </p:cNvPr>
            <p:cNvSpPr/>
            <p:nvPr/>
          </p:nvSpPr>
          <p:spPr bwMode="gray">
            <a:xfrm rot="16200000">
              <a:off x="-93952" y="6268761"/>
              <a:ext cx="0" cy="144001"/>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dirty="0"/>
            </a:p>
          </p:txBody>
        </p:sp>
        <p:sp>
          <p:nvSpPr>
            <p:cNvPr id="17" name="Freihandform 23">
              <a:extLst>
                <a:ext uri="{FF2B5EF4-FFF2-40B4-BE49-F238E27FC236}">
                  <a16:creationId xmlns:a16="http://schemas.microsoft.com/office/drawing/2014/main" id="{43059975-F6BE-4728-9D7F-805522A0C86E}"/>
                </a:ext>
              </a:extLst>
            </p:cNvPr>
            <p:cNvSpPr/>
            <p:nvPr/>
          </p:nvSpPr>
          <p:spPr bwMode="gray">
            <a:xfrm rot="16200000">
              <a:off x="-93952" y="1664170"/>
              <a:ext cx="0" cy="144001"/>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dirty="0"/>
            </a:p>
          </p:txBody>
        </p:sp>
        <p:sp>
          <p:nvSpPr>
            <p:cNvPr id="18" name="Freihandform 46">
              <a:extLst>
                <a:ext uri="{FF2B5EF4-FFF2-40B4-BE49-F238E27FC236}">
                  <a16:creationId xmlns:a16="http://schemas.microsoft.com/office/drawing/2014/main" id="{74CA4DCD-92C0-465B-9BBE-06F543FEC927}"/>
                </a:ext>
              </a:extLst>
            </p:cNvPr>
            <p:cNvSpPr/>
            <p:nvPr userDrawn="1"/>
          </p:nvSpPr>
          <p:spPr bwMode="gray">
            <a:xfrm rot="16200000">
              <a:off x="-93952" y="1376780"/>
              <a:ext cx="0" cy="144001"/>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dirty="0"/>
            </a:p>
          </p:txBody>
        </p:sp>
      </p:grpSp>
      <p:grpSp>
        <p:nvGrpSpPr>
          <p:cNvPr id="19" name="Gruppieren 48">
            <a:extLst>
              <a:ext uri="{FF2B5EF4-FFF2-40B4-BE49-F238E27FC236}">
                <a16:creationId xmlns:a16="http://schemas.microsoft.com/office/drawing/2014/main" id="{5713D425-F7E8-4046-9066-7D6B0C050954}"/>
              </a:ext>
            </a:extLst>
          </p:cNvPr>
          <p:cNvGrpSpPr>
            <a:grpSpLocks/>
          </p:cNvGrpSpPr>
          <p:nvPr userDrawn="1"/>
        </p:nvGrpSpPr>
        <p:grpSpPr bwMode="auto">
          <a:xfrm>
            <a:off x="9166226" y="1087041"/>
            <a:ext cx="144463" cy="3671888"/>
            <a:chOff x="9166242" y="1448781"/>
            <a:chExt cx="144000" cy="4896542"/>
          </a:xfrm>
        </p:grpSpPr>
        <p:sp>
          <p:nvSpPr>
            <p:cNvPr id="20" name="Freihandform 25">
              <a:extLst>
                <a:ext uri="{FF2B5EF4-FFF2-40B4-BE49-F238E27FC236}">
                  <a16:creationId xmlns:a16="http://schemas.microsoft.com/office/drawing/2014/main" id="{D0BA232A-AE4F-4DA6-8CB7-F2D4B1753857}"/>
                </a:ext>
              </a:extLst>
            </p:cNvPr>
            <p:cNvSpPr/>
            <p:nvPr userDrawn="1"/>
          </p:nvSpPr>
          <p:spPr>
            <a:xfrm rot="16200000">
              <a:off x="9238242" y="6273322"/>
              <a:ext cx="0" cy="144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dirty="0"/>
            </a:p>
          </p:txBody>
        </p:sp>
        <p:sp>
          <p:nvSpPr>
            <p:cNvPr id="21" name="Freihandform 47">
              <a:extLst>
                <a:ext uri="{FF2B5EF4-FFF2-40B4-BE49-F238E27FC236}">
                  <a16:creationId xmlns:a16="http://schemas.microsoft.com/office/drawing/2014/main" id="{420CBEE6-A327-4DCA-A166-EEC40F878464}"/>
                </a:ext>
              </a:extLst>
            </p:cNvPr>
            <p:cNvSpPr/>
            <p:nvPr userDrawn="1"/>
          </p:nvSpPr>
          <p:spPr>
            <a:xfrm rot="16200000">
              <a:off x="9238242" y="1664158"/>
              <a:ext cx="0" cy="144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dirty="0"/>
            </a:p>
          </p:txBody>
        </p:sp>
        <p:sp>
          <p:nvSpPr>
            <p:cNvPr id="22" name="Freihandform 47">
              <a:extLst>
                <a:ext uri="{FF2B5EF4-FFF2-40B4-BE49-F238E27FC236}">
                  <a16:creationId xmlns:a16="http://schemas.microsoft.com/office/drawing/2014/main" id="{68541F86-DFD4-42E7-B927-399ACFC801F7}"/>
                </a:ext>
              </a:extLst>
            </p:cNvPr>
            <p:cNvSpPr/>
            <p:nvPr userDrawn="1"/>
          </p:nvSpPr>
          <p:spPr>
            <a:xfrm rot="16200000">
              <a:off x="9238242" y="1376780"/>
              <a:ext cx="0" cy="144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dirty="0"/>
            </a:p>
          </p:txBody>
        </p:sp>
      </p:grpSp>
    </p:spTree>
    <p:extLst>
      <p:ext uri="{BB962C8B-B14F-4D97-AF65-F5344CB8AC3E}">
        <p14:creationId xmlns:p14="http://schemas.microsoft.com/office/powerpoint/2010/main" val="1408408799"/>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showMasterSp="0" preserve="1" userDrawn="1">
  <p:cSld name="Trennchart Druck">
    <p:bg bwMode="gray">
      <p:bgPr>
        <a:solidFill>
          <a:schemeClr val="bg1"/>
        </a:solidFill>
        <a:effectLst/>
      </p:bgPr>
    </p:bg>
    <p:spTree>
      <p:nvGrpSpPr>
        <p:cNvPr id="1" name=""/>
        <p:cNvGrpSpPr/>
        <p:nvPr/>
      </p:nvGrpSpPr>
      <p:grpSpPr>
        <a:xfrm>
          <a:off x="0" y="0"/>
          <a:ext cx="0" cy="0"/>
          <a:chOff x="0" y="0"/>
          <a:chExt cx="0" cy="0"/>
        </a:xfrm>
      </p:grpSpPr>
      <p:graphicFrame>
        <p:nvGraphicFramePr>
          <p:cNvPr id="4" name="Objekt 12" hidden="1">
            <a:extLst>
              <a:ext uri="{FF2B5EF4-FFF2-40B4-BE49-F238E27FC236}">
                <a16:creationId xmlns:a16="http://schemas.microsoft.com/office/drawing/2014/main" id="{82E1DD9B-70A0-4DA1-A61C-B9530E786060}"/>
              </a:ext>
            </a:extLst>
          </p:cNvPr>
          <p:cNvGraphicFramePr>
            <a:graphicFrameLocks noChangeAspect="1"/>
          </p:cNvGraphicFramePr>
          <p:nvPr>
            <p:custDataLst>
              <p:tags r:id="rId1"/>
            </p:custDataLst>
          </p:nvPr>
        </p:nvGraphicFramePr>
        <p:xfrm>
          <a:off x="1589" y="1192"/>
          <a:ext cx="1587" cy="2381"/>
        </p:xfrm>
        <a:graphic>
          <a:graphicData uri="http://schemas.openxmlformats.org/presentationml/2006/ole">
            <mc:AlternateContent xmlns:mc="http://schemas.openxmlformats.org/markup-compatibility/2006">
              <mc:Choice xmlns:v="urn:schemas-microsoft-com:vml" Requires="v">
                <p:oleObj name="think-cell Folie" r:id="rId4" imgW="360" imgH="360" progId="TCLayout.ActiveDocument.1">
                  <p:embed/>
                </p:oleObj>
              </mc:Choice>
              <mc:Fallback>
                <p:oleObj name="think-cell Folie" r:id="rId4" imgW="360" imgH="360" progId="TCLayout.ActiveDocument.1">
                  <p:embed/>
                  <p:pic>
                    <p:nvPicPr>
                      <p:cNvPr id="4" name="Objekt 12" hidden="1">
                        <a:extLst>
                          <a:ext uri="{FF2B5EF4-FFF2-40B4-BE49-F238E27FC236}">
                            <a16:creationId xmlns:a16="http://schemas.microsoft.com/office/drawing/2014/main" id="{82E1DD9B-70A0-4DA1-A61C-B9530E78606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9" y="1192"/>
                        <a:ext cx="1587" cy="2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5" name="Gruppieren 20">
            <a:extLst>
              <a:ext uri="{FF2B5EF4-FFF2-40B4-BE49-F238E27FC236}">
                <a16:creationId xmlns:a16="http://schemas.microsoft.com/office/drawing/2014/main" id="{014FC4E6-DFC2-42BB-B10E-C56335EBF95B}"/>
              </a:ext>
            </a:extLst>
          </p:cNvPr>
          <p:cNvGrpSpPr>
            <a:grpSpLocks/>
          </p:cNvGrpSpPr>
          <p:nvPr/>
        </p:nvGrpSpPr>
        <p:grpSpPr bwMode="auto">
          <a:xfrm>
            <a:off x="576263" y="-125016"/>
            <a:ext cx="7416800" cy="108347"/>
            <a:chOff x="575556" y="-124966"/>
            <a:chExt cx="7416824" cy="108000"/>
          </a:xfrm>
        </p:grpSpPr>
        <p:sp>
          <p:nvSpPr>
            <p:cNvPr id="6" name="Freihandform 28">
              <a:extLst>
                <a:ext uri="{FF2B5EF4-FFF2-40B4-BE49-F238E27FC236}">
                  <a16:creationId xmlns:a16="http://schemas.microsoft.com/office/drawing/2014/main" id="{4318D121-B946-4830-8BA6-B1AFBF8CF0A7}"/>
                </a:ext>
              </a:extLst>
            </p:cNvPr>
            <p:cNvSpPr/>
            <p:nvPr userDrawn="1"/>
          </p:nvSpPr>
          <p:spPr>
            <a:xfrm>
              <a:off x="575556"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dirty="0"/>
            </a:p>
          </p:txBody>
        </p:sp>
        <p:sp>
          <p:nvSpPr>
            <p:cNvPr id="7" name="Freihandform 29">
              <a:extLst>
                <a:ext uri="{FF2B5EF4-FFF2-40B4-BE49-F238E27FC236}">
                  <a16:creationId xmlns:a16="http://schemas.microsoft.com/office/drawing/2014/main" id="{BDE0F702-F92B-4167-BFB4-8DD78108307B}"/>
                </a:ext>
              </a:extLst>
            </p:cNvPr>
            <p:cNvSpPr/>
            <p:nvPr userDrawn="1"/>
          </p:nvSpPr>
          <p:spPr>
            <a:xfrm>
              <a:off x="4139505"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dirty="0"/>
            </a:p>
          </p:txBody>
        </p:sp>
        <p:sp>
          <p:nvSpPr>
            <p:cNvPr id="8" name="Freihandform 30">
              <a:extLst>
                <a:ext uri="{FF2B5EF4-FFF2-40B4-BE49-F238E27FC236}">
                  <a16:creationId xmlns:a16="http://schemas.microsoft.com/office/drawing/2014/main" id="{6CD4B509-082E-4B0F-ADF8-C0C6E959CDA6}"/>
                </a:ext>
              </a:extLst>
            </p:cNvPr>
            <p:cNvSpPr/>
            <p:nvPr userDrawn="1"/>
          </p:nvSpPr>
          <p:spPr>
            <a:xfrm>
              <a:off x="4428430"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dirty="0"/>
            </a:p>
          </p:txBody>
        </p:sp>
        <p:sp>
          <p:nvSpPr>
            <p:cNvPr id="9" name="Freihandform 31">
              <a:extLst>
                <a:ext uri="{FF2B5EF4-FFF2-40B4-BE49-F238E27FC236}">
                  <a16:creationId xmlns:a16="http://schemas.microsoft.com/office/drawing/2014/main" id="{E4B69280-9071-4F9B-8504-52AE8C500EF5}"/>
                </a:ext>
              </a:extLst>
            </p:cNvPr>
            <p:cNvSpPr/>
            <p:nvPr userDrawn="1"/>
          </p:nvSpPr>
          <p:spPr>
            <a:xfrm>
              <a:off x="7992380"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dirty="0"/>
            </a:p>
          </p:txBody>
        </p:sp>
      </p:grpSp>
      <p:grpSp>
        <p:nvGrpSpPr>
          <p:cNvPr id="11" name="Gruppieren 44">
            <a:extLst>
              <a:ext uri="{FF2B5EF4-FFF2-40B4-BE49-F238E27FC236}">
                <a16:creationId xmlns:a16="http://schemas.microsoft.com/office/drawing/2014/main" id="{FE08A620-D3F3-4BC9-AF7D-A9E458878F20}"/>
              </a:ext>
            </a:extLst>
          </p:cNvPr>
          <p:cNvGrpSpPr>
            <a:grpSpLocks/>
          </p:cNvGrpSpPr>
          <p:nvPr/>
        </p:nvGrpSpPr>
        <p:grpSpPr bwMode="auto">
          <a:xfrm>
            <a:off x="576263" y="5160169"/>
            <a:ext cx="7416800" cy="108347"/>
            <a:chOff x="575556" y="5160466"/>
            <a:chExt cx="7416824" cy="108000"/>
          </a:xfrm>
        </p:grpSpPr>
        <p:sp>
          <p:nvSpPr>
            <p:cNvPr id="12" name="Freihandform 33">
              <a:extLst>
                <a:ext uri="{FF2B5EF4-FFF2-40B4-BE49-F238E27FC236}">
                  <a16:creationId xmlns:a16="http://schemas.microsoft.com/office/drawing/2014/main" id="{C060CA08-CDAE-4719-8F07-50D482D91C6F}"/>
                </a:ext>
              </a:extLst>
            </p:cNvPr>
            <p:cNvSpPr/>
            <p:nvPr userDrawn="1"/>
          </p:nvSpPr>
          <p:spPr bwMode="gray">
            <a:xfrm>
              <a:off x="575556"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dirty="0"/>
            </a:p>
          </p:txBody>
        </p:sp>
        <p:sp>
          <p:nvSpPr>
            <p:cNvPr id="13" name="Freihandform 34">
              <a:extLst>
                <a:ext uri="{FF2B5EF4-FFF2-40B4-BE49-F238E27FC236}">
                  <a16:creationId xmlns:a16="http://schemas.microsoft.com/office/drawing/2014/main" id="{9EE6294F-89A2-4D0C-B74C-DBED652655A1}"/>
                </a:ext>
              </a:extLst>
            </p:cNvPr>
            <p:cNvSpPr/>
            <p:nvPr userDrawn="1"/>
          </p:nvSpPr>
          <p:spPr bwMode="gray">
            <a:xfrm>
              <a:off x="4139505"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dirty="0"/>
            </a:p>
          </p:txBody>
        </p:sp>
        <p:sp>
          <p:nvSpPr>
            <p:cNvPr id="14" name="Freihandform 37">
              <a:extLst>
                <a:ext uri="{FF2B5EF4-FFF2-40B4-BE49-F238E27FC236}">
                  <a16:creationId xmlns:a16="http://schemas.microsoft.com/office/drawing/2014/main" id="{85FF1879-13AB-45A5-89A8-B52FDC7715FA}"/>
                </a:ext>
              </a:extLst>
            </p:cNvPr>
            <p:cNvSpPr/>
            <p:nvPr userDrawn="1"/>
          </p:nvSpPr>
          <p:spPr bwMode="gray">
            <a:xfrm>
              <a:off x="4428430"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dirty="0"/>
            </a:p>
          </p:txBody>
        </p:sp>
        <p:sp>
          <p:nvSpPr>
            <p:cNvPr id="15" name="Freihandform 40">
              <a:extLst>
                <a:ext uri="{FF2B5EF4-FFF2-40B4-BE49-F238E27FC236}">
                  <a16:creationId xmlns:a16="http://schemas.microsoft.com/office/drawing/2014/main" id="{FF57606C-21D6-423B-BD5D-E252934132CA}"/>
                </a:ext>
              </a:extLst>
            </p:cNvPr>
            <p:cNvSpPr/>
            <p:nvPr userDrawn="1"/>
          </p:nvSpPr>
          <p:spPr bwMode="gray">
            <a:xfrm>
              <a:off x="7992380"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dirty="0"/>
            </a:p>
          </p:txBody>
        </p:sp>
      </p:grpSp>
      <p:grpSp>
        <p:nvGrpSpPr>
          <p:cNvPr id="16" name="Gruppieren 7">
            <a:extLst>
              <a:ext uri="{FF2B5EF4-FFF2-40B4-BE49-F238E27FC236}">
                <a16:creationId xmlns:a16="http://schemas.microsoft.com/office/drawing/2014/main" id="{107BAB96-3C63-4EE9-8FF0-2EC78A37C4F7}"/>
              </a:ext>
            </a:extLst>
          </p:cNvPr>
          <p:cNvGrpSpPr>
            <a:grpSpLocks/>
          </p:cNvGrpSpPr>
          <p:nvPr/>
        </p:nvGrpSpPr>
        <p:grpSpPr bwMode="auto">
          <a:xfrm>
            <a:off x="-166688" y="1087042"/>
            <a:ext cx="144463" cy="3668315"/>
            <a:chOff x="-165953" y="1448781"/>
            <a:chExt cx="144001" cy="4891981"/>
          </a:xfrm>
        </p:grpSpPr>
        <p:sp>
          <p:nvSpPr>
            <p:cNvPr id="17" name="Freihandform 22">
              <a:extLst>
                <a:ext uri="{FF2B5EF4-FFF2-40B4-BE49-F238E27FC236}">
                  <a16:creationId xmlns:a16="http://schemas.microsoft.com/office/drawing/2014/main" id="{3D29FC5F-332C-4ABA-B966-85705708EDE2}"/>
                </a:ext>
              </a:extLst>
            </p:cNvPr>
            <p:cNvSpPr/>
            <p:nvPr/>
          </p:nvSpPr>
          <p:spPr bwMode="gray">
            <a:xfrm rot="16200000">
              <a:off x="-93952" y="6268761"/>
              <a:ext cx="0" cy="144001"/>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dirty="0"/>
            </a:p>
          </p:txBody>
        </p:sp>
        <p:sp>
          <p:nvSpPr>
            <p:cNvPr id="18" name="Freihandform 23">
              <a:extLst>
                <a:ext uri="{FF2B5EF4-FFF2-40B4-BE49-F238E27FC236}">
                  <a16:creationId xmlns:a16="http://schemas.microsoft.com/office/drawing/2014/main" id="{585E63CA-F57C-4FCC-A1E3-E006073C64E2}"/>
                </a:ext>
              </a:extLst>
            </p:cNvPr>
            <p:cNvSpPr/>
            <p:nvPr/>
          </p:nvSpPr>
          <p:spPr bwMode="gray">
            <a:xfrm rot="16200000">
              <a:off x="-93952" y="1664170"/>
              <a:ext cx="0" cy="144001"/>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dirty="0"/>
            </a:p>
          </p:txBody>
        </p:sp>
        <p:sp>
          <p:nvSpPr>
            <p:cNvPr id="19" name="Freihandform 44">
              <a:extLst>
                <a:ext uri="{FF2B5EF4-FFF2-40B4-BE49-F238E27FC236}">
                  <a16:creationId xmlns:a16="http://schemas.microsoft.com/office/drawing/2014/main" id="{32EFD9D1-44AE-4A07-BB2C-9518AB7DE84A}"/>
                </a:ext>
              </a:extLst>
            </p:cNvPr>
            <p:cNvSpPr/>
            <p:nvPr userDrawn="1"/>
          </p:nvSpPr>
          <p:spPr bwMode="gray">
            <a:xfrm rot="16200000">
              <a:off x="-93952" y="1376780"/>
              <a:ext cx="0" cy="144001"/>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dirty="0"/>
            </a:p>
          </p:txBody>
        </p:sp>
      </p:grpSp>
      <p:grpSp>
        <p:nvGrpSpPr>
          <p:cNvPr id="20" name="Gruppieren 8">
            <a:extLst>
              <a:ext uri="{FF2B5EF4-FFF2-40B4-BE49-F238E27FC236}">
                <a16:creationId xmlns:a16="http://schemas.microsoft.com/office/drawing/2014/main" id="{94CC1D5B-1E78-4A97-8649-D1389FE25F43}"/>
              </a:ext>
            </a:extLst>
          </p:cNvPr>
          <p:cNvGrpSpPr>
            <a:grpSpLocks/>
          </p:cNvGrpSpPr>
          <p:nvPr/>
        </p:nvGrpSpPr>
        <p:grpSpPr bwMode="auto">
          <a:xfrm>
            <a:off x="9166226" y="1087041"/>
            <a:ext cx="144463" cy="3671888"/>
            <a:chOff x="9166242" y="1448781"/>
            <a:chExt cx="144000" cy="4896542"/>
          </a:xfrm>
        </p:grpSpPr>
        <p:sp>
          <p:nvSpPr>
            <p:cNvPr id="21" name="Freihandform 25">
              <a:extLst>
                <a:ext uri="{FF2B5EF4-FFF2-40B4-BE49-F238E27FC236}">
                  <a16:creationId xmlns:a16="http://schemas.microsoft.com/office/drawing/2014/main" id="{4B855CFD-7864-48E3-9FF0-7B37E15E737C}"/>
                </a:ext>
              </a:extLst>
            </p:cNvPr>
            <p:cNvSpPr/>
            <p:nvPr userDrawn="1"/>
          </p:nvSpPr>
          <p:spPr>
            <a:xfrm rot="16200000">
              <a:off x="9238242" y="6273322"/>
              <a:ext cx="0" cy="144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dirty="0"/>
            </a:p>
          </p:txBody>
        </p:sp>
        <p:sp>
          <p:nvSpPr>
            <p:cNvPr id="22" name="Freihandform 47">
              <a:extLst>
                <a:ext uri="{FF2B5EF4-FFF2-40B4-BE49-F238E27FC236}">
                  <a16:creationId xmlns:a16="http://schemas.microsoft.com/office/drawing/2014/main" id="{BF890D3D-1CB6-4524-B44E-E3C0339E7343}"/>
                </a:ext>
              </a:extLst>
            </p:cNvPr>
            <p:cNvSpPr/>
            <p:nvPr userDrawn="1"/>
          </p:nvSpPr>
          <p:spPr>
            <a:xfrm rot="16200000">
              <a:off x="9238242" y="1664158"/>
              <a:ext cx="0" cy="144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dirty="0"/>
            </a:p>
          </p:txBody>
        </p:sp>
        <p:sp>
          <p:nvSpPr>
            <p:cNvPr id="23" name="Freihandform 47">
              <a:extLst>
                <a:ext uri="{FF2B5EF4-FFF2-40B4-BE49-F238E27FC236}">
                  <a16:creationId xmlns:a16="http://schemas.microsoft.com/office/drawing/2014/main" id="{17022133-5AE3-4040-8ED6-1D4360C397D6}"/>
                </a:ext>
              </a:extLst>
            </p:cNvPr>
            <p:cNvSpPr/>
            <p:nvPr userDrawn="1"/>
          </p:nvSpPr>
          <p:spPr>
            <a:xfrm rot="16200000">
              <a:off x="9238242" y="1376780"/>
              <a:ext cx="0" cy="144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dirty="0"/>
            </a:p>
          </p:txBody>
        </p:sp>
      </p:grpSp>
      <p:pic>
        <p:nvPicPr>
          <p:cNvPr id="24" name="Picture 12">
            <a:extLst>
              <a:ext uri="{FF2B5EF4-FFF2-40B4-BE49-F238E27FC236}">
                <a16:creationId xmlns:a16="http://schemas.microsoft.com/office/drawing/2014/main" id="{A40CF82B-9149-437F-B509-A45BFD80F22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black">
          <a:xfrm>
            <a:off x="8183564" y="4849416"/>
            <a:ext cx="750887" cy="82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 name="Picture 408">
            <a:extLst>
              <a:ext uri="{FF2B5EF4-FFF2-40B4-BE49-F238E27FC236}">
                <a16:creationId xmlns:a16="http://schemas.microsoft.com/office/drawing/2014/main" id="{D27C8AE5-1CC3-468A-930E-5249AC76A82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black">
          <a:xfrm>
            <a:off x="7205664" y="401242"/>
            <a:ext cx="1728787" cy="1643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6" name="Objekt 26" hidden="1">
            <a:extLst>
              <a:ext uri="{FF2B5EF4-FFF2-40B4-BE49-F238E27FC236}">
                <a16:creationId xmlns:a16="http://schemas.microsoft.com/office/drawing/2014/main" id="{77971D2A-E1F3-498E-923B-88337B55F9EF}"/>
              </a:ext>
            </a:extLst>
          </p:cNvPr>
          <p:cNvGraphicFramePr>
            <a:graphicFrameLocks noChangeAspect="1"/>
          </p:cNvGraphicFramePr>
          <p:nvPr userDrawn="1">
            <p:custDataLst>
              <p:tags r:id="rId2"/>
            </p:custDataLst>
          </p:nvPr>
        </p:nvGraphicFramePr>
        <p:xfrm>
          <a:off x="1589" y="1192"/>
          <a:ext cx="1587" cy="2381"/>
        </p:xfrm>
        <a:graphic>
          <a:graphicData uri="http://schemas.openxmlformats.org/presentationml/2006/ole">
            <mc:AlternateContent xmlns:mc="http://schemas.openxmlformats.org/markup-compatibility/2006">
              <mc:Choice xmlns:v="urn:schemas-microsoft-com:vml" Requires="v">
                <p:oleObj name="think-cell Folie" r:id="rId8" imgW="360" imgH="360" progId="TCLayout.ActiveDocument.1">
                  <p:embed/>
                </p:oleObj>
              </mc:Choice>
              <mc:Fallback>
                <p:oleObj name="think-cell Folie" r:id="rId8" imgW="360" imgH="360" progId="TCLayout.ActiveDocument.1">
                  <p:embed/>
                  <p:pic>
                    <p:nvPicPr>
                      <p:cNvPr id="26" name="Objekt 26" hidden="1">
                        <a:extLst>
                          <a:ext uri="{FF2B5EF4-FFF2-40B4-BE49-F238E27FC236}">
                            <a16:creationId xmlns:a16="http://schemas.microsoft.com/office/drawing/2014/main" id="{77971D2A-E1F3-498E-923B-88337B55F9E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9" y="1192"/>
                        <a:ext cx="1587" cy="2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Titel 1"/>
          <p:cNvSpPr>
            <a:spLocks noGrp="1"/>
          </p:cNvSpPr>
          <p:nvPr>
            <p:ph type="title"/>
          </p:nvPr>
        </p:nvSpPr>
        <p:spPr bwMode="black">
          <a:xfrm>
            <a:off x="3028465" y="828403"/>
            <a:ext cx="4964599" cy="1713931"/>
          </a:xfrm>
        </p:spPr>
        <p:txBody>
          <a:bodyPr anchor="b"/>
          <a:lstStyle>
            <a:lvl1pPr>
              <a:defRPr sz="4125" b="0" cap="all" baseline="0">
                <a:solidFill>
                  <a:srgbClr val="E60055"/>
                </a:solidFill>
              </a:defRPr>
            </a:lvl1pPr>
          </a:lstStyle>
          <a:p>
            <a:r>
              <a:rPr lang="de-DE" noProof="0"/>
              <a:t>Titelmasterformat durch Klicken bearbeiten</a:t>
            </a:r>
            <a:endParaRPr lang="de-DE" noProof="0" dirty="0"/>
          </a:p>
        </p:txBody>
      </p:sp>
      <p:sp>
        <p:nvSpPr>
          <p:cNvPr id="10" name="Textplatzhalter 9"/>
          <p:cNvSpPr>
            <a:spLocks noGrp="1"/>
          </p:cNvSpPr>
          <p:nvPr>
            <p:ph type="body" sz="quarter" idx="10"/>
          </p:nvPr>
        </p:nvSpPr>
        <p:spPr>
          <a:xfrm>
            <a:off x="3027968" y="2568552"/>
            <a:ext cx="4963255" cy="323165"/>
          </a:xfrm>
        </p:spPr>
        <p:txBody>
          <a:bodyPr rtlCol="0">
            <a:spAutoFit/>
          </a:bodyPr>
          <a:lstStyle>
            <a:lvl1pPr marL="0" indent="0">
              <a:buNone/>
              <a:defRPr lang="de-DE" sz="2100" b="0" cap="none" baseline="0" smtClean="0">
                <a:latin typeface="+mj-lt"/>
                <a:ea typeface="+mj-ea"/>
                <a:cs typeface="+mj-cs"/>
              </a:defRPr>
            </a:lvl1pPr>
            <a:lvl2pPr>
              <a:defRPr lang="de-DE" sz="1350" smtClean="0"/>
            </a:lvl2pPr>
            <a:lvl3pPr>
              <a:defRPr lang="de-DE" sz="1350" smtClean="0"/>
            </a:lvl3pPr>
            <a:lvl4pPr>
              <a:defRPr lang="de-DE" sz="1350" smtClean="0"/>
            </a:lvl4pPr>
            <a:lvl5pPr>
              <a:defRPr lang="de-DE" sz="1350"/>
            </a:lvl5pPr>
          </a:lstStyle>
          <a:p>
            <a:pPr lvl="0"/>
            <a:r>
              <a:rPr lang="de-DE" noProof="0"/>
              <a:t>Textmasterformat bearbeiten</a:t>
            </a:r>
          </a:p>
        </p:txBody>
      </p:sp>
    </p:spTree>
    <p:extLst>
      <p:ext uri="{BB962C8B-B14F-4D97-AF65-F5344CB8AC3E}">
        <p14:creationId xmlns:p14="http://schemas.microsoft.com/office/powerpoint/2010/main" val="4167855975"/>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showMasterSp="0" preserve="1" userDrawn="1">
  <p:cSld name="Trennchart Bildschirm">
    <p:bg>
      <p:bgPr>
        <a:solidFill>
          <a:srgbClr val="005F69"/>
        </a:solidFill>
        <a:effectLst/>
      </p:bgPr>
    </p:bg>
    <p:spTree>
      <p:nvGrpSpPr>
        <p:cNvPr id="1" name=""/>
        <p:cNvGrpSpPr/>
        <p:nvPr/>
      </p:nvGrpSpPr>
      <p:grpSpPr>
        <a:xfrm>
          <a:off x="0" y="0"/>
          <a:ext cx="0" cy="0"/>
          <a:chOff x="0" y="0"/>
          <a:chExt cx="0" cy="0"/>
        </a:xfrm>
      </p:grpSpPr>
      <p:graphicFrame>
        <p:nvGraphicFramePr>
          <p:cNvPr id="4" name="Objekt 26" hidden="1">
            <a:extLst>
              <a:ext uri="{FF2B5EF4-FFF2-40B4-BE49-F238E27FC236}">
                <a16:creationId xmlns:a16="http://schemas.microsoft.com/office/drawing/2014/main" id="{DD418AC5-E7A8-4264-802E-E0708281A46B}"/>
              </a:ext>
            </a:extLst>
          </p:cNvPr>
          <p:cNvGraphicFramePr>
            <a:graphicFrameLocks noChangeAspect="1"/>
          </p:cNvGraphicFramePr>
          <p:nvPr userDrawn="1">
            <p:custDataLst>
              <p:tags r:id="rId1"/>
            </p:custDataLst>
          </p:nvPr>
        </p:nvGraphicFramePr>
        <p:xfrm>
          <a:off x="1589" y="1192"/>
          <a:ext cx="1587" cy="2381"/>
        </p:xfrm>
        <a:graphic>
          <a:graphicData uri="http://schemas.openxmlformats.org/presentationml/2006/ole">
            <mc:AlternateContent xmlns:mc="http://schemas.openxmlformats.org/markup-compatibility/2006">
              <mc:Choice xmlns:v="urn:schemas-microsoft-com:vml" Requires="v">
                <p:oleObj name="think-cell Folie" r:id="rId3" imgW="360" imgH="360" progId="TCLayout.ActiveDocument.1">
                  <p:embed/>
                </p:oleObj>
              </mc:Choice>
              <mc:Fallback>
                <p:oleObj name="think-cell Folie" r:id="rId3" imgW="360" imgH="360" progId="TCLayout.ActiveDocument.1">
                  <p:embed/>
                  <p:pic>
                    <p:nvPicPr>
                      <p:cNvPr id="4" name="Objekt 26" hidden="1">
                        <a:extLst>
                          <a:ext uri="{FF2B5EF4-FFF2-40B4-BE49-F238E27FC236}">
                            <a16:creationId xmlns:a16="http://schemas.microsoft.com/office/drawing/2014/main" id="{DD418AC5-E7A8-4264-802E-E0708281A46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9" y="1192"/>
                        <a:ext cx="1587" cy="2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5" name="Gruppieren 27">
            <a:extLst>
              <a:ext uri="{FF2B5EF4-FFF2-40B4-BE49-F238E27FC236}">
                <a16:creationId xmlns:a16="http://schemas.microsoft.com/office/drawing/2014/main" id="{3B3BC5EA-E180-4201-AA94-3CF0FF4EA930}"/>
              </a:ext>
            </a:extLst>
          </p:cNvPr>
          <p:cNvGrpSpPr>
            <a:grpSpLocks/>
          </p:cNvGrpSpPr>
          <p:nvPr userDrawn="1"/>
        </p:nvGrpSpPr>
        <p:grpSpPr bwMode="auto">
          <a:xfrm>
            <a:off x="576263" y="-125016"/>
            <a:ext cx="7416800" cy="108347"/>
            <a:chOff x="575556" y="-124966"/>
            <a:chExt cx="7416824" cy="108000"/>
          </a:xfrm>
        </p:grpSpPr>
        <p:sp>
          <p:nvSpPr>
            <p:cNvPr id="6" name="Freihandform 28">
              <a:extLst>
                <a:ext uri="{FF2B5EF4-FFF2-40B4-BE49-F238E27FC236}">
                  <a16:creationId xmlns:a16="http://schemas.microsoft.com/office/drawing/2014/main" id="{A98E4E1D-BFC9-4F17-A8F1-AEA15AB5C27D}"/>
                </a:ext>
              </a:extLst>
            </p:cNvPr>
            <p:cNvSpPr/>
            <p:nvPr userDrawn="1"/>
          </p:nvSpPr>
          <p:spPr>
            <a:xfrm>
              <a:off x="575556"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dirty="0"/>
            </a:p>
          </p:txBody>
        </p:sp>
        <p:sp>
          <p:nvSpPr>
            <p:cNvPr id="7" name="Freihandform 29">
              <a:extLst>
                <a:ext uri="{FF2B5EF4-FFF2-40B4-BE49-F238E27FC236}">
                  <a16:creationId xmlns:a16="http://schemas.microsoft.com/office/drawing/2014/main" id="{F35396F5-5E65-4A2D-B914-432CB9C886EE}"/>
                </a:ext>
              </a:extLst>
            </p:cNvPr>
            <p:cNvSpPr/>
            <p:nvPr userDrawn="1"/>
          </p:nvSpPr>
          <p:spPr>
            <a:xfrm>
              <a:off x="4139505"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dirty="0"/>
            </a:p>
          </p:txBody>
        </p:sp>
        <p:sp>
          <p:nvSpPr>
            <p:cNvPr id="8" name="Freihandform 30">
              <a:extLst>
                <a:ext uri="{FF2B5EF4-FFF2-40B4-BE49-F238E27FC236}">
                  <a16:creationId xmlns:a16="http://schemas.microsoft.com/office/drawing/2014/main" id="{32706D32-4EE5-4A4C-A3E0-B1B840108D7D}"/>
                </a:ext>
              </a:extLst>
            </p:cNvPr>
            <p:cNvSpPr/>
            <p:nvPr userDrawn="1"/>
          </p:nvSpPr>
          <p:spPr>
            <a:xfrm>
              <a:off x="4428430"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dirty="0"/>
            </a:p>
          </p:txBody>
        </p:sp>
        <p:sp>
          <p:nvSpPr>
            <p:cNvPr id="9" name="Freihandform 31">
              <a:extLst>
                <a:ext uri="{FF2B5EF4-FFF2-40B4-BE49-F238E27FC236}">
                  <a16:creationId xmlns:a16="http://schemas.microsoft.com/office/drawing/2014/main" id="{99F835BD-A097-4143-85CC-044779DE5CA6}"/>
                </a:ext>
              </a:extLst>
            </p:cNvPr>
            <p:cNvSpPr/>
            <p:nvPr userDrawn="1"/>
          </p:nvSpPr>
          <p:spPr>
            <a:xfrm>
              <a:off x="7992380"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dirty="0"/>
            </a:p>
          </p:txBody>
        </p:sp>
      </p:grpSp>
      <p:grpSp>
        <p:nvGrpSpPr>
          <p:cNvPr id="11" name="Gruppieren 32">
            <a:extLst>
              <a:ext uri="{FF2B5EF4-FFF2-40B4-BE49-F238E27FC236}">
                <a16:creationId xmlns:a16="http://schemas.microsoft.com/office/drawing/2014/main" id="{6680FD04-3B20-495D-B0F0-A661B531D950}"/>
              </a:ext>
            </a:extLst>
          </p:cNvPr>
          <p:cNvGrpSpPr>
            <a:grpSpLocks/>
          </p:cNvGrpSpPr>
          <p:nvPr userDrawn="1"/>
        </p:nvGrpSpPr>
        <p:grpSpPr bwMode="auto">
          <a:xfrm>
            <a:off x="576263" y="5160169"/>
            <a:ext cx="7416800" cy="108347"/>
            <a:chOff x="575556" y="5160466"/>
            <a:chExt cx="7416824" cy="108000"/>
          </a:xfrm>
        </p:grpSpPr>
        <p:sp>
          <p:nvSpPr>
            <p:cNvPr id="12" name="Freihandform 33">
              <a:extLst>
                <a:ext uri="{FF2B5EF4-FFF2-40B4-BE49-F238E27FC236}">
                  <a16:creationId xmlns:a16="http://schemas.microsoft.com/office/drawing/2014/main" id="{22ABCB3E-8B8A-43E4-B311-9646DC19D32A}"/>
                </a:ext>
              </a:extLst>
            </p:cNvPr>
            <p:cNvSpPr/>
            <p:nvPr userDrawn="1"/>
          </p:nvSpPr>
          <p:spPr bwMode="gray">
            <a:xfrm>
              <a:off x="575556"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dirty="0"/>
            </a:p>
          </p:txBody>
        </p:sp>
        <p:sp>
          <p:nvSpPr>
            <p:cNvPr id="13" name="Freihandform 34">
              <a:extLst>
                <a:ext uri="{FF2B5EF4-FFF2-40B4-BE49-F238E27FC236}">
                  <a16:creationId xmlns:a16="http://schemas.microsoft.com/office/drawing/2014/main" id="{E4EAD4BA-832F-4A75-8F33-1CFA70304D48}"/>
                </a:ext>
              </a:extLst>
            </p:cNvPr>
            <p:cNvSpPr/>
            <p:nvPr userDrawn="1"/>
          </p:nvSpPr>
          <p:spPr bwMode="gray">
            <a:xfrm>
              <a:off x="4139505"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dirty="0"/>
            </a:p>
          </p:txBody>
        </p:sp>
        <p:sp>
          <p:nvSpPr>
            <p:cNvPr id="14" name="Freihandform 37">
              <a:extLst>
                <a:ext uri="{FF2B5EF4-FFF2-40B4-BE49-F238E27FC236}">
                  <a16:creationId xmlns:a16="http://schemas.microsoft.com/office/drawing/2014/main" id="{90D55FE3-C380-4A0D-B415-8073D633E424}"/>
                </a:ext>
              </a:extLst>
            </p:cNvPr>
            <p:cNvSpPr/>
            <p:nvPr userDrawn="1"/>
          </p:nvSpPr>
          <p:spPr bwMode="gray">
            <a:xfrm>
              <a:off x="4428430"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dirty="0"/>
            </a:p>
          </p:txBody>
        </p:sp>
        <p:sp>
          <p:nvSpPr>
            <p:cNvPr id="15" name="Freihandform 40">
              <a:extLst>
                <a:ext uri="{FF2B5EF4-FFF2-40B4-BE49-F238E27FC236}">
                  <a16:creationId xmlns:a16="http://schemas.microsoft.com/office/drawing/2014/main" id="{C5841359-D2CA-474D-8B5A-3F6E016B4083}"/>
                </a:ext>
              </a:extLst>
            </p:cNvPr>
            <p:cNvSpPr/>
            <p:nvPr userDrawn="1"/>
          </p:nvSpPr>
          <p:spPr bwMode="gray">
            <a:xfrm>
              <a:off x="7992380"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dirty="0"/>
            </a:p>
          </p:txBody>
        </p:sp>
      </p:grpSp>
      <p:grpSp>
        <p:nvGrpSpPr>
          <p:cNvPr id="16" name="Gruppieren 41">
            <a:extLst>
              <a:ext uri="{FF2B5EF4-FFF2-40B4-BE49-F238E27FC236}">
                <a16:creationId xmlns:a16="http://schemas.microsoft.com/office/drawing/2014/main" id="{507CFD0C-952C-4B9C-8D72-CE04B4F2BDF8}"/>
              </a:ext>
            </a:extLst>
          </p:cNvPr>
          <p:cNvGrpSpPr>
            <a:grpSpLocks/>
          </p:cNvGrpSpPr>
          <p:nvPr userDrawn="1"/>
        </p:nvGrpSpPr>
        <p:grpSpPr bwMode="auto">
          <a:xfrm>
            <a:off x="-166688" y="1087042"/>
            <a:ext cx="144463" cy="3668315"/>
            <a:chOff x="-165953" y="1448781"/>
            <a:chExt cx="144001" cy="4891981"/>
          </a:xfrm>
        </p:grpSpPr>
        <p:sp>
          <p:nvSpPr>
            <p:cNvPr id="17" name="Freihandform 22">
              <a:extLst>
                <a:ext uri="{FF2B5EF4-FFF2-40B4-BE49-F238E27FC236}">
                  <a16:creationId xmlns:a16="http://schemas.microsoft.com/office/drawing/2014/main" id="{E8504999-3761-42C7-9115-32CDC204E611}"/>
                </a:ext>
              </a:extLst>
            </p:cNvPr>
            <p:cNvSpPr/>
            <p:nvPr/>
          </p:nvSpPr>
          <p:spPr bwMode="gray">
            <a:xfrm rot="16200000">
              <a:off x="-93952" y="6268761"/>
              <a:ext cx="0" cy="144001"/>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dirty="0"/>
            </a:p>
          </p:txBody>
        </p:sp>
        <p:sp>
          <p:nvSpPr>
            <p:cNvPr id="18" name="Freihandform 23">
              <a:extLst>
                <a:ext uri="{FF2B5EF4-FFF2-40B4-BE49-F238E27FC236}">
                  <a16:creationId xmlns:a16="http://schemas.microsoft.com/office/drawing/2014/main" id="{D4EEA898-A007-475B-A28F-2D708D7F4C99}"/>
                </a:ext>
              </a:extLst>
            </p:cNvPr>
            <p:cNvSpPr/>
            <p:nvPr/>
          </p:nvSpPr>
          <p:spPr bwMode="gray">
            <a:xfrm rot="16200000">
              <a:off x="-93952" y="1664170"/>
              <a:ext cx="0" cy="144001"/>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dirty="0"/>
            </a:p>
          </p:txBody>
        </p:sp>
        <p:sp>
          <p:nvSpPr>
            <p:cNvPr id="19" name="Freihandform 44">
              <a:extLst>
                <a:ext uri="{FF2B5EF4-FFF2-40B4-BE49-F238E27FC236}">
                  <a16:creationId xmlns:a16="http://schemas.microsoft.com/office/drawing/2014/main" id="{0BF03E84-BC64-4291-9089-E97B616057A5}"/>
                </a:ext>
              </a:extLst>
            </p:cNvPr>
            <p:cNvSpPr/>
            <p:nvPr userDrawn="1"/>
          </p:nvSpPr>
          <p:spPr bwMode="gray">
            <a:xfrm rot="16200000">
              <a:off x="-93952" y="1376780"/>
              <a:ext cx="0" cy="144001"/>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dirty="0"/>
            </a:p>
          </p:txBody>
        </p:sp>
      </p:grpSp>
      <p:grpSp>
        <p:nvGrpSpPr>
          <p:cNvPr id="20" name="Gruppieren 46">
            <a:extLst>
              <a:ext uri="{FF2B5EF4-FFF2-40B4-BE49-F238E27FC236}">
                <a16:creationId xmlns:a16="http://schemas.microsoft.com/office/drawing/2014/main" id="{F6B70057-3893-455E-B25D-7665B3E6FE10}"/>
              </a:ext>
            </a:extLst>
          </p:cNvPr>
          <p:cNvGrpSpPr>
            <a:grpSpLocks/>
          </p:cNvGrpSpPr>
          <p:nvPr userDrawn="1"/>
        </p:nvGrpSpPr>
        <p:grpSpPr bwMode="auto">
          <a:xfrm>
            <a:off x="9166226" y="1087041"/>
            <a:ext cx="144463" cy="3671888"/>
            <a:chOff x="9166242" y="1448781"/>
            <a:chExt cx="144000" cy="4896542"/>
          </a:xfrm>
        </p:grpSpPr>
        <p:sp>
          <p:nvSpPr>
            <p:cNvPr id="21" name="Freihandform 25">
              <a:extLst>
                <a:ext uri="{FF2B5EF4-FFF2-40B4-BE49-F238E27FC236}">
                  <a16:creationId xmlns:a16="http://schemas.microsoft.com/office/drawing/2014/main" id="{821C294D-D61D-44EA-B707-140288137E09}"/>
                </a:ext>
              </a:extLst>
            </p:cNvPr>
            <p:cNvSpPr/>
            <p:nvPr userDrawn="1"/>
          </p:nvSpPr>
          <p:spPr>
            <a:xfrm rot="16200000">
              <a:off x="9238242" y="6273322"/>
              <a:ext cx="0" cy="144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dirty="0"/>
            </a:p>
          </p:txBody>
        </p:sp>
        <p:sp>
          <p:nvSpPr>
            <p:cNvPr id="22" name="Freihandform 47">
              <a:extLst>
                <a:ext uri="{FF2B5EF4-FFF2-40B4-BE49-F238E27FC236}">
                  <a16:creationId xmlns:a16="http://schemas.microsoft.com/office/drawing/2014/main" id="{A11711C5-0608-4DD6-96B1-E0B64DA2EB9E}"/>
                </a:ext>
              </a:extLst>
            </p:cNvPr>
            <p:cNvSpPr/>
            <p:nvPr userDrawn="1"/>
          </p:nvSpPr>
          <p:spPr>
            <a:xfrm rot="16200000">
              <a:off x="9238242" y="1664158"/>
              <a:ext cx="0" cy="144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dirty="0"/>
            </a:p>
          </p:txBody>
        </p:sp>
        <p:sp>
          <p:nvSpPr>
            <p:cNvPr id="23" name="Freihandform 47">
              <a:extLst>
                <a:ext uri="{FF2B5EF4-FFF2-40B4-BE49-F238E27FC236}">
                  <a16:creationId xmlns:a16="http://schemas.microsoft.com/office/drawing/2014/main" id="{8A15DE9B-4478-4910-B33A-8F27804F66B0}"/>
                </a:ext>
              </a:extLst>
            </p:cNvPr>
            <p:cNvSpPr/>
            <p:nvPr userDrawn="1"/>
          </p:nvSpPr>
          <p:spPr>
            <a:xfrm rot="16200000">
              <a:off x="9238242" y="1376780"/>
              <a:ext cx="0" cy="144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dirty="0"/>
            </a:p>
          </p:txBody>
        </p:sp>
      </p:grpSp>
      <p:pic>
        <p:nvPicPr>
          <p:cNvPr id="24" name="Picture 313">
            <a:extLst>
              <a:ext uri="{FF2B5EF4-FFF2-40B4-BE49-F238E27FC236}">
                <a16:creationId xmlns:a16="http://schemas.microsoft.com/office/drawing/2014/main" id="{9BD4A695-8FB8-4706-ABA0-6AF10BA62EC4}"/>
              </a:ext>
            </a:extLst>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black">
          <a:xfrm>
            <a:off x="7207250" y="402432"/>
            <a:ext cx="1727200" cy="1643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 name="Picture 2">
            <a:extLst>
              <a:ext uri="{FF2B5EF4-FFF2-40B4-BE49-F238E27FC236}">
                <a16:creationId xmlns:a16="http://schemas.microsoft.com/office/drawing/2014/main" id="{6E237F11-BA0C-412D-8CCE-951C40B92E69}"/>
              </a:ext>
            </a:extLst>
          </p:cNvPr>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black">
          <a:xfrm>
            <a:off x="8183564" y="4849416"/>
            <a:ext cx="750887" cy="82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el 1"/>
          <p:cNvSpPr>
            <a:spLocks noGrp="1"/>
          </p:cNvSpPr>
          <p:nvPr>
            <p:ph type="title"/>
          </p:nvPr>
        </p:nvSpPr>
        <p:spPr bwMode="black">
          <a:xfrm>
            <a:off x="3028465" y="828403"/>
            <a:ext cx="4964599" cy="1713931"/>
          </a:xfrm>
        </p:spPr>
        <p:txBody>
          <a:bodyPr anchor="b"/>
          <a:lstStyle>
            <a:lvl1pPr>
              <a:defRPr sz="4125" b="0" cap="all" baseline="0">
                <a:solidFill>
                  <a:srgbClr val="E60055"/>
                </a:solidFill>
              </a:defRPr>
            </a:lvl1pPr>
          </a:lstStyle>
          <a:p>
            <a:r>
              <a:rPr lang="de-DE" noProof="0"/>
              <a:t>Titelmasterformat durch Klicken bearbeiten</a:t>
            </a:r>
            <a:endParaRPr lang="de-DE" noProof="0" dirty="0"/>
          </a:p>
        </p:txBody>
      </p:sp>
      <p:sp>
        <p:nvSpPr>
          <p:cNvPr id="10" name="Textplatzhalter 9"/>
          <p:cNvSpPr>
            <a:spLocks noGrp="1"/>
          </p:cNvSpPr>
          <p:nvPr>
            <p:ph type="body" sz="quarter" idx="10"/>
          </p:nvPr>
        </p:nvSpPr>
        <p:spPr bwMode="gray">
          <a:xfrm>
            <a:off x="3027968" y="2568552"/>
            <a:ext cx="4963255" cy="323165"/>
          </a:xfrm>
        </p:spPr>
        <p:txBody>
          <a:bodyPr rtlCol="0">
            <a:spAutoFit/>
          </a:bodyPr>
          <a:lstStyle>
            <a:lvl1pPr marL="0" indent="0">
              <a:buNone/>
              <a:defRPr lang="de-DE" sz="2100" b="0" cap="none" baseline="0" smtClean="0">
                <a:latin typeface="+mj-lt"/>
                <a:ea typeface="+mj-ea"/>
                <a:cs typeface="+mj-cs"/>
              </a:defRPr>
            </a:lvl1pPr>
            <a:lvl2pPr>
              <a:defRPr lang="de-DE" sz="1350" smtClean="0"/>
            </a:lvl2pPr>
            <a:lvl3pPr>
              <a:defRPr lang="de-DE" sz="1350" smtClean="0"/>
            </a:lvl3pPr>
            <a:lvl4pPr>
              <a:defRPr lang="de-DE" sz="1350" smtClean="0"/>
            </a:lvl4pPr>
            <a:lvl5pPr>
              <a:defRPr lang="de-DE" sz="1350"/>
            </a:lvl5pPr>
          </a:lstStyle>
          <a:p>
            <a:pPr lvl="0"/>
            <a:r>
              <a:rPr lang="de-DE" noProof="0"/>
              <a:t>Textmasterformat bearbeiten</a:t>
            </a:r>
          </a:p>
        </p:txBody>
      </p:sp>
    </p:spTree>
    <p:extLst>
      <p:ext uri="{BB962C8B-B14F-4D97-AF65-F5344CB8AC3E}">
        <p14:creationId xmlns:p14="http://schemas.microsoft.com/office/powerpoint/2010/main" val="3457256586"/>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showMasterSp="0" preserve="1" userDrawn="1">
  <p:cSld name="Titel und Text">
    <p:spTree>
      <p:nvGrpSpPr>
        <p:cNvPr id="1" name=""/>
        <p:cNvGrpSpPr/>
        <p:nvPr/>
      </p:nvGrpSpPr>
      <p:grpSpPr>
        <a:xfrm>
          <a:off x="0" y="0"/>
          <a:ext cx="0" cy="0"/>
          <a:chOff x="0" y="0"/>
          <a:chExt cx="0" cy="0"/>
        </a:xfrm>
      </p:grpSpPr>
      <p:graphicFrame>
        <p:nvGraphicFramePr>
          <p:cNvPr id="5" name="Objekt 12" hidden="1">
            <a:extLst>
              <a:ext uri="{FF2B5EF4-FFF2-40B4-BE49-F238E27FC236}">
                <a16:creationId xmlns:a16="http://schemas.microsoft.com/office/drawing/2014/main" id="{FAC50191-E0F7-4CB3-BA74-02D16E857B09}"/>
              </a:ext>
            </a:extLst>
          </p:cNvPr>
          <p:cNvGraphicFramePr>
            <a:graphicFrameLocks noChangeAspect="1"/>
          </p:cNvGraphicFramePr>
          <p:nvPr>
            <p:custDataLst>
              <p:tags r:id="rId1"/>
            </p:custDataLst>
          </p:nvPr>
        </p:nvGraphicFramePr>
        <p:xfrm>
          <a:off x="1589" y="1192"/>
          <a:ext cx="1587" cy="2381"/>
        </p:xfrm>
        <a:graphic>
          <a:graphicData uri="http://schemas.openxmlformats.org/presentationml/2006/ole">
            <mc:AlternateContent xmlns:mc="http://schemas.openxmlformats.org/markup-compatibility/2006">
              <mc:Choice xmlns:v="urn:schemas-microsoft-com:vml" Requires="v">
                <p:oleObj name="think-cell Folie" r:id="rId4" imgW="360" imgH="360" progId="TCLayout.ActiveDocument.1">
                  <p:embed/>
                </p:oleObj>
              </mc:Choice>
              <mc:Fallback>
                <p:oleObj name="think-cell Folie" r:id="rId4" imgW="360" imgH="360" progId="TCLayout.ActiveDocument.1">
                  <p:embed/>
                  <p:pic>
                    <p:nvPicPr>
                      <p:cNvPr id="5" name="Objekt 12" hidden="1">
                        <a:extLst>
                          <a:ext uri="{FF2B5EF4-FFF2-40B4-BE49-F238E27FC236}">
                            <a16:creationId xmlns:a16="http://schemas.microsoft.com/office/drawing/2014/main" id="{FAC50191-E0F7-4CB3-BA74-02D16E857B0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9" y="1192"/>
                        <a:ext cx="1587" cy="2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7" name="Gruppieren 20">
            <a:extLst>
              <a:ext uri="{FF2B5EF4-FFF2-40B4-BE49-F238E27FC236}">
                <a16:creationId xmlns:a16="http://schemas.microsoft.com/office/drawing/2014/main" id="{15925663-3B60-4578-B1B8-75D5857DC9A4}"/>
              </a:ext>
            </a:extLst>
          </p:cNvPr>
          <p:cNvGrpSpPr>
            <a:grpSpLocks/>
          </p:cNvGrpSpPr>
          <p:nvPr/>
        </p:nvGrpSpPr>
        <p:grpSpPr bwMode="auto">
          <a:xfrm>
            <a:off x="576263" y="-125016"/>
            <a:ext cx="7416800" cy="108347"/>
            <a:chOff x="575556" y="-124966"/>
            <a:chExt cx="7416824" cy="108000"/>
          </a:xfrm>
        </p:grpSpPr>
        <p:sp>
          <p:nvSpPr>
            <p:cNvPr id="8" name="Freihandform 28">
              <a:extLst>
                <a:ext uri="{FF2B5EF4-FFF2-40B4-BE49-F238E27FC236}">
                  <a16:creationId xmlns:a16="http://schemas.microsoft.com/office/drawing/2014/main" id="{1CBD4779-2107-45E7-AA6B-59E5D7A9A741}"/>
                </a:ext>
              </a:extLst>
            </p:cNvPr>
            <p:cNvSpPr/>
            <p:nvPr userDrawn="1"/>
          </p:nvSpPr>
          <p:spPr>
            <a:xfrm>
              <a:off x="575556"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dirty="0"/>
            </a:p>
          </p:txBody>
        </p:sp>
        <p:sp>
          <p:nvSpPr>
            <p:cNvPr id="9" name="Freihandform 29">
              <a:extLst>
                <a:ext uri="{FF2B5EF4-FFF2-40B4-BE49-F238E27FC236}">
                  <a16:creationId xmlns:a16="http://schemas.microsoft.com/office/drawing/2014/main" id="{9738A30A-3336-448A-A331-84004D3697E7}"/>
                </a:ext>
              </a:extLst>
            </p:cNvPr>
            <p:cNvSpPr/>
            <p:nvPr userDrawn="1"/>
          </p:nvSpPr>
          <p:spPr>
            <a:xfrm>
              <a:off x="4139505"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dirty="0"/>
            </a:p>
          </p:txBody>
        </p:sp>
        <p:sp>
          <p:nvSpPr>
            <p:cNvPr id="10" name="Freihandform 30">
              <a:extLst>
                <a:ext uri="{FF2B5EF4-FFF2-40B4-BE49-F238E27FC236}">
                  <a16:creationId xmlns:a16="http://schemas.microsoft.com/office/drawing/2014/main" id="{0924B29B-3935-4228-BA57-44C25703EC16}"/>
                </a:ext>
              </a:extLst>
            </p:cNvPr>
            <p:cNvSpPr/>
            <p:nvPr userDrawn="1"/>
          </p:nvSpPr>
          <p:spPr>
            <a:xfrm>
              <a:off x="4428430"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dirty="0"/>
            </a:p>
          </p:txBody>
        </p:sp>
        <p:sp>
          <p:nvSpPr>
            <p:cNvPr id="11" name="Freihandform 31">
              <a:extLst>
                <a:ext uri="{FF2B5EF4-FFF2-40B4-BE49-F238E27FC236}">
                  <a16:creationId xmlns:a16="http://schemas.microsoft.com/office/drawing/2014/main" id="{109BAC61-9698-49BE-8FDF-8977714F4373}"/>
                </a:ext>
              </a:extLst>
            </p:cNvPr>
            <p:cNvSpPr/>
            <p:nvPr userDrawn="1"/>
          </p:nvSpPr>
          <p:spPr>
            <a:xfrm>
              <a:off x="7992380"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dirty="0"/>
            </a:p>
          </p:txBody>
        </p:sp>
      </p:grpSp>
      <p:grpSp>
        <p:nvGrpSpPr>
          <p:cNvPr id="12" name="Gruppieren 44">
            <a:extLst>
              <a:ext uri="{FF2B5EF4-FFF2-40B4-BE49-F238E27FC236}">
                <a16:creationId xmlns:a16="http://schemas.microsoft.com/office/drawing/2014/main" id="{90EFF8C1-BF59-449E-AE41-8139FC4EE76F}"/>
              </a:ext>
            </a:extLst>
          </p:cNvPr>
          <p:cNvGrpSpPr>
            <a:grpSpLocks/>
          </p:cNvGrpSpPr>
          <p:nvPr/>
        </p:nvGrpSpPr>
        <p:grpSpPr bwMode="auto">
          <a:xfrm>
            <a:off x="576263" y="5160169"/>
            <a:ext cx="7416800" cy="108347"/>
            <a:chOff x="575556" y="5160466"/>
            <a:chExt cx="7416824" cy="108000"/>
          </a:xfrm>
        </p:grpSpPr>
        <p:sp>
          <p:nvSpPr>
            <p:cNvPr id="14" name="Freihandform 33">
              <a:extLst>
                <a:ext uri="{FF2B5EF4-FFF2-40B4-BE49-F238E27FC236}">
                  <a16:creationId xmlns:a16="http://schemas.microsoft.com/office/drawing/2014/main" id="{504ECD46-CFDB-4211-9781-CA7A34377560}"/>
                </a:ext>
              </a:extLst>
            </p:cNvPr>
            <p:cNvSpPr/>
            <p:nvPr userDrawn="1"/>
          </p:nvSpPr>
          <p:spPr bwMode="gray">
            <a:xfrm>
              <a:off x="575556"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dirty="0"/>
            </a:p>
          </p:txBody>
        </p:sp>
        <p:sp>
          <p:nvSpPr>
            <p:cNvPr id="15" name="Freihandform 34">
              <a:extLst>
                <a:ext uri="{FF2B5EF4-FFF2-40B4-BE49-F238E27FC236}">
                  <a16:creationId xmlns:a16="http://schemas.microsoft.com/office/drawing/2014/main" id="{420948EB-8806-4D47-AB06-A54D4C89DD68}"/>
                </a:ext>
              </a:extLst>
            </p:cNvPr>
            <p:cNvSpPr/>
            <p:nvPr userDrawn="1"/>
          </p:nvSpPr>
          <p:spPr bwMode="gray">
            <a:xfrm>
              <a:off x="4139505"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dirty="0"/>
            </a:p>
          </p:txBody>
        </p:sp>
        <p:sp>
          <p:nvSpPr>
            <p:cNvPr id="16" name="Freihandform 37">
              <a:extLst>
                <a:ext uri="{FF2B5EF4-FFF2-40B4-BE49-F238E27FC236}">
                  <a16:creationId xmlns:a16="http://schemas.microsoft.com/office/drawing/2014/main" id="{2354F737-E1AB-432B-AF06-B8E72DAD833C}"/>
                </a:ext>
              </a:extLst>
            </p:cNvPr>
            <p:cNvSpPr/>
            <p:nvPr userDrawn="1"/>
          </p:nvSpPr>
          <p:spPr bwMode="gray">
            <a:xfrm>
              <a:off x="4428430"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dirty="0"/>
            </a:p>
          </p:txBody>
        </p:sp>
        <p:sp>
          <p:nvSpPr>
            <p:cNvPr id="17" name="Freihandform 40">
              <a:extLst>
                <a:ext uri="{FF2B5EF4-FFF2-40B4-BE49-F238E27FC236}">
                  <a16:creationId xmlns:a16="http://schemas.microsoft.com/office/drawing/2014/main" id="{712872BF-56F5-4DD4-8605-1136E2AF132B}"/>
                </a:ext>
              </a:extLst>
            </p:cNvPr>
            <p:cNvSpPr/>
            <p:nvPr userDrawn="1"/>
          </p:nvSpPr>
          <p:spPr bwMode="gray">
            <a:xfrm>
              <a:off x="7992380"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dirty="0"/>
            </a:p>
          </p:txBody>
        </p:sp>
      </p:grpSp>
      <p:grpSp>
        <p:nvGrpSpPr>
          <p:cNvPr id="18" name="Gruppieren 7">
            <a:extLst>
              <a:ext uri="{FF2B5EF4-FFF2-40B4-BE49-F238E27FC236}">
                <a16:creationId xmlns:a16="http://schemas.microsoft.com/office/drawing/2014/main" id="{DE5CC046-1C33-4C1A-8CA3-FFB1DA5E9ABA}"/>
              </a:ext>
            </a:extLst>
          </p:cNvPr>
          <p:cNvGrpSpPr>
            <a:grpSpLocks/>
          </p:cNvGrpSpPr>
          <p:nvPr/>
        </p:nvGrpSpPr>
        <p:grpSpPr bwMode="auto">
          <a:xfrm>
            <a:off x="-166688" y="1087042"/>
            <a:ext cx="144463" cy="3668315"/>
            <a:chOff x="-165953" y="1448781"/>
            <a:chExt cx="144001" cy="4891981"/>
          </a:xfrm>
        </p:grpSpPr>
        <p:sp>
          <p:nvSpPr>
            <p:cNvPr id="19" name="Freihandform 22">
              <a:extLst>
                <a:ext uri="{FF2B5EF4-FFF2-40B4-BE49-F238E27FC236}">
                  <a16:creationId xmlns:a16="http://schemas.microsoft.com/office/drawing/2014/main" id="{FFC3E7DD-4969-4B81-99C2-0B8E434C1EFB}"/>
                </a:ext>
              </a:extLst>
            </p:cNvPr>
            <p:cNvSpPr/>
            <p:nvPr/>
          </p:nvSpPr>
          <p:spPr bwMode="gray">
            <a:xfrm rot="16200000">
              <a:off x="-93952" y="6268761"/>
              <a:ext cx="0" cy="144001"/>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dirty="0"/>
            </a:p>
          </p:txBody>
        </p:sp>
        <p:sp>
          <p:nvSpPr>
            <p:cNvPr id="20" name="Freihandform 23">
              <a:extLst>
                <a:ext uri="{FF2B5EF4-FFF2-40B4-BE49-F238E27FC236}">
                  <a16:creationId xmlns:a16="http://schemas.microsoft.com/office/drawing/2014/main" id="{3A5ED2FC-5567-4C69-9E59-A1F727E40284}"/>
                </a:ext>
              </a:extLst>
            </p:cNvPr>
            <p:cNvSpPr/>
            <p:nvPr/>
          </p:nvSpPr>
          <p:spPr bwMode="gray">
            <a:xfrm rot="16200000">
              <a:off x="-93952" y="1664170"/>
              <a:ext cx="0" cy="144001"/>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dirty="0"/>
            </a:p>
          </p:txBody>
        </p:sp>
        <p:sp>
          <p:nvSpPr>
            <p:cNvPr id="21" name="Freihandform 44">
              <a:extLst>
                <a:ext uri="{FF2B5EF4-FFF2-40B4-BE49-F238E27FC236}">
                  <a16:creationId xmlns:a16="http://schemas.microsoft.com/office/drawing/2014/main" id="{901189DC-81CB-42F3-B4B0-157727518EB9}"/>
                </a:ext>
              </a:extLst>
            </p:cNvPr>
            <p:cNvSpPr/>
            <p:nvPr userDrawn="1"/>
          </p:nvSpPr>
          <p:spPr bwMode="gray">
            <a:xfrm rot="16200000">
              <a:off x="-93952" y="1376780"/>
              <a:ext cx="0" cy="144001"/>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dirty="0"/>
            </a:p>
          </p:txBody>
        </p:sp>
      </p:grpSp>
      <p:grpSp>
        <p:nvGrpSpPr>
          <p:cNvPr id="22" name="Gruppieren 8">
            <a:extLst>
              <a:ext uri="{FF2B5EF4-FFF2-40B4-BE49-F238E27FC236}">
                <a16:creationId xmlns:a16="http://schemas.microsoft.com/office/drawing/2014/main" id="{6FC69C6E-1D9D-4178-8D87-E018C4F4D61F}"/>
              </a:ext>
            </a:extLst>
          </p:cNvPr>
          <p:cNvGrpSpPr>
            <a:grpSpLocks/>
          </p:cNvGrpSpPr>
          <p:nvPr/>
        </p:nvGrpSpPr>
        <p:grpSpPr bwMode="auto">
          <a:xfrm>
            <a:off x="9166226" y="1087041"/>
            <a:ext cx="144463" cy="3671888"/>
            <a:chOff x="9166242" y="1448781"/>
            <a:chExt cx="144000" cy="4896542"/>
          </a:xfrm>
        </p:grpSpPr>
        <p:sp>
          <p:nvSpPr>
            <p:cNvPr id="23" name="Freihandform 25">
              <a:extLst>
                <a:ext uri="{FF2B5EF4-FFF2-40B4-BE49-F238E27FC236}">
                  <a16:creationId xmlns:a16="http://schemas.microsoft.com/office/drawing/2014/main" id="{E4F5717B-9E8B-4DA3-9F7C-DCEA00ACCD0D}"/>
                </a:ext>
              </a:extLst>
            </p:cNvPr>
            <p:cNvSpPr/>
            <p:nvPr userDrawn="1"/>
          </p:nvSpPr>
          <p:spPr>
            <a:xfrm rot="16200000">
              <a:off x="9238242" y="6273322"/>
              <a:ext cx="0" cy="144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dirty="0"/>
            </a:p>
          </p:txBody>
        </p:sp>
        <p:sp>
          <p:nvSpPr>
            <p:cNvPr id="24" name="Freihandform 47">
              <a:extLst>
                <a:ext uri="{FF2B5EF4-FFF2-40B4-BE49-F238E27FC236}">
                  <a16:creationId xmlns:a16="http://schemas.microsoft.com/office/drawing/2014/main" id="{A5FB8E83-95A6-43C8-A5E5-BD404498A5C8}"/>
                </a:ext>
              </a:extLst>
            </p:cNvPr>
            <p:cNvSpPr/>
            <p:nvPr userDrawn="1"/>
          </p:nvSpPr>
          <p:spPr>
            <a:xfrm rot="16200000">
              <a:off x="9238242" y="1664158"/>
              <a:ext cx="0" cy="144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dirty="0"/>
            </a:p>
          </p:txBody>
        </p:sp>
        <p:sp>
          <p:nvSpPr>
            <p:cNvPr id="25" name="Freihandform 47">
              <a:extLst>
                <a:ext uri="{FF2B5EF4-FFF2-40B4-BE49-F238E27FC236}">
                  <a16:creationId xmlns:a16="http://schemas.microsoft.com/office/drawing/2014/main" id="{BFFC58C1-A7C0-4F30-B209-968A93E46627}"/>
                </a:ext>
              </a:extLst>
            </p:cNvPr>
            <p:cNvSpPr/>
            <p:nvPr userDrawn="1"/>
          </p:nvSpPr>
          <p:spPr>
            <a:xfrm rot="16200000">
              <a:off x="9238242" y="1376780"/>
              <a:ext cx="0" cy="144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dirty="0"/>
            </a:p>
          </p:txBody>
        </p:sp>
      </p:grpSp>
      <p:pic>
        <p:nvPicPr>
          <p:cNvPr id="26" name="Picture 12">
            <a:extLst>
              <a:ext uri="{FF2B5EF4-FFF2-40B4-BE49-F238E27FC236}">
                <a16:creationId xmlns:a16="http://schemas.microsoft.com/office/drawing/2014/main" id="{D754116A-C311-4D91-8E23-90ED83B5F91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black">
          <a:xfrm>
            <a:off x="8183564" y="4849416"/>
            <a:ext cx="750887" cy="82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408">
            <a:extLst>
              <a:ext uri="{FF2B5EF4-FFF2-40B4-BE49-F238E27FC236}">
                <a16:creationId xmlns:a16="http://schemas.microsoft.com/office/drawing/2014/main" id="{04B3349B-A0CE-4728-9D20-4E34B281D7F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black">
          <a:xfrm>
            <a:off x="7205664" y="401242"/>
            <a:ext cx="1728787" cy="1643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8" name="Objekt 26" hidden="1">
            <a:extLst>
              <a:ext uri="{FF2B5EF4-FFF2-40B4-BE49-F238E27FC236}">
                <a16:creationId xmlns:a16="http://schemas.microsoft.com/office/drawing/2014/main" id="{5A1E8DDD-0D83-41C0-B580-EB42CC4136D4}"/>
              </a:ext>
            </a:extLst>
          </p:cNvPr>
          <p:cNvGraphicFramePr>
            <a:graphicFrameLocks noChangeAspect="1"/>
          </p:cNvGraphicFramePr>
          <p:nvPr userDrawn="1">
            <p:custDataLst>
              <p:tags r:id="rId2"/>
            </p:custDataLst>
          </p:nvPr>
        </p:nvGraphicFramePr>
        <p:xfrm>
          <a:off x="1589" y="1192"/>
          <a:ext cx="1587" cy="2381"/>
        </p:xfrm>
        <a:graphic>
          <a:graphicData uri="http://schemas.openxmlformats.org/presentationml/2006/ole">
            <mc:AlternateContent xmlns:mc="http://schemas.openxmlformats.org/markup-compatibility/2006">
              <mc:Choice xmlns:v="urn:schemas-microsoft-com:vml" Requires="v">
                <p:oleObj name="think-cell Folie" r:id="rId8" imgW="360" imgH="360" progId="TCLayout.ActiveDocument.1">
                  <p:embed/>
                </p:oleObj>
              </mc:Choice>
              <mc:Fallback>
                <p:oleObj name="think-cell Folie" r:id="rId8" imgW="360" imgH="360" progId="TCLayout.ActiveDocument.1">
                  <p:embed/>
                  <p:pic>
                    <p:nvPicPr>
                      <p:cNvPr id="28" name="Objekt 26" hidden="1">
                        <a:extLst>
                          <a:ext uri="{FF2B5EF4-FFF2-40B4-BE49-F238E27FC236}">
                            <a16:creationId xmlns:a16="http://schemas.microsoft.com/office/drawing/2014/main" id="{5A1E8DDD-0D83-41C0-B580-EB42CC4136D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9" y="1192"/>
                        <a:ext cx="1587" cy="2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Titel 1"/>
          <p:cNvSpPr>
            <a:spLocks noGrp="1"/>
          </p:cNvSpPr>
          <p:nvPr>
            <p:ph type="title"/>
          </p:nvPr>
        </p:nvSpPr>
        <p:spPr>
          <a:xfrm>
            <a:off x="575556" y="356401"/>
            <a:ext cx="6408000" cy="270074"/>
          </a:xfrm>
        </p:spPr>
        <p:txBody>
          <a:bodyPr/>
          <a:lstStyle/>
          <a:p>
            <a:r>
              <a:rPr lang="de-DE" noProof="0"/>
              <a:t>Titelmasterformat durch Klicken bearbeiten</a:t>
            </a:r>
            <a:endParaRPr lang="de-DE" noProof="0" dirty="0"/>
          </a:p>
        </p:txBody>
      </p:sp>
      <p:sp>
        <p:nvSpPr>
          <p:cNvPr id="13" name="Textplatzhalter 8"/>
          <p:cNvSpPr>
            <a:spLocks noGrp="1"/>
          </p:cNvSpPr>
          <p:nvPr>
            <p:ph type="body" sz="quarter" idx="14"/>
          </p:nvPr>
        </p:nvSpPr>
        <p:spPr>
          <a:xfrm>
            <a:off x="576000" y="140400"/>
            <a:ext cx="6408000" cy="161583"/>
          </a:xfrm>
        </p:spPr>
        <p:txBody>
          <a:bodyPr anchor="ctr"/>
          <a:lstStyle>
            <a:lvl1pPr marL="0" indent="0">
              <a:spcBef>
                <a:spcPts val="0"/>
              </a:spcBef>
              <a:buNone/>
              <a:defRPr sz="1050">
                <a:solidFill>
                  <a:schemeClr val="tx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de-DE" noProof="0"/>
              <a:t>Textmasterformat bearbeiten</a:t>
            </a:r>
          </a:p>
        </p:txBody>
      </p:sp>
      <p:sp>
        <p:nvSpPr>
          <p:cNvPr id="6" name="Textplatzhalter 5"/>
          <p:cNvSpPr>
            <a:spLocks noGrp="1"/>
          </p:cNvSpPr>
          <p:nvPr>
            <p:ph type="body" sz="quarter" idx="15"/>
          </p:nvPr>
        </p:nvSpPr>
        <p:spPr>
          <a:xfrm>
            <a:off x="576263" y="1252800"/>
            <a:ext cx="7416800" cy="3506129"/>
          </a:xfrm>
        </p:spPr>
        <p:txBody>
          <a:bodyPr>
            <a:noAutofit/>
          </a:bodyPr>
          <a:lstStyle>
            <a:lvl1pPr>
              <a:defRPr/>
            </a:lvl1pPr>
            <a:lvl2pPr>
              <a:defRPr/>
            </a:lvl2pPr>
            <a:lvl3pPr>
              <a:defRPr/>
            </a:lvl3pPr>
            <a:lvl4pPr>
              <a:defRPr/>
            </a:lvl4pPr>
            <a:lvl5pPr>
              <a:defRPr/>
            </a:lvl5pPr>
          </a:lstStyle>
          <a:p>
            <a:pPr lvl="0"/>
            <a:r>
              <a:rPr lang="de-DE" noProof="0"/>
              <a:t>Textmasterformat bearbeiten</a:t>
            </a:r>
          </a:p>
          <a:p>
            <a:pPr lvl="1"/>
            <a:r>
              <a:rPr lang="de-DE" noProof="0"/>
              <a:t>Zweite Ebene</a:t>
            </a:r>
          </a:p>
          <a:p>
            <a:pPr lvl="2"/>
            <a:r>
              <a:rPr lang="de-DE" noProof="0"/>
              <a:t>Dritte Ebene</a:t>
            </a:r>
          </a:p>
          <a:p>
            <a:pPr lvl="3"/>
            <a:r>
              <a:rPr lang="de-DE" noProof="0"/>
              <a:t>Vierte Ebene</a:t>
            </a:r>
          </a:p>
          <a:p>
            <a:pPr lvl="4"/>
            <a:r>
              <a:rPr lang="de-DE" noProof="0"/>
              <a:t>Fünfte Ebene</a:t>
            </a:r>
            <a:endParaRPr lang="de-DE" noProof="0" dirty="0"/>
          </a:p>
        </p:txBody>
      </p:sp>
      <p:sp>
        <p:nvSpPr>
          <p:cNvPr id="29" name="Fußzeilenplatzhalter 2">
            <a:extLst>
              <a:ext uri="{FF2B5EF4-FFF2-40B4-BE49-F238E27FC236}">
                <a16:creationId xmlns:a16="http://schemas.microsoft.com/office/drawing/2014/main" id="{8F415872-731D-42C4-9A3F-C5264F3E2382}"/>
              </a:ext>
            </a:extLst>
          </p:cNvPr>
          <p:cNvSpPr>
            <a:spLocks noGrp="1"/>
          </p:cNvSpPr>
          <p:nvPr>
            <p:ph type="ftr" sz="quarter" idx="16"/>
          </p:nvPr>
        </p:nvSpPr>
        <p:spPr/>
        <p:txBody>
          <a:bodyPr/>
          <a:lstStyle>
            <a:lvl1pPr>
              <a:defRPr/>
            </a:lvl1pPr>
          </a:lstStyle>
          <a:p>
            <a:pPr>
              <a:defRPr/>
            </a:pPr>
            <a:r>
              <a:rPr lang="de-DE"/>
              <a:t>Westnetz GmbH · Name · TT Monat JJJJ</a:t>
            </a:r>
            <a:endParaRPr lang="de-DE" dirty="0"/>
          </a:p>
        </p:txBody>
      </p:sp>
      <p:sp>
        <p:nvSpPr>
          <p:cNvPr id="30" name="Foliennummernplatzhalter 3">
            <a:extLst>
              <a:ext uri="{FF2B5EF4-FFF2-40B4-BE49-F238E27FC236}">
                <a16:creationId xmlns:a16="http://schemas.microsoft.com/office/drawing/2014/main" id="{D026A2B9-3F68-493A-8C02-41DAFFE51074}"/>
              </a:ext>
            </a:extLst>
          </p:cNvPr>
          <p:cNvSpPr>
            <a:spLocks noGrp="1"/>
          </p:cNvSpPr>
          <p:nvPr>
            <p:ph type="sldNum" sz="quarter" idx="17"/>
          </p:nvPr>
        </p:nvSpPr>
        <p:spPr/>
        <p:txBody>
          <a:bodyPr/>
          <a:lstStyle>
            <a:lvl1pPr>
              <a:defRPr/>
            </a:lvl1pPr>
          </a:lstStyle>
          <a:p>
            <a:pPr>
              <a:defRPr/>
            </a:pPr>
            <a:fld id="{D3A79A14-6CC2-49DF-9946-CAAFCCC8B478}" type="slidenum">
              <a:rPr lang="de-DE" altLang="de-DE"/>
              <a:pPr>
                <a:defRPr/>
              </a:pPr>
              <a:t>‹#›</a:t>
            </a:fld>
            <a:endParaRPr lang="de-DE" altLang="de-DE"/>
          </a:p>
        </p:txBody>
      </p:sp>
    </p:spTree>
    <p:extLst>
      <p:ext uri="{BB962C8B-B14F-4D97-AF65-F5344CB8AC3E}">
        <p14:creationId xmlns:p14="http://schemas.microsoft.com/office/powerpoint/2010/main" val="2335840632"/>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showMasterSp="0" preserve="1" userDrawn="1">
  <p:cSld name="Nur Titel">
    <p:spTree>
      <p:nvGrpSpPr>
        <p:cNvPr id="1" name=""/>
        <p:cNvGrpSpPr/>
        <p:nvPr/>
      </p:nvGrpSpPr>
      <p:grpSpPr>
        <a:xfrm>
          <a:off x="0" y="0"/>
          <a:ext cx="0" cy="0"/>
          <a:chOff x="0" y="0"/>
          <a:chExt cx="0" cy="0"/>
        </a:xfrm>
      </p:grpSpPr>
      <p:graphicFrame>
        <p:nvGraphicFramePr>
          <p:cNvPr id="4" name="Objekt 12" hidden="1">
            <a:extLst>
              <a:ext uri="{FF2B5EF4-FFF2-40B4-BE49-F238E27FC236}">
                <a16:creationId xmlns:a16="http://schemas.microsoft.com/office/drawing/2014/main" id="{97631BB8-8D51-4836-923A-B7DDC8DCE406}"/>
              </a:ext>
            </a:extLst>
          </p:cNvPr>
          <p:cNvGraphicFramePr>
            <a:graphicFrameLocks noChangeAspect="1"/>
          </p:cNvGraphicFramePr>
          <p:nvPr>
            <p:custDataLst>
              <p:tags r:id="rId1"/>
            </p:custDataLst>
          </p:nvPr>
        </p:nvGraphicFramePr>
        <p:xfrm>
          <a:off x="1589" y="1192"/>
          <a:ext cx="1587" cy="2381"/>
        </p:xfrm>
        <a:graphic>
          <a:graphicData uri="http://schemas.openxmlformats.org/presentationml/2006/ole">
            <mc:AlternateContent xmlns:mc="http://schemas.openxmlformats.org/markup-compatibility/2006">
              <mc:Choice xmlns:v="urn:schemas-microsoft-com:vml" Requires="v">
                <p:oleObj name="think-cell Folie" r:id="rId4" imgW="360" imgH="360" progId="TCLayout.ActiveDocument.1">
                  <p:embed/>
                </p:oleObj>
              </mc:Choice>
              <mc:Fallback>
                <p:oleObj name="think-cell Folie" r:id="rId4" imgW="360" imgH="360" progId="TCLayout.ActiveDocument.1">
                  <p:embed/>
                  <p:pic>
                    <p:nvPicPr>
                      <p:cNvPr id="4" name="Objekt 12" hidden="1">
                        <a:extLst>
                          <a:ext uri="{FF2B5EF4-FFF2-40B4-BE49-F238E27FC236}">
                            <a16:creationId xmlns:a16="http://schemas.microsoft.com/office/drawing/2014/main" id="{97631BB8-8D51-4836-923A-B7DDC8DCE40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9" y="1192"/>
                        <a:ext cx="1587" cy="2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5" name="Gruppieren 20">
            <a:extLst>
              <a:ext uri="{FF2B5EF4-FFF2-40B4-BE49-F238E27FC236}">
                <a16:creationId xmlns:a16="http://schemas.microsoft.com/office/drawing/2014/main" id="{97ECF65B-52BE-4BE9-AC40-25B4554B19A1}"/>
              </a:ext>
            </a:extLst>
          </p:cNvPr>
          <p:cNvGrpSpPr>
            <a:grpSpLocks/>
          </p:cNvGrpSpPr>
          <p:nvPr/>
        </p:nvGrpSpPr>
        <p:grpSpPr bwMode="auto">
          <a:xfrm>
            <a:off x="576263" y="-125016"/>
            <a:ext cx="7416800" cy="108347"/>
            <a:chOff x="575556" y="-124966"/>
            <a:chExt cx="7416824" cy="108000"/>
          </a:xfrm>
        </p:grpSpPr>
        <p:sp>
          <p:nvSpPr>
            <p:cNvPr id="6" name="Freihandform 28">
              <a:extLst>
                <a:ext uri="{FF2B5EF4-FFF2-40B4-BE49-F238E27FC236}">
                  <a16:creationId xmlns:a16="http://schemas.microsoft.com/office/drawing/2014/main" id="{92ADFBF2-C646-4CEF-849A-4EA94F7E6F78}"/>
                </a:ext>
              </a:extLst>
            </p:cNvPr>
            <p:cNvSpPr/>
            <p:nvPr userDrawn="1"/>
          </p:nvSpPr>
          <p:spPr>
            <a:xfrm>
              <a:off x="575556"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dirty="0"/>
            </a:p>
          </p:txBody>
        </p:sp>
        <p:sp>
          <p:nvSpPr>
            <p:cNvPr id="7" name="Freihandform 29">
              <a:extLst>
                <a:ext uri="{FF2B5EF4-FFF2-40B4-BE49-F238E27FC236}">
                  <a16:creationId xmlns:a16="http://schemas.microsoft.com/office/drawing/2014/main" id="{4F015523-8353-4C71-BB34-E5A6108141C4}"/>
                </a:ext>
              </a:extLst>
            </p:cNvPr>
            <p:cNvSpPr/>
            <p:nvPr userDrawn="1"/>
          </p:nvSpPr>
          <p:spPr>
            <a:xfrm>
              <a:off x="4139505"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dirty="0"/>
            </a:p>
          </p:txBody>
        </p:sp>
        <p:sp>
          <p:nvSpPr>
            <p:cNvPr id="8" name="Freihandform 30">
              <a:extLst>
                <a:ext uri="{FF2B5EF4-FFF2-40B4-BE49-F238E27FC236}">
                  <a16:creationId xmlns:a16="http://schemas.microsoft.com/office/drawing/2014/main" id="{95765CAD-7A49-41D4-8DC3-545045050B2D}"/>
                </a:ext>
              </a:extLst>
            </p:cNvPr>
            <p:cNvSpPr/>
            <p:nvPr userDrawn="1"/>
          </p:nvSpPr>
          <p:spPr>
            <a:xfrm>
              <a:off x="4428430"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dirty="0"/>
            </a:p>
          </p:txBody>
        </p:sp>
        <p:sp>
          <p:nvSpPr>
            <p:cNvPr id="9" name="Freihandform 31">
              <a:extLst>
                <a:ext uri="{FF2B5EF4-FFF2-40B4-BE49-F238E27FC236}">
                  <a16:creationId xmlns:a16="http://schemas.microsoft.com/office/drawing/2014/main" id="{1D8F963B-DE61-422E-882E-82E1B1219A0C}"/>
                </a:ext>
              </a:extLst>
            </p:cNvPr>
            <p:cNvSpPr/>
            <p:nvPr userDrawn="1"/>
          </p:nvSpPr>
          <p:spPr>
            <a:xfrm>
              <a:off x="7992380"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dirty="0"/>
            </a:p>
          </p:txBody>
        </p:sp>
      </p:grpSp>
      <p:grpSp>
        <p:nvGrpSpPr>
          <p:cNvPr id="10" name="Gruppieren 44">
            <a:extLst>
              <a:ext uri="{FF2B5EF4-FFF2-40B4-BE49-F238E27FC236}">
                <a16:creationId xmlns:a16="http://schemas.microsoft.com/office/drawing/2014/main" id="{CAA5044C-4AC4-4126-90BD-A704229E8F8D}"/>
              </a:ext>
            </a:extLst>
          </p:cNvPr>
          <p:cNvGrpSpPr>
            <a:grpSpLocks/>
          </p:cNvGrpSpPr>
          <p:nvPr/>
        </p:nvGrpSpPr>
        <p:grpSpPr bwMode="auto">
          <a:xfrm>
            <a:off x="576263" y="5160169"/>
            <a:ext cx="7416800" cy="108347"/>
            <a:chOff x="575556" y="5160466"/>
            <a:chExt cx="7416824" cy="108000"/>
          </a:xfrm>
        </p:grpSpPr>
        <p:sp>
          <p:nvSpPr>
            <p:cNvPr id="11" name="Freihandform 33">
              <a:extLst>
                <a:ext uri="{FF2B5EF4-FFF2-40B4-BE49-F238E27FC236}">
                  <a16:creationId xmlns:a16="http://schemas.microsoft.com/office/drawing/2014/main" id="{07CBAA06-C16F-42AA-B399-67C68555F584}"/>
                </a:ext>
              </a:extLst>
            </p:cNvPr>
            <p:cNvSpPr/>
            <p:nvPr userDrawn="1"/>
          </p:nvSpPr>
          <p:spPr bwMode="gray">
            <a:xfrm>
              <a:off x="575556"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dirty="0"/>
            </a:p>
          </p:txBody>
        </p:sp>
        <p:sp>
          <p:nvSpPr>
            <p:cNvPr id="12" name="Freihandform 34">
              <a:extLst>
                <a:ext uri="{FF2B5EF4-FFF2-40B4-BE49-F238E27FC236}">
                  <a16:creationId xmlns:a16="http://schemas.microsoft.com/office/drawing/2014/main" id="{FA1B5E56-165A-47FF-9AD8-A515E5306452}"/>
                </a:ext>
              </a:extLst>
            </p:cNvPr>
            <p:cNvSpPr/>
            <p:nvPr userDrawn="1"/>
          </p:nvSpPr>
          <p:spPr bwMode="gray">
            <a:xfrm>
              <a:off x="4139505"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dirty="0"/>
            </a:p>
          </p:txBody>
        </p:sp>
        <p:sp>
          <p:nvSpPr>
            <p:cNvPr id="14" name="Freihandform 37">
              <a:extLst>
                <a:ext uri="{FF2B5EF4-FFF2-40B4-BE49-F238E27FC236}">
                  <a16:creationId xmlns:a16="http://schemas.microsoft.com/office/drawing/2014/main" id="{6140152A-AAFD-412E-A171-D9470B24E873}"/>
                </a:ext>
              </a:extLst>
            </p:cNvPr>
            <p:cNvSpPr/>
            <p:nvPr userDrawn="1"/>
          </p:nvSpPr>
          <p:spPr bwMode="gray">
            <a:xfrm>
              <a:off x="4428430"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dirty="0"/>
            </a:p>
          </p:txBody>
        </p:sp>
        <p:sp>
          <p:nvSpPr>
            <p:cNvPr id="15" name="Freihandform 40">
              <a:extLst>
                <a:ext uri="{FF2B5EF4-FFF2-40B4-BE49-F238E27FC236}">
                  <a16:creationId xmlns:a16="http://schemas.microsoft.com/office/drawing/2014/main" id="{03E8434A-D7AE-4FD0-8A53-94123626C227}"/>
                </a:ext>
              </a:extLst>
            </p:cNvPr>
            <p:cNvSpPr/>
            <p:nvPr userDrawn="1"/>
          </p:nvSpPr>
          <p:spPr bwMode="gray">
            <a:xfrm>
              <a:off x="7992380"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dirty="0"/>
            </a:p>
          </p:txBody>
        </p:sp>
      </p:grpSp>
      <p:grpSp>
        <p:nvGrpSpPr>
          <p:cNvPr id="16" name="Gruppieren 7">
            <a:extLst>
              <a:ext uri="{FF2B5EF4-FFF2-40B4-BE49-F238E27FC236}">
                <a16:creationId xmlns:a16="http://schemas.microsoft.com/office/drawing/2014/main" id="{AFC911A7-B7D6-4143-A4D1-A52D8456353B}"/>
              </a:ext>
            </a:extLst>
          </p:cNvPr>
          <p:cNvGrpSpPr>
            <a:grpSpLocks/>
          </p:cNvGrpSpPr>
          <p:nvPr/>
        </p:nvGrpSpPr>
        <p:grpSpPr bwMode="auto">
          <a:xfrm>
            <a:off x="-166688" y="1087042"/>
            <a:ext cx="144463" cy="3668315"/>
            <a:chOff x="-165953" y="1448781"/>
            <a:chExt cx="144001" cy="4891981"/>
          </a:xfrm>
        </p:grpSpPr>
        <p:sp>
          <p:nvSpPr>
            <p:cNvPr id="17" name="Freihandform 22">
              <a:extLst>
                <a:ext uri="{FF2B5EF4-FFF2-40B4-BE49-F238E27FC236}">
                  <a16:creationId xmlns:a16="http://schemas.microsoft.com/office/drawing/2014/main" id="{FDFD5623-4E0F-41CC-B9CD-B52FAF8D5433}"/>
                </a:ext>
              </a:extLst>
            </p:cNvPr>
            <p:cNvSpPr/>
            <p:nvPr/>
          </p:nvSpPr>
          <p:spPr bwMode="gray">
            <a:xfrm rot="16200000">
              <a:off x="-93952" y="6268761"/>
              <a:ext cx="0" cy="144001"/>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dirty="0"/>
            </a:p>
          </p:txBody>
        </p:sp>
        <p:sp>
          <p:nvSpPr>
            <p:cNvPr id="18" name="Freihandform 23">
              <a:extLst>
                <a:ext uri="{FF2B5EF4-FFF2-40B4-BE49-F238E27FC236}">
                  <a16:creationId xmlns:a16="http://schemas.microsoft.com/office/drawing/2014/main" id="{BA3A09BC-6C09-43BD-8F19-CB460EFDE116}"/>
                </a:ext>
              </a:extLst>
            </p:cNvPr>
            <p:cNvSpPr/>
            <p:nvPr/>
          </p:nvSpPr>
          <p:spPr bwMode="gray">
            <a:xfrm rot="16200000">
              <a:off x="-93952" y="1664170"/>
              <a:ext cx="0" cy="144001"/>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dirty="0"/>
            </a:p>
          </p:txBody>
        </p:sp>
        <p:sp>
          <p:nvSpPr>
            <p:cNvPr id="19" name="Freihandform 44">
              <a:extLst>
                <a:ext uri="{FF2B5EF4-FFF2-40B4-BE49-F238E27FC236}">
                  <a16:creationId xmlns:a16="http://schemas.microsoft.com/office/drawing/2014/main" id="{01194941-FFF2-4EFF-B2ED-470FD6B54BDA}"/>
                </a:ext>
              </a:extLst>
            </p:cNvPr>
            <p:cNvSpPr/>
            <p:nvPr userDrawn="1"/>
          </p:nvSpPr>
          <p:spPr bwMode="gray">
            <a:xfrm rot="16200000">
              <a:off x="-93952" y="1376780"/>
              <a:ext cx="0" cy="144001"/>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dirty="0"/>
            </a:p>
          </p:txBody>
        </p:sp>
      </p:grpSp>
      <p:grpSp>
        <p:nvGrpSpPr>
          <p:cNvPr id="20" name="Gruppieren 8">
            <a:extLst>
              <a:ext uri="{FF2B5EF4-FFF2-40B4-BE49-F238E27FC236}">
                <a16:creationId xmlns:a16="http://schemas.microsoft.com/office/drawing/2014/main" id="{8C03A838-2809-40DD-8C3F-65D5A18404B2}"/>
              </a:ext>
            </a:extLst>
          </p:cNvPr>
          <p:cNvGrpSpPr>
            <a:grpSpLocks/>
          </p:cNvGrpSpPr>
          <p:nvPr/>
        </p:nvGrpSpPr>
        <p:grpSpPr bwMode="auto">
          <a:xfrm>
            <a:off x="9166226" y="1087041"/>
            <a:ext cx="144463" cy="3671888"/>
            <a:chOff x="9166242" y="1448781"/>
            <a:chExt cx="144000" cy="4896542"/>
          </a:xfrm>
        </p:grpSpPr>
        <p:sp>
          <p:nvSpPr>
            <p:cNvPr id="21" name="Freihandform 25">
              <a:extLst>
                <a:ext uri="{FF2B5EF4-FFF2-40B4-BE49-F238E27FC236}">
                  <a16:creationId xmlns:a16="http://schemas.microsoft.com/office/drawing/2014/main" id="{48164BC7-022C-425C-9EBB-3AD0574BB29E}"/>
                </a:ext>
              </a:extLst>
            </p:cNvPr>
            <p:cNvSpPr/>
            <p:nvPr userDrawn="1"/>
          </p:nvSpPr>
          <p:spPr>
            <a:xfrm rot="16200000">
              <a:off x="9238242" y="6273322"/>
              <a:ext cx="0" cy="144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dirty="0"/>
            </a:p>
          </p:txBody>
        </p:sp>
        <p:sp>
          <p:nvSpPr>
            <p:cNvPr id="22" name="Freihandform 47">
              <a:extLst>
                <a:ext uri="{FF2B5EF4-FFF2-40B4-BE49-F238E27FC236}">
                  <a16:creationId xmlns:a16="http://schemas.microsoft.com/office/drawing/2014/main" id="{BA3F1454-D0FF-4A13-8D15-B1E886ADE997}"/>
                </a:ext>
              </a:extLst>
            </p:cNvPr>
            <p:cNvSpPr/>
            <p:nvPr userDrawn="1"/>
          </p:nvSpPr>
          <p:spPr>
            <a:xfrm rot="16200000">
              <a:off x="9238242" y="1664158"/>
              <a:ext cx="0" cy="144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dirty="0"/>
            </a:p>
          </p:txBody>
        </p:sp>
        <p:sp>
          <p:nvSpPr>
            <p:cNvPr id="23" name="Freihandform 47">
              <a:extLst>
                <a:ext uri="{FF2B5EF4-FFF2-40B4-BE49-F238E27FC236}">
                  <a16:creationId xmlns:a16="http://schemas.microsoft.com/office/drawing/2014/main" id="{97356393-E657-4777-93FA-4B4F38F786BA}"/>
                </a:ext>
              </a:extLst>
            </p:cNvPr>
            <p:cNvSpPr/>
            <p:nvPr userDrawn="1"/>
          </p:nvSpPr>
          <p:spPr>
            <a:xfrm rot="16200000">
              <a:off x="9238242" y="1376780"/>
              <a:ext cx="0" cy="144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dirty="0"/>
            </a:p>
          </p:txBody>
        </p:sp>
      </p:grpSp>
      <p:pic>
        <p:nvPicPr>
          <p:cNvPr id="24" name="Picture 12">
            <a:extLst>
              <a:ext uri="{FF2B5EF4-FFF2-40B4-BE49-F238E27FC236}">
                <a16:creationId xmlns:a16="http://schemas.microsoft.com/office/drawing/2014/main" id="{9CEAF8E4-4F44-49FE-9042-C55AE5FD6CA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black">
          <a:xfrm>
            <a:off x="8183564" y="4849416"/>
            <a:ext cx="750887" cy="82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 name="Picture 408">
            <a:extLst>
              <a:ext uri="{FF2B5EF4-FFF2-40B4-BE49-F238E27FC236}">
                <a16:creationId xmlns:a16="http://schemas.microsoft.com/office/drawing/2014/main" id="{12165E32-5451-4216-821F-53EE25875AB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black">
          <a:xfrm>
            <a:off x="7205664" y="401242"/>
            <a:ext cx="1728787" cy="1643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6" name="Objekt 26" hidden="1">
            <a:extLst>
              <a:ext uri="{FF2B5EF4-FFF2-40B4-BE49-F238E27FC236}">
                <a16:creationId xmlns:a16="http://schemas.microsoft.com/office/drawing/2014/main" id="{F03E2C5D-5058-4C40-88BE-9FC88F0D0809}"/>
              </a:ext>
            </a:extLst>
          </p:cNvPr>
          <p:cNvGraphicFramePr>
            <a:graphicFrameLocks noChangeAspect="1"/>
          </p:cNvGraphicFramePr>
          <p:nvPr userDrawn="1">
            <p:custDataLst>
              <p:tags r:id="rId2"/>
            </p:custDataLst>
          </p:nvPr>
        </p:nvGraphicFramePr>
        <p:xfrm>
          <a:off x="1589" y="1192"/>
          <a:ext cx="1587" cy="2381"/>
        </p:xfrm>
        <a:graphic>
          <a:graphicData uri="http://schemas.openxmlformats.org/presentationml/2006/ole">
            <mc:AlternateContent xmlns:mc="http://schemas.openxmlformats.org/markup-compatibility/2006">
              <mc:Choice xmlns:v="urn:schemas-microsoft-com:vml" Requires="v">
                <p:oleObj name="think-cell Folie" r:id="rId8" imgW="360" imgH="360" progId="TCLayout.ActiveDocument.1">
                  <p:embed/>
                </p:oleObj>
              </mc:Choice>
              <mc:Fallback>
                <p:oleObj name="think-cell Folie" r:id="rId8" imgW="360" imgH="360" progId="TCLayout.ActiveDocument.1">
                  <p:embed/>
                  <p:pic>
                    <p:nvPicPr>
                      <p:cNvPr id="26" name="Objekt 26" hidden="1">
                        <a:extLst>
                          <a:ext uri="{FF2B5EF4-FFF2-40B4-BE49-F238E27FC236}">
                            <a16:creationId xmlns:a16="http://schemas.microsoft.com/office/drawing/2014/main" id="{F03E2C5D-5058-4C40-88BE-9FC88F0D080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9" y="1192"/>
                        <a:ext cx="1587" cy="2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Titel 1"/>
          <p:cNvSpPr>
            <a:spLocks noGrp="1"/>
          </p:cNvSpPr>
          <p:nvPr>
            <p:ph type="title"/>
          </p:nvPr>
        </p:nvSpPr>
        <p:spPr>
          <a:xfrm>
            <a:off x="575556" y="356401"/>
            <a:ext cx="6408000" cy="270074"/>
          </a:xfrm>
        </p:spPr>
        <p:txBody>
          <a:bodyPr/>
          <a:lstStyle/>
          <a:p>
            <a:r>
              <a:rPr lang="de-DE" noProof="0"/>
              <a:t>Titelmasterformat durch Klicken bearbeiten</a:t>
            </a:r>
            <a:endParaRPr lang="de-DE" noProof="0" dirty="0"/>
          </a:p>
        </p:txBody>
      </p:sp>
      <p:sp>
        <p:nvSpPr>
          <p:cNvPr id="13" name="Textplatzhalter 8"/>
          <p:cNvSpPr>
            <a:spLocks noGrp="1"/>
          </p:cNvSpPr>
          <p:nvPr>
            <p:ph type="body" sz="quarter" idx="14"/>
          </p:nvPr>
        </p:nvSpPr>
        <p:spPr>
          <a:xfrm>
            <a:off x="576000" y="140400"/>
            <a:ext cx="6408000" cy="161583"/>
          </a:xfrm>
        </p:spPr>
        <p:txBody>
          <a:bodyPr anchor="ctr"/>
          <a:lstStyle>
            <a:lvl1pPr marL="0" indent="0">
              <a:spcBef>
                <a:spcPts val="0"/>
              </a:spcBef>
              <a:buNone/>
              <a:defRPr sz="1050">
                <a:solidFill>
                  <a:schemeClr val="tx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de-DE" noProof="0"/>
              <a:t>Textmasterformat bearbeiten</a:t>
            </a:r>
          </a:p>
        </p:txBody>
      </p:sp>
      <p:sp>
        <p:nvSpPr>
          <p:cNvPr id="27" name="Fußzeilenplatzhalter 2">
            <a:extLst>
              <a:ext uri="{FF2B5EF4-FFF2-40B4-BE49-F238E27FC236}">
                <a16:creationId xmlns:a16="http://schemas.microsoft.com/office/drawing/2014/main" id="{706EBF32-DCD9-4ECE-AFA8-68A966596064}"/>
              </a:ext>
            </a:extLst>
          </p:cNvPr>
          <p:cNvSpPr>
            <a:spLocks noGrp="1"/>
          </p:cNvSpPr>
          <p:nvPr>
            <p:ph type="ftr" sz="quarter" idx="15"/>
          </p:nvPr>
        </p:nvSpPr>
        <p:spPr/>
        <p:txBody>
          <a:bodyPr/>
          <a:lstStyle>
            <a:lvl1pPr>
              <a:defRPr/>
            </a:lvl1pPr>
          </a:lstStyle>
          <a:p>
            <a:pPr>
              <a:defRPr/>
            </a:pPr>
            <a:r>
              <a:rPr lang="de-DE"/>
              <a:t>Westnetz GmbH · Name · TT Monat JJJJ</a:t>
            </a:r>
            <a:endParaRPr lang="de-DE" dirty="0"/>
          </a:p>
        </p:txBody>
      </p:sp>
      <p:sp>
        <p:nvSpPr>
          <p:cNvPr id="28" name="Foliennummernplatzhalter 3">
            <a:extLst>
              <a:ext uri="{FF2B5EF4-FFF2-40B4-BE49-F238E27FC236}">
                <a16:creationId xmlns:a16="http://schemas.microsoft.com/office/drawing/2014/main" id="{72A64849-2D2D-4CC3-92B7-B732AE4E19DA}"/>
              </a:ext>
            </a:extLst>
          </p:cNvPr>
          <p:cNvSpPr>
            <a:spLocks noGrp="1"/>
          </p:cNvSpPr>
          <p:nvPr>
            <p:ph type="sldNum" sz="quarter" idx="16"/>
          </p:nvPr>
        </p:nvSpPr>
        <p:spPr/>
        <p:txBody>
          <a:bodyPr/>
          <a:lstStyle>
            <a:lvl1pPr>
              <a:defRPr/>
            </a:lvl1pPr>
          </a:lstStyle>
          <a:p>
            <a:pPr>
              <a:defRPr/>
            </a:pPr>
            <a:fld id="{1811984D-EE6D-4132-AF73-7B352AFD1F04}" type="slidenum">
              <a:rPr lang="de-DE" altLang="de-DE"/>
              <a:pPr>
                <a:defRPr/>
              </a:pPr>
              <a:t>‹#›</a:t>
            </a:fld>
            <a:endParaRPr lang="de-DE" altLang="de-DE"/>
          </a:p>
        </p:txBody>
      </p:sp>
    </p:spTree>
    <p:extLst>
      <p:ext uri="{BB962C8B-B14F-4D97-AF65-F5344CB8AC3E}">
        <p14:creationId xmlns:p14="http://schemas.microsoft.com/office/powerpoint/2010/main" val="34256559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Agenda Bildschirm">
    <p:bg>
      <p:bgPr>
        <a:solidFill>
          <a:schemeClr val="accent2"/>
        </a:solidFill>
        <a:effectLst/>
      </p:bgPr>
    </p:bg>
    <p:spTree>
      <p:nvGrpSpPr>
        <p:cNvPr id="1" name=""/>
        <p:cNvGrpSpPr/>
        <p:nvPr/>
      </p:nvGrpSpPr>
      <p:grpSpPr>
        <a:xfrm>
          <a:off x="0" y="0"/>
          <a:ext cx="0" cy="0"/>
          <a:chOff x="0" y="0"/>
          <a:chExt cx="0" cy="0"/>
        </a:xfrm>
      </p:grpSpPr>
      <p:grpSp>
        <p:nvGrpSpPr>
          <p:cNvPr id="24" name="Gruppieren 23"/>
          <p:cNvGrpSpPr/>
          <p:nvPr userDrawn="1"/>
        </p:nvGrpSpPr>
        <p:grpSpPr>
          <a:xfrm>
            <a:off x="575556" y="-124966"/>
            <a:ext cx="7416824" cy="108000"/>
            <a:chOff x="575556" y="-124966"/>
            <a:chExt cx="7416824" cy="108000"/>
          </a:xfrm>
        </p:grpSpPr>
        <p:sp>
          <p:nvSpPr>
            <p:cNvPr id="25" name="Freihandform 24"/>
            <p:cNvSpPr/>
            <p:nvPr userDrawn="1"/>
          </p:nvSpPr>
          <p:spPr>
            <a:xfrm>
              <a:off x="575556"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6" name="Freihandform 25"/>
            <p:cNvSpPr/>
            <p:nvPr userDrawn="1"/>
          </p:nvSpPr>
          <p:spPr>
            <a:xfrm>
              <a:off x="4139952"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7" name="Freihandform 26"/>
            <p:cNvSpPr/>
            <p:nvPr userDrawn="1"/>
          </p:nvSpPr>
          <p:spPr>
            <a:xfrm>
              <a:off x="4427984"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8" name="Freihandform 27"/>
            <p:cNvSpPr/>
            <p:nvPr userDrawn="1"/>
          </p:nvSpPr>
          <p:spPr>
            <a:xfrm>
              <a:off x="7992380"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29" name="Gruppieren 28"/>
          <p:cNvGrpSpPr/>
          <p:nvPr userDrawn="1"/>
        </p:nvGrpSpPr>
        <p:grpSpPr>
          <a:xfrm>
            <a:off x="575556" y="5160466"/>
            <a:ext cx="7416824" cy="108000"/>
            <a:chOff x="575556" y="5160466"/>
            <a:chExt cx="7416824" cy="108000"/>
          </a:xfrm>
        </p:grpSpPr>
        <p:sp>
          <p:nvSpPr>
            <p:cNvPr id="30" name="Freihandform 29"/>
            <p:cNvSpPr/>
            <p:nvPr userDrawn="1"/>
          </p:nvSpPr>
          <p:spPr bwMode="gray">
            <a:xfrm>
              <a:off x="575556"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noProof="0"/>
            </a:p>
          </p:txBody>
        </p:sp>
        <p:sp>
          <p:nvSpPr>
            <p:cNvPr id="31" name="Freihandform 30"/>
            <p:cNvSpPr/>
            <p:nvPr userDrawn="1"/>
          </p:nvSpPr>
          <p:spPr bwMode="gray">
            <a:xfrm>
              <a:off x="4139952"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noProof="0"/>
            </a:p>
          </p:txBody>
        </p:sp>
        <p:sp>
          <p:nvSpPr>
            <p:cNvPr id="32" name="Freihandform 31"/>
            <p:cNvSpPr/>
            <p:nvPr userDrawn="1"/>
          </p:nvSpPr>
          <p:spPr bwMode="gray">
            <a:xfrm>
              <a:off x="4427984"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noProof="0"/>
            </a:p>
          </p:txBody>
        </p:sp>
        <p:sp>
          <p:nvSpPr>
            <p:cNvPr id="33" name="Freihandform 32"/>
            <p:cNvSpPr/>
            <p:nvPr userDrawn="1"/>
          </p:nvSpPr>
          <p:spPr bwMode="gray">
            <a:xfrm>
              <a:off x="7992380"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noProof="0"/>
            </a:p>
          </p:txBody>
        </p:sp>
      </p:grpSp>
      <p:grpSp>
        <p:nvGrpSpPr>
          <p:cNvPr id="34" name="Gruppieren 33"/>
          <p:cNvGrpSpPr/>
          <p:nvPr userDrawn="1"/>
        </p:nvGrpSpPr>
        <p:grpSpPr>
          <a:xfrm>
            <a:off x="-165953" y="1448006"/>
            <a:ext cx="144000" cy="3175980"/>
            <a:chOff x="-165953" y="1448006"/>
            <a:chExt cx="144000" cy="3175980"/>
          </a:xfrm>
        </p:grpSpPr>
        <p:sp>
          <p:nvSpPr>
            <p:cNvPr id="35" name="Freihandform 34"/>
            <p:cNvSpPr/>
            <p:nvPr/>
          </p:nvSpPr>
          <p:spPr bwMode="gray">
            <a:xfrm rot="16200000">
              <a:off x="-93953" y="4551986"/>
              <a:ext cx="0" cy="144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noProof="0"/>
            </a:p>
          </p:txBody>
        </p:sp>
        <p:sp>
          <p:nvSpPr>
            <p:cNvPr id="36" name="Freihandform 35"/>
            <p:cNvSpPr/>
            <p:nvPr/>
          </p:nvSpPr>
          <p:spPr bwMode="gray">
            <a:xfrm rot="16200000">
              <a:off x="-93953" y="1376006"/>
              <a:ext cx="0" cy="144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noProof="0"/>
            </a:p>
          </p:txBody>
        </p:sp>
      </p:grpSp>
      <p:grpSp>
        <p:nvGrpSpPr>
          <p:cNvPr id="37" name="Gruppieren 36"/>
          <p:cNvGrpSpPr/>
          <p:nvPr userDrawn="1"/>
        </p:nvGrpSpPr>
        <p:grpSpPr>
          <a:xfrm>
            <a:off x="9166242" y="1455627"/>
            <a:ext cx="144000" cy="3171780"/>
            <a:chOff x="9166242" y="1455627"/>
            <a:chExt cx="144000" cy="3171780"/>
          </a:xfrm>
        </p:grpSpPr>
        <p:sp>
          <p:nvSpPr>
            <p:cNvPr id="38" name="Freihandform 37"/>
            <p:cNvSpPr/>
            <p:nvPr userDrawn="1"/>
          </p:nvSpPr>
          <p:spPr>
            <a:xfrm rot="16200000">
              <a:off x="9238242" y="4555407"/>
              <a:ext cx="0" cy="144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noProof="0"/>
            </a:p>
          </p:txBody>
        </p:sp>
        <p:sp>
          <p:nvSpPr>
            <p:cNvPr id="39" name="Freihandform 38"/>
            <p:cNvSpPr/>
            <p:nvPr userDrawn="1"/>
          </p:nvSpPr>
          <p:spPr>
            <a:xfrm rot="16200000">
              <a:off x="9238242" y="1383627"/>
              <a:ext cx="0" cy="144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noProof="0"/>
            </a:p>
          </p:txBody>
        </p:sp>
      </p:grpSp>
      <p:pic>
        <p:nvPicPr>
          <p:cNvPr id="20" name="Grafik 19">
            <a:extLst>
              <a:ext uri="{FF2B5EF4-FFF2-40B4-BE49-F238E27FC236}">
                <a16:creationId xmlns:a16="http://schemas.microsoft.com/office/drawing/2014/main" id="{16A1D19D-783E-487C-AC22-90958F3768D6}"/>
              </a:ext>
            </a:extLst>
          </p:cNvPr>
          <p:cNvPicPr>
            <a:picLocks noChangeAspect="1"/>
          </p:cNvPicPr>
          <p:nvPr userDrawn="1"/>
        </p:nvPicPr>
        <p:blipFill>
          <a:blip r:embed="rId2"/>
          <a:stretch>
            <a:fillRect/>
          </a:stretch>
        </p:blipFill>
        <p:spPr bwMode="black">
          <a:xfrm>
            <a:off x="8085600" y="273442"/>
            <a:ext cx="860400" cy="150677"/>
          </a:xfrm>
          <a:prstGeom prst="rect">
            <a:avLst/>
          </a:prstGeom>
        </p:spPr>
      </p:pic>
      <p:pic>
        <p:nvPicPr>
          <p:cNvPr id="21" name="Grafik 20">
            <a:extLst>
              <a:ext uri="{FF2B5EF4-FFF2-40B4-BE49-F238E27FC236}">
                <a16:creationId xmlns:a16="http://schemas.microsoft.com/office/drawing/2014/main" id="{116F5688-64D6-4270-871E-C395B83F6071}"/>
              </a:ext>
            </a:extLst>
          </p:cNvPr>
          <p:cNvPicPr>
            <a:picLocks noChangeAspect="1"/>
          </p:cNvPicPr>
          <p:nvPr userDrawn="1"/>
        </p:nvPicPr>
        <p:blipFill>
          <a:blip r:embed="rId3"/>
          <a:stretch>
            <a:fillRect/>
          </a:stretch>
        </p:blipFill>
        <p:spPr bwMode="black">
          <a:xfrm>
            <a:off x="8084079" y="4710271"/>
            <a:ext cx="861920" cy="159222"/>
          </a:xfrm>
          <a:prstGeom prst="rect">
            <a:avLst/>
          </a:prstGeom>
        </p:spPr>
      </p:pic>
    </p:spTree>
    <p:extLst>
      <p:ext uri="{BB962C8B-B14F-4D97-AF65-F5344CB8AC3E}">
        <p14:creationId xmlns:p14="http://schemas.microsoft.com/office/powerpoint/2010/main" val="3760079041"/>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showMasterSp="0" preserve="1" userDrawn="1">
  <p:cSld name="Titel, Bild links, Text rechts">
    <p:spTree>
      <p:nvGrpSpPr>
        <p:cNvPr id="1" name=""/>
        <p:cNvGrpSpPr/>
        <p:nvPr/>
      </p:nvGrpSpPr>
      <p:grpSpPr>
        <a:xfrm>
          <a:off x="0" y="0"/>
          <a:ext cx="0" cy="0"/>
          <a:chOff x="0" y="0"/>
          <a:chExt cx="0" cy="0"/>
        </a:xfrm>
      </p:grpSpPr>
      <p:graphicFrame>
        <p:nvGraphicFramePr>
          <p:cNvPr id="7" name="Objekt 12" hidden="1">
            <a:extLst>
              <a:ext uri="{FF2B5EF4-FFF2-40B4-BE49-F238E27FC236}">
                <a16:creationId xmlns:a16="http://schemas.microsoft.com/office/drawing/2014/main" id="{2F14D964-6FB9-4FBA-BE8C-1107E23F61BE}"/>
              </a:ext>
            </a:extLst>
          </p:cNvPr>
          <p:cNvGraphicFramePr>
            <a:graphicFrameLocks noChangeAspect="1"/>
          </p:cNvGraphicFramePr>
          <p:nvPr>
            <p:custDataLst>
              <p:tags r:id="rId1"/>
            </p:custDataLst>
          </p:nvPr>
        </p:nvGraphicFramePr>
        <p:xfrm>
          <a:off x="1589" y="1192"/>
          <a:ext cx="1587" cy="2381"/>
        </p:xfrm>
        <a:graphic>
          <a:graphicData uri="http://schemas.openxmlformats.org/presentationml/2006/ole">
            <mc:AlternateContent xmlns:mc="http://schemas.openxmlformats.org/markup-compatibility/2006">
              <mc:Choice xmlns:v="urn:schemas-microsoft-com:vml" Requires="v">
                <p:oleObj name="think-cell Folie" r:id="rId4" imgW="360" imgH="360" progId="TCLayout.ActiveDocument.1">
                  <p:embed/>
                </p:oleObj>
              </mc:Choice>
              <mc:Fallback>
                <p:oleObj name="think-cell Folie" r:id="rId4" imgW="360" imgH="360" progId="TCLayout.ActiveDocument.1">
                  <p:embed/>
                  <p:pic>
                    <p:nvPicPr>
                      <p:cNvPr id="7" name="Objekt 12" hidden="1">
                        <a:extLst>
                          <a:ext uri="{FF2B5EF4-FFF2-40B4-BE49-F238E27FC236}">
                            <a16:creationId xmlns:a16="http://schemas.microsoft.com/office/drawing/2014/main" id="{2F14D964-6FB9-4FBA-BE8C-1107E23F61B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9" y="1192"/>
                        <a:ext cx="1587" cy="2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8" name="Gruppieren 20">
            <a:extLst>
              <a:ext uri="{FF2B5EF4-FFF2-40B4-BE49-F238E27FC236}">
                <a16:creationId xmlns:a16="http://schemas.microsoft.com/office/drawing/2014/main" id="{0087416B-F235-46D0-B8FD-1366BBA1C6E6}"/>
              </a:ext>
            </a:extLst>
          </p:cNvPr>
          <p:cNvGrpSpPr>
            <a:grpSpLocks/>
          </p:cNvGrpSpPr>
          <p:nvPr/>
        </p:nvGrpSpPr>
        <p:grpSpPr bwMode="auto">
          <a:xfrm>
            <a:off x="576263" y="-125016"/>
            <a:ext cx="7416800" cy="108347"/>
            <a:chOff x="575556" y="-124966"/>
            <a:chExt cx="7416824" cy="108000"/>
          </a:xfrm>
        </p:grpSpPr>
        <p:sp>
          <p:nvSpPr>
            <p:cNvPr id="10" name="Freihandform 28">
              <a:extLst>
                <a:ext uri="{FF2B5EF4-FFF2-40B4-BE49-F238E27FC236}">
                  <a16:creationId xmlns:a16="http://schemas.microsoft.com/office/drawing/2014/main" id="{14DF80FD-DCAA-48CB-8F8B-37991C5CB411}"/>
                </a:ext>
              </a:extLst>
            </p:cNvPr>
            <p:cNvSpPr/>
            <p:nvPr userDrawn="1"/>
          </p:nvSpPr>
          <p:spPr>
            <a:xfrm>
              <a:off x="575556"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dirty="0"/>
            </a:p>
          </p:txBody>
        </p:sp>
        <p:sp>
          <p:nvSpPr>
            <p:cNvPr id="11" name="Freihandform 29">
              <a:extLst>
                <a:ext uri="{FF2B5EF4-FFF2-40B4-BE49-F238E27FC236}">
                  <a16:creationId xmlns:a16="http://schemas.microsoft.com/office/drawing/2014/main" id="{9A149314-34AF-4518-B249-08DE5C6C03AB}"/>
                </a:ext>
              </a:extLst>
            </p:cNvPr>
            <p:cNvSpPr/>
            <p:nvPr userDrawn="1"/>
          </p:nvSpPr>
          <p:spPr>
            <a:xfrm>
              <a:off x="4139505"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dirty="0"/>
            </a:p>
          </p:txBody>
        </p:sp>
        <p:sp>
          <p:nvSpPr>
            <p:cNvPr id="15" name="Freihandform 30">
              <a:extLst>
                <a:ext uri="{FF2B5EF4-FFF2-40B4-BE49-F238E27FC236}">
                  <a16:creationId xmlns:a16="http://schemas.microsoft.com/office/drawing/2014/main" id="{69A85178-2F19-43EB-B7D0-83BC7316932E}"/>
                </a:ext>
              </a:extLst>
            </p:cNvPr>
            <p:cNvSpPr/>
            <p:nvPr userDrawn="1"/>
          </p:nvSpPr>
          <p:spPr>
            <a:xfrm>
              <a:off x="4428430"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dirty="0"/>
            </a:p>
          </p:txBody>
        </p:sp>
        <p:sp>
          <p:nvSpPr>
            <p:cNvPr id="16" name="Freihandform 31">
              <a:extLst>
                <a:ext uri="{FF2B5EF4-FFF2-40B4-BE49-F238E27FC236}">
                  <a16:creationId xmlns:a16="http://schemas.microsoft.com/office/drawing/2014/main" id="{0720DCBF-954F-4A0B-AFE0-F69C1C564396}"/>
                </a:ext>
              </a:extLst>
            </p:cNvPr>
            <p:cNvSpPr/>
            <p:nvPr userDrawn="1"/>
          </p:nvSpPr>
          <p:spPr>
            <a:xfrm>
              <a:off x="7992380"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dirty="0"/>
            </a:p>
          </p:txBody>
        </p:sp>
      </p:grpSp>
      <p:grpSp>
        <p:nvGrpSpPr>
          <p:cNvPr id="17" name="Gruppieren 44">
            <a:extLst>
              <a:ext uri="{FF2B5EF4-FFF2-40B4-BE49-F238E27FC236}">
                <a16:creationId xmlns:a16="http://schemas.microsoft.com/office/drawing/2014/main" id="{41F20D5F-9079-4D26-8F1B-503376350A39}"/>
              </a:ext>
            </a:extLst>
          </p:cNvPr>
          <p:cNvGrpSpPr>
            <a:grpSpLocks/>
          </p:cNvGrpSpPr>
          <p:nvPr/>
        </p:nvGrpSpPr>
        <p:grpSpPr bwMode="auto">
          <a:xfrm>
            <a:off x="576263" y="5160169"/>
            <a:ext cx="7416800" cy="108347"/>
            <a:chOff x="575556" y="5160466"/>
            <a:chExt cx="7416824" cy="108000"/>
          </a:xfrm>
        </p:grpSpPr>
        <p:sp>
          <p:nvSpPr>
            <p:cNvPr id="18" name="Freihandform 33">
              <a:extLst>
                <a:ext uri="{FF2B5EF4-FFF2-40B4-BE49-F238E27FC236}">
                  <a16:creationId xmlns:a16="http://schemas.microsoft.com/office/drawing/2014/main" id="{B15167C0-AD2F-4ACF-86AE-1966333D714E}"/>
                </a:ext>
              </a:extLst>
            </p:cNvPr>
            <p:cNvSpPr/>
            <p:nvPr userDrawn="1"/>
          </p:nvSpPr>
          <p:spPr bwMode="gray">
            <a:xfrm>
              <a:off x="575556"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dirty="0"/>
            </a:p>
          </p:txBody>
        </p:sp>
        <p:sp>
          <p:nvSpPr>
            <p:cNvPr id="19" name="Freihandform 34">
              <a:extLst>
                <a:ext uri="{FF2B5EF4-FFF2-40B4-BE49-F238E27FC236}">
                  <a16:creationId xmlns:a16="http://schemas.microsoft.com/office/drawing/2014/main" id="{3F1C3B7E-33F4-46D3-AE37-E37CEC09BF5E}"/>
                </a:ext>
              </a:extLst>
            </p:cNvPr>
            <p:cNvSpPr/>
            <p:nvPr userDrawn="1"/>
          </p:nvSpPr>
          <p:spPr bwMode="gray">
            <a:xfrm>
              <a:off x="4139505"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dirty="0"/>
            </a:p>
          </p:txBody>
        </p:sp>
        <p:sp>
          <p:nvSpPr>
            <p:cNvPr id="20" name="Freihandform 37">
              <a:extLst>
                <a:ext uri="{FF2B5EF4-FFF2-40B4-BE49-F238E27FC236}">
                  <a16:creationId xmlns:a16="http://schemas.microsoft.com/office/drawing/2014/main" id="{E871AC77-65CF-4FEF-9CA8-131DDAE54CA6}"/>
                </a:ext>
              </a:extLst>
            </p:cNvPr>
            <p:cNvSpPr/>
            <p:nvPr userDrawn="1"/>
          </p:nvSpPr>
          <p:spPr bwMode="gray">
            <a:xfrm>
              <a:off x="4428430"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dirty="0"/>
            </a:p>
          </p:txBody>
        </p:sp>
        <p:sp>
          <p:nvSpPr>
            <p:cNvPr id="21" name="Freihandform 40">
              <a:extLst>
                <a:ext uri="{FF2B5EF4-FFF2-40B4-BE49-F238E27FC236}">
                  <a16:creationId xmlns:a16="http://schemas.microsoft.com/office/drawing/2014/main" id="{7CD870B8-CC3D-4C0E-A2AF-E36F9DDD9FF0}"/>
                </a:ext>
              </a:extLst>
            </p:cNvPr>
            <p:cNvSpPr/>
            <p:nvPr userDrawn="1"/>
          </p:nvSpPr>
          <p:spPr bwMode="gray">
            <a:xfrm>
              <a:off x="7992380"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dirty="0"/>
            </a:p>
          </p:txBody>
        </p:sp>
      </p:grpSp>
      <p:grpSp>
        <p:nvGrpSpPr>
          <p:cNvPr id="22" name="Gruppieren 7">
            <a:extLst>
              <a:ext uri="{FF2B5EF4-FFF2-40B4-BE49-F238E27FC236}">
                <a16:creationId xmlns:a16="http://schemas.microsoft.com/office/drawing/2014/main" id="{8EC404B1-EC17-4F6D-81DE-06F2E3FDFBC0}"/>
              </a:ext>
            </a:extLst>
          </p:cNvPr>
          <p:cNvGrpSpPr>
            <a:grpSpLocks/>
          </p:cNvGrpSpPr>
          <p:nvPr/>
        </p:nvGrpSpPr>
        <p:grpSpPr bwMode="auto">
          <a:xfrm>
            <a:off x="-166688" y="1087042"/>
            <a:ext cx="144463" cy="3668315"/>
            <a:chOff x="-165953" y="1448781"/>
            <a:chExt cx="144001" cy="4891981"/>
          </a:xfrm>
        </p:grpSpPr>
        <p:sp>
          <p:nvSpPr>
            <p:cNvPr id="23" name="Freihandform 42">
              <a:extLst>
                <a:ext uri="{FF2B5EF4-FFF2-40B4-BE49-F238E27FC236}">
                  <a16:creationId xmlns:a16="http://schemas.microsoft.com/office/drawing/2014/main" id="{4DF59904-C167-4BB4-B896-02FDBC525111}"/>
                </a:ext>
              </a:extLst>
            </p:cNvPr>
            <p:cNvSpPr/>
            <p:nvPr/>
          </p:nvSpPr>
          <p:spPr bwMode="gray">
            <a:xfrm rot="16200000">
              <a:off x="-93952" y="6268761"/>
              <a:ext cx="0" cy="144001"/>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dirty="0"/>
            </a:p>
          </p:txBody>
        </p:sp>
        <p:sp>
          <p:nvSpPr>
            <p:cNvPr id="24" name="Freihandform 43">
              <a:extLst>
                <a:ext uri="{FF2B5EF4-FFF2-40B4-BE49-F238E27FC236}">
                  <a16:creationId xmlns:a16="http://schemas.microsoft.com/office/drawing/2014/main" id="{1081314C-610C-4779-B6BE-6FF63ACC0AFB}"/>
                </a:ext>
              </a:extLst>
            </p:cNvPr>
            <p:cNvSpPr/>
            <p:nvPr/>
          </p:nvSpPr>
          <p:spPr bwMode="gray">
            <a:xfrm rot="16200000">
              <a:off x="-93952" y="1664170"/>
              <a:ext cx="0" cy="144001"/>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dirty="0"/>
            </a:p>
          </p:txBody>
        </p:sp>
        <p:sp>
          <p:nvSpPr>
            <p:cNvPr id="25" name="Freihandform 44">
              <a:extLst>
                <a:ext uri="{FF2B5EF4-FFF2-40B4-BE49-F238E27FC236}">
                  <a16:creationId xmlns:a16="http://schemas.microsoft.com/office/drawing/2014/main" id="{164C4751-F645-4295-AA67-34C091242C2A}"/>
                </a:ext>
              </a:extLst>
            </p:cNvPr>
            <p:cNvSpPr/>
            <p:nvPr userDrawn="1"/>
          </p:nvSpPr>
          <p:spPr bwMode="gray">
            <a:xfrm rot="16200000">
              <a:off x="-93952" y="1376780"/>
              <a:ext cx="0" cy="144001"/>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dirty="0"/>
            </a:p>
          </p:txBody>
        </p:sp>
      </p:grpSp>
      <p:grpSp>
        <p:nvGrpSpPr>
          <p:cNvPr id="26" name="Gruppieren 8">
            <a:extLst>
              <a:ext uri="{FF2B5EF4-FFF2-40B4-BE49-F238E27FC236}">
                <a16:creationId xmlns:a16="http://schemas.microsoft.com/office/drawing/2014/main" id="{54411C88-9DD2-4BC5-A2CB-C4AED2D51C37}"/>
              </a:ext>
            </a:extLst>
          </p:cNvPr>
          <p:cNvGrpSpPr>
            <a:grpSpLocks/>
          </p:cNvGrpSpPr>
          <p:nvPr/>
        </p:nvGrpSpPr>
        <p:grpSpPr bwMode="auto">
          <a:xfrm>
            <a:off x="9166226" y="1087041"/>
            <a:ext cx="144463" cy="3671888"/>
            <a:chOff x="9166242" y="1448781"/>
            <a:chExt cx="144000" cy="4896542"/>
          </a:xfrm>
        </p:grpSpPr>
        <p:sp>
          <p:nvSpPr>
            <p:cNvPr id="27" name="Freihandform 25">
              <a:extLst>
                <a:ext uri="{FF2B5EF4-FFF2-40B4-BE49-F238E27FC236}">
                  <a16:creationId xmlns:a16="http://schemas.microsoft.com/office/drawing/2014/main" id="{D52B128B-F0B8-4411-BE94-1C982ECE4651}"/>
                </a:ext>
              </a:extLst>
            </p:cNvPr>
            <p:cNvSpPr/>
            <p:nvPr userDrawn="1"/>
          </p:nvSpPr>
          <p:spPr>
            <a:xfrm rot="16200000">
              <a:off x="9238242" y="6273322"/>
              <a:ext cx="0" cy="144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dirty="0"/>
            </a:p>
          </p:txBody>
        </p:sp>
        <p:sp>
          <p:nvSpPr>
            <p:cNvPr id="28" name="Freihandform 47">
              <a:extLst>
                <a:ext uri="{FF2B5EF4-FFF2-40B4-BE49-F238E27FC236}">
                  <a16:creationId xmlns:a16="http://schemas.microsoft.com/office/drawing/2014/main" id="{0A990996-5176-4658-B4E6-3DD289C63851}"/>
                </a:ext>
              </a:extLst>
            </p:cNvPr>
            <p:cNvSpPr/>
            <p:nvPr userDrawn="1"/>
          </p:nvSpPr>
          <p:spPr>
            <a:xfrm rot="16200000">
              <a:off x="9238242" y="1664158"/>
              <a:ext cx="0" cy="144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dirty="0"/>
            </a:p>
          </p:txBody>
        </p:sp>
        <p:sp>
          <p:nvSpPr>
            <p:cNvPr id="29" name="Freihandform 47">
              <a:extLst>
                <a:ext uri="{FF2B5EF4-FFF2-40B4-BE49-F238E27FC236}">
                  <a16:creationId xmlns:a16="http://schemas.microsoft.com/office/drawing/2014/main" id="{B9BC18E4-6571-4B02-9DCC-F3116387F49B}"/>
                </a:ext>
              </a:extLst>
            </p:cNvPr>
            <p:cNvSpPr/>
            <p:nvPr userDrawn="1"/>
          </p:nvSpPr>
          <p:spPr>
            <a:xfrm rot="16200000">
              <a:off x="9238242" y="1376780"/>
              <a:ext cx="0" cy="144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dirty="0"/>
            </a:p>
          </p:txBody>
        </p:sp>
      </p:grpSp>
      <p:pic>
        <p:nvPicPr>
          <p:cNvPr id="30" name="Picture 12">
            <a:extLst>
              <a:ext uri="{FF2B5EF4-FFF2-40B4-BE49-F238E27FC236}">
                <a16:creationId xmlns:a16="http://schemas.microsoft.com/office/drawing/2014/main" id="{65D4D03A-E00A-45F3-94D9-3A39BBA4849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black">
          <a:xfrm>
            <a:off x="8183564" y="4849416"/>
            <a:ext cx="750887" cy="82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 name="Picture 408">
            <a:extLst>
              <a:ext uri="{FF2B5EF4-FFF2-40B4-BE49-F238E27FC236}">
                <a16:creationId xmlns:a16="http://schemas.microsoft.com/office/drawing/2014/main" id="{F8790E72-CE3F-4469-B1B6-A280BE2F918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black">
          <a:xfrm>
            <a:off x="7205664" y="401242"/>
            <a:ext cx="1728787" cy="1643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32" name="Objekt 26" hidden="1">
            <a:extLst>
              <a:ext uri="{FF2B5EF4-FFF2-40B4-BE49-F238E27FC236}">
                <a16:creationId xmlns:a16="http://schemas.microsoft.com/office/drawing/2014/main" id="{0A0577E6-FD2C-4766-ACAB-D28FB07F7D6E}"/>
              </a:ext>
            </a:extLst>
          </p:cNvPr>
          <p:cNvGraphicFramePr>
            <a:graphicFrameLocks noChangeAspect="1"/>
          </p:cNvGraphicFramePr>
          <p:nvPr userDrawn="1">
            <p:custDataLst>
              <p:tags r:id="rId2"/>
            </p:custDataLst>
          </p:nvPr>
        </p:nvGraphicFramePr>
        <p:xfrm>
          <a:off x="1589" y="1192"/>
          <a:ext cx="1587" cy="2381"/>
        </p:xfrm>
        <a:graphic>
          <a:graphicData uri="http://schemas.openxmlformats.org/presentationml/2006/ole">
            <mc:AlternateContent xmlns:mc="http://schemas.openxmlformats.org/markup-compatibility/2006">
              <mc:Choice xmlns:v="urn:schemas-microsoft-com:vml" Requires="v">
                <p:oleObj name="think-cell Folie" r:id="rId8" imgW="360" imgH="360" progId="TCLayout.ActiveDocument.1">
                  <p:embed/>
                </p:oleObj>
              </mc:Choice>
              <mc:Fallback>
                <p:oleObj name="think-cell Folie" r:id="rId8" imgW="360" imgH="360" progId="TCLayout.ActiveDocument.1">
                  <p:embed/>
                  <p:pic>
                    <p:nvPicPr>
                      <p:cNvPr id="32" name="Objekt 26" hidden="1">
                        <a:extLst>
                          <a:ext uri="{FF2B5EF4-FFF2-40B4-BE49-F238E27FC236}">
                            <a16:creationId xmlns:a16="http://schemas.microsoft.com/office/drawing/2014/main" id="{0A0577E6-FD2C-4766-ACAB-D28FB07F7D6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9" y="1192"/>
                        <a:ext cx="1587" cy="2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Titel 1"/>
          <p:cNvSpPr>
            <a:spLocks noGrp="1"/>
          </p:cNvSpPr>
          <p:nvPr>
            <p:ph type="title"/>
          </p:nvPr>
        </p:nvSpPr>
        <p:spPr>
          <a:xfrm>
            <a:off x="575556" y="356401"/>
            <a:ext cx="6408000" cy="270074"/>
          </a:xfrm>
        </p:spPr>
        <p:txBody>
          <a:bodyPr/>
          <a:lstStyle/>
          <a:p>
            <a:r>
              <a:rPr lang="de-DE" noProof="0"/>
              <a:t>Titelmasterformat durch Klicken bearbeiten</a:t>
            </a:r>
            <a:endParaRPr lang="de-DE" noProof="0" dirty="0"/>
          </a:p>
        </p:txBody>
      </p:sp>
      <p:sp>
        <p:nvSpPr>
          <p:cNvPr id="9" name="Bildplatzhalter 8"/>
          <p:cNvSpPr>
            <a:spLocks noGrp="1"/>
          </p:cNvSpPr>
          <p:nvPr>
            <p:ph type="pic" sz="quarter" idx="12"/>
          </p:nvPr>
        </p:nvSpPr>
        <p:spPr>
          <a:xfrm>
            <a:off x="576265" y="1302544"/>
            <a:ext cx="3563937" cy="3241556"/>
          </a:xfrm>
          <a:blipFill>
            <a:blip r:embed="rId9"/>
            <a:stretch>
              <a:fillRect/>
            </a:stretch>
          </a:blipFill>
        </p:spPr>
        <p:txBody>
          <a:bodyPr rtlCol="0">
            <a:noAutofit/>
          </a:bodyPr>
          <a:lstStyle>
            <a:lvl1pPr>
              <a:defRPr lang="de-DE" sz="750"/>
            </a:lvl1pPr>
          </a:lstStyle>
          <a:p>
            <a:pPr lvl="0"/>
            <a:r>
              <a:rPr lang="de-DE" noProof="0"/>
              <a:t>Bild durch Klicken auf Symbol hinzufügen</a:t>
            </a:r>
            <a:endParaRPr lang="de-DE" noProof="0" dirty="0"/>
          </a:p>
        </p:txBody>
      </p:sp>
      <p:sp>
        <p:nvSpPr>
          <p:cNvPr id="12" name="Textplatzhalter 2"/>
          <p:cNvSpPr>
            <a:spLocks noGrp="1"/>
          </p:cNvSpPr>
          <p:nvPr>
            <p:ph idx="13"/>
          </p:nvPr>
        </p:nvSpPr>
        <p:spPr bwMode="gray">
          <a:xfrm>
            <a:off x="575558" y="4617072"/>
            <a:ext cx="3565525" cy="138500"/>
          </a:xfrm>
          <a:prstGeom prst="rect">
            <a:avLst/>
          </a:prstGeom>
        </p:spPr>
        <p:txBody>
          <a:bodyPr rtlCol="0">
            <a:spAutoFit/>
          </a:bodyPr>
          <a:lstStyle>
            <a:lvl1pPr marL="0" indent="0">
              <a:buNone/>
              <a:defRPr sz="900"/>
            </a:lvl1pPr>
          </a:lstStyle>
          <a:p>
            <a:pPr lvl="0"/>
            <a:r>
              <a:rPr lang="de-DE" noProof="0"/>
              <a:t>Textmasterformat bearbeiten</a:t>
            </a:r>
          </a:p>
        </p:txBody>
      </p:sp>
      <p:sp>
        <p:nvSpPr>
          <p:cNvPr id="13" name="Textplatzhalter 8"/>
          <p:cNvSpPr>
            <a:spLocks noGrp="1"/>
          </p:cNvSpPr>
          <p:nvPr>
            <p:ph type="body" sz="quarter" idx="14"/>
          </p:nvPr>
        </p:nvSpPr>
        <p:spPr>
          <a:xfrm>
            <a:off x="576000" y="140400"/>
            <a:ext cx="6408000" cy="161583"/>
          </a:xfrm>
        </p:spPr>
        <p:txBody>
          <a:bodyPr anchor="ctr"/>
          <a:lstStyle>
            <a:lvl1pPr marL="0" indent="0">
              <a:spcBef>
                <a:spcPts val="0"/>
              </a:spcBef>
              <a:buNone/>
              <a:defRPr sz="1050">
                <a:solidFill>
                  <a:schemeClr val="tx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de-DE" noProof="0"/>
              <a:t>Textmasterformat bearbeiten</a:t>
            </a:r>
          </a:p>
        </p:txBody>
      </p:sp>
      <p:sp>
        <p:nvSpPr>
          <p:cNvPr id="14" name="Textplatzhalter 13"/>
          <p:cNvSpPr>
            <a:spLocks noGrp="1"/>
          </p:cNvSpPr>
          <p:nvPr>
            <p:ph type="body" sz="quarter" idx="15"/>
          </p:nvPr>
        </p:nvSpPr>
        <p:spPr>
          <a:xfrm>
            <a:off x="4427540" y="1252800"/>
            <a:ext cx="3565525" cy="3506129"/>
          </a:xfrm>
        </p:spPr>
        <p:txBody>
          <a:bodyPr/>
          <a:lstStyle>
            <a:lvl1pPr>
              <a:defRPr/>
            </a:lvl1pPr>
            <a:lvl2pPr>
              <a:defRPr/>
            </a:lvl2pPr>
            <a:lvl3pPr>
              <a:defRPr/>
            </a:lvl3pPr>
            <a:lvl4pPr>
              <a:defRPr/>
            </a:lvl4pPr>
            <a:lvl5pPr>
              <a:defRPr/>
            </a:lvl5pPr>
          </a:lstStyle>
          <a:p>
            <a:pPr lvl="0"/>
            <a:r>
              <a:rPr lang="de-DE" noProof="0"/>
              <a:t>Textmasterformat bearbeiten</a:t>
            </a:r>
          </a:p>
          <a:p>
            <a:pPr lvl="1"/>
            <a:r>
              <a:rPr lang="de-DE" noProof="0"/>
              <a:t>Zweite Ebene</a:t>
            </a:r>
          </a:p>
          <a:p>
            <a:pPr lvl="2"/>
            <a:r>
              <a:rPr lang="de-DE" noProof="0"/>
              <a:t>Dritte Ebene</a:t>
            </a:r>
          </a:p>
          <a:p>
            <a:pPr lvl="3"/>
            <a:r>
              <a:rPr lang="de-DE" noProof="0"/>
              <a:t>Vierte Ebene</a:t>
            </a:r>
          </a:p>
          <a:p>
            <a:pPr lvl="4"/>
            <a:r>
              <a:rPr lang="de-DE" noProof="0"/>
              <a:t>Fünfte Ebene</a:t>
            </a:r>
            <a:endParaRPr lang="de-DE" noProof="0" dirty="0"/>
          </a:p>
        </p:txBody>
      </p:sp>
      <p:sp>
        <p:nvSpPr>
          <p:cNvPr id="33" name="Fußzeilenplatzhalter 2">
            <a:extLst>
              <a:ext uri="{FF2B5EF4-FFF2-40B4-BE49-F238E27FC236}">
                <a16:creationId xmlns:a16="http://schemas.microsoft.com/office/drawing/2014/main" id="{19132FAC-8721-4B34-83A9-DFE5DC40BC1B}"/>
              </a:ext>
            </a:extLst>
          </p:cNvPr>
          <p:cNvSpPr>
            <a:spLocks noGrp="1"/>
          </p:cNvSpPr>
          <p:nvPr>
            <p:ph type="ftr" sz="quarter" idx="16"/>
          </p:nvPr>
        </p:nvSpPr>
        <p:spPr/>
        <p:txBody>
          <a:bodyPr/>
          <a:lstStyle>
            <a:lvl1pPr>
              <a:defRPr/>
            </a:lvl1pPr>
          </a:lstStyle>
          <a:p>
            <a:pPr>
              <a:defRPr/>
            </a:pPr>
            <a:r>
              <a:rPr lang="de-DE"/>
              <a:t>Westnetz GmbH · Name · TT Monat JJJJ</a:t>
            </a:r>
            <a:endParaRPr lang="de-DE" dirty="0"/>
          </a:p>
        </p:txBody>
      </p:sp>
      <p:sp>
        <p:nvSpPr>
          <p:cNvPr id="34" name="Foliennummernplatzhalter 3">
            <a:extLst>
              <a:ext uri="{FF2B5EF4-FFF2-40B4-BE49-F238E27FC236}">
                <a16:creationId xmlns:a16="http://schemas.microsoft.com/office/drawing/2014/main" id="{0EBE5FD4-FACE-46F8-B14A-DD9C56A3028A}"/>
              </a:ext>
            </a:extLst>
          </p:cNvPr>
          <p:cNvSpPr>
            <a:spLocks noGrp="1"/>
          </p:cNvSpPr>
          <p:nvPr>
            <p:ph type="sldNum" sz="quarter" idx="17"/>
          </p:nvPr>
        </p:nvSpPr>
        <p:spPr/>
        <p:txBody>
          <a:bodyPr/>
          <a:lstStyle>
            <a:lvl1pPr>
              <a:defRPr/>
            </a:lvl1pPr>
          </a:lstStyle>
          <a:p>
            <a:pPr>
              <a:defRPr/>
            </a:pPr>
            <a:fld id="{D7CD67CB-9471-41E6-BE6B-4A808849EF1B}" type="slidenum">
              <a:rPr lang="de-DE" altLang="de-DE"/>
              <a:pPr>
                <a:defRPr/>
              </a:pPr>
              <a:t>‹#›</a:t>
            </a:fld>
            <a:endParaRPr lang="de-DE" altLang="de-DE"/>
          </a:p>
        </p:txBody>
      </p:sp>
    </p:spTree>
    <p:extLst>
      <p:ext uri="{BB962C8B-B14F-4D97-AF65-F5344CB8AC3E}">
        <p14:creationId xmlns:p14="http://schemas.microsoft.com/office/powerpoint/2010/main" val="4121867540"/>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showMasterSp="0" preserve="1" userDrawn="1">
  <p:cSld name="Titel, 2/3 Bild und 1/3 Text">
    <p:spTree>
      <p:nvGrpSpPr>
        <p:cNvPr id="1" name=""/>
        <p:cNvGrpSpPr/>
        <p:nvPr/>
      </p:nvGrpSpPr>
      <p:grpSpPr>
        <a:xfrm>
          <a:off x="0" y="0"/>
          <a:ext cx="0" cy="0"/>
          <a:chOff x="0" y="0"/>
          <a:chExt cx="0" cy="0"/>
        </a:xfrm>
      </p:grpSpPr>
      <p:graphicFrame>
        <p:nvGraphicFramePr>
          <p:cNvPr id="7" name="Objekt 12" hidden="1">
            <a:extLst>
              <a:ext uri="{FF2B5EF4-FFF2-40B4-BE49-F238E27FC236}">
                <a16:creationId xmlns:a16="http://schemas.microsoft.com/office/drawing/2014/main" id="{D396F649-6DFC-4E14-A5DB-AD78E7582D92}"/>
              </a:ext>
            </a:extLst>
          </p:cNvPr>
          <p:cNvGraphicFramePr>
            <a:graphicFrameLocks noChangeAspect="1"/>
          </p:cNvGraphicFramePr>
          <p:nvPr>
            <p:custDataLst>
              <p:tags r:id="rId1"/>
            </p:custDataLst>
          </p:nvPr>
        </p:nvGraphicFramePr>
        <p:xfrm>
          <a:off x="1589" y="1192"/>
          <a:ext cx="1587" cy="2381"/>
        </p:xfrm>
        <a:graphic>
          <a:graphicData uri="http://schemas.openxmlformats.org/presentationml/2006/ole">
            <mc:AlternateContent xmlns:mc="http://schemas.openxmlformats.org/markup-compatibility/2006">
              <mc:Choice xmlns:v="urn:schemas-microsoft-com:vml" Requires="v">
                <p:oleObj name="think-cell Folie" r:id="rId4" imgW="360" imgH="360" progId="TCLayout.ActiveDocument.1">
                  <p:embed/>
                </p:oleObj>
              </mc:Choice>
              <mc:Fallback>
                <p:oleObj name="think-cell Folie" r:id="rId4" imgW="360" imgH="360" progId="TCLayout.ActiveDocument.1">
                  <p:embed/>
                  <p:pic>
                    <p:nvPicPr>
                      <p:cNvPr id="7" name="Objekt 12" hidden="1">
                        <a:extLst>
                          <a:ext uri="{FF2B5EF4-FFF2-40B4-BE49-F238E27FC236}">
                            <a16:creationId xmlns:a16="http://schemas.microsoft.com/office/drawing/2014/main" id="{D396F649-6DFC-4E14-A5DB-AD78E7582D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9" y="1192"/>
                        <a:ext cx="1587" cy="2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8" name="Gruppieren 20">
            <a:extLst>
              <a:ext uri="{FF2B5EF4-FFF2-40B4-BE49-F238E27FC236}">
                <a16:creationId xmlns:a16="http://schemas.microsoft.com/office/drawing/2014/main" id="{80683A6F-54B8-4361-A817-A5BA036AAB54}"/>
              </a:ext>
            </a:extLst>
          </p:cNvPr>
          <p:cNvGrpSpPr>
            <a:grpSpLocks/>
          </p:cNvGrpSpPr>
          <p:nvPr/>
        </p:nvGrpSpPr>
        <p:grpSpPr bwMode="auto">
          <a:xfrm>
            <a:off x="576263" y="-125016"/>
            <a:ext cx="7416800" cy="108347"/>
            <a:chOff x="575556" y="-124966"/>
            <a:chExt cx="7416824" cy="108000"/>
          </a:xfrm>
        </p:grpSpPr>
        <p:sp>
          <p:nvSpPr>
            <p:cNvPr id="10" name="Freihandform 28">
              <a:extLst>
                <a:ext uri="{FF2B5EF4-FFF2-40B4-BE49-F238E27FC236}">
                  <a16:creationId xmlns:a16="http://schemas.microsoft.com/office/drawing/2014/main" id="{C68102BE-1B19-455E-B56F-062E9C8368E8}"/>
                </a:ext>
              </a:extLst>
            </p:cNvPr>
            <p:cNvSpPr/>
            <p:nvPr userDrawn="1"/>
          </p:nvSpPr>
          <p:spPr>
            <a:xfrm>
              <a:off x="575556"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dirty="0"/>
            </a:p>
          </p:txBody>
        </p:sp>
        <p:sp>
          <p:nvSpPr>
            <p:cNvPr id="11" name="Freihandform 29">
              <a:extLst>
                <a:ext uri="{FF2B5EF4-FFF2-40B4-BE49-F238E27FC236}">
                  <a16:creationId xmlns:a16="http://schemas.microsoft.com/office/drawing/2014/main" id="{7FA20222-26B9-400E-92CE-816D063D5E2B}"/>
                </a:ext>
              </a:extLst>
            </p:cNvPr>
            <p:cNvSpPr/>
            <p:nvPr userDrawn="1"/>
          </p:nvSpPr>
          <p:spPr>
            <a:xfrm>
              <a:off x="4139505"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dirty="0"/>
            </a:p>
          </p:txBody>
        </p:sp>
        <p:sp>
          <p:nvSpPr>
            <p:cNvPr id="15" name="Freihandform 30">
              <a:extLst>
                <a:ext uri="{FF2B5EF4-FFF2-40B4-BE49-F238E27FC236}">
                  <a16:creationId xmlns:a16="http://schemas.microsoft.com/office/drawing/2014/main" id="{F755189E-4138-4F52-9E0C-BEB8B6AC4EE5}"/>
                </a:ext>
              </a:extLst>
            </p:cNvPr>
            <p:cNvSpPr/>
            <p:nvPr userDrawn="1"/>
          </p:nvSpPr>
          <p:spPr>
            <a:xfrm>
              <a:off x="4428430"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dirty="0"/>
            </a:p>
          </p:txBody>
        </p:sp>
        <p:sp>
          <p:nvSpPr>
            <p:cNvPr id="16" name="Freihandform 31">
              <a:extLst>
                <a:ext uri="{FF2B5EF4-FFF2-40B4-BE49-F238E27FC236}">
                  <a16:creationId xmlns:a16="http://schemas.microsoft.com/office/drawing/2014/main" id="{D840BB44-A8FC-4EF1-9B3A-2E0AA21547D2}"/>
                </a:ext>
              </a:extLst>
            </p:cNvPr>
            <p:cNvSpPr/>
            <p:nvPr userDrawn="1"/>
          </p:nvSpPr>
          <p:spPr>
            <a:xfrm>
              <a:off x="7992380"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dirty="0"/>
            </a:p>
          </p:txBody>
        </p:sp>
      </p:grpSp>
      <p:grpSp>
        <p:nvGrpSpPr>
          <p:cNvPr id="17" name="Gruppieren 44">
            <a:extLst>
              <a:ext uri="{FF2B5EF4-FFF2-40B4-BE49-F238E27FC236}">
                <a16:creationId xmlns:a16="http://schemas.microsoft.com/office/drawing/2014/main" id="{8991F723-7567-4301-BCA9-4B897FAA1A4E}"/>
              </a:ext>
            </a:extLst>
          </p:cNvPr>
          <p:cNvGrpSpPr>
            <a:grpSpLocks/>
          </p:cNvGrpSpPr>
          <p:nvPr/>
        </p:nvGrpSpPr>
        <p:grpSpPr bwMode="auto">
          <a:xfrm>
            <a:off x="576263" y="5160169"/>
            <a:ext cx="7416800" cy="108347"/>
            <a:chOff x="575556" y="5160466"/>
            <a:chExt cx="7416824" cy="108000"/>
          </a:xfrm>
        </p:grpSpPr>
        <p:sp>
          <p:nvSpPr>
            <p:cNvPr id="18" name="Freihandform 33">
              <a:extLst>
                <a:ext uri="{FF2B5EF4-FFF2-40B4-BE49-F238E27FC236}">
                  <a16:creationId xmlns:a16="http://schemas.microsoft.com/office/drawing/2014/main" id="{549D20CD-71AE-427F-BF4D-1BC8A000A8C7}"/>
                </a:ext>
              </a:extLst>
            </p:cNvPr>
            <p:cNvSpPr/>
            <p:nvPr userDrawn="1"/>
          </p:nvSpPr>
          <p:spPr bwMode="gray">
            <a:xfrm>
              <a:off x="575556"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dirty="0"/>
            </a:p>
          </p:txBody>
        </p:sp>
        <p:sp>
          <p:nvSpPr>
            <p:cNvPr id="19" name="Freihandform 34">
              <a:extLst>
                <a:ext uri="{FF2B5EF4-FFF2-40B4-BE49-F238E27FC236}">
                  <a16:creationId xmlns:a16="http://schemas.microsoft.com/office/drawing/2014/main" id="{5BBF4C4A-9C48-4493-9758-334752785C6B}"/>
                </a:ext>
              </a:extLst>
            </p:cNvPr>
            <p:cNvSpPr/>
            <p:nvPr userDrawn="1"/>
          </p:nvSpPr>
          <p:spPr bwMode="gray">
            <a:xfrm>
              <a:off x="4139505"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dirty="0"/>
            </a:p>
          </p:txBody>
        </p:sp>
        <p:sp>
          <p:nvSpPr>
            <p:cNvPr id="20" name="Freihandform 37">
              <a:extLst>
                <a:ext uri="{FF2B5EF4-FFF2-40B4-BE49-F238E27FC236}">
                  <a16:creationId xmlns:a16="http://schemas.microsoft.com/office/drawing/2014/main" id="{CD4CBB0F-7BB9-4DB8-B0DE-6632297AF4ED}"/>
                </a:ext>
              </a:extLst>
            </p:cNvPr>
            <p:cNvSpPr/>
            <p:nvPr userDrawn="1"/>
          </p:nvSpPr>
          <p:spPr bwMode="gray">
            <a:xfrm>
              <a:off x="4428430"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dirty="0"/>
            </a:p>
          </p:txBody>
        </p:sp>
        <p:sp>
          <p:nvSpPr>
            <p:cNvPr id="21" name="Freihandform 40">
              <a:extLst>
                <a:ext uri="{FF2B5EF4-FFF2-40B4-BE49-F238E27FC236}">
                  <a16:creationId xmlns:a16="http://schemas.microsoft.com/office/drawing/2014/main" id="{1239C1CA-968A-4331-BEE9-C7680A9A8975}"/>
                </a:ext>
              </a:extLst>
            </p:cNvPr>
            <p:cNvSpPr/>
            <p:nvPr userDrawn="1"/>
          </p:nvSpPr>
          <p:spPr bwMode="gray">
            <a:xfrm>
              <a:off x="7992380"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dirty="0"/>
            </a:p>
          </p:txBody>
        </p:sp>
      </p:grpSp>
      <p:grpSp>
        <p:nvGrpSpPr>
          <p:cNvPr id="22" name="Gruppieren 7">
            <a:extLst>
              <a:ext uri="{FF2B5EF4-FFF2-40B4-BE49-F238E27FC236}">
                <a16:creationId xmlns:a16="http://schemas.microsoft.com/office/drawing/2014/main" id="{6C6C96E6-8298-4EBD-930A-84C8876DBB30}"/>
              </a:ext>
            </a:extLst>
          </p:cNvPr>
          <p:cNvGrpSpPr>
            <a:grpSpLocks/>
          </p:cNvGrpSpPr>
          <p:nvPr/>
        </p:nvGrpSpPr>
        <p:grpSpPr bwMode="auto">
          <a:xfrm>
            <a:off x="-166688" y="1087042"/>
            <a:ext cx="144463" cy="3668315"/>
            <a:chOff x="-165953" y="1448781"/>
            <a:chExt cx="144001" cy="4891981"/>
          </a:xfrm>
        </p:grpSpPr>
        <p:sp>
          <p:nvSpPr>
            <p:cNvPr id="23" name="Freihandform 42">
              <a:extLst>
                <a:ext uri="{FF2B5EF4-FFF2-40B4-BE49-F238E27FC236}">
                  <a16:creationId xmlns:a16="http://schemas.microsoft.com/office/drawing/2014/main" id="{F1B50FFA-FF07-49A2-9863-0F65D2BAFC53}"/>
                </a:ext>
              </a:extLst>
            </p:cNvPr>
            <p:cNvSpPr/>
            <p:nvPr/>
          </p:nvSpPr>
          <p:spPr bwMode="gray">
            <a:xfrm rot="16200000">
              <a:off x="-93952" y="6268761"/>
              <a:ext cx="0" cy="144001"/>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dirty="0"/>
            </a:p>
          </p:txBody>
        </p:sp>
        <p:sp>
          <p:nvSpPr>
            <p:cNvPr id="24" name="Freihandform 43">
              <a:extLst>
                <a:ext uri="{FF2B5EF4-FFF2-40B4-BE49-F238E27FC236}">
                  <a16:creationId xmlns:a16="http://schemas.microsoft.com/office/drawing/2014/main" id="{F43042C4-A18C-4260-BFD8-479F47593603}"/>
                </a:ext>
              </a:extLst>
            </p:cNvPr>
            <p:cNvSpPr/>
            <p:nvPr/>
          </p:nvSpPr>
          <p:spPr bwMode="gray">
            <a:xfrm rot="16200000">
              <a:off x="-93952" y="1664170"/>
              <a:ext cx="0" cy="144001"/>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dirty="0"/>
            </a:p>
          </p:txBody>
        </p:sp>
        <p:sp>
          <p:nvSpPr>
            <p:cNvPr id="25" name="Freihandform 44">
              <a:extLst>
                <a:ext uri="{FF2B5EF4-FFF2-40B4-BE49-F238E27FC236}">
                  <a16:creationId xmlns:a16="http://schemas.microsoft.com/office/drawing/2014/main" id="{18E72916-BAB2-468E-B011-57BA627EBCD2}"/>
                </a:ext>
              </a:extLst>
            </p:cNvPr>
            <p:cNvSpPr/>
            <p:nvPr userDrawn="1"/>
          </p:nvSpPr>
          <p:spPr bwMode="gray">
            <a:xfrm rot="16200000">
              <a:off x="-93952" y="1376780"/>
              <a:ext cx="0" cy="144001"/>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dirty="0"/>
            </a:p>
          </p:txBody>
        </p:sp>
      </p:grpSp>
      <p:grpSp>
        <p:nvGrpSpPr>
          <p:cNvPr id="26" name="Gruppieren 8">
            <a:extLst>
              <a:ext uri="{FF2B5EF4-FFF2-40B4-BE49-F238E27FC236}">
                <a16:creationId xmlns:a16="http://schemas.microsoft.com/office/drawing/2014/main" id="{6C5987A9-E4D0-452C-AAA8-998E299EF344}"/>
              </a:ext>
            </a:extLst>
          </p:cNvPr>
          <p:cNvGrpSpPr>
            <a:grpSpLocks/>
          </p:cNvGrpSpPr>
          <p:nvPr/>
        </p:nvGrpSpPr>
        <p:grpSpPr bwMode="auto">
          <a:xfrm>
            <a:off x="9166226" y="1087041"/>
            <a:ext cx="144463" cy="3671888"/>
            <a:chOff x="9166242" y="1448781"/>
            <a:chExt cx="144000" cy="4896542"/>
          </a:xfrm>
        </p:grpSpPr>
        <p:sp>
          <p:nvSpPr>
            <p:cNvPr id="27" name="Freihandform 25">
              <a:extLst>
                <a:ext uri="{FF2B5EF4-FFF2-40B4-BE49-F238E27FC236}">
                  <a16:creationId xmlns:a16="http://schemas.microsoft.com/office/drawing/2014/main" id="{01BBD738-271D-42A5-B9A1-7C8A699B6E01}"/>
                </a:ext>
              </a:extLst>
            </p:cNvPr>
            <p:cNvSpPr/>
            <p:nvPr userDrawn="1"/>
          </p:nvSpPr>
          <p:spPr>
            <a:xfrm rot="16200000">
              <a:off x="9238242" y="6273322"/>
              <a:ext cx="0" cy="144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dirty="0"/>
            </a:p>
          </p:txBody>
        </p:sp>
        <p:sp>
          <p:nvSpPr>
            <p:cNvPr id="28" name="Freihandform 47">
              <a:extLst>
                <a:ext uri="{FF2B5EF4-FFF2-40B4-BE49-F238E27FC236}">
                  <a16:creationId xmlns:a16="http://schemas.microsoft.com/office/drawing/2014/main" id="{FDCADC53-61F6-4746-83E6-F4C3175E64EE}"/>
                </a:ext>
              </a:extLst>
            </p:cNvPr>
            <p:cNvSpPr/>
            <p:nvPr userDrawn="1"/>
          </p:nvSpPr>
          <p:spPr>
            <a:xfrm rot="16200000">
              <a:off x="9238242" y="1664158"/>
              <a:ext cx="0" cy="144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dirty="0"/>
            </a:p>
          </p:txBody>
        </p:sp>
        <p:sp>
          <p:nvSpPr>
            <p:cNvPr id="29" name="Freihandform 47">
              <a:extLst>
                <a:ext uri="{FF2B5EF4-FFF2-40B4-BE49-F238E27FC236}">
                  <a16:creationId xmlns:a16="http://schemas.microsoft.com/office/drawing/2014/main" id="{F6DC716B-D237-4738-85A9-D4E7CDB1FA86}"/>
                </a:ext>
              </a:extLst>
            </p:cNvPr>
            <p:cNvSpPr/>
            <p:nvPr userDrawn="1"/>
          </p:nvSpPr>
          <p:spPr>
            <a:xfrm rot="16200000">
              <a:off x="9238242" y="1376780"/>
              <a:ext cx="0" cy="144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dirty="0"/>
            </a:p>
          </p:txBody>
        </p:sp>
      </p:grpSp>
      <p:pic>
        <p:nvPicPr>
          <p:cNvPr id="30" name="Picture 12">
            <a:extLst>
              <a:ext uri="{FF2B5EF4-FFF2-40B4-BE49-F238E27FC236}">
                <a16:creationId xmlns:a16="http://schemas.microsoft.com/office/drawing/2014/main" id="{00808CF2-792A-4B0C-9932-715089B985C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black">
          <a:xfrm>
            <a:off x="8183564" y="4849416"/>
            <a:ext cx="750887" cy="82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 name="Picture 408">
            <a:extLst>
              <a:ext uri="{FF2B5EF4-FFF2-40B4-BE49-F238E27FC236}">
                <a16:creationId xmlns:a16="http://schemas.microsoft.com/office/drawing/2014/main" id="{01513F4A-E9C5-4619-9A14-CB44A51F211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black">
          <a:xfrm>
            <a:off x="7205664" y="401242"/>
            <a:ext cx="1728787" cy="1643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32" name="Objekt 26" hidden="1">
            <a:extLst>
              <a:ext uri="{FF2B5EF4-FFF2-40B4-BE49-F238E27FC236}">
                <a16:creationId xmlns:a16="http://schemas.microsoft.com/office/drawing/2014/main" id="{2751D700-7C62-40D3-867D-6C34FA0A9673}"/>
              </a:ext>
            </a:extLst>
          </p:cNvPr>
          <p:cNvGraphicFramePr>
            <a:graphicFrameLocks noChangeAspect="1"/>
          </p:cNvGraphicFramePr>
          <p:nvPr userDrawn="1">
            <p:custDataLst>
              <p:tags r:id="rId2"/>
            </p:custDataLst>
          </p:nvPr>
        </p:nvGraphicFramePr>
        <p:xfrm>
          <a:off x="1589" y="1192"/>
          <a:ext cx="1587" cy="2381"/>
        </p:xfrm>
        <a:graphic>
          <a:graphicData uri="http://schemas.openxmlformats.org/presentationml/2006/ole">
            <mc:AlternateContent xmlns:mc="http://schemas.openxmlformats.org/markup-compatibility/2006">
              <mc:Choice xmlns:v="urn:schemas-microsoft-com:vml" Requires="v">
                <p:oleObj name="think-cell Folie" r:id="rId8" imgW="360" imgH="360" progId="TCLayout.ActiveDocument.1">
                  <p:embed/>
                </p:oleObj>
              </mc:Choice>
              <mc:Fallback>
                <p:oleObj name="think-cell Folie" r:id="rId8" imgW="360" imgH="360" progId="TCLayout.ActiveDocument.1">
                  <p:embed/>
                  <p:pic>
                    <p:nvPicPr>
                      <p:cNvPr id="32" name="Objekt 26" hidden="1">
                        <a:extLst>
                          <a:ext uri="{FF2B5EF4-FFF2-40B4-BE49-F238E27FC236}">
                            <a16:creationId xmlns:a16="http://schemas.microsoft.com/office/drawing/2014/main" id="{2751D700-7C62-40D3-867D-6C34FA0A967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9" y="1192"/>
                        <a:ext cx="1587" cy="2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Titel 1"/>
          <p:cNvSpPr>
            <a:spLocks noGrp="1"/>
          </p:cNvSpPr>
          <p:nvPr>
            <p:ph type="title"/>
          </p:nvPr>
        </p:nvSpPr>
        <p:spPr>
          <a:xfrm>
            <a:off x="575556" y="356401"/>
            <a:ext cx="6408000" cy="270074"/>
          </a:xfrm>
        </p:spPr>
        <p:txBody>
          <a:bodyPr/>
          <a:lstStyle/>
          <a:p>
            <a:r>
              <a:rPr lang="de-DE" noProof="0"/>
              <a:t>Titelmasterformat durch Klicken bearbeiten</a:t>
            </a:r>
            <a:endParaRPr lang="de-DE" noProof="0" dirty="0"/>
          </a:p>
        </p:txBody>
      </p:sp>
      <p:sp>
        <p:nvSpPr>
          <p:cNvPr id="9" name="Bildplatzhalter 8"/>
          <p:cNvSpPr>
            <a:spLocks noGrp="1"/>
          </p:cNvSpPr>
          <p:nvPr>
            <p:ph type="pic" sz="quarter" idx="12"/>
          </p:nvPr>
        </p:nvSpPr>
        <p:spPr>
          <a:xfrm>
            <a:off x="576265" y="1302544"/>
            <a:ext cx="4751821" cy="3241556"/>
          </a:xfrm>
          <a:blipFill>
            <a:blip r:embed="rId9"/>
            <a:stretch>
              <a:fillRect/>
            </a:stretch>
          </a:blipFill>
        </p:spPr>
        <p:txBody>
          <a:bodyPr rtlCol="0">
            <a:noAutofit/>
          </a:bodyPr>
          <a:lstStyle>
            <a:lvl1pPr>
              <a:defRPr lang="de-DE" sz="750"/>
            </a:lvl1pPr>
          </a:lstStyle>
          <a:p>
            <a:pPr lvl="0"/>
            <a:r>
              <a:rPr lang="de-DE" noProof="0"/>
              <a:t>Bild durch Klicken auf Symbol hinzufügen</a:t>
            </a:r>
            <a:endParaRPr lang="de-DE" noProof="0" dirty="0"/>
          </a:p>
        </p:txBody>
      </p:sp>
      <p:sp>
        <p:nvSpPr>
          <p:cNvPr id="12" name="Textplatzhalter 2"/>
          <p:cNvSpPr>
            <a:spLocks noGrp="1"/>
          </p:cNvSpPr>
          <p:nvPr>
            <p:ph idx="13"/>
          </p:nvPr>
        </p:nvSpPr>
        <p:spPr bwMode="gray">
          <a:xfrm>
            <a:off x="575555" y="4617072"/>
            <a:ext cx="4752000" cy="138500"/>
          </a:xfrm>
          <a:prstGeom prst="rect">
            <a:avLst/>
          </a:prstGeom>
        </p:spPr>
        <p:txBody>
          <a:bodyPr rtlCol="0">
            <a:spAutoFit/>
          </a:bodyPr>
          <a:lstStyle>
            <a:lvl1pPr marL="0" indent="0">
              <a:buNone/>
              <a:defRPr sz="900"/>
            </a:lvl1pPr>
          </a:lstStyle>
          <a:p>
            <a:pPr lvl="0"/>
            <a:r>
              <a:rPr lang="de-DE" noProof="0"/>
              <a:t>Textmasterformat bearbeiten</a:t>
            </a:r>
          </a:p>
        </p:txBody>
      </p:sp>
      <p:sp>
        <p:nvSpPr>
          <p:cNvPr id="13" name="Textplatzhalter 8"/>
          <p:cNvSpPr>
            <a:spLocks noGrp="1"/>
          </p:cNvSpPr>
          <p:nvPr>
            <p:ph type="body" sz="quarter" idx="14"/>
          </p:nvPr>
        </p:nvSpPr>
        <p:spPr>
          <a:xfrm>
            <a:off x="576000" y="140400"/>
            <a:ext cx="6408000" cy="161583"/>
          </a:xfrm>
        </p:spPr>
        <p:txBody>
          <a:bodyPr anchor="ctr"/>
          <a:lstStyle>
            <a:lvl1pPr marL="0" indent="0">
              <a:spcBef>
                <a:spcPts val="0"/>
              </a:spcBef>
              <a:buNone/>
              <a:defRPr sz="1050">
                <a:solidFill>
                  <a:schemeClr val="tx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de-DE" noProof="0"/>
              <a:t>Textmasterformat bearbeiten</a:t>
            </a:r>
          </a:p>
        </p:txBody>
      </p:sp>
      <p:sp>
        <p:nvSpPr>
          <p:cNvPr id="14" name="Textplatzhalter 13"/>
          <p:cNvSpPr>
            <a:spLocks noGrp="1"/>
          </p:cNvSpPr>
          <p:nvPr>
            <p:ph type="body" sz="quarter" idx="15"/>
          </p:nvPr>
        </p:nvSpPr>
        <p:spPr>
          <a:xfrm>
            <a:off x="5616118" y="1252800"/>
            <a:ext cx="2376947" cy="3506129"/>
          </a:xfrm>
        </p:spPr>
        <p:txBody>
          <a:bodyPr/>
          <a:lstStyle>
            <a:lvl1pPr>
              <a:defRPr/>
            </a:lvl1pPr>
            <a:lvl2pPr>
              <a:defRPr/>
            </a:lvl2pPr>
            <a:lvl3pPr>
              <a:defRPr/>
            </a:lvl3pPr>
            <a:lvl4pPr>
              <a:defRPr/>
            </a:lvl4pPr>
            <a:lvl5pPr>
              <a:defRPr/>
            </a:lvl5pPr>
          </a:lstStyle>
          <a:p>
            <a:pPr lvl="0"/>
            <a:r>
              <a:rPr lang="de-DE" noProof="0"/>
              <a:t>Textmasterformat bearbeiten</a:t>
            </a:r>
          </a:p>
          <a:p>
            <a:pPr lvl="1"/>
            <a:r>
              <a:rPr lang="de-DE" noProof="0"/>
              <a:t>Zweite Ebene</a:t>
            </a:r>
          </a:p>
          <a:p>
            <a:pPr lvl="2"/>
            <a:r>
              <a:rPr lang="de-DE" noProof="0"/>
              <a:t>Dritte Ebene</a:t>
            </a:r>
          </a:p>
          <a:p>
            <a:pPr lvl="3"/>
            <a:r>
              <a:rPr lang="de-DE" noProof="0"/>
              <a:t>Vierte Ebene</a:t>
            </a:r>
          </a:p>
          <a:p>
            <a:pPr lvl="4"/>
            <a:r>
              <a:rPr lang="de-DE" noProof="0"/>
              <a:t>Fünfte Ebene</a:t>
            </a:r>
            <a:endParaRPr lang="de-DE" noProof="0" dirty="0"/>
          </a:p>
        </p:txBody>
      </p:sp>
      <p:sp>
        <p:nvSpPr>
          <p:cNvPr id="33" name="Fußzeilenplatzhalter 2">
            <a:extLst>
              <a:ext uri="{FF2B5EF4-FFF2-40B4-BE49-F238E27FC236}">
                <a16:creationId xmlns:a16="http://schemas.microsoft.com/office/drawing/2014/main" id="{AFDCEB47-2825-40FA-A633-F23E0E39FDE9}"/>
              </a:ext>
            </a:extLst>
          </p:cNvPr>
          <p:cNvSpPr>
            <a:spLocks noGrp="1"/>
          </p:cNvSpPr>
          <p:nvPr>
            <p:ph type="ftr" sz="quarter" idx="16"/>
          </p:nvPr>
        </p:nvSpPr>
        <p:spPr/>
        <p:txBody>
          <a:bodyPr/>
          <a:lstStyle>
            <a:lvl1pPr>
              <a:defRPr/>
            </a:lvl1pPr>
          </a:lstStyle>
          <a:p>
            <a:pPr>
              <a:defRPr/>
            </a:pPr>
            <a:r>
              <a:rPr lang="de-DE"/>
              <a:t>Westnetz GmbH · Name · TT Monat JJJJ</a:t>
            </a:r>
            <a:endParaRPr lang="de-DE" dirty="0"/>
          </a:p>
        </p:txBody>
      </p:sp>
      <p:sp>
        <p:nvSpPr>
          <p:cNvPr id="34" name="Foliennummernplatzhalter 3">
            <a:extLst>
              <a:ext uri="{FF2B5EF4-FFF2-40B4-BE49-F238E27FC236}">
                <a16:creationId xmlns:a16="http://schemas.microsoft.com/office/drawing/2014/main" id="{23240DA3-FBCB-4A5C-84FB-F2C4C777346C}"/>
              </a:ext>
            </a:extLst>
          </p:cNvPr>
          <p:cNvSpPr>
            <a:spLocks noGrp="1"/>
          </p:cNvSpPr>
          <p:nvPr>
            <p:ph type="sldNum" sz="quarter" idx="17"/>
          </p:nvPr>
        </p:nvSpPr>
        <p:spPr/>
        <p:txBody>
          <a:bodyPr/>
          <a:lstStyle>
            <a:lvl1pPr>
              <a:defRPr/>
            </a:lvl1pPr>
          </a:lstStyle>
          <a:p>
            <a:pPr>
              <a:defRPr/>
            </a:pPr>
            <a:fld id="{2DBC2265-A6D6-4D8E-99A5-13921640DE66}" type="slidenum">
              <a:rPr lang="de-DE" altLang="de-DE"/>
              <a:pPr>
                <a:defRPr/>
              </a:pPr>
              <a:t>‹#›</a:t>
            </a:fld>
            <a:endParaRPr lang="de-DE" altLang="de-DE"/>
          </a:p>
        </p:txBody>
      </p:sp>
    </p:spTree>
    <p:extLst>
      <p:ext uri="{BB962C8B-B14F-4D97-AF65-F5344CB8AC3E}">
        <p14:creationId xmlns:p14="http://schemas.microsoft.com/office/powerpoint/2010/main" val="1056864848"/>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showMasterSp="0" preserve="1" userDrawn="1">
  <p:cSld name="Titel und Bild">
    <p:spTree>
      <p:nvGrpSpPr>
        <p:cNvPr id="1" name=""/>
        <p:cNvGrpSpPr/>
        <p:nvPr/>
      </p:nvGrpSpPr>
      <p:grpSpPr>
        <a:xfrm>
          <a:off x="0" y="0"/>
          <a:ext cx="0" cy="0"/>
          <a:chOff x="0" y="0"/>
          <a:chExt cx="0" cy="0"/>
        </a:xfrm>
      </p:grpSpPr>
      <p:graphicFrame>
        <p:nvGraphicFramePr>
          <p:cNvPr id="6" name="Objekt 12" hidden="1">
            <a:extLst>
              <a:ext uri="{FF2B5EF4-FFF2-40B4-BE49-F238E27FC236}">
                <a16:creationId xmlns:a16="http://schemas.microsoft.com/office/drawing/2014/main" id="{D5D51F98-5747-4301-858D-0870E5A14428}"/>
              </a:ext>
            </a:extLst>
          </p:cNvPr>
          <p:cNvGraphicFramePr>
            <a:graphicFrameLocks noChangeAspect="1"/>
          </p:cNvGraphicFramePr>
          <p:nvPr>
            <p:custDataLst>
              <p:tags r:id="rId1"/>
            </p:custDataLst>
          </p:nvPr>
        </p:nvGraphicFramePr>
        <p:xfrm>
          <a:off x="1589" y="1192"/>
          <a:ext cx="1587" cy="2381"/>
        </p:xfrm>
        <a:graphic>
          <a:graphicData uri="http://schemas.openxmlformats.org/presentationml/2006/ole">
            <mc:AlternateContent xmlns:mc="http://schemas.openxmlformats.org/markup-compatibility/2006">
              <mc:Choice xmlns:v="urn:schemas-microsoft-com:vml" Requires="v">
                <p:oleObj name="think-cell Folie" r:id="rId4" imgW="360" imgH="360" progId="TCLayout.ActiveDocument.1">
                  <p:embed/>
                </p:oleObj>
              </mc:Choice>
              <mc:Fallback>
                <p:oleObj name="think-cell Folie" r:id="rId4" imgW="360" imgH="360" progId="TCLayout.ActiveDocument.1">
                  <p:embed/>
                  <p:pic>
                    <p:nvPicPr>
                      <p:cNvPr id="6" name="Objekt 12" hidden="1">
                        <a:extLst>
                          <a:ext uri="{FF2B5EF4-FFF2-40B4-BE49-F238E27FC236}">
                            <a16:creationId xmlns:a16="http://schemas.microsoft.com/office/drawing/2014/main" id="{D5D51F98-5747-4301-858D-0870E5A1442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9" y="1192"/>
                        <a:ext cx="1587" cy="2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7" name="Gruppieren 20">
            <a:extLst>
              <a:ext uri="{FF2B5EF4-FFF2-40B4-BE49-F238E27FC236}">
                <a16:creationId xmlns:a16="http://schemas.microsoft.com/office/drawing/2014/main" id="{F1E00F8E-EFD3-4B45-8BED-FB5048B4E4F4}"/>
              </a:ext>
            </a:extLst>
          </p:cNvPr>
          <p:cNvGrpSpPr>
            <a:grpSpLocks/>
          </p:cNvGrpSpPr>
          <p:nvPr/>
        </p:nvGrpSpPr>
        <p:grpSpPr bwMode="auto">
          <a:xfrm>
            <a:off x="576263" y="-125016"/>
            <a:ext cx="7416800" cy="108347"/>
            <a:chOff x="575556" y="-124966"/>
            <a:chExt cx="7416824" cy="108000"/>
          </a:xfrm>
        </p:grpSpPr>
        <p:sp>
          <p:nvSpPr>
            <p:cNvPr id="8" name="Freihandform 28">
              <a:extLst>
                <a:ext uri="{FF2B5EF4-FFF2-40B4-BE49-F238E27FC236}">
                  <a16:creationId xmlns:a16="http://schemas.microsoft.com/office/drawing/2014/main" id="{225AE936-287B-43EF-BEFB-AEDC3387F3C1}"/>
                </a:ext>
              </a:extLst>
            </p:cNvPr>
            <p:cNvSpPr/>
            <p:nvPr userDrawn="1"/>
          </p:nvSpPr>
          <p:spPr>
            <a:xfrm>
              <a:off x="575556"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dirty="0"/>
            </a:p>
          </p:txBody>
        </p:sp>
        <p:sp>
          <p:nvSpPr>
            <p:cNvPr id="10" name="Freihandform 29">
              <a:extLst>
                <a:ext uri="{FF2B5EF4-FFF2-40B4-BE49-F238E27FC236}">
                  <a16:creationId xmlns:a16="http://schemas.microsoft.com/office/drawing/2014/main" id="{CB996619-0FDE-44D4-BBEC-09B2384923DA}"/>
                </a:ext>
              </a:extLst>
            </p:cNvPr>
            <p:cNvSpPr/>
            <p:nvPr userDrawn="1"/>
          </p:nvSpPr>
          <p:spPr>
            <a:xfrm>
              <a:off x="4139505"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dirty="0"/>
            </a:p>
          </p:txBody>
        </p:sp>
        <p:sp>
          <p:nvSpPr>
            <p:cNvPr id="11" name="Freihandform 30">
              <a:extLst>
                <a:ext uri="{FF2B5EF4-FFF2-40B4-BE49-F238E27FC236}">
                  <a16:creationId xmlns:a16="http://schemas.microsoft.com/office/drawing/2014/main" id="{F20398B7-FF5D-4903-B4C7-AB1DDAABDD15}"/>
                </a:ext>
              </a:extLst>
            </p:cNvPr>
            <p:cNvSpPr/>
            <p:nvPr userDrawn="1"/>
          </p:nvSpPr>
          <p:spPr>
            <a:xfrm>
              <a:off x="4428430"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dirty="0"/>
            </a:p>
          </p:txBody>
        </p:sp>
        <p:sp>
          <p:nvSpPr>
            <p:cNvPr id="14" name="Freihandform 31">
              <a:extLst>
                <a:ext uri="{FF2B5EF4-FFF2-40B4-BE49-F238E27FC236}">
                  <a16:creationId xmlns:a16="http://schemas.microsoft.com/office/drawing/2014/main" id="{FF6351FE-A737-4889-94E3-21154564ED24}"/>
                </a:ext>
              </a:extLst>
            </p:cNvPr>
            <p:cNvSpPr/>
            <p:nvPr userDrawn="1"/>
          </p:nvSpPr>
          <p:spPr>
            <a:xfrm>
              <a:off x="7992380"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dirty="0"/>
            </a:p>
          </p:txBody>
        </p:sp>
      </p:grpSp>
      <p:grpSp>
        <p:nvGrpSpPr>
          <p:cNvPr id="15" name="Gruppieren 44">
            <a:extLst>
              <a:ext uri="{FF2B5EF4-FFF2-40B4-BE49-F238E27FC236}">
                <a16:creationId xmlns:a16="http://schemas.microsoft.com/office/drawing/2014/main" id="{3C0B9B28-3A94-4DCB-8298-56B20D878AF1}"/>
              </a:ext>
            </a:extLst>
          </p:cNvPr>
          <p:cNvGrpSpPr>
            <a:grpSpLocks/>
          </p:cNvGrpSpPr>
          <p:nvPr/>
        </p:nvGrpSpPr>
        <p:grpSpPr bwMode="auto">
          <a:xfrm>
            <a:off x="576263" y="5160169"/>
            <a:ext cx="7416800" cy="108347"/>
            <a:chOff x="575556" y="5160466"/>
            <a:chExt cx="7416824" cy="108000"/>
          </a:xfrm>
        </p:grpSpPr>
        <p:sp>
          <p:nvSpPr>
            <p:cNvPr id="16" name="Freihandform 33">
              <a:extLst>
                <a:ext uri="{FF2B5EF4-FFF2-40B4-BE49-F238E27FC236}">
                  <a16:creationId xmlns:a16="http://schemas.microsoft.com/office/drawing/2014/main" id="{071566EE-385B-4C0A-8F49-DE8D0A037F3A}"/>
                </a:ext>
              </a:extLst>
            </p:cNvPr>
            <p:cNvSpPr/>
            <p:nvPr userDrawn="1"/>
          </p:nvSpPr>
          <p:spPr bwMode="gray">
            <a:xfrm>
              <a:off x="575556"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dirty="0"/>
            </a:p>
          </p:txBody>
        </p:sp>
        <p:sp>
          <p:nvSpPr>
            <p:cNvPr id="17" name="Freihandform 34">
              <a:extLst>
                <a:ext uri="{FF2B5EF4-FFF2-40B4-BE49-F238E27FC236}">
                  <a16:creationId xmlns:a16="http://schemas.microsoft.com/office/drawing/2014/main" id="{A7BE7267-209D-4271-BD8E-C84257CF6BC5}"/>
                </a:ext>
              </a:extLst>
            </p:cNvPr>
            <p:cNvSpPr/>
            <p:nvPr userDrawn="1"/>
          </p:nvSpPr>
          <p:spPr bwMode="gray">
            <a:xfrm>
              <a:off x="4139505"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dirty="0"/>
            </a:p>
          </p:txBody>
        </p:sp>
        <p:sp>
          <p:nvSpPr>
            <p:cNvPr id="18" name="Freihandform 37">
              <a:extLst>
                <a:ext uri="{FF2B5EF4-FFF2-40B4-BE49-F238E27FC236}">
                  <a16:creationId xmlns:a16="http://schemas.microsoft.com/office/drawing/2014/main" id="{56DF85E5-B4FE-4C3B-A571-FACF0DEC22D3}"/>
                </a:ext>
              </a:extLst>
            </p:cNvPr>
            <p:cNvSpPr/>
            <p:nvPr userDrawn="1"/>
          </p:nvSpPr>
          <p:spPr bwMode="gray">
            <a:xfrm>
              <a:off x="4428430"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dirty="0"/>
            </a:p>
          </p:txBody>
        </p:sp>
        <p:sp>
          <p:nvSpPr>
            <p:cNvPr id="19" name="Freihandform 40">
              <a:extLst>
                <a:ext uri="{FF2B5EF4-FFF2-40B4-BE49-F238E27FC236}">
                  <a16:creationId xmlns:a16="http://schemas.microsoft.com/office/drawing/2014/main" id="{396DB336-7A3F-4D9F-8678-DB479D4F9193}"/>
                </a:ext>
              </a:extLst>
            </p:cNvPr>
            <p:cNvSpPr/>
            <p:nvPr userDrawn="1"/>
          </p:nvSpPr>
          <p:spPr bwMode="gray">
            <a:xfrm>
              <a:off x="7992380"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dirty="0"/>
            </a:p>
          </p:txBody>
        </p:sp>
      </p:grpSp>
      <p:grpSp>
        <p:nvGrpSpPr>
          <p:cNvPr id="20" name="Gruppieren 7">
            <a:extLst>
              <a:ext uri="{FF2B5EF4-FFF2-40B4-BE49-F238E27FC236}">
                <a16:creationId xmlns:a16="http://schemas.microsoft.com/office/drawing/2014/main" id="{65FD875C-61BF-417B-8BEA-984AC25E18CC}"/>
              </a:ext>
            </a:extLst>
          </p:cNvPr>
          <p:cNvGrpSpPr>
            <a:grpSpLocks/>
          </p:cNvGrpSpPr>
          <p:nvPr/>
        </p:nvGrpSpPr>
        <p:grpSpPr bwMode="auto">
          <a:xfrm>
            <a:off x="-166688" y="1087042"/>
            <a:ext cx="144463" cy="3668315"/>
            <a:chOff x="-165953" y="1448781"/>
            <a:chExt cx="144001" cy="4891981"/>
          </a:xfrm>
        </p:grpSpPr>
        <p:sp>
          <p:nvSpPr>
            <p:cNvPr id="21" name="Freihandform 22">
              <a:extLst>
                <a:ext uri="{FF2B5EF4-FFF2-40B4-BE49-F238E27FC236}">
                  <a16:creationId xmlns:a16="http://schemas.microsoft.com/office/drawing/2014/main" id="{B1746E8F-3551-4924-B4BC-4D80BB426852}"/>
                </a:ext>
              </a:extLst>
            </p:cNvPr>
            <p:cNvSpPr/>
            <p:nvPr/>
          </p:nvSpPr>
          <p:spPr bwMode="gray">
            <a:xfrm rot="16200000">
              <a:off x="-93952" y="6268761"/>
              <a:ext cx="0" cy="144001"/>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dirty="0"/>
            </a:p>
          </p:txBody>
        </p:sp>
        <p:sp>
          <p:nvSpPr>
            <p:cNvPr id="22" name="Freihandform 23">
              <a:extLst>
                <a:ext uri="{FF2B5EF4-FFF2-40B4-BE49-F238E27FC236}">
                  <a16:creationId xmlns:a16="http://schemas.microsoft.com/office/drawing/2014/main" id="{06C1A31F-4A48-4421-B325-435062DF9030}"/>
                </a:ext>
              </a:extLst>
            </p:cNvPr>
            <p:cNvSpPr/>
            <p:nvPr/>
          </p:nvSpPr>
          <p:spPr bwMode="gray">
            <a:xfrm rot="16200000">
              <a:off x="-93952" y="1664170"/>
              <a:ext cx="0" cy="144001"/>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dirty="0"/>
            </a:p>
          </p:txBody>
        </p:sp>
        <p:sp>
          <p:nvSpPr>
            <p:cNvPr id="23" name="Freihandform 44">
              <a:extLst>
                <a:ext uri="{FF2B5EF4-FFF2-40B4-BE49-F238E27FC236}">
                  <a16:creationId xmlns:a16="http://schemas.microsoft.com/office/drawing/2014/main" id="{5790ED00-2FE6-4EAC-88B1-0DDB5C9E202A}"/>
                </a:ext>
              </a:extLst>
            </p:cNvPr>
            <p:cNvSpPr/>
            <p:nvPr userDrawn="1"/>
          </p:nvSpPr>
          <p:spPr bwMode="gray">
            <a:xfrm rot="16200000">
              <a:off x="-93952" y="1376780"/>
              <a:ext cx="0" cy="144001"/>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dirty="0"/>
            </a:p>
          </p:txBody>
        </p:sp>
      </p:grpSp>
      <p:grpSp>
        <p:nvGrpSpPr>
          <p:cNvPr id="24" name="Gruppieren 8">
            <a:extLst>
              <a:ext uri="{FF2B5EF4-FFF2-40B4-BE49-F238E27FC236}">
                <a16:creationId xmlns:a16="http://schemas.microsoft.com/office/drawing/2014/main" id="{3AE180F9-6EA9-422B-8223-1BEA5C3DAFF1}"/>
              </a:ext>
            </a:extLst>
          </p:cNvPr>
          <p:cNvGrpSpPr>
            <a:grpSpLocks/>
          </p:cNvGrpSpPr>
          <p:nvPr/>
        </p:nvGrpSpPr>
        <p:grpSpPr bwMode="auto">
          <a:xfrm>
            <a:off x="9166226" y="1087041"/>
            <a:ext cx="144463" cy="3671888"/>
            <a:chOff x="9166242" y="1448781"/>
            <a:chExt cx="144000" cy="4896542"/>
          </a:xfrm>
        </p:grpSpPr>
        <p:sp>
          <p:nvSpPr>
            <p:cNvPr id="25" name="Freihandform 25">
              <a:extLst>
                <a:ext uri="{FF2B5EF4-FFF2-40B4-BE49-F238E27FC236}">
                  <a16:creationId xmlns:a16="http://schemas.microsoft.com/office/drawing/2014/main" id="{318B764E-4D6A-44C8-9C1D-982B8F4EEED9}"/>
                </a:ext>
              </a:extLst>
            </p:cNvPr>
            <p:cNvSpPr/>
            <p:nvPr userDrawn="1"/>
          </p:nvSpPr>
          <p:spPr>
            <a:xfrm rot="16200000">
              <a:off x="9238242" y="6273322"/>
              <a:ext cx="0" cy="144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dirty="0"/>
            </a:p>
          </p:txBody>
        </p:sp>
        <p:sp>
          <p:nvSpPr>
            <p:cNvPr id="26" name="Freihandform 47">
              <a:extLst>
                <a:ext uri="{FF2B5EF4-FFF2-40B4-BE49-F238E27FC236}">
                  <a16:creationId xmlns:a16="http://schemas.microsoft.com/office/drawing/2014/main" id="{03675AE4-07C2-41CB-9C81-FF7D913FB35A}"/>
                </a:ext>
              </a:extLst>
            </p:cNvPr>
            <p:cNvSpPr/>
            <p:nvPr userDrawn="1"/>
          </p:nvSpPr>
          <p:spPr>
            <a:xfrm rot="16200000">
              <a:off x="9238242" y="1664158"/>
              <a:ext cx="0" cy="144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dirty="0"/>
            </a:p>
          </p:txBody>
        </p:sp>
        <p:sp>
          <p:nvSpPr>
            <p:cNvPr id="27" name="Freihandform 47">
              <a:extLst>
                <a:ext uri="{FF2B5EF4-FFF2-40B4-BE49-F238E27FC236}">
                  <a16:creationId xmlns:a16="http://schemas.microsoft.com/office/drawing/2014/main" id="{6021827A-EEDD-44D8-BA4A-A338842D9F28}"/>
                </a:ext>
              </a:extLst>
            </p:cNvPr>
            <p:cNvSpPr/>
            <p:nvPr userDrawn="1"/>
          </p:nvSpPr>
          <p:spPr>
            <a:xfrm rot="16200000">
              <a:off x="9238242" y="1376780"/>
              <a:ext cx="0" cy="144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dirty="0"/>
            </a:p>
          </p:txBody>
        </p:sp>
      </p:grpSp>
      <p:pic>
        <p:nvPicPr>
          <p:cNvPr id="28" name="Picture 12">
            <a:extLst>
              <a:ext uri="{FF2B5EF4-FFF2-40B4-BE49-F238E27FC236}">
                <a16:creationId xmlns:a16="http://schemas.microsoft.com/office/drawing/2014/main" id="{1AE65EE2-9444-43DA-982D-C0F79F7A608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black">
          <a:xfrm>
            <a:off x="8183564" y="4849416"/>
            <a:ext cx="750887" cy="82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 name="Picture 408">
            <a:extLst>
              <a:ext uri="{FF2B5EF4-FFF2-40B4-BE49-F238E27FC236}">
                <a16:creationId xmlns:a16="http://schemas.microsoft.com/office/drawing/2014/main" id="{950AAE72-7AD6-4058-854B-B6D245F2639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black">
          <a:xfrm>
            <a:off x="7205664" y="401242"/>
            <a:ext cx="1728787" cy="1643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30" name="Objekt 26" hidden="1">
            <a:extLst>
              <a:ext uri="{FF2B5EF4-FFF2-40B4-BE49-F238E27FC236}">
                <a16:creationId xmlns:a16="http://schemas.microsoft.com/office/drawing/2014/main" id="{C5826957-6710-41F4-AAAB-A65513876F16}"/>
              </a:ext>
            </a:extLst>
          </p:cNvPr>
          <p:cNvGraphicFramePr>
            <a:graphicFrameLocks noChangeAspect="1"/>
          </p:cNvGraphicFramePr>
          <p:nvPr userDrawn="1">
            <p:custDataLst>
              <p:tags r:id="rId2"/>
            </p:custDataLst>
          </p:nvPr>
        </p:nvGraphicFramePr>
        <p:xfrm>
          <a:off x="1589" y="1192"/>
          <a:ext cx="1587" cy="2381"/>
        </p:xfrm>
        <a:graphic>
          <a:graphicData uri="http://schemas.openxmlformats.org/presentationml/2006/ole">
            <mc:AlternateContent xmlns:mc="http://schemas.openxmlformats.org/markup-compatibility/2006">
              <mc:Choice xmlns:v="urn:schemas-microsoft-com:vml" Requires="v">
                <p:oleObj name="think-cell Folie" r:id="rId8" imgW="360" imgH="360" progId="TCLayout.ActiveDocument.1">
                  <p:embed/>
                </p:oleObj>
              </mc:Choice>
              <mc:Fallback>
                <p:oleObj name="think-cell Folie" r:id="rId8" imgW="360" imgH="360" progId="TCLayout.ActiveDocument.1">
                  <p:embed/>
                  <p:pic>
                    <p:nvPicPr>
                      <p:cNvPr id="30" name="Objekt 26" hidden="1">
                        <a:extLst>
                          <a:ext uri="{FF2B5EF4-FFF2-40B4-BE49-F238E27FC236}">
                            <a16:creationId xmlns:a16="http://schemas.microsoft.com/office/drawing/2014/main" id="{C5826957-6710-41F4-AAAB-A65513876F1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9" y="1192"/>
                        <a:ext cx="1587" cy="2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Titel 1"/>
          <p:cNvSpPr>
            <a:spLocks noGrp="1"/>
          </p:cNvSpPr>
          <p:nvPr>
            <p:ph type="title"/>
          </p:nvPr>
        </p:nvSpPr>
        <p:spPr>
          <a:xfrm>
            <a:off x="575556" y="356401"/>
            <a:ext cx="6408000" cy="270074"/>
          </a:xfrm>
        </p:spPr>
        <p:txBody>
          <a:bodyPr/>
          <a:lstStyle/>
          <a:p>
            <a:r>
              <a:rPr lang="de-DE" noProof="0"/>
              <a:t>Titelmasterformat durch Klicken bearbeiten</a:t>
            </a:r>
            <a:endParaRPr lang="de-DE" noProof="0" dirty="0"/>
          </a:p>
        </p:txBody>
      </p:sp>
      <p:sp>
        <p:nvSpPr>
          <p:cNvPr id="9" name="Bildplatzhalter 8"/>
          <p:cNvSpPr>
            <a:spLocks noGrp="1"/>
          </p:cNvSpPr>
          <p:nvPr>
            <p:ph type="pic" sz="quarter" idx="12"/>
          </p:nvPr>
        </p:nvSpPr>
        <p:spPr>
          <a:xfrm>
            <a:off x="576263" y="1302543"/>
            <a:ext cx="7416800" cy="3240460"/>
          </a:xfrm>
          <a:blipFill>
            <a:blip r:embed="rId9"/>
            <a:stretch>
              <a:fillRect/>
            </a:stretch>
          </a:blipFill>
        </p:spPr>
        <p:txBody>
          <a:bodyPr rtlCol="0">
            <a:noAutofit/>
          </a:bodyPr>
          <a:lstStyle>
            <a:lvl1pPr>
              <a:defRPr lang="de-DE" sz="750"/>
            </a:lvl1pPr>
          </a:lstStyle>
          <a:p>
            <a:pPr lvl="0"/>
            <a:r>
              <a:rPr lang="de-DE" noProof="0"/>
              <a:t>Bild durch Klicken auf Symbol hinzufügen</a:t>
            </a:r>
            <a:endParaRPr lang="de-DE" noProof="0" dirty="0"/>
          </a:p>
        </p:txBody>
      </p:sp>
      <p:sp>
        <p:nvSpPr>
          <p:cNvPr id="12" name="Textplatzhalter 2"/>
          <p:cNvSpPr>
            <a:spLocks noGrp="1"/>
          </p:cNvSpPr>
          <p:nvPr>
            <p:ph idx="13"/>
          </p:nvPr>
        </p:nvSpPr>
        <p:spPr bwMode="gray">
          <a:xfrm>
            <a:off x="575555" y="4617000"/>
            <a:ext cx="7416000" cy="138500"/>
          </a:xfrm>
          <a:prstGeom prst="rect">
            <a:avLst/>
          </a:prstGeom>
        </p:spPr>
        <p:txBody>
          <a:bodyPr rtlCol="0">
            <a:spAutoFit/>
          </a:bodyPr>
          <a:lstStyle>
            <a:lvl1pPr marL="0" indent="0">
              <a:buNone/>
              <a:defRPr sz="900"/>
            </a:lvl1pPr>
          </a:lstStyle>
          <a:p>
            <a:pPr lvl="0"/>
            <a:r>
              <a:rPr lang="de-DE" noProof="0"/>
              <a:t>Textmasterformat bearbeiten</a:t>
            </a:r>
          </a:p>
        </p:txBody>
      </p:sp>
      <p:sp>
        <p:nvSpPr>
          <p:cNvPr id="13" name="Textplatzhalter 8"/>
          <p:cNvSpPr>
            <a:spLocks noGrp="1"/>
          </p:cNvSpPr>
          <p:nvPr>
            <p:ph type="body" sz="quarter" idx="14"/>
          </p:nvPr>
        </p:nvSpPr>
        <p:spPr>
          <a:xfrm>
            <a:off x="576000" y="140400"/>
            <a:ext cx="6408000" cy="161583"/>
          </a:xfrm>
        </p:spPr>
        <p:txBody>
          <a:bodyPr anchor="ctr"/>
          <a:lstStyle>
            <a:lvl1pPr marL="0" indent="0">
              <a:spcBef>
                <a:spcPts val="0"/>
              </a:spcBef>
              <a:buNone/>
              <a:defRPr sz="1050">
                <a:solidFill>
                  <a:schemeClr val="tx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de-DE" noProof="0"/>
              <a:t>Textmasterformat bearbeiten</a:t>
            </a:r>
          </a:p>
        </p:txBody>
      </p:sp>
      <p:sp>
        <p:nvSpPr>
          <p:cNvPr id="31" name="Fußzeilenplatzhalter 2">
            <a:extLst>
              <a:ext uri="{FF2B5EF4-FFF2-40B4-BE49-F238E27FC236}">
                <a16:creationId xmlns:a16="http://schemas.microsoft.com/office/drawing/2014/main" id="{C80ABE85-72A3-47C1-8FE9-3FF4F95F8189}"/>
              </a:ext>
            </a:extLst>
          </p:cNvPr>
          <p:cNvSpPr>
            <a:spLocks noGrp="1"/>
          </p:cNvSpPr>
          <p:nvPr>
            <p:ph type="ftr" sz="quarter" idx="15"/>
          </p:nvPr>
        </p:nvSpPr>
        <p:spPr/>
        <p:txBody>
          <a:bodyPr/>
          <a:lstStyle>
            <a:lvl1pPr>
              <a:defRPr/>
            </a:lvl1pPr>
          </a:lstStyle>
          <a:p>
            <a:pPr>
              <a:defRPr/>
            </a:pPr>
            <a:r>
              <a:rPr lang="de-DE"/>
              <a:t>Westnetz GmbH · Name · TT Monat JJJJ</a:t>
            </a:r>
            <a:endParaRPr lang="de-DE" dirty="0"/>
          </a:p>
        </p:txBody>
      </p:sp>
      <p:sp>
        <p:nvSpPr>
          <p:cNvPr id="32" name="Foliennummernplatzhalter 3">
            <a:extLst>
              <a:ext uri="{FF2B5EF4-FFF2-40B4-BE49-F238E27FC236}">
                <a16:creationId xmlns:a16="http://schemas.microsoft.com/office/drawing/2014/main" id="{6B9030B0-6D63-4397-A415-6173E0B9A6F6}"/>
              </a:ext>
            </a:extLst>
          </p:cNvPr>
          <p:cNvSpPr>
            <a:spLocks noGrp="1"/>
          </p:cNvSpPr>
          <p:nvPr>
            <p:ph type="sldNum" sz="quarter" idx="16"/>
          </p:nvPr>
        </p:nvSpPr>
        <p:spPr/>
        <p:txBody>
          <a:bodyPr/>
          <a:lstStyle>
            <a:lvl1pPr>
              <a:defRPr/>
            </a:lvl1pPr>
          </a:lstStyle>
          <a:p>
            <a:pPr>
              <a:defRPr/>
            </a:pPr>
            <a:fld id="{7F30426C-BF7A-4F8F-A5D3-1AB9342BE693}" type="slidenum">
              <a:rPr lang="de-DE" altLang="de-DE"/>
              <a:pPr>
                <a:defRPr/>
              </a:pPr>
              <a:t>‹#›</a:t>
            </a:fld>
            <a:endParaRPr lang="de-DE" altLang="de-DE"/>
          </a:p>
        </p:txBody>
      </p:sp>
    </p:spTree>
    <p:extLst>
      <p:ext uri="{BB962C8B-B14F-4D97-AF65-F5344CB8AC3E}">
        <p14:creationId xmlns:p14="http://schemas.microsoft.com/office/powerpoint/2010/main" val="185014549"/>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showMasterSp="0" preserve="1" userDrawn="1">
  <p:cSld name="Titel und 2 Bilder">
    <p:spTree>
      <p:nvGrpSpPr>
        <p:cNvPr id="1" name=""/>
        <p:cNvGrpSpPr/>
        <p:nvPr/>
      </p:nvGrpSpPr>
      <p:grpSpPr>
        <a:xfrm>
          <a:off x="0" y="0"/>
          <a:ext cx="0" cy="0"/>
          <a:chOff x="0" y="0"/>
          <a:chExt cx="0" cy="0"/>
        </a:xfrm>
      </p:grpSpPr>
      <p:graphicFrame>
        <p:nvGraphicFramePr>
          <p:cNvPr id="8" name="Objekt 12" hidden="1">
            <a:extLst>
              <a:ext uri="{FF2B5EF4-FFF2-40B4-BE49-F238E27FC236}">
                <a16:creationId xmlns:a16="http://schemas.microsoft.com/office/drawing/2014/main" id="{14BE6523-F1D1-45BE-B1F5-47F73089BEBB}"/>
              </a:ext>
            </a:extLst>
          </p:cNvPr>
          <p:cNvGraphicFramePr>
            <a:graphicFrameLocks noChangeAspect="1"/>
          </p:cNvGraphicFramePr>
          <p:nvPr>
            <p:custDataLst>
              <p:tags r:id="rId1"/>
            </p:custDataLst>
          </p:nvPr>
        </p:nvGraphicFramePr>
        <p:xfrm>
          <a:off x="1589" y="1192"/>
          <a:ext cx="1587" cy="2381"/>
        </p:xfrm>
        <a:graphic>
          <a:graphicData uri="http://schemas.openxmlformats.org/presentationml/2006/ole">
            <mc:AlternateContent xmlns:mc="http://schemas.openxmlformats.org/markup-compatibility/2006">
              <mc:Choice xmlns:v="urn:schemas-microsoft-com:vml" Requires="v">
                <p:oleObj name="think-cell Folie" r:id="rId4" imgW="360" imgH="360" progId="TCLayout.ActiveDocument.1">
                  <p:embed/>
                </p:oleObj>
              </mc:Choice>
              <mc:Fallback>
                <p:oleObj name="think-cell Folie" r:id="rId4" imgW="360" imgH="360" progId="TCLayout.ActiveDocument.1">
                  <p:embed/>
                  <p:pic>
                    <p:nvPicPr>
                      <p:cNvPr id="8" name="Objekt 12" hidden="1">
                        <a:extLst>
                          <a:ext uri="{FF2B5EF4-FFF2-40B4-BE49-F238E27FC236}">
                            <a16:creationId xmlns:a16="http://schemas.microsoft.com/office/drawing/2014/main" id="{14BE6523-F1D1-45BE-B1F5-47F73089BEB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9" y="1192"/>
                        <a:ext cx="1587" cy="2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10" name="Gruppieren 20">
            <a:extLst>
              <a:ext uri="{FF2B5EF4-FFF2-40B4-BE49-F238E27FC236}">
                <a16:creationId xmlns:a16="http://schemas.microsoft.com/office/drawing/2014/main" id="{CAF967CE-D5BC-4DAB-878C-C8F23B0E39A9}"/>
              </a:ext>
            </a:extLst>
          </p:cNvPr>
          <p:cNvGrpSpPr>
            <a:grpSpLocks/>
          </p:cNvGrpSpPr>
          <p:nvPr/>
        </p:nvGrpSpPr>
        <p:grpSpPr bwMode="auto">
          <a:xfrm>
            <a:off x="576263" y="-125016"/>
            <a:ext cx="7416800" cy="108347"/>
            <a:chOff x="575556" y="-124966"/>
            <a:chExt cx="7416824" cy="108000"/>
          </a:xfrm>
        </p:grpSpPr>
        <p:sp>
          <p:nvSpPr>
            <p:cNvPr id="14" name="Freihandform 28">
              <a:extLst>
                <a:ext uri="{FF2B5EF4-FFF2-40B4-BE49-F238E27FC236}">
                  <a16:creationId xmlns:a16="http://schemas.microsoft.com/office/drawing/2014/main" id="{6DD26769-FDA2-4FF9-85D0-47A3E901E6A3}"/>
                </a:ext>
              </a:extLst>
            </p:cNvPr>
            <p:cNvSpPr/>
            <p:nvPr userDrawn="1"/>
          </p:nvSpPr>
          <p:spPr>
            <a:xfrm>
              <a:off x="575556"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dirty="0"/>
            </a:p>
          </p:txBody>
        </p:sp>
        <p:sp>
          <p:nvSpPr>
            <p:cNvPr id="16" name="Freihandform 29">
              <a:extLst>
                <a:ext uri="{FF2B5EF4-FFF2-40B4-BE49-F238E27FC236}">
                  <a16:creationId xmlns:a16="http://schemas.microsoft.com/office/drawing/2014/main" id="{20A391A0-EEAE-4498-A2AD-2D5B608E03BB}"/>
                </a:ext>
              </a:extLst>
            </p:cNvPr>
            <p:cNvSpPr/>
            <p:nvPr userDrawn="1"/>
          </p:nvSpPr>
          <p:spPr>
            <a:xfrm>
              <a:off x="4139505"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dirty="0"/>
            </a:p>
          </p:txBody>
        </p:sp>
        <p:sp>
          <p:nvSpPr>
            <p:cNvPr id="17" name="Freihandform 30">
              <a:extLst>
                <a:ext uri="{FF2B5EF4-FFF2-40B4-BE49-F238E27FC236}">
                  <a16:creationId xmlns:a16="http://schemas.microsoft.com/office/drawing/2014/main" id="{86690CAE-8F48-4A5B-A508-5F980C91E20B}"/>
                </a:ext>
              </a:extLst>
            </p:cNvPr>
            <p:cNvSpPr/>
            <p:nvPr userDrawn="1"/>
          </p:nvSpPr>
          <p:spPr>
            <a:xfrm>
              <a:off x="4428430"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dirty="0"/>
            </a:p>
          </p:txBody>
        </p:sp>
        <p:sp>
          <p:nvSpPr>
            <p:cNvPr id="18" name="Freihandform 31">
              <a:extLst>
                <a:ext uri="{FF2B5EF4-FFF2-40B4-BE49-F238E27FC236}">
                  <a16:creationId xmlns:a16="http://schemas.microsoft.com/office/drawing/2014/main" id="{39E65D15-CE1E-4093-A3A7-C70576FA1BFE}"/>
                </a:ext>
              </a:extLst>
            </p:cNvPr>
            <p:cNvSpPr/>
            <p:nvPr userDrawn="1"/>
          </p:nvSpPr>
          <p:spPr>
            <a:xfrm>
              <a:off x="7992380"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dirty="0"/>
            </a:p>
          </p:txBody>
        </p:sp>
      </p:grpSp>
      <p:grpSp>
        <p:nvGrpSpPr>
          <p:cNvPr id="19" name="Gruppieren 44">
            <a:extLst>
              <a:ext uri="{FF2B5EF4-FFF2-40B4-BE49-F238E27FC236}">
                <a16:creationId xmlns:a16="http://schemas.microsoft.com/office/drawing/2014/main" id="{0A598C9D-9ECB-4A89-9232-157AA3426D50}"/>
              </a:ext>
            </a:extLst>
          </p:cNvPr>
          <p:cNvGrpSpPr>
            <a:grpSpLocks/>
          </p:cNvGrpSpPr>
          <p:nvPr/>
        </p:nvGrpSpPr>
        <p:grpSpPr bwMode="auto">
          <a:xfrm>
            <a:off x="576263" y="5160169"/>
            <a:ext cx="7416800" cy="108347"/>
            <a:chOff x="575556" y="5160466"/>
            <a:chExt cx="7416824" cy="108000"/>
          </a:xfrm>
        </p:grpSpPr>
        <p:sp>
          <p:nvSpPr>
            <p:cNvPr id="20" name="Freihandform 33">
              <a:extLst>
                <a:ext uri="{FF2B5EF4-FFF2-40B4-BE49-F238E27FC236}">
                  <a16:creationId xmlns:a16="http://schemas.microsoft.com/office/drawing/2014/main" id="{BBFBAEE0-0547-4571-8C18-C3859DADA2F5}"/>
                </a:ext>
              </a:extLst>
            </p:cNvPr>
            <p:cNvSpPr/>
            <p:nvPr userDrawn="1"/>
          </p:nvSpPr>
          <p:spPr bwMode="gray">
            <a:xfrm>
              <a:off x="575556"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dirty="0"/>
            </a:p>
          </p:txBody>
        </p:sp>
        <p:sp>
          <p:nvSpPr>
            <p:cNvPr id="21" name="Freihandform 34">
              <a:extLst>
                <a:ext uri="{FF2B5EF4-FFF2-40B4-BE49-F238E27FC236}">
                  <a16:creationId xmlns:a16="http://schemas.microsoft.com/office/drawing/2014/main" id="{6A9F9896-29F2-44B0-9FF4-887D000D34CD}"/>
                </a:ext>
              </a:extLst>
            </p:cNvPr>
            <p:cNvSpPr/>
            <p:nvPr userDrawn="1"/>
          </p:nvSpPr>
          <p:spPr bwMode="gray">
            <a:xfrm>
              <a:off x="4139505"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dirty="0"/>
            </a:p>
          </p:txBody>
        </p:sp>
        <p:sp>
          <p:nvSpPr>
            <p:cNvPr id="22" name="Freihandform 37">
              <a:extLst>
                <a:ext uri="{FF2B5EF4-FFF2-40B4-BE49-F238E27FC236}">
                  <a16:creationId xmlns:a16="http://schemas.microsoft.com/office/drawing/2014/main" id="{90BD6279-5CEB-41C4-80EE-74A2B01BB266}"/>
                </a:ext>
              </a:extLst>
            </p:cNvPr>
            <p:cNvSpPr/>
            <p:nvPr userDrawn="1"/>
          </p:nvSpPr>
          <p:spPr bwMode="gray">
            <a:xfrm>
              <a:off x="4428430"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dirty="0"/>
            </a:p>
          </p:txBody>
        </p:sp>
        <p:sp>
          <p:nvSpPr>
            <p:cNvPr id="23" name="Freihandform 40">
              <a:extLst>
                <a:ext uri="{FF2B5EF4-FFF2-40B4-BE49-F238E27FC236}">
                  <a16:creationId xmlns:a16="http://schemas.microsoft.com/office/drawing/2014/main" id="{4B10E795-89D0-4235-85F2-C75DDF8164F6}"/>
                </a:ext>
              </a:extLst>
            </p:cNvPr>
            <p:cNvSpPr/>
            <p:nvPr userDrawn="1"/>
          </p:nvSpPr>
          <p:spPr bwMode="gray">
            <a:xfrm>
              <a:off x="7992380"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dirty="0"/>
            </a:p>
          </p:txBody>
        </p:sp>
      </p:grpSp>
      <p:grpSp>
        <p:nvGrpSpPr>
          <p:cNvPr id="24" name="Gruppieren 7">
            <a:extLst>
              <a:ext uri="{FF2B5EF4-FFF2-40B4-BE49-F238E27FC236}">
                <a16:creationId xmlns:a16="http://schemas.microsoft.com/office/drawing/2014/main" id="{1875AE3E-9DB1-45C5-B951-7D78C488ACCC}"/>
              </a:ext>
            </a:extLst>
          </p:cNvPr>
          <p:cNvGrpSpPr>
            <a:grpSpLocks/>
          </p:cNvGrpSpPr>
          <p:nvPr/>
        </p:nvGrpSpPr>
        <p:grpSpPr bwMode="auto">
          <a:xfrm>
            <a:off x="-166688" y="1087042"/>
            <a:ext cx="144463" cy="3668315"/>
            <a:chOff x="-165953" y="1448781"/>
            <a:chExt cx="144001" cy="4891981"/>
          </a:xfrm>
        </p:grpSpPr>
        <p:sp>
          <p:nvSpPr>
            <p:cNvPr id="25" name="Freihandform 22">
              <a:extLst>
                <a:ext uri="{FF2B5EF4-FFF2-40B4-BE49-F238E27FC236}">
                  <a16:creationId xmlns:a16="http://schemas.microsoft.com/office/drawing/2014/main" id="{A0C7D0E6-82F9-480A-94D3-9434CA3477E0}"/>
                </a:ext>
              </a:extLst>
            </p:cNvPr>
            <p:cNvSpPr/>
            <p:nvPr/>
          </p:nvSpPr>
          <p:spPr bwMode="gray">
            <a:xfrm rot="16200000">
              <a:off x="-93952" y="6268761"/>
              <a:ext cx="0" cy="144001"/>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dirty="0"/>
            </a:p>
          </p:txBody>
        </p:sp>
        <p:sp>
          <p:nvSpPr>
            <p:cNvPr id="26" name="Freihandform 23">
              <a:extLst>
                <a:ext uri="{FF2B5EF4-FFF2-40B4-BE49-F238E27FC236}">
                  <a16:creationId xmlns:a16="http://schemas.microsoft.com/office/drawing/2014/main" id="{1AD57C24-28CE-43C8-BD5C-CDE7BFCE707C}"/>
                </a:ext>
              </a:extLst>
            </p:cNvPr>
            <p:cNvSpPr/>
            <p:nvPr/>
          </p:nvSpPr>
          <p:spPr bwMode="gray">
            <a:xfrm rot="16200000">
              <a:off x="-93952" y="1664170"/>
              <a:ext cx="0" cy="144001"/>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dirty="0"/>
            </a:p>
          </p:txBody>
        </p:sp>
        <p:sp>
          <p:nvSpPr>
            <p:cNvPr id="27" name="Freihandform 44">
              <a:extLst>
                <a:ext uri="{FF2B5EF4-FFF2-40B4-BE49-F238E27FC236}">
                  <a16:creationId xmlns:a16="http://schemas.microsoft.com/office/drawing/2014/main" id="{A6CD0365-537C-466C-A55A-5843A12C3A50}"/>
                </a:ext>
              </a:extLst>
            </p:cNvPr>
            <p:cNvSpPr/>
            <p:nvPr userDrawn="1"/>
          </p:nvSpPr>
          <p:spPr bwMode="gray">
            <a:xfrm rot="16200000">
              <a:off x="-93952" y="1376780"/>
              <a:ext cx="0" cy="144001"/>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dirty="0"/>
            </a:p>
          </p:txBody>
        </p:sp>
      </p:grpSp>
      <p:grpSp>
        <p:nvGrpSpPr>
          <p:cNvPr id="28" name="Gruppieren 8">
            <a:extLst>
              <a:ext uri="{FF2B5EF4-FFF2-40B4-BE49-F238E27FC236}">
                <a16:creationId xmlns:a16="http://schemas.microsoft.com/office/drawing/2014/main" id="{BE7A8D1C-5125-4EF6-952D-8BD2F31F3876}"/>
              </a:ext>
            </a:extLst>
          </p:cNvPr>
          <p:cNvGrpSpPr>
            <a:grpSpLocks/>
          </p:cNvGrpSpPr>
          <p:nvPr/>
        </p:nvGrpSpPr>
        <p:grpSpPr bwMode="auto">
          <a:xfrm>
            <a:off x="9166226" y="1087041"/>
            <a:ext cx="144463" cy="3671888"/>
            <a:chOff x="9166242" y="1448781"/>
            <a:chExt cx="144000" cy="4896542"/>
          </a:xfrm>
        </p:grpSpPr>
        <p:sp>
          <p:nvSpPr>
            <p:cNvPr id="29" name="Freihandform 25">
              <a:extLst>
                <a:ext uri="{FF2B5EF4-FFF2-40B4-BE49-F238E27FC236}">
                  <a16:creationId xmlns:a16="http://schemas.microsoft.com/office/drawing/2014/main" id="{C2C4ACAA-4332-495B-A41C-1F8BD7E04117}"/>
                </a:ext>
              </a:extLst>
            </p:cNvPr>
            <p:cNvSpPr/>
            <p:nvPr userDrawn="1"/>
          </p:nvSpPr>
          <p:spPr>
            <a:xfrm rot="16200000">
              <a:off x="9238242" y="6273322"/>
              <a:ext cx="0" cy="144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dirty="0"/>
            </a:p>
          </p:txBody>
        </p:sp>
        <p:sp>
          <p:nvSpPr>
            <p:cNvPr id="30" name="Freihandform 47">
              <a:extLst>
                <a:ext uri="{FF2B5EF4-FFF2-40B4-BE49-F238E27FC236}">
                  <a16:creationId xmlns:a16="http://schemas.microsoft.com/office/drawing/2014/main" id="{D963E312-99BF-4117-989B-B85FE923235A}"/>
                </a:ext>
              </a:extLst>
            </p:cNvPr>
            <p:cNvSpPr/>
            <p:nvPr userDrawn="1"/>
          </p:nvSpPr>
          <p:spPr>
            <a:xfrm rot="16200000">
              <a:off x="9238242" y="1664158"/>
              <a:ext cx="0" cy="144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dirty="0"/>
            </a:p>
          </p:txBody>
        </p:sp>
        <p:sp>
          <p:nvSpPr>
            <p:cNvPr id="31" name="Freihandform 47">
              <a:extLst>
                <a:ext uri="{FF2B5EF4-FFF2-40B4-BE49-F238E27FC236}">
                  <a16:creationId xmlns:a16="http://schemas.microsoft.com/office/drawing/2014/main" id="{D6C519C3-54C8-4D92-99B8-0CFE0AEC7211}"/>
                </a:ext>
              </a:extLst>
            </p:cNvPr>
            <p:cNvSpPr/>
            <p:nvPr userDrawn="1"/>
          </p:nvSpPr>
          <p:spPr>
            <a:xfrm rot="16200000">
              <a:off x="9238242" y="1376780"/>
              <a:ext cx="0" cy="144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dirty="0"/>
            </a:p>
          </p:txBody>
        </p:sp>
      </p:grpSp>
      <p:pic>
        <p:nvPicPr>
          <p:cNvPr id="32" name="Picture 12">
            <a:extLst>
              <a:ext uri="{FF2B5EF4-FFF2-40B4-BE49-F238E27FC236}">
                <a16:creationId xmlns:a16="http://schemas.microsoft.com/office/drawing/2014/main" id="{E4F3B727-FE12-4E7B-B355-731C6A86F19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black">
          <a:xfrm>
            <a:off x="8183564" y="4849416"/>
            <a:ext cx="750887" cy="82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 name="Picture 408">
            <a:extLst>
              <a:ext uri="{FF2B5EF4-FFF2-40B4-BE49-F238E27FC236}">
                <a16:creationId xmlns:a16="http://schemas.microsoft.com/office/drawing/2014/main" id="{65840BBA-5CC5-4F9E-A284-50C12F4253C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black">
          <a:xfrm>
            <a:off x="7205664" y="401242"/>
            <a:ext cx="1728787" cy="1643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34" name="Objekt 26" hidden="1">
            <a:extLst>
              <a:ext uri="{FF2B5EF4-FFF2-40B4-BE49-F238E27FC236}">
                <a16:creationId xmlns:a16="http://schemas.microsoft.com/office/drawing/2014/main" id="{0625A3C5-58CC-451A-8EF7-BC125067D289}"/>
              </a:ext>
            </a:extLst>
          </p:cNvPr>
          <p:cNvGraphicFramePr>
            <a:graphicFrameLocks noChangeAspect="1"/>
          </p:cNvGraphicFramePr>
          <p:nvPr userDrawn="1">
            <p:custDataLst>
              <p:tags r:id="rId2"/>
            </p:custDataLst>
          </p:nvPr>
        </p:nvGraphicFramePr>
        <p:xfrm>
          <a:off x="1589" y="1192"/>
          <a:ext cx="1587" cy="2381"/>
        </p:xfrm>
        <a:graphic>
          <a:graphicData uri="http://schemas.openxmlformats.org/presentationml/2006/ole">
            <mc:AlternateContent xmlns:mc="http://schemas.openxmlformats.org/markup-compatibility/2006">
              <mc:Choice xmlns:v="urn:schemas-microsoft-com:vml" Requires="v">
                <p:oleObj name="think-cell Folie" r:id="rId8" imgW="360" imgH="360" progId="TCLayout.ActiveDocument.1">
                  <p:embed/>
                </p:oleObj>
              </mc:Choice>
              <mc:Fallback>
                <p:oleObj name="think-cell Folie" r:id="rId8" imgW="360" imgH="360" progId="TCLayout.ActiveDocument.1">
                  <p:embed/>
                  <p:pic>
                    <p:nvPicPr>
                      <p:cNvPr id="34" name="Objekt 26" hidden="1">
                        <a:extLst>
                          <a:ext uri="{FF2B5EF4-FFF2-40B4-BE49-F238E27FC236}">
                            <a16:creationId xmlns:a16="http://schemas.microsoft.com/office/drawing/2014/main" id="{0625A3C5-58CC-451A-8EF7-BC125067D28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9" y="1192"/>
                        <a:ext cx="1587" cy="2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Titel 1"/>
          <p:cNvSpPr>
            <a:spLocks noGrp="1"/>
          </p:cNvSpPr>
          <p:nvPr>
            <p:ph type="title"/>
          </p:nvPr>
        </p:nvSpPr>
        <p:spPr>
          <a:xfrm>
            <a:off x="575556" y="356401"/>
            <a:ext cx="6408000" cy="270074"/>
          </a:xfrm>
        </p:spPr>
        <p:txBody>
          <a:bodyPr/>
          <a:lstStyle/>
          <a:p>
            <a:r>
              <a:rPr lang="de-DE" noProof="0"/>
              <a:t>Titelmasterformat durch Klicken bearbeiten</a:t>
            </a:r>
            <a:endParaRPr lang="de-DE" noProof="0" dirty="0"/>
          </a:p>
        </p:txBody>
      </p:sp>
      <p:sp>
        <p:nvSpPr>
          <p:cNvPr id="9" name="Bildplatzhalter 8"/>
          <p:cNvSpPr>
            <a:spLocks noGrp="1"/>
          </p:cNvSpPr>
          <p:nvPr>
            <p:ph type="pic" sz="quarter" idx="12"/>
          </p:nvPr>
        </p:nvSpPr>
        <p:spPr>
          <a:xfrm>
            <a:off x="576265" y="1302543"/>
            <a:ext cx="3563937" cy="3240460"/>
          </a:xfrm>
          <a:blipFill>
            <a:blip r:embed="rId9"/>
            <a:stretch>
              <a:fillRect/>
            </a:stretch>
          </a:blipFill>
        </p:spPr>
        <p:txBody>
          <a:bodyPr rtlCol="0">
            <a:noAutofit/>
          </a:bodyPr>
          <a:lstStyle>
            <a:lvl1pPr>
              <a:defRPr lang="de-DE" sz="750"/>
            </a:lvl1pPr>
          </a:lstStyle>
          <a:p>
            <a:pPr lvl="0"/>
            <a:r>
              <a:rPr lang="de-DE" noProof="0"/>
              <a:t>Bild durch Klicken auf Symbol hinzufügen</a:t>
            </a:r>
            <a:endParaRPr lang="de-DE" noProof="0" dirty="0"/>
          </a:p>
        </p:txBody>
      </p:sp>
      <p:sp>
        <p:nvSpPr>
          <p:cNvPr id="12" name="Textplatzhalter 2"/>
          <p:cNvSpPr>
            <a:spLocks noGrp="1"/>
          </p:cNvSpPr>
          <p:nvPr>
            <p:ph idx="13"/>
          </p:nvPr>
        </p:nvSpPr>
        <p:spPr bwMode="gray">
          <a:xfrm>
            <a:off x="575558" y="4617000"/>
            <a:ext cx="3565525" cy="138500"/>
          </a:xfrm>
          <a:prstGeom prst="rect">
            <a:avLst/>
          </a:prstGeom>
        </p:spPr>
        <p:txBody>
          <a:bodyPr rtlCol="0">
            <a:spAutoFit/>
          </a:bodyPr>
          <a:lstStyle>
            <a:lvl1pPr marL="0" indent="0">
              <a:buNone/>
              <a:defRPr sz="900"/>
            </a:lvl1pPr>
          </a:lstStyle>
          <a:p>
            <a:pPr lvl="0"/>
            <a:r>
              <a:rPr lang="de-DE" noProof="0"/>
              <a:t>Textmasterformat bearbeiten</a:t>
            </a:r>
          </a:p>
        </p:txBody>
      </p:sp>
      <p:sp>
        <p:nvSpPr>
          <p:cNvPr id="13" name="Textplatzhalter 8"/>
          <p:cNvSpPr>
            <a:spLocks noGrp="1"/>
          </p:cNvSpPr>
          <p:nvPr>
            <p:ph type="body" sz="quarter" idx="14"/>
          </p:nvPr>
        </p:nvSpPr>
        <p:spPr>
          <a:xfrm>
            <a:off x="576000" y="140400"/>
            <a:ext cx="6408000" cy="161583"/>
          </a:xfrm>
        </p:spPr>
        <p:txBody>
          <a:bodyPr anchor="ctr"/>
          <a:lstStyle>
            <a:lvl1pPr marL="0" indent="0">
              <a:spcBef>
                <a:spcPts val="0"/>
              </a:spcBef>
              <a:buNone/>
              <a:defRPr sz="1050">
                <a:solidFill>
                  <a:schemeClr val="tx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de-DE" noProof="0"/>
              <a:t>Textmasterformat bearbeiten</a:t>
            </a:r>
          </a:p>
        </p:txBody>
      </p:sp>
      <p:sp>
        <p:nvSpPr>
          <p:cNvPr id="11" name="Bildplatzhalter 8"/>
          <p:cNvSpPr>
            <a:spLocks noGrp="1"/>
          </p:cNvSpPr>
          <p:nvPr>
            <p:ph type="pic" sz="quarter" idx="15"/>
          </p:nvPr>
        </p:nvSpPr>
        <p:spPr>
          <a:xfrm>
            <a:off x="4428334" y="1302543"/>
            <a:ext cx="3563937" cy="3240460"/>
          </a:xfrm>
          <a:blipFill>
            <a:blip r:embed="rId9"/>
            <a:stretch>
              <a:fillRect/>
            </a:stretch>
          </a:blipFill>
        </p:spPr>
        <p:txBody>
          <a:bodyPr rtlCol="0">
            <a:noAutofit/>
          </a:bodyPr>
          <a:lstStyle>
            <a:lvl1pPr>
              <a:defRPr lang="de-DE" sz="750"/>
            </a:lvl1pPr>
          </a:lstStyle>
          <a:p>
            <a:pPr lvl="0"/>
            <a:r>
              <a:rPr lang="de-DE" noProof="0"/>
              <a:t>Bild durch Klicken auf Symbol hinzufügen</a:t>
            </a:r>
            <a:endParaRPr lang="de-DE" noProof="0" dirty="0"/>
          </a:p>
        </p:txBody>
      </p:sp>
      <p:sp>
        <p:nvSpPr>
          <p:cNvPr id="15" name="Textplatzhalter 2"/>
          <p:cNvSpPr>
            <a:spLocks noGrp="1"/>
          </p:cNvSpPr>
          <p:nvPr>
            <p:ph idx="16"/>
          </p:nvPr>
        </p:nvSpPr>
        <p:spPr bwMode="gray">
          <a:xfrm>
            <a:off x="4428334" y="4617000"/>
            <a:ext cx="3565525" cy="138500"/>
          </a:xfrm>
          <a:prstGeom prst="rect">
            <a:avLst/>
          </a:prstGeom>
        </p:spPr>
        <p:txBody>
          <a:bodyPr rtlCol="0">
            <a:spAutoFit/>
          </a:bodyPr>
          <a:lstStyle>
            <a:lvl1pPr marL="0" indent="0">
              <a:buNone/>
              <a:defRPr sz="900"/>
            </a:lvl1pPr>
          </a:lstStyle>
          <a:p>
            <a:pPr lvl="0"/>
            <a:r>
              <a:rPr lang="de-DE" noProof="0"/>
              <a:t>Textmasterformat bearbeiten</a:t>
            </a:r>
          </a:p>
        </p:txBody>
      </p:sp>
      <p:sp>
        <p:nvSpPr>
          <p:cNvPr id="35" name="Fußzeilenplatzhalter 2">
            <a:extLst>
              <a:ext uri="{FF2B5EF4-FFF2-40B4-BE49-F238E27FC236}">
                <a16:creationId xmlns:a16="http://schemas.microsoft.com/office/drawing/2014/main" id="{F47F39AF-D9AC-43CF-9CA9-0E5A3D1FB773}"/>
              </a:ext>
            </a:extLst>
          </p:cNvPr>
          <p:cNvSpPr>
            <a:spLocks noGrp="1"/>
          </p:cNvSpPr>
          <p:nvPr>
            <p:ph type="ftr" sz="quarter" idx="17"/>
          </p:nvPr>
        </p:nvSpPr>
        <p:spPr/>
        <p:txBody>
          <a:bodyPr/>
          <a:lstStyle>
            <a:lvl1pPr>
              <a:defRPr/>
            </a:lvl1pPr>
          </a:lstStyle>
          <a:p>
            <a:pPr>
              <a:defRPr/>
            </a:pPr>
            <a:r>
              <a:rPr lang="de-DE"/>
              <a:t>Westnetz GmbH · Name · TT Monat JJJJ</a:t>
            </a:r>
            <a:endParaRPr lang="de-DE" dirty="0"/>
          </a:p>
        </p:txBody>
      </p:sp>
      <p:sp>
        <p:nvSpPr>
          <p:cNvPr id="36" name="Foliennummernplatzhalter 3">
            <a:extLst>
              <a:ext uri="{FF2B5EF4-FFF2-40B4-BE49-F238E27FC236}">
                <a16:creationId xmlns:a16="http://schemas.microsoft.com/office/drawing/2014/main" id="{78999611-B069-4547-A734-F294689A2CFE}"/>
              </a:ext>
            </a:extLst>
          </p:cNvPr>
          <p:cNvSpPr>
            <a:spLocks noGrp="1"/>
          </p:cNvSpPr>
          <p:nvPr>
            <p:ph type="sldNum" sz="quarter" idx="18"/>
          </p:nvPr>
        </p:nvSpPr>
        <p:spPr/>
        <p:txBody>
          <a:bodyPr/>
          <a:lstStyle>
            <a:lvl1pPr>
              <a:defRPr/>
            </a:lvl1pPr>
          </a:lstStyle>
          <a:p>
            <a:pPr>
              <a:defRPr/>
            </a:pPr>
            <a:fld id="{5BB34A44-16C7-4C9A-8942-5101A5C9E0E2}" type="slidenum">
              <a:rPr lang="de-DE" altLang="de-DE"/>
              <a:pPr>
                <a:defRPr/>
              </a:pPr>
              <a:t>‹#›</a:t>
            </a:fld>
            <a:endParaRPr lang="de-DE" altLang="de-DE"/>
          </a:p>
        </p:txBody>
      </p:sp>
    </p:spTree>
    <p:extLst>
      <p:ext uri="{BB962C8B-B14F-4D97-AF65-F5344CB8AC3E}">
        <p14:creationId xmlns:p14="http://schemas.microsoft.com/office/powerpoint/2010/main" val="2548065559"/>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showMasterSp="0" preserve="1" userDrawn="1">
  <p:cSld name="Vollbild hell">
    <p:spTree>
      <p:nvGrpSpPr>
        <p:cNvPr id="1" name=""/>
        <p:cNvGrpSpPr/>
        <p:nvPr/>
      </p:nvGrpSpPr>
      <p:grpSpPr>
        <a:xfrm>
          <a:off x="0" y="0"/>
          <a:ext cx="0" cy="0"/>
          <a:chOff x="0" y="0"/>
          <a:chExt cx="0" cy="0"/>
        </a:xfrm>
      </p:grpSpPr>
      <p:graphicFrame>
        <p:nvGraphicFramePr>
          <p:cNvPr id="4" name="Objekt 12" hidden="1">
            <a:extLst>
              <a:ext uri="{FF2B5EF4-FFF2-40B4-BE49-F238E27FC236}">
                <a16:creationId xmlns:a16="http://schemas.microsoft.com/office/drawing/2014/main" id="{DFF0FD3C-45F4-4EA7-8C94-10118A7A603B}"/>
              </a:ext>
            </a:extLst>
          </p:cNvPr>
          <p:cNvGraphicFramePr>
            <a:graphicFrameLocks noChangeAspect="1"/>
          </p:cNvGraphicFramePr>
          <p:nvPr>
            <p:custDataLst>
              <p:tags r:id="rId1"/>
            </p:custDataLst>
          </p:nvPr>
        </p:nvGraphicFramePr>
        <p:xfrm>
          <a:off x="1589" y="1192"/>
          <a:ext cx="1587" cy="2381"/>
        </p:xfrm>
        <a:graphic>
          <a:graphicData uri="http://schemas.openxmlformats.org/presentationml/2006/ole">
            <mc:AlternateContent xmlns:mc="http://schemas.openxmlformats.org/markup-compatibility/2006">
              <mc:Choice xmlns:v="urn:schemas-microsoft-com:vml" Requires="v">
                <p:oleObj name="think-cell Folie" r:id="rId4" imgW="360" imgH="360" progId="TCLayout.ActiveDocument.1">
                  <p:embed/>
                </p:oleObj>
              </mc:Choice>
              <mc:Fallback>
                <p:oleObj name="think-cell Folie" r:id="rId4" imgW="360" imgH="360" progId="TCLayout.ActiveDocument.1">
                  <p:embed/>
                  <p:pic>
                    <p:nvPicPr>
                      <p:cNvPr id="4" name="Objekt 12" hidden="1">
                        <a:extLst>
                          <a:ext uri="{FF2B5EF4-FFF2-40B4-BE49-F238E27FC236}">
                            <a16:creationId xmlns:a16="http://schemas.microsoft.com/office/drawing/2014/main" id="{DFF0FD3C-45F4-4EA7-8C94-10118A7A603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9" y="1192"/>
                        <a:ext cx="1587" cy="2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6" name="Gruppieren 20">
            <a:extLst>
              <a:ext uri="{FF2B5EF4-FFF2-40B4-BE49-F238E27FC236}">
                <a16:creationId xmlns:a16="http://schemas.microsoft.com/office/drawing/2014/main" id="{1BCF73FF-0FCD-43E5-9BC6-71BE41A6B2B1}"/>
              </a:ext>
            </a:extLst>
          </p:cNvPr>
          <p:cNvGrpSpPr>
            <a:grpSpLocks/>
          </p:cNvGrpSpPr>
          <p:nvPr/>
        </p:nvGrpSpPr>
        <p:grpSpPr bwMode="auto">
          <a:xfrm>
            <a:off x="576263" y="-125016"/>
            <a:ext cx="7416800" cy="108347"/>
            <a:chOff x="575556" y="-124966"/>
            <a:chExt cx="7416824" cy="108000"/>
          </a:xfrm>
        </p:grpSpPr>
        <p:sp>
          <p:nvSpPr>
            <p:cNvPr id="7" name="Freihandform 28">
              <a:extLst>
                <a:ext uri="{FF2B5EF4-FFF2-40B4-BE49-F238E27FC236}">
                  <a16:creationId xmlns:a16="http://schemas.microsoft.com/office/drawing/2014/main" id="{300A3BA7-ADBE-4C44-BB46-D9907862C57F}"/>
                </a:ext>
              </a:extLst>
            </p:cNvPr>
            <p:cNvSpPr/>
            <p:nvPr userDrawn="1"/>
          </p:nvSpPr>
          <p:spPr>
            <a:xfrm>
              <a:off x="575556"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dirty="0"/>
            </a:p>
          </p:txBody>
        </p:sp>
        <p:sp>
          <p:nvSpPr>
            <p:cNvPr id="9" name="Freihandform 29">
              <a:extLst>
                <a:ext uri="{FF2B5EF4-FFF2-40B4-BE49-F238E27FC236}">
                  <a16:creationId xmlns:a16="http://schemas.microsoft.com/office/drawing/2014/main" id="{A9D491ED-19CA-4ED2-88ED-9ACC6A27940B}"/>
                </a:ext>
              </a:extLst>
            </p:cNvPr>
            <p:cNvSpPr/>
            <p:nvPr userDrawn="1"/>
          </p:nvSpPr>
          <p:spPr>
            <a:xfrm>
              <a:off x="4139505"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dirty="0"/>
            </a:p>
          </p:txBody>
        </p:sp>
        <p:sp>
          <p:nvSpPr>
            <p:cNvPr id="10" name="Freihandform 30">
              <a:extLst>
                <a:ext uri="{FF2B5EF4-FFF2-40B4-BE49-F238E27FC236}">
                  <a16:creationId xmlns:a16="http://schemas.microsoft.com/office/drawing/2014/main" id="{FACA8AA0-490D-4FE7-8FA5-5ADEAB7CD325}"/>
                </a:ext>
              </a:extLst>
            </p:cNvPr>
            <p:cNvSpPr/>
            <p:nvPr userDrawn="1"/>
          </p:nvSpPr>
          <p:spPr>
            <a:xfrm>
              <a:off x="4428430"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dirty="0"/>
            </a:p>
          </p:txBody>
        </p:sp>
        <p:sp>
          <p:nvSpPr>
            <p:cNvPr id="11" name="Freihandform 31">
              <a:extLst>
                <a:ext uri="{FF2B5EF4-FFF2-40B4-BE49-F238E27FC236}">
                  <a16:creationId xmlns:a16="http://schemas.microsoft.com/office/drawing/2014/main" id="{A7DF6A68-EC2E-420B-8E7B-83CA3AB6B25D}"/>
                </a:ext>
              </a:extLst>
            </p:cNvPr>
            <p:cNvSpPr/>
            <p:nvPr userDrawn="1"/>
          </p:nvSpPr>
          <p:spPr>
            <a:xfrm>
              <a:off x="7992380"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dirty="0"/>
            </a:p>
          </p:txBody>
        </p:sp>
      </p:grpSp>
      <p:grpSp>
        <p:nvGrpSpPr>
          <p:cNvPr id="12" name="Gruppieren 44">
            <a:extLst>
              <a:ext uri="{FF2B5EF4-FFF2-40B4-BE49-F238E27FC236}">
                <a16:creationId xmlns:a16="http://schemas.microsoft.com/office/drawing/2014/main" id="{D1BE95E7-00E8-4D1C-8DAB-F591A90D9C25}"/>
              </a:ext>
            </a:extLst>
          </p:cNvPr>
          <p:cNvGrpSpPr>
            <a:grpSpLocks/>
          </p:cNvGrpSpPr>
          <p:nvPr/>
        </p:nvGrpSpPr>
        <p:grpSpPr bwMode="auto">
          <a:xfrm>
            <a:off x="576263" y="5160169"/>
            <a:ext cx="7416800" cy="108347"/>
            <a:chOff x="575556" y="5160466"/>
            <a:chExt cx="7416824" cy="108000"/>
          </a:xfrm>
        </p:grpSpPr>
        <p:sp>
          <p:nvSpPr>
            <p:cNvPr id="13" name="Freihandform 33">
              <a:extLst>
                <a:ext uri="{FF2B5EF4-FFF2-40B4-BE49-F238E27FC236}">
                  <a16:creationId xmlns:a16="http://schemas.microsoft.com/office/drawing/2014/main" id="{B849F7DA-A2C8-43F2-BAA5-194288CC2A3B}"/>
                </a:ext>
              </a:extLst>
            </p:cNvPr>
            <p:cNvSpPr/>
            <p:nvPr userDrawn="1"/>
          </p:nvSpPr>
          <p:spPr bwMode="gray">
            <a:xfrm>
              <a:off x="575556"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dirty="0"/>
            </a:p>
          </p:txBody>
        </p:sp>
        <p:sp>
          <p:nvSpPr>
            <p:cNvPr id="14" name="Freihandform 34">
              <a:extLst>
                <a:ext uri="{FF2B5EF4-FFF2-40B4-BE49-F238E27FC236}">
                  <a16:creationId xmlns:a16="http://schemas.microsoft.com/office/drawing/2014/main" id="{E5934D08-A4F6-4F10-86B0-BFBD4658F40D}"/>
                </a:ext>
              </a:extLst>
            </p:cNvPr>
            <p:cNvSpPr/>
            <p:nvPr userDrawn="1"/>
          </p:nvSpPr>
          <p:spPr bwMode="gray">
            <a:xfrm>
              <a:off x="4139505"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dirty="0"/>
            </a:p>
          </p:txBody>
        </p:sp>
        <p:sp>
          <p:nvSpPr>
            <p:cNvPr id="15" name="Freihandform 37">
              <a:extLst>
                <a:ext uri="{FF2B5EF4-FFF2-40B4-BE49-F238E27FC236}">
                  <a16:creationId xmlns:a16="http://schemas.microsoft.com/office/drawing/2014/main" id="{1E540EF6-AA35-487F-B9E8-3E6DCBFF025A}"/>
                </a:ext>
              </a:extLst>
            </p:cNvPr>
            <p:cNvSpPr/>
            <p:nvPr userDrawn="1"/>
          </p:nvSpPr>
          <p:spPr bwMode="gray">
            <a:xfrm>
              <a:off x="4428430"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dirty="0"/>
            </a:p>
          </p:txBody>
        </p:sp>
        <p:sp>
          <p:nvSpPr>
            <p:cNvPr id="16" name="Freihandform 40">
              <a:extLst>
                <a:ext uri="{FF2B5EF4-FFF2-40B4-BE49-F238E27FC236}">
                  <a16:creationId xmlns:a16="http://schemas.microsoft.com/office/drawing/2014/main" id="{339A8FC3-2245-4B9B-96A1-2F17A77A4DAD}"/>
                </a:ext>
              </a:extLst>
            </p:cNvPr>
            <p:cNvSpPr/>
            <p:nvPr userDrawn="1"/>
          </p:nvSpPr>
          <p:spPr bwMode="gray">
            <a:xfrm>
              <a:off x="7992380"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dirty="0"/>
            </a:p>
          </p:txBody>
        </p:sp>
      </p:grpSp>
      <p:grpSp>
        <p:nvGrpSpPr>
          <p:cNvPr id="17" name="Gruppieren 7">
            <a:extLst>
              <a:ext uri="{FF2B5EF4-FFF2-40B4-BE49-F238E27FC236}">
                <a16:creationId xmlns:a16="http://schemas.microsoft.com/office/drawing/2014/main" id="{E3C6ED66-3AB0-45BB-8565-A65D6B141F29}"/>
              </a:ext>
            </a:extLst>
          </p:cNvPr>
          <p:cNvGrpSpPr>
            <a:grpSpLocks/>
          </p:cNvGrpSpPr>
          <p:nvPr/>
        </p:nvGrpSpPr>
        <p:grpSpPr bwMode="auto">
          <a:xfrm>
            <a:off x="-166688" y="1087042"/>
            <a:ext cx="144463" cy="3668315"/>
            <a:chOff x="-165953" y="1448781"/>
            <a:chExt cx="144001" cy="4891981"/>
          </a:xfrm>
        </p:grpSpPr>
        <p:sp>
          <p:nvSpPr>
            <p:cNvPr id="18" name="Freihandform 22">
              <a:extLst>
                <a:ext uri="{FF2B5EF4-FFF2-40B4-BE49-F238E27FC236}">
                  <a16:creationId xmlns:a16="http://schemas.microsoft.com/office/drawing/2014/main" id="{838640A7-0F80-41E8-AB04-E727F604E074}"/>
                </a:ext>
              </a:extLst>
            </p:cNvPr>
            <p:cNvSpPr/>
            <p:nvPr/>
          </p:nvSpPr>
          <p:spPr bwMode="gray">
            <a:xfrm rot="16200000">
              <a:off x="-93952" y="6268761"/>
              <a:ext cx="0" cy="144001"/>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dirty="0"/>
            </a:p>
          </p:txBody>
        </p:sp>
        <p:sp>
          <p:nvSpPr>
            <p:cNvPr id="19" name="Freihandform 23">
              <a:extLst>
                <a:ext uri="{FF2B5EF4-FFF2-40B4-BE49-F238E27FC236}">
                  <a16:creationId xmlns:a16="http://schemas.microsoft.com/office/drawing/2014/main" id="{2D31B4F4-5AB1-4867-A0CB-7343EDF60BAE}"/>
                </a:ext>
              </a:extLst>
            </p:cNvPr>
            <p:cNvSpPr/>
            <p:nvPr/>
          </p:nvSpPr>
          <p:spPr bwMode="gray">
            <a:xfrm rot="16200000">
              <a:off x="-93952" y="1664170"/>
              <a:ext cx="0" cy="144001"/>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dirty="0"/>
            </a:p>
          </p:txBody>
        </p:sp>
        <p:sp>
          <p:nvSpPr>
            <p:cNvPr id="20" name="Freihandform 44">
              <a:extLst>
                <a:ext uri="{FF2B5EF4-FFF2-40B4-BE49-F238E27FC236}">
                  <a16:creationId xmlns:a16="http://schemas.microsoft.com/office/drawing/2014/main" id="{21480841-05F3-420A-A9D9-58906C63F16B}"/>
                </a:ext>
              </a:extLst>
            </p:cNvPr>
            <p:cNvSpPr/>
            <p:nvPr userDrawn="1"/>
          </p:nvSpPr>
          <p:spPr bwMode="gray">
            <a:xfrm rot="16200000">
              <a:off x="-93952" y="1376780"/>
              <a:ext cx="0" cy="144001"/>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dirty="0"/>
            </a:p>
          </p:txBody>
        </p:sp>
      </p:grpSp>
      <p:grpSp>
        <p:nvGrpSpPr>
          <p:cNvPr id="21" name="Gruppieren 8">
            <a:extLst>
              <a:ext uri="{FF2B5EF4-FFF2-40B4-BE49-F238E27FC236}">
                <a16:creationId xmlns:a16="http://schemas.microsoft.com/office/drawing/2014/main" id="{5677CB72-D12D-4EA9-A735-5AD97A53C2EA}"/>
              </a:ext>
            </a:extLst>
          </p:cNvPr>
          <p:cNvGrpSpPr>
            <a:grpSpLocks/>
          </p:cNvGrpSpPr>
          <p:nvPr/>
        </p:nvGrpSpPr>
        <p:grpSpPr bwMode="auto">
          <a:xfrm>
            <a:off x="9166226" y="1087041"/>
            <a:ext cx="144463" cy="3671888"/>
            <a:chOff x="9166242" y="1448781"/>
            <a:chExt cx="144000" cy="4896542"/>
          </a:xfrm>
        </p:grpSpPr>
        <p:sp>
          <p:nvSpPr>
            <p:cNvPr id="22" name="Freihandform 25">
              <a:extLst>
                <a:ext uri="{FF2B5EF4-FFF2-40B4-BE49-F238E27FC236}">
                  <a16:creationId xmlns:a16="http://schemas.microsoft.com/office/drawing/2014/main" id="{8B588053-3DFA-4BFD-8658-E11EDC87861F}"/>
                </a:ext>
              </a:extLst>
            </p:cNvPr>
            <p:cNvSpPr/>
            <p:nvPr userDrawn="1"/>
          </p:nvSpPr>
          <p:spPr>
            <a:xfrm rot="16200000">
              <a:off x="9238242" y="6273322"/>
              <a:ext cx="0" cy="144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dirty="0"/>
            </a:p>
          </p:txBody>
        </p:sp>
        <p:sp>
          <p:nvSpPr>
            <p:cNvPr id="23" name="Freihandform 47">
              <a:extLst>
                <a:ext uri="{FF2B5EF4-FFF2-40B4-BE49-F238E27FC236}">
                  <a16:creationId xmlns:a16="http://schemas.microsoft.com/office/drawing/2014/main" id="{52A68654-D4F1-4531-B76B-7437D6E8E42B}"/>
                </a:ext>
              </a:extLst>
            </p:cNvPr>
            <p:cNvSpPr/>
            <p:nvPr userDrawn="1"/>
          </p:nvSpPr>
          <p:spPr>
            <a:xfrm rot="16200000">
              <a:off x="9238242" y="1664158"/>
              <a:ext cx="0" cy="144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dirty="0"/>
            </a:p>
          </p:txBody>
        </p:sp>
        <p:sp>
          <p:nvSpPr>
            <p:cNvPr id="24" name="Freihandform 47">
              <a:extLst>
                <a:ext uri="{FF2B5EF4-FFF2-40B4-BE49-F238E27FC236}">
                  <a16:creationId xmlns:a16="http://schemas.microsoft.com/office/drawing/2014/main" id="{0DBF3758-3DBD-4E35-A777-BE8459CECBF7}"/>
                </a:ext>
              </a:extLst>
            </p:cNvPr>
            <p:cNvSpPr/>
            <p:nvPr userDrawn="1"/>
          </p:nvSpPr>
          <p:spPr>
            <a:xfrm rot="16200000">
              <a:off x="9238242" y="1376780"/>
              <a:ext cx="0" cy="144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dirty="0"/>
            </a:p>
          </p:txBody>
        </p:sp>
      </p:grpSp>
      <p:pic>
        <p:nvPicPr>
          <p:cNvPr id="25" name="Picture 12">
            <a:extLst>
              <a:ext uri="{FF2B5EF4-FFF2-40B4-BE49-F238E27FC236}">
                <a16:creationId xmlns:a16="http://schemas.microsoft.com/office/drawing/2014/main" id="{22B987E0-F231-42F3-BF88-17B23E5A543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black">
          <a:xfrm>
            <a:off x="8183564" y="4849416"/>
            <a:ext cx="750887" cy="82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 name="Picture 408">
            <a:extLst>
              <a:ext uri="{FF2B5EF4-FFF2-40B4-BE49-F238E27FC236}">
                <a16:creationId xmlns:a16="http://schemas.microsoft.com/office/drawing/2014/main" id="{08F02ADC-104B-4398-9163-7517E0EB698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black">
          <a:xfrm>
            <a:off x="7205664" y="401242"/>
            <a:ext cx="1728787" cy="1643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7" name="Objekt 51" hidden="1">
            <a:extLst>
              <a:ext uri="{FF2B5EF4-FFF2-40B4-BE49-F238E27FC236}">
                <a16:creationId xmlns:a16="http://schemas.microsoft.com/office/drawing/2014/main" id="{526A80D7-B87D-444F-B080-41176236DCD7}"/>
              </a:ext>
            </a:extLst>
          </p:cNvPr>
          <p:cNvGraphicFramePr>
            <a:graphicFrameLocks noChangeAspect="1"/>
          </p:cNvGraphicFramePr>
          <p:nvPr userDrawn="1">
            <p:custDataLst>
              <p:tags r:id="rId2"/>
            </p:custDataLst>
          </p:nvPr>
        </p:nvGraphicFramePr>
        <p:xfrm>
          <a:off x="1589" y="1192"/>
          <a:ext cx="1587" cy="2381"/>
        </p:xfrm>
        <a:graphic>
          <a:graphicData uri="http://schemas.openxmlformats.org/presentationml/2006/ole">
            <mc:AlternateContent xmlns:mc="http://schemas.openxmlformats.org/markup-compatibility/2006">
              <mc:Choice xmlns:v="urn:schemas-microsoft-com:vml" Requires="v">
                <p:oleObj name="think-cell Folie" r:id="rId8" imgW="360" imgH="360" progId="TCLayout.ActiveDocument.1">
                  <p:embed/>
                </p:oleObj>
              </mc:Choice>
              <mc:Fallback>
                <p:oleObj name="think-cell Folie" r:id="rId8" imgW="360" imgH="360" progId="TCLayout.ActiveDocument.1">
                  <p:embed/>
                  <p:pic>
                    <p:nvPicPr>
                      <p:cNvPr id="27" name="Objekt 51" hidden="1">
                        <a:extLst>
                          <a:ext uri="{FF2B5EF4-FFF2-40B4-BE49-F238E27FC236}">
                            <a16:creationId xmlns:a16="http://schemas.microsoft.com/office/drawing/2014/main" id="{526A80D7-B87D-444F-B080-41176236DCD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9" y="1192"/>
                        <a:ext cx="1587" cy="2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 name="Bildplatzhalter 8"/>
          <p:cNvSpPr>
            <a:spLocks noGrp="1"/>
          </p:cNvSpPr>
          <p:nvPr>
            <p:ph type="pic" sz="quarter" idx="12"/>
          </p:nvPr>
        </p:nvSpPr>
        <p:spPr>
          <a:xfrm>
            <a:off x="0" y="0"/>
            <a:ext cx="9144000" cy="5143500"/>
          </a:xfrm>
          <a:blipFill>
            <a:blip r:embed="rId9"/>
            <a:stretch>
              <a:fillRect/>
            </a:stretch>
          </a:blipFill>
        </p:spPr>
        <p:txBody>
          <a:bodyPr rtlCol="0">
            <a:noAutofit/>
          </a:bodyPr>
          <a:lstStyle>
            <a:lvl1pPr marL="134541" indent="-134541" algn="ctr">
              <a:buNone/>
              <a:defRPr lang="de-DE" sz="750"/>
            </a:lvl1pPr>
          </a:lstStyle>
          <a:p>
            <a:pPr lvl="0"/>
            <a:r>
              <a:rPr lang="de-DE" noProof="0"/>
              <a:t>Bild durch Klicken auf Symbol hinzufügen</a:t>
            </a:r>
            <a:endParaRPr lang="de-DE" noProof="0" dirty="0"/>
          </a:p>
        </p:txBody>
      </p:sp>
      <p:sp>
        <p:nvSpPr>
          <p:cNvPr id="8" name="Titel 1"/>
          <p:cNvSpPr>
            <a:spLocks noGrp="1"/>
          </p:cNvSpPr>
          <p:nvPr>
            <p:ph type="ctrTitle"/>
          </p:nvPr>
        </p:nvSpPr>
        <p:spPr bwMode="blackWhite">
          <a:xfrm>
            <a:off x="576262" y="2571750"/>
            <a:ext cx="3456000" cy="1512000"/>
          </a:xfrm>
          <a:solidFill>
            <a:srgbClr val="64B42D"/>
          </a:solidFill>
        </p:spPr>
        <p:txBody>
          <a:bodyPr lIns="216000" tIns="201600" rIns="180000" bIns="230400">
            <a:noAutofit/>
          </a:bodyPr>
          <a:lstStyle>
            <a:lvl1pPr>
              <a:defRPr sz="1500" b="0">
                <a:solidFill>
                  <a:schemeClr val="bg1"/>
                </a:solidFill>
              </a:defRPr>
            </a:lvl1pPr>
          </a:lstStyle>
          <a:p>
            <a:r>
              <a:rPr lang="de-DE" noProof="0"/>
              <a:t>Titelmasterformat durch Klicken bearbeiten</a:t>
            </a:r>
            <a:endParaRPr lang="de-DE" noProof="0" dirty="0"/>
          </a:p>
        </p:txBody>
      </p:sp>
      <p:sp>
        <p:nvSpPr>
          <p:cNvPr id="28" name="Fußzeilenplatzhalter 2">
            <a:extLst>
              <a:ext uri="{FF2B5EF4-FFF2-40B4-BE49-F238E27FC236}">
                <a16:creationId xmlns:a16="http://schemas.microsoft.com/office/drawing/2014/main" id="{120EDD21-51D8-4898-9BD3-CD7820A33910}"/>
              </a:ext>
            </a:extLst>
          </p:cNvPr>
          <p:cNvSpPr>
            <a:spLocks noGrp="1"/>
          </p:cNvSpPr>
          <p:nvPr>
            <p:ph type="ftr" sz="quarter" idx="13"/>
          </p:nvPr>
        </p:nvSpPr>
        <p:spPr/>
        <p:txBody>
          <a:bodyPr/>
          <a:lstStyle>
            <a:lvl1pPr>
              <a:defRPr/>
            </a:lvl1pPr>
          </a:lstStyle>
          <a:p>
            <a:pPr>
              <a:defRPr/>
            </a:pPr>
            <a:r>
              <a:rPr lang="de-DE"/>
              <a:t>Westnetz GmbH · Name · TT Monat JJJJ</a:t>
            </a:r>
            <a:endParaRPr lang="de-DE" dirty="0"/>
          </a:p>
        </p:txBody>
      </p:sp>
      <p:sp>
        <p:nvSpPr>
          <p:cNvPr id="29" name="Foliennummernplatzhalter 3">
            <a:extLst>
              <a:ext uri="{FF2B5EF4-FFF2-40B4-BE49-F238E27FC236}">
                <a16:creationId xmlns:a16="http://schemas.microsoft.com/office/drawing/2014/main" id="{F87AAD53-7AF9-42BB-8633-7ACBB0E22BB3}"/>
              </a:ext>
            </a:extLst>
          </p:cNvPr>
          <p:cNvSpPr>
            <a:spLocks noGrp="1"/>
          </p:cNvSpPr>
          <p:nvPr>
            <p:ph type="sldNum" sz="quarter" idx="14"/>
          </p:nvPr>
        </p:nvSpPr>
        <p:spPr/>
        <p:txBody>
          <a:bodyPr/>
          <a:lstStyle>
            <a:lvl1pPr>
              <a:defRPr/>
            </a:lvl1pPr>
          </a:lstStyle>
          <a:p>
            <a:pPr>
              <a:defRPr/>
            </a:pPr>
            <a:fld id="{83099A38-7E64-44C3-86EB-B834D8AB115C}" type="slidenum">
              <a:rPr lang="de-DE" altLang="de-DE"/>
              <a:pPr>
                <a:defRPr/>
              </a:pPr>
              <a:t>‹#›</a:t>
            </a:fld>
            <a:endParaRPr lang="de-DE" altLang="de-DE"/>
          </a:p>
        </p:txBody>
      </p:sp>
    </p:spTree>
    <p:extLst>
      <p:ext uri="{BB962C8B-B14F-4D97-AF65-F5344CB8AC3E}">
        <p14:creationId xmlns:p14="http://schemas.microsoft.com/office/powerpoint/2010/main" val="2401880583"/>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showMasterSp="0" preserve="1" userDrawn="1">
  <p:cSld name="Vollbild dunkel">
    <p:spTree>
      <p:nvGrpSpPr>
        <p:cNvPr id="1" name=""/>
        <p:cNvGrpSpPr/>
        <p:nvPr/>
      </p:nvGrpSpPr>
      <p:grpSpPr>
        <a:xfrm>
          <a:off x="0" y="0"/>
          <a:ext cx="0" cy="0"/>
          <a:chOff x="0" y="0"/>
          <a:chExt cx="0" cy="0"/>
        </a:xfrm>
      </p:grpSpPr>
      <p:graphicFrame>
        <p:nvGraphicFramePr>
          <p:cNvPr id="4" name="Objekt 12" hidden="1">
            <a:extLst>
              <a:ext uri="{FF2B5EF4-FFF2-40B4-BE49-F238E27FC236}">
                <a16:creationId xmlns:a16="http://schemas.microsoft.com/office/drawing/2014/main" id="{DA10ECA6-09A8-4E60-80D7-DC23FE034AEE}"/>
              </a:ext>
            </a:extLst>
          </p:cNvPr>
          <p:cNvGraphicFramePr>
            <a:graphicFrameLocks noChangeAspect="1"/>
          </p:cNvGraphicFramePr>
          <p:nvPr>
            <p:custDataLst>
              <p:tags r:id="rId1"/>
            </p:custDataLst>
          </p:nvPr>
        </p:nvGraphicFramePr>
        <p:xfrm>
          <a:off x="1589" y="1192"/>
          <a:ext cx="1587" cy="2381"/>
        </p:xfrm>
        <a:graphic>
          <a:graphicData uri="http://schemas.openxmlformats.org/presentationml/2006/ole">
            <mc:AlternateContent xmlns:mc="http://schemas.openxmlformats.org/markup-compatibility/2006">
              <mc:Choice xmlns:v="urn:schemas-microsoft-com:vml" Requires="v">
                <p:oleObj name="think-cell Folie" r:id="rId4" imgW="360" imgH="360" progId="TCLayout.ActiveDocument.1">
                  <p:embed/>
                </p:oleObj>
              </mc:Choice>
              <mc:Fallback>
                <p:oleObj name="think-cell Folie" r:id="rId4" imgW="360" imgH="360" progId="TCLayout.ActiveDocument.1">
                  <p:embed/>
                  <p:pic>
                    <p:nvPicPr>
                      <p:cNvPr id="4" name="Objekt 12" hidden="1">
                        <a:extLst>
                          <a:ext uri="{FF2B5EF4-FFF2-40B4-BE49-F238E27FC236}">
                            <a16:creationId xmlns:a16="http://schemas.microsoft.com/office/drawing/2014/main" id="{DA10ECA6-09A8-4E60-80D7-DC23FE034AE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9" y="1192"/>
                        <a:ext cx="1587" cy="2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6" name="Gruppieren 20">
            <a:extLst>
              <a:ext uri="{FF2B5EF4-FFF2-40B4-BE49-F238E27FC236}">
                <a16:creationId xmlns:a16="http://schemas.microsoft.com/office/drawing/2014/main" id="{DF71FEF1-67FD-4BDC-8F3F-3D34B9A1034C}"/>
              </a:ext>
            </a:extLst>
          </p:cNvPr>
          <p:cNvGrpSpPr>
            <a:grpSpLocks/>
          </p:cNvGrpSpPr>
          <p:nvPr/>
        </p:nvGrpSpPr>
        <p:grpSpPr bwMode="auto">
          <a:xfrm>
            <a:off x="576263" y="-125016"/>
            <a:ext cx="7416800" cy="108347"/>
            <a:chOff x="575556" y="-124966"/>
            <a:chExt cx="7416824" cy="108000"/>
          </a:xfrm>
        </p:grpSpPr>
        <p:sp>
          <p:nvSpPr>
            <p:cNvPr id="7" name="Freihandform 28">
              <a:extLst>
                <a:ext uri="{FF2B5EF4-FFF2-40B4-BE49-F238E27FC236}">
                  <a16:creationId xmlns:a16="http://schemas.microsoft.com/office/drawing/2014/main" id="{7F7C6D4C-56F4-4012-B5AB-D35D7DAE4CD5}"/>
                </a:ext>
              </a:extLst>
            </p:cNvPr>
            <p:cNvSpPr/>
            <p:nvPr userDrawn="1"/>
          </p:nvSpPr>
          <p:spPr>
            <a:xfrm>
              <a:off x="575556"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dirty="0"/>
            </a:p>
          </p:txBody>
        </p:sp>
        <p:sp>
          <p:nvSpPr>
            <p:cNvPr id="9" name="Freihandform 29">
              <a:extLst>
                <a:ext uri="{FF2B5EF4-FFF2-40B4-BE49-F238E27FC236}">
                  <a16:creationId xmlns:a16="http://schemas.microsoft.com/office/drawing/2014/main" id="{0E35C452-18E1-4A0A-BB4A-74EA2D5941EE}"/>
                </a:ext>
              </a:extLst>
            </p:cNvPr>
            <p:cNvSpPr/>
            <p:nvPr userDrawn="1"/>
          </p:nvSpPr>
          <p:spPr>
            <a:xfrm>
              <a:off x="4139505"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dirty="0"/>
            </a:p>
          </p:txBody>
        </p:sp>
        <p:sp>
          <p:nvSpPr>
            <p:cNvPr id="10" name="Freihandform 30">
              <a:extLst>
                <a:ext uri="{FF2B5EF4-FFF2-40B4-BE49-F238E27FC236}">
                  <a16:creationId xmlns:a16="http://schemas.microsoft.com/office/drawing/2014/main" id="{DE310B8E-5678-459C-8910-91E3A74AC67E}"/>
                </a:ext>
              </a:extLst>
            </p:cNvPr>
            <p:cNvSpPr/>
            <p:nvPr userDrawn="1"/>
          </p:nvSpPr>
          <p:spPr>
            <a:xfrm>
              <a:off x="4428430"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dirty="0"/>
            </a:p>
          </p:txBody>
        </p:sp>
        <p:sp>
          <p:nvSpPr>
            <p:cNvPr id="11" name="Freihandform 31">
              <a:extLst>
                <a:ext uri="{FF2B5EF4-FFF2-40B4-BE49-F238E27FC236}">
                  <a16:creationId xmlns:a16="http://schemas.microsoft.com/office/drawing/2014/main" id="{2085A919-15F9-409A-988D-7E90D7BB8E02}"/>
                </a:ext>
              </a:extLst>
            </p:cNvPr>
            <p:cNvSpPr/>
            <p:nvPr userDrawn="1"/>
          </p:nvSpPr>
          <p:spPr>
            <a:xfrm>
              <a:off x="7992380"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dirty="0"/>
            </a:p>
          </p:txBody>
        </p:sp>
      </p:grpSp>
      <p:grpSp>
        <p:nvGrpSpPr>
          <p:cNvPr id="12" name="Gruppieren 44">
            <a:extLst>
              <a:ext uri="{FF2B5EF4-FFF2-40B4-BE49-F238E27FC236}">
                <a16:creationId xmlns:a16="http://schemas.microsoft.com/office/drawing/2014/main" id="{1A75BAEE-9554-48A9-B73D-A0526DCAC538}"/>
              </a:ext>
            </a:extLst>
          </p:cNvPr>
          <p:cNvGrpSpPr>
            <a:grpSpLocks/>
          </p:cNvGrpSpPr>
          <p:nvPr/>
        </p:nvGrpSpPr>
        <p:grpSpPr bwMode="auto">
          <a:xfrm>
            <a:off x="576263" y="5160169"/>
            <a:ext cx="7416800" cy="108347"/>
            <a:chOff x="575556" y="5160466"/>
            <a:chExt cx="7416824" cy="108000"/>
          </a:xfrm>
        </p:grpSpPr>
        <p:sp>
          <p:nvSpPr>
            <p:cNvPr id="13" name="Freihandform 33">
              <a:extLst>
                <a:ext uri="{FF2B5EF4-FFF2-40B4-BE49-F238E27FC236}">
                  <a16:creationId xmlns:a16="http://schemas.microsoft.com/office/drawing/2014/main" id="{9C8F110D-0074-40C2-969C-64E0E5C69AA7}"/>
                </a:ext>
              </a:extLst>
            </p:cNvPr>
            <p:cNvSpPr/>
            <p:nvPr userDrawn="1"/>
          </p:nvSpPr>
          <p:spPr bwMode="gray">
            <a:xfrm>
              <a:off x="575556"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dirty="0"/>
            </a:p>
          </p:txBody>
        </p:sp>
        <p:sp>
          <p:nvSpPr>
            <p:cNvPr id="14" name="Freihandform 34">
              <a:extLst>
                <a:ext uri="{FF2B5EF4-FFF2-40B4-BE49-F238E27FC236}">
                  <a16:creationId xmlns:a16="http://schemas.microsoft.com/office/drawing/2014/main" id="{E023020A-B501-4DA4-97B0-7DE15D5604F4}"/>
                </a:ext>
              </a:extLst>
            </p:cNvPr>
            <p:cNvSpPr/>
            <p:nvPr userDrawn="1"/>
          </p:nvSpPr>
          <p:spPr bwMode="gray">
            <a:xfrm>
              <a:off x="4139505"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dirty="0"/>
            </a:p>
          </p:txBody>
        </p:sp>
        <p:sp>
          <p:nvSpPr>
            <p:cNvPr id="15" name="Freihandform 37">
              <a:extLst>
                <a:ext uri="{FF2B5EF4-FFF2-40B4-BE49-F238E27FC236}">
                  <a16:creationId xmlns:a16="http://schemas.microsoft.com/office/drawing/2014/main" id="{05B9BC27-21F2-4F3C-BBED-28785445FCD1}"/>
                </a:ext>
              </a:extLst>
            </p:cNvPr>
            <p:cNvSpPr/>
            <p:nvPr userDrawn="1"/>
          </p:nvSpPr>
          <p:spPr bwMode="gray">
            <a:xfrm>
              <a:off x="4428430"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dirty="0"/>
            </a:p>
          </p:txBody>
        </p:sp>
        <p:sp>
          <p:nvSpPr>
            <p:cNvPr id="16" name="Freihandform 40">
              <a:extLst>
                <a:ext uri="{FF2B5EF4-FFF2-40B4-BE49-F238E27FC236}">
                  <a16:creationId xmlns:a16="http://schemas.microsoft.com/office/drawing/2014/main" id="{325EC4FF-F3EF-4A9A-BE73-1BC578B7B187}"/>
                </a:ext>
              </a:extLst>
            </p:cNvPr>
            <p:cNvSpPr/>
            <p:nvPr userDrawn="1"/>
          </p:nvSpPr>
          <p:spPr bwMode="gray">
            <a:xfrm>
              <a:off x="7992380"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dirty="0"/>
            </a:p>
          </p:txBody>
        </p:sp>
      </p:grpSp>
      <p:grpSp>
        <p:nvGrpSpPr>
          <p:cNvPr id="17" name="Gruppieren 7">
            <a:extLst>
              <a:ext uri="{FF2B5EF4-FFF2-40B4-BE49-F238E27FC236}">
                <a16:creationId xmlns:a16="http://schemas.microsoft.com/office/drawing/2014/main" id="{309E2822-1AC4-44EE-B1D9-481CC9BC19F9}"/>
              </a:ext>
            </a:extLst>
          </p:cNvPr>
          <p:cNvGrpSpPr>
            <a:grpSpLocks/>
          </p:cNvGrpSpPr>
          <p:nvPr/>
        </p:nvGrpSpPr>
        <p:grpSpPr bwMode="auto">
          <a:xfrm>
            <a:off x="-166688" y="1087042"/>
            <a:ext cx="144463" cy="3668315"/>
            <a:chOff x="-165953" y="1448781"/>
            <a:chExt cx="144001" cy="4891981"/>
          </a:xfrm>
        </p:grpSpPr>
        <p:sp>
          <p:nvSpPr>
            <p:cNvPr id="18" name="Freihandform 22">
              <a:extLst>
                <a:ext uri="{FF2B5EF4-FFF2-40B4-BE49-F238E27FC236}">
                  <a16:creationId xmlns:a16="http://schemas.microsoft.com/office/drawing/2014/main" id="{5B900710-E622-4375-9FFD-DF322AA5B0E6}"/>
                </a:ext>
              </a:extLst>
            </p:cNvPr>
            <p:cNvSpPr/>
            <p:nvPr/>
          </p:nvSpPr>
          <p:spPr bwMode="gray">
            <a:xfrm rot="16200000">
              <a:off x="-93952" y="6268761"/>
              <a:ext cx="0" cy="144001"/>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dirty="0"/>
            </a:p>
          </p:txBody>
        </p:sp>
        <p:sp>
          <p:nvSpPr>
            <p:cNvPr id="19" name="Freihandform 23">
              <a:extLst>
                <a:ext uri="{FF2B5EF4-FFF2-40B4-BE49-F238E27FC236}">
                  <a16:creationId xmlns:a16="http://schemas.microsoft.com/office/drawing/2014/main" id="{23393D24-5484-4958-9D6C-11D399DA186D}"/>
                </a:ext>
              </a:extLst>
            </p:cNvPr>
            <p:cNvSpPr/>
            <p:nvPr/>
          </p:nvSpPr>
          <p:spPr bwMode="gray">
            <a:xfrm rot="16200000">
              <a:off x="-93952" y="1664170"/>
              <a:ext cx="0" cy="144001"/>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dirty="0"/>
            </a:p>
          </p:txBody>
        </p:sp>
        <p:sp>
          <p:nvSpPr>
            <p:cNvPr id="20" name="Freihandform 44">
              <a:extLst>
                <a:ext uri="{FF2B5EF4-FFF2-40B4-BE49-F238E27FC236}">
                  <a16:creationId xmlns:a16="http://schemas.microsoft.com/office/drawing/2014/main" id="{D2A7701D-FE68-44ED-B8A7-16EFB1603675}"/>
                </a:ext>
              </a:extLst>
            </p:cNvPr>
            <p:cNvSpPr/>
            <p:nvPr userDrawn="1"/>
          </p:nvSpPr>
          <p:spPr bwMode="gray">
            <a:xfrm rot="16200000">
              <a:off x="-93952" y="1376780"/>
              <a:ext cx="0" cy="144001"/>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dirty="0"/>
            </a:p>
          </p:txBody>
        </p:sp>
      </p:grpSp>
      <p:grpSp>
        <p:nvGrpSpPr>
          <p:cNvPr id="21" name="Gruppieren 8">
            <a:extLst>
              <a:ext uri="{FF2B5EF4-FFF2-40B4-BE49-F238E27FC236}">
                <a16:creationId xmlns:a16="http://schemas.microsoft.com/office/drawing/2014/main" id="{1F26D5C1-64C4-443F-8B4C-E7BA6F2ABD1C}"/>
              </a:ext>
            </a:extLst>
          </p:cNvPr>
          <p:cNvGrpSpPr>
            <a:grpSpLocks/>
          </p:cNvGrpSpPr>
          <p:nvPr/>
        </p:nvGrpSpPr>
        <p:grpSpPr bwMode="auto">
          <a:xfrm>
            <a:off x="9166226" y="1087041"/>
            <a:ext cx="144463" cy="3671888"/>
            <a:chOff x="9166242" y="1448781"/>
            <a:chExt cx="144000" cy="4896542"/>
          </a:xfrm>
        </p:grpSpPr>
        <p:sp>
          <p:nvSpPr>
            <p:cNvPr id="22" name="Freihandform 25">
              <a:extLst>
                <a:ext uri="{FF2B5EF4-FFF2-40B4-BE49-F238E27FC236}">
                  <a16:creationId xmlns:a16="http://schemas.microsoft.com/office/drawing/2014/main" id="{D8054AD0-1CCC-4FA8-AE6A-BEE531776B72}"/>
                </a:ext>
              </a:extLst>
            </p:cNvPr>
            <p:cNvSpPr/>
            <p:nvPr userDrawn="1"/>
          </p:nvSpPr>
          <p:spPr>
            <a:xfrm rot="16200000">
              <a:off x="9238242" y="6273322"/>
              <a:ext cx="0" cy="144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dirty="0"/>
            </a:p>
          </p:txBody>
        </p:sp>
        <p:sp>
          <p:nvSpPr>
            <p:cNvPr id="23" name="Freihandform 47">
              <a:extLst>
                <a:ext uri="{FF2B5EF4-FFF2-40B4-BE49-F238E27FC236}">
                  <a16:creationId xmlns:a16="http://schemas.microsoft.com/office/drawing/2014/main" id="{46A54652-F2D6-434A-BEDA-88A1D2B070AE}"/>
                </a:ext>
              </a:extLst>
            </p:cNvPr>
            <p:cNvSpPr/>
            <p:nvPr userDrawn="1"/>
          </p:nvSpPr>
          <p:spPr>
            <a:xfrm rot="16200000">
              <a:off x="9238242" y="1664158"/>
              <a:ext cx="0" cy="144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dirty="0"/>
            </a:p>
          </p:txBody>
        </p:sp>
        <p:sp>
          <p:nvSpPr>
            <p:cNvPr id="24" name="Freihandform 47">
              <a:extLst>
                <a:ext uri="{FF2B5EF4-FFF2-40B4-BE49-F238E27FC236}">
                  <a16:creationId xmlns:a16="http://schemas.microsoft.com/office/drawing/2014/main" id="{44E7C74E-37DE-4805-AE7A-8E78F90B55A6}"/>
                </a:ext>
              </a:extLst>
            </p:cNvPr>
            <p:cNvSpPr/>
            <p:nvPr userDrawn="1"/>
          </p:nvSpPr>
          <p:spPr>
            <a:xfrm rot="16200000">
              <a:off x="9238242" y="1376780"/>
              <a:ext cx="0" cy="144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dirty="0"/>
            </a:p>
          </p:txBody>
        </p:sp>
      </p:grpSp>
      <p:pic>
        <p:nvPicPr>
          <p:cNvPr id="25" name="Picture 12">
            <a:extLst>
              <a:ext uri="{FF2B5EF4-FFF2-40B4-BE49-F238E27FC236}">
                <a16:creationId xmlns:a16="http://schemas.microsoft.com/office/drawing/2014/main" id="{97CC035A-4154-4E4C-86DD-ECAE63EDD36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black">
          <a:xfrm>
            <a:off x="8183564" y="4849416"/>
            <a:ext cx="750887" cy="82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 name="Picture 408">
            <a:extLst>
              <a:ext uri="{FF2B5EF4-FFF2-40B4-BE49-F238E27FC236}">
                <a16:creationId xmlns:a16="http://schemas.microsoft.com/office/drawing/2014/main" id="{86FCC32E-119D-4824-B139-C480562BB21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black">
          <a:xfrm>
            <a:off x="7205664" y="401242"/>
            <a:ext cx="1728787" cy="1643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7" name="Objekt 51" hidden="1">
            <a:extLst>
              <a:ext uri="{FF2B5EF4-FFF2-40B4-BE49-F238E27FC236}">
                <a16:creationId xmlns:a16="http://schemas.microsoft.com/office/drawing/2014/main" id="{87098B9F-3BA9-4FC0-9AA4-86B7DFAFF92C}"/>
              </a:ext>
            </a:extLst>
          </p:cNvPr>
          <p:cNvGraphicFramePr>
            <a:graphicFrameLocks noChangeAspect="1"/>
          </p:cNvGraphicFramePr>
          <p:nvPr userDrawn="1">
            <p:custDataLst>
              <p:tags r:id="rId2"/>
            </p:custDataLst>
          </p:nvPr>
        </p:nvGraphicFramePr>
        <p:xfrm>
          <a:off x="1589" y="1192"/>
          <a:ext cx="1587" cy="2381"/>
        </p:xfrm>
        <a:graphic>
          <a:graphicData uri="http://schemas.openxmlformats.org/presentationml/2006/ole">
            <mc:AlternateContent xmlns:mc="http://schemas.openxmlformats.org/markup-compatibility/2006">
              <mc:Choice xmlns:v="urn:schemas-microsoft-com:vml" Requires="v">
                <p:oleObj name="think-cell Folie" r:id="rId8" imgW="360" imgH="360" progId="TCLayout.ActiveDocument.1">
                  <p:embed/>
                </p:oleObj>
              </mc:Choice>
              <mc:Fallback>
                <p:oleObj name="think-cell Folie" r:id="rId8" imgW="360" imgH="360" progId="TCLayout.ActiveDocument.1">
                  <p:embed/>
                  <p:pic>
                    <p:nvPicPr>
                      <p:cNvPr id="27" name="Objekt 51" hidden="1">
                        <a:extLst>
                          <a:ext uri="{FF2B5EF4-FFF2-40B4-BE49-F238E27FC236}">
                            <a16:creationId xmlns:a16="http://schemas.microsoft.com/office/drawing/2014/main" id="{87098B9F-3BA9-4FC0-9AA4-86B7DFAFF92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9" y="1192"/>
                        <a:ext cx="1587" cy="2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 name="Bildplatzhalter 8"/>
          <p:cNvSpPr>
            <a:spLocks noGrp="1"/>
          </p:cNvSpPr>
          <p:nvPr>
            <p:ph type="pic" sz="quarter" idx="12"/>
          </p:nvPr>
        </p:nvSpPr>
        <p:spPr>
          <a:xfrm>
            <a:off x="0" y="0"/>
            <a:ext cx="9144000" cy="5143500"/>
          </a:xfrm>
          <a:blipFill>
            <a:blip r:embed="rId9"/>
            <a:stretch>
              <a:fillRect/>
            </a:stretch>
          </a:blipFill>
        </p:spPr>
        <p:txBody>
          <a:bodyPr rtlCol="0">
            <a:noAutofit/>
          </a:bodyPr>
          <a:lstStyle>
            <a:lvl1pPr marL="134541" indent="-134541" algn="ctr">
              <a:buNone/>
              <a:defRPr lang="de-DE" sz="750"/>
            </a:lvl1pPr>
          </a:lstStyle>
          <a:p>
            <a:pPr lvl="0"/>
            <a:r>
              <a:rPr lang="de-DE" noProof="0"/>
              <a:t>Bild durch Klicken auf Symbol hinzufügen</a:t>
            </a:r>
            <a:endParaRPr lang="de-DE" noProof="0" dirty="0"/>
          </a:p>
        </p:txBody>
      </p:sp>
      <p:sp>
        <p:nvSpPr>
          <p:cNvPr id="8" name="Titel 1"/>
          <p:cNvSpPr>
            <a:spLocks noGrp="1"/>
          </p:cNvSpPr>
          <p:nvPr>
            <p:ph type="ctrTitle"/>
          </p:nvPr>
        </p:nvSpPr>
        <p:spPr bwMode="blackWhite">
          <a:xfrm>
            <a:off x="1129904" y="836414"/>
            <a:ext cx="2592000" cy="1080000"/>
          </a:xfrm>
          <a:solidFill>
            <a:srgbClr val="E60055"/>
          </a:solidFill>
        </p:spPr>
        <p:txBody>
          <a:bodyPr lIns="216000" tIns="201600" rIns="180000" bIns="230400">
            <a:noAutofit/>
          </a:bodyPr>
          <a:lstStyle>
            <a:lvl1pPr>
              <a:defRPr sz="1275" b="0">
                <a:solidFill>
                  <a:schemeClr val="bg1"/>
                </a:solidFill>
              </a:defRPr>
            </a:lvl1pPr>
          </a:lstStyle>
          <a:p>
            <a:r>
              <a:rPr lang="de-DE" noProof="0"/>
              <a:t>Titelmasterformat durch Klicken bearbeiten</a:t>
            </a:r>
            <a:endParaRPr lang="de-DE" noProof="0" dirty="0"/>
          </a:p>
        </p:txBody>
      </p:sp>
      <p:sp>
        <p:nvSpPr>
          <p:cNvPr id="28" name="Fußzeilenplatzhalter 2">
            <a:extLst>
              <a:ext uri="{FF2B5EF4-FFF2-40B4-BE49-F238E27FC236}">
                <a16:creationId xmlns:a16="http://schemas.microsoft.com/office/drawing/2014/main" id="{DC3D7A22-4D2B-474D-A6F5-26BB1CB9D738}"/>
              </a:ext>
            </a:extLst>
          </p:cNvPr>
          <p:cNvSpPr>
            <a:spLocks noGrp="1"/>
          </p:cNvSpPr>
          <p:nvPr>
            <p:ph type="ftr" sz="quarter" idx="13"/>
          </p:nvPr>
        </p:nvSpPr>
        <p:spPr bwMode="blackWhite"/>
        <p:txBody>
          <a:bodyPr/>
          <a:lstStyle>
            <a:lvl1pPr>
              <a:defRPr>
                <a:solidFill>
                  <a:schemeClr val="bg1"/>
                </a:solidFill>
              </a:defRPr>
            </a:lvl1pPr>
          </a:lstStyle>
          <a:p>
            <a:pPr>
              <a:defRPr/>
            </a:pPr>
            <a:r>
              <a:rPr lang="de-DE"/>
              <a:t>Westnetz GmbH · Name · TT Monat JJJJ</a:t>
            </a:r>
            <a:endParaRPr lang="de-DE" dirty="0"/>
          </a:p>
        </p:txBody>
      </p:sp>
      <p:sp>
        <p:nvSpPr>
          <p:cNvPr id="29" name="Foliennummernplatzhalter 3">
            <a:extLst>
              <a:ext uri="{FF2B5EF4-FFF2-40B4-BE49-F238E27FC236}">
                <a16:creationId xmlns:a16="http://schemas.microsoft.com/office/drawing/2014/main" id="{03466227-8CBD-40B4-A809-B264B69B7BBD}"/>
              </a:ext>
            </a:extLst>
          </p:cNvPr>
          <p:cNvSpPr>
            <a:spLocks noGrp="1"/>
          </p:cNvSpPr>
          <p:nvPr>
            <p:ph type="sldNum" sz="quarter" idx="14"/>
          </p:nvPr>
        </p:nvSpPr>
        <p:spPr bwMode="blackWhite"/>
        <p:txBody>
          <a:bodyPr/>
          <a:lstStyle>
            <a:lvl1pPr>
              <a:defRPr>
                <a:solidFill>
                  <a:schemeClr val="bg1"/>
                </a:solidFill>
              </a:defRPr>
            </a:lvl1pPr>
          </a:lstStyle>
          <a:p>
            <a:pPr>
              <a:defRPr/>
            </a:pPr>
            <a:fld id="{907540DE-28E4-49CA-8DF9-9D6DE87A8EB9}" type="slidenum">
              <a:rPr lang="de-DE" altLang="de-DE"/>
              <a:pPr>
                <a:defRPr/>
              </a:pPr>
              <a:t>‹#›</a:t>
            </a:fld>
            <a:endParaRPr lang="de-DE" altLang="de-DE"/>
          </a:p>
        </p:txBody>
      </p:sp>
    </p:spTree>
    <p:extLst>
      <p:ext uri="{BB962C8B-B14F-4D97-AF65-F5344CB8AC3E}">
        <p14:creationId xmlns:p14="http://schemas.microsoft.com/office/powerpoint/2010/main" val="3880036052"/>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showMasterSp="0" preserve="1" userDrawn="1">
  <p:cSld name="3 Bilder mit 3 Textboxen">
    <p:spTree>
      <p:nvGrpSpPr>
        <p:cNvPr id="1" name=""/>
        <p:cNvGrpSpPr/>
        <p:nvPr/>
      </p:nvGrpSpPr>
      <p:grpSpPr>
        <a:xfrm>
          <a:off x="0" y="0"/>
          <a:ext cx="0" cy="0"/>
          <a:chOff x="0" y="0"/>
          <a:chExt cx="0" cy="0"/>
        </a:xfrm>
      </p:grpSpPr>
      <p:graphicFrame>
        <p:nvGraphicFramePr>
          <p:cNvPr id="8" name="Objekt 12" hidden="1">
            <a:extLst>
              <a:ext uri="{FF2B5EF4-FFF2-40B4-BE49-F238E27FC236}">
                <a16:creationId xmlns:a16="http://schemas.microsoft.com/office/drawing/2014/main" id="{3379A66A-E1D4-48AB-AC58-DCE3D79F5CB3}"/>
              </a:ext>
            </a:extLst>
          </p:cNvPr>
          <p:cNvGraphicFramePr>
            <a:graphicFrameLocks noChangeAspect="1"/>
          </p:cNvGraphicFramePr>
          <p:nvPr>
            <p:custDataLst>
              <p:tags r:id="rId1"/>
            </p:custDataLst>
          </p:nvPr>
        </p:nvGraphicFramePr>
        <p:xfrm>
          <a:off x="1589" y="1192"/>
          <a:ext cx="1587" cy="2381"/>
        </p:xfrm>
        <a:graphic>
          <a:graphicData uri="http://schemas.openxmlformats.org/presentationml/2006/ole">
            <mc:AlternateContent xmlns:mc="http://schemas.openxmlformats.org/markup-compatibility/2006">
              <mc:Choice xmlns:v="urn:schemas-microsoft-com:vml" Requires="v">
                <p:oleObj name="think-cell Folie" r:id="rId4" imgW="360" imgH="360" progId="TCLayout.ActiveDocument.1">
                  <p:embed/>
                </p:oleObj>
              </mc:Choice>
              <mc:Fallback>
                <p:oleObj name="think-cell Folie" r:id="rId4" imgW="360" imgH="360" progId="TCLayout.ActiveDocument.1">
                  <p:embed/>
                  <p:pic>
                    <p:nvPicPr>
                      <p:cNvPr id="8" name="Objekt 12" hidden="1">
                        <a:extLst>
                          <a:ext uri="{FF2B5EF4-FFF2-40B4-BE49-F238E27FC236}">
                            <a16:creationId xmlns:a16="http://schemas.microsoft.com/office/drawing/2014/main" id="{3379A66A-E1D4-48AB-AC58-DCE3D79F5CB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9" y="1192"/>
                        <a:ext cx="1587" cy="2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9" name="Gruppieren 20">
            <a:extLst>
              <a:ext uri="{FF2B5EF4-FFF2-40B4-BE49-F238E27FC236}">
                <a16:creationId xmlns:a16="http://schemas.microsoft.com/office/drawing/2014/main" id="{A2991895-9FEA-41F6-809E-5E9BBE5951AA}"/>
              </a:ext>
            </a:extLst>
          </p:cNvPr>
          <p:cNvGrpSpPr>
            <a:grpSpLocks/>
          </p:cNvGrpSpPr>
          <p:nvPr/>
        </p:nvGrpSpPr>
        <p:grpSpPr bwMode="auto">
          <a:xfrm>
            <a:off x="576263" y="-125016"/>
            <a:ext cx="7416800" cy="108347"/>
            <a:chOff x="575556" y="-124966"/>
            <a:chExt cx="7416824" cy="108000"/>
          </a:xfrm>
        </p:grpSpPr>
        <p:sp>
          <p:nvSpPr>
            <p:cNvPr id="11" name="Freihandform 28">
              <a:extLst>
                <a:ext uri="{FF2B5EF4-FFF2-40B4-BE49-F238E27FC236}">
                  <a16:creationId xmlns:a16="http://schemas.microsoft.com/office/drawing/2014/main" id="{448D2F3C-E962-4C04-BE72-F156096AB20A}"/>
                </a:ext>
              </a:extLst>
            </p:cNvPr>
            <p:cNvSpPr/>
            <p:nvPr userDrawn="1"/>
          </p:nvSpPr>
          <p:spPr>
            <a:xfrm>
              <a:off x="575556"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dirty="0"/>
            </a:p>
          </p:txBody>
        </p:sp>
        <p:sp>
          <p:nvSpPr>
            <p:cNvPr id="12" name="Freihandform 29">
              <a:extLst>
                <a:ext uri="{FF2B5EF4-FFF2-40B4-BE49-F238E27FC236}">
                  <a16:creationId xmlns:a16="http://schemas.microsoft.com/office/drawing/2014/main" id="{6DC58731-C8F5-4291-841F-4E6D9E677DDA}"/>
                </a:ext>
              </a:extLst>
            </p:cNvPr>
            <p:cNvSpPr/>
            <p:nvPr userDrawn="1"/>
          </p:nvSpPr>
          <p:spPr>
            <a:xfrm>
              <a:off x="4139505"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dirty="0"/>
            </a:p>
          </p:txBody>
        </p:sp>
        <p:sp>
          <p:nvSpPr>
            <p:cNvPr id="14" name="Freihandform 30">
              <a:extLst>
                <a:ext uri="{FF2B5EF4-FFF2-40B4-BE49-F238E27FC236}">
                  <a16:creationId xmlns:a16="http://schemas.microsoft.com/office/drawing/2014/main" id="{DDBC4642-737D-4916-BD7A-755F8220DCD5}"/>
                </a:ext>
              </a:extLst>
            </p:cNvPr>
            <p:cNvSpPr/>
            <p:nvPr userDrawn="1"/>
          </p:nvSpPr>
          <p:spPr>
            <a:xfrm>
              <a:off x="4428430"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dirty="0"/>
            </a:p>
          </p:txBody>
        </p:sp>
        <p:sp>
          <p:nvSpPr>
            <p:cNvPr id="16" name="Freihandform 31">
              <a:extLst>
                <a:ext uri="{FF2B5EF4-FFF2-40B4-BE49-F238E27FC236}">
                  <a16:creationId xmlns:a16="http://schemas.microsoft.com/office/drawing/2014/main" id="{6539A2F9-2D5C-48D0-9C63-CA75847F957C}"/>
                </a:ext>
              </a:extLst>
            </p:cNvPr>
            <p:cNvSpPr/>
            <p:nvPr userDrawn="1"/>
          </p:nvSpPr>
          <p:spPr>
            <a:xfrm>
              <a:off x="7992380"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dirty="0"/>
            </a:p>
          </p:txBody>
        </p:sp>
      </p:grpSp>
      <p:grpSp>
        <p:nvGrpSpPr>
          <p:cNvPr id="17" name="Gruppieren 44">
            <a:extLst>
              <a:ext uri="{FF2B5EF4-FFF2-40B4-BE49-F238E27FC236}">
                <a16:creationId xmlns:a16="http://schemas.microsoft.com/office/drawing/2014/main" id="{A7F67A67-AF8D-4B7B-86AE-7D832CD1AA58}"/>
              </a:ext>
            </a:extLst>
          </p:cNvPr>
          <p:cNvGrpSpPr>
            <a:grpSpLocks/>
          </p:cNvGrpSpPr>
          <p:nvPr/>
        </p:nvGrpSpPr>
        <p:grpSpPr bwMode="auto">
          <a:xfrm>
            <a:off x="576263" y="5160169"/>
            <a:ext cx="7416800" cy="108347"/>
            <a:chOff x="575556" y="5160466"/>
            <a:chExt cx="7416824" cy="108000"/>
          </a:xfrm>
        </p:grpSpPr>
        <p:sp>
          <p:nvSpPr>
            <p:cNvPr id="18" name="Freihandform 33">
              <a:extLst>
                <a:ext uri="{FF2B5EF4-FFF2-40B4-BE49-F238E27FC236}">
                  <a16:creationId xmlns:a16="http://schemas.microsoft.com/office/drawing/2014/main" id="{3E8A97D3-307B-43D8-88A7-1DC80017E053}"/>
                </a:ext>
              </a:extLst>
            </p:cNvPr>
            <p:cNvSpPr/>
            <p:nvPr userDrawn="1"/>
          </p:nvSpPr>
          <p:spPr bwMode="gray">
            <a:xfrm>
              <a:off x="575556"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dirty="0"/>
            </a:p>
          </p:txBody>
        </p:sp>
        <p:sp>
          <p:nvSpPr>
            <p:cNvPr id="19" name="Freihandform 34">
              <a:extLst>
                <a:ext uri="{FF2B5EF4-FFF2-40B4-BE49-F238E27FC236}">
                  <a16:creationId xmlns:a16="http://schemas.microsoft.com/office/drawing/2014/main" id="{3198283F-55AA-4BAF-B9F2-0A0DAADE5613}"/>
                </a:ext>
              </a:extLst>
            </p:cNvPr>
            <p:cNvSpPr/>
            <p:nvPr userDrawn="1"/>
          </p:nvSpPr>
          <p:spPr bwMode="gray">
            <a:xfrm>
              <a:off x="4139505"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dirty="0"/>
            </a:p>
          </p:txBody>
        </p:sp>
        <p:sp>
          <p:nvSpPr>
            <p:cNvPr id="20" name="Freihandform 37">
              <a:extLst>
                <a:ext uri="{FF2B5EF4-FFF2-40B4-BE49-F238E27FC236}">
                  <a16:creationId xmlns:a16="http://schemas.microsoft.com/office/drawing/2014/main" id="{F5F7AE55-839F-4BEC-9C07-FB2FAFD54607}"/>
                </a:ext>
              </a:extLst>
            </p:cNvPr>
            <p:cNvSpPr/>
            <p:nvPr userDrawn="1"/>
          </p:nvSpPr>
          <p:spPr bwMode="gray">
            <a:xfrm>
              <a:off x="4428430"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dirty="0"/>
            </a:p>
          </p:txBody>
        </p:sp>
        <p:sp>
          <p:nvSpPr>
            <p:cNvPr id="21" name="Freihandform 40">
              <a:extLst>
                <a:ext uri="{FF2B5EF4-FFF2-40B4-BE49-F238E27FC236}">
                  <a16:creationId xmlns:a16="http://schemas.microsoft.com/office/drawing/2014/main" id="{B3391639-A2DD-4954-A253-A17C8CF27FCA}"/>
                </a:ext>
              </a:extLst>
            </p:cNvPr>
            <p:cNvSpPr/>
            <p:nvPr userDrawn="1"/>
          </p:nvSpPr>
          <p:spPr bwMode="gray">
            <a:xfrm>
              <a:off x="7992380"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dirty="0"/>
            </a:p>
          </p:txBody>
        </p:sp>
      </p:grpSp>
      <p:grpSp>
        <p:nvGrpSpPr>
          <p:cNvPr id="22" name="Gruppieren 7">
            <a:extLst>
              <a:ext uri="{FF2B5EF4-FFF2-40B4-BE49-F238E27FC236}">
                <a16:creationId xmlns:a16="http://schemas.microsoft.com/office/drawing/2014/main" id="{BB9BBDF0-42D7-41C9-995F-5F83697E9648}"/>
              </a:ext>
            </a:extLst>
          </p:cNvPr>
          <p:cNvGrpSpPr>
            <a:grpSpLocks/>
          </p:cNvGrpSpPr>
          <p:nvPr/>
        </p:nvGrpSpPr>
        <p:grpSpPr bwMode="auto">
          <a:xfrm>
            <a:off x="-166688" y="1087042"/>
            <a:ext cx="144463" cy="3668315"/>
            <a:chOff x="-165953" y="1448781"/>
            <a:chExt cx="144001" cy="4891981"/>
          </a:xfrm>
        </p:grpSpPr>
        <p:sp>
          <p:nvSpPr>
            <p:cNvPr id="23" name="Freihandform 42">
              <a:extLst>
                <a:ext uri="{FF2B5EF4-FFF2-40B4-BE49-F238E27FC236}">
                  <a16:creationId xmlns:a16="http://schemas.microsoft.com/office/drawing/2014/main" id="{FFDE5ECF-6108-4203-9A4D-53D6D32B6A26}"/>
                </a:ext>
              </a:extLst>
            </p:cNvPr>
            <p:cNvSpPr/>
            <p:nvPr/>
          </p:nvSpPr>
          <p:spPr bwMode="gray">
            <a:xfrm rot="16200000">
              <a:off x="-93952" y="6268761"/>
              <a:ext cx="0" cy="144001"/>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dirty="0"/>
            </a:p>
          </p:txBody>
        </p:sp>
        <p:sp>
          <p:nvSpPr>
            <p:cNvPr id="24" name="Freihandform 43">
              <a:extLst>
                <a:ext uri="{FF2B5EF4-FFF2-40B4-BE49-F238E27FC236}">
                  <a16:creationId xmlns:a16="http://schemas.microsoft.com/office/drawing/2014/main" id="{7C41888E-D0D6-4E4E-95FC-5AF900A32C70}"/>
                </a:ext>
              </a:extLst>
            </p:cNvPr>
            <p:cNvSpPr/>
            <p:nvPr/>
          </p:nvSpPr>
          <p:spPr bwMode="gray">
            <a:xfrm rot="16200000">
              <a:off x="-93952" y="1664170"/>
              <a:ext cx="0" cy="144001"/>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dirty="0"/>
            </a:p>
          </p:txBody>
        </p:sp>
        <p:sp>
          <p:nvSpPr>
            <p:cNvPr id="25" name="Freihandform 44">
              <a:extLst>
                <a:ext uri="{FF2B5EF4-FFF2-40B4-BE49-F238E27FC236}">
                  <a16:creationId xmlns:a16="http://schemas.microsoft.com/office/drawing/2014/main" id="{330A1268-042B-4EF8-B865-35166ADD5CD9}"/>
                </a:ext>
              </a:extLst>
            </p:cNvPr>
            <p:cNvSpPr/>
            <p:nvPr userDrawn="1"/>
          </p:nvSpPr>
          <p:spPr bwMode="gray">
            <a:xfrm rot="16200000">
              <a:off x="-93952" y="1376780"/>
              <a:ext cx="0" cy="144001"/>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dirty="0"/>
            </a:p>
          </p:txBody>
        </p:sp>
      </p:grpSp>
      <p:grpSp>
        <p:nvGrpSpPr>
          <p:cNvPr id="26" name="Gruppieren 8">
            <a:extLst>
              <a:ext uri="{FF2B5EF4-FFF2-40B4-BE49-F238E27FC236}">
                <a16:creationId xmlns:a16="http://schemas.microsoft.com/office/drawing/2014/main" id="{DF8F4C7C-418A-489B-ADAD-233923EB5887}"/>
              </a:ext>
            </a:extLst>
          </p:cNvPr>
          <p:cNvGrpSpPr>
            <a:grpSpLocks/>
          </p:cNvGrpSpPr>
          <p:nvPr/>
        </p:nvGrpSpPr>
        <p:grpSpPr bwMode="auto">
          <a:xfrm>
            <a:off x="9166226" y="1087041"/>
            <a:ext cx="144463" cy="3671888"/>
            <a:chOff x="9166242" y="1448781"/>
            <a:chExt cx="144000" cy="4896542"/>
          </a:xfrm>
        </p:grpSpPr>
        <p:sp>
          <p:nvSpPr>
            <p:cNvPr id="27" name="Freihandform 25">
              <a:extLst>
                <a:ext uri="{FF2B5EF4-FFF2-40B4-BE49-F238E27FC236}">
                  <a16:creationId xmlns:a16="http://schemas.microsoft.com/office/drawing/2014/main" id="{EAA60B6F-F024-487C-8C80-F2CFA4B86F1B}"/>
                </a:ext>
              </a:extLst>
            </p:cNvPr>
            <p:cNvSpPr/>
            <p:nvPr userDrawn="1"/>
          </p:nvSpPr>
          <p:spPr>
            <a:xfrm rot="16200000">
              <a:off x="9238242" y="6273322"/>
              <a:ext cx="0" cy="144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dirty="0"/>
            </a:p>
          </p:txBody>
        </p:sp>
        <p:sp>
          <p:nvSpPr>
            <p:cNvPr id="28" name="Freihandform 47">
              <a:extLst>
                <a:ext uri="{FF2B5EF4-FFF2-40B4-BE49-F238E27FC236}">
                  <a16:creationId xmlns:a16="http://schemas.microsoft.com/office/drawing/2014/main" id="{7EE4A59D-998D-43B5-A8E6-1668F378F87E}"/>
                </a:ext>
              </a:extLst>
            </p:cNvPr>
            <p:cNvSpPr/>
            <p:nvPr userDrawn="1"/>
          </p:nvSpPr>
          <p:spPr>
            <a:xfrm rot="16200000">
              <a:off x="9238242" y="1664158"/>
              <a:ext cx="0" cy="144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dirty="0"/>
            </a:p>
          </p:txBody>
        </p:sp>
        <p:sp>
          <p:nvSpPr>
            <p:cNvPr id="29" name="Freihandform 47">
              <a:extLst>
                <a:ext uri="{FF2B5EF4-FFF2-40B4-BE49-F238E27FC236}">
                  <a16:creationId xmlns:a16="http://schemas.microsoft.com/office/drawing/2014/main" id="{B6F8BA7E-91D0-49FB-B3C2-218AA7996043}"/>
                </a:ext>
              </a:extLst>
            </p:cNvPr>
            <p:cNvSpPr/>
            <p:nvPr userDrawn="1"/>
          </p:nvSpPr>
          <p:spPr>
            <a:xfrm rot="16200000">
              <a:off x="9238242" y="1376780"/>
              <a:ext cx="0" cy="144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dirty="0"/>
            </a:p>
          </p:txBody>
        </p:sp>
      </p:grpSp>
      <p:pic>
        <p:nvPicPr>
          <p:cNvPr id="30" name="Picture 12">
            <a:extLst>
              <a:ext uri="{FF2B5EF4-FFF2-40B4-BE49-F238E27FC236}">
                <a16:creationId xmlns:a16="http://schemas.microsoft.com/office/drawing/2014/main" id="{A3E32A1A-738D-4CFD-A864-7572E7D5B53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black">
          <a:xfrm>
            <a:off x="8183564" y="4849416"/>
            <a:ext cx="750887" cy="82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 name="Picture 408">
            <a:extLst>
              <a:ext uri="{FF2B5EF4-FFF2-40B4-BE49-F238E27FC236}">
                <a16:creationId xmlns:a16="http://schemas.microsoft.com/office/drawing/2014/main" id="{02C58B68-7B63-491E-8802-680F7282AEA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black">
          <a:xfrm>
            <a:off x="7205664" y="401242"/>
            <a:ext cx="1728787" cy="1643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32" name="Objekt 26" hidden="1">
            <a:extLst>
              <a:ext uri="{FF2B5EF4-FFF2-40B4-BE49-F238E27FC236}">
                <a16:creationId xmlns:a16="http://schemas.microsoft.com/office/drawing/2014/main" id="{CFCDE6FB-EB8D-435B-9E36-D517E082DAAB}"/>
              </a:ext>
            </a:extLst>
          </p:cNvPr>
          <p:cNvGraphicFramePr>
            <a:graphicFrameLocks noChangeAspect="1"/>
          </p:cNvGraphicFramePr>
          <p:nvPr userDrawn="1">
            <p:custDataLst>
              <p:tags r:id="rId2"/>
            </p:custDataLst>
          </p:nvPr>
        </p:nvGraphicFramePr>
        <p:xfrm>
          <a:off x="1589" y="1192"/>
          <a:ext cx="1587" cy="2381"/>
        </p:xfrm>
        <a:graphic>
          <a:graphicData uri="http://schemas.openxmlformats.org/presentationml/2006/ole">
            <mc:AlternateContent xmlns:mc="http://schemas.openxmlformats.org/markup-compatibility/2006">
              <mc:Choice xmlns:v="urn:schemas-microsoft-com:vml" Requires="v">
                <p:oleObj name="think-cell Folie" r:id="rId8" imgW="360" imgH="360" progId="TCLayout.ActiveDocument.1">
                  <p:embed/>
                </p:oleObj>
              </mc:Choice>
              <mc:Fallback>
                <p:oleObj name="think-cell Folie" r:id="rId8" imgW="360" imgH="360" progId="TCLayout.ActiveDocument.1">
                  <p:embed/>
                  <p:pic>
                    <p:nvPicPr>
                      <p:cNvPr id="32" name="Objekt 26" hidden="1">
                        <a:extLst>
                          <a:ext uri="{FF2B5EF4-FFF2-40B4-BE49-F238E27FC236}">
                            <a16:creationId xmlns:a16="http://schemas.microsoft.com/office/drawing/2014/main" id="{CFCDE6FB-EB8D-435B-9E36-D517E082DAA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9" y="1192"/>
                        <a:ext cx="1587" cy="2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 name="Bildplatzhalter 8"/>
          <p:cNvSpPr>
            <a:spLocks noGrp="1"/>
          </p:cNvSpPr>
          <p:nvPr>
            <p:ph type="pic" sz="quarter" idx="12"/>
          </p:nvPr>
        </p:nvSpPr>
        <p:spPr>
          <a:xfrm>
            <a:off x="-4936" y="0"/>
            <a:ext cx="3060000" cy="5144400"/>
          </a:xfrm>
          <a:blipFill>
            <a:blip r:embed="rId9"/>
            <a:stretch>
              <a:fillRect/>
            </a:stretch>
          </a:blipFill>
        </p:spPr>
        <p:txBody>
          <a:bodyPr rtlCol="0">
            <a:noAutofit/>
          </a:bodyPr>
          <a:lstStyle>
            <a:lvl1pPr>
              <a:defRPr lang="de-DE" sz="750"/>
            </a:lvl1pPr>
          </a:lstStyle>
          <a:p>
            <a:pPr lvl="0"/>
            <a:r>
              <a:rPr lang="de-DE" noProof="0"/>
              <a:t>Bild durch Klicken auf Symbol hinzufügen</a:t>
            </a:r>
            <a:endParaRPr lang="de-DE" noProof="0" dirty="0"/>
          </a:p>
        </p:txBody>
      </p:sp>
      <p:sp>
        <p:nvSpPr>
          <p:cNvPr id="6" name="Bildplatzhalter 8"/>
          <p:cNvSpPr>
            <a:spLocks noGrp="1"/>
          </p:cNvSpPr>
          <p:nvPr>
            <p:ph type="pic" sz="quarter" idx="13"/>
          </p:nvPr>
        </p:nvSpPr>
        <p:spPr>
          <a:xfrm>
            <a:off x="3039532" y="0"/>
            <a:ext cx="3060000" cy="5144400"/>
          </a:xfrm>
          <a:blipFill>
            <a:blip r:embed="rId9"/>
            <a:stretch>
              <a:fillRect/>
            </a:stretch>
          </a:blipFill>
        </p:spPr>
        <p:txBody>
          <a:bodyPr rtlCol="0">
            <a:noAutofit/>
          </a:bodyPr>
          <a:lstStyle>
            <a:lvl1pPr>
              <a:defRPr lang="de-DE" sz="750"/>
            </a:lvl1pPr>
          </a:lstStyle>
          <a:p>
            <a:pPr lvl="0"/>
            <a:r>
              <a:rPr lang="de-DE" noProof="0"/>
              <a:t>Bild durch Klicken auf Symbol hinzufügen</a:t>
            </a:r>
            <a:endParaRPr lang="de-DE" noProof="0" dirty="0"/>
          </a:p>
        </p:txBody>
      </p:sp>
      <p:sp>
        <p:nvSpPr>
          <p:cNvPr id="7" name="Bildplatzhalter 8"/>
          <p:cNvSpPr>
            <a:spLocks noGrp="1"/>
          </p:cNvSpPr>
          <p:nvPr>
            <p:ph type="pic" sz="quarter" idx="14"/>
          </p:nvPr>
        </p:nvSpPr>
        <p:spPr>
          <a:xfrm>
            <a:off x="6084000" y="0"/>
            <a:ext cx="3060000" cy="5144400"/>
          </a:xfrm>
          <a:blipFill>
            <a:blip r:embed="rId9"/>
            <a:stretch>
              <a:fillRect/>
            </a:stretch>
          </a:blipFill>
        </p:spPr>
        <p:txBody>
          <a:bodyPr rtlCol="0">
            <a:noAutofit/>
          </a:bodyPr>
          <a:lstStyle>
            <a:lvl1pPr>
              <a:defRPr lang="de-DE" sz="750"/>
            </a:lvl1pPr>
          </a:lstStyle>
          <a:p>
            <a:pPr lvl="0"/>
            <a:r>
              <a:rPr lang="de-DE" noProof="0"/>
              <a:t>Bild durch Klicken auf Symbol hinzufügen</a:t>
            </a:r>
            <a:endParaRPr lang="de-DE" noProof="0" dirty="0"/>
          </a:p>
        </p:txBody>
      </p:sp>
      <p:sp>
        <p:nvSpPr>
          <p:cNvPr id="10" name="Textplatzhalter 5"/>
          <p:cNvSpPr>
            <a:spLocks noGrp="1"/>
          </p:cNvSpPr>
          <p:nvPr>
            <p:ph type="body" sz="quarter" idx="15"/>
          </p:nvPr>
        </p:nvSpPr>
        <p:spPr bwMode="blackWhite">
          <a:xfrm>
            <a:off x="377756" y="3543978"/>
            <a:ext cx="2304000" cy="1080000"/>
          </a:xfrm>
          <a:solidFill>
            <a:schemeClr val="accent1"/>
          </a:solidFill>
        </p:spPr>
        <p:txBody>
          <a:bodyPr lIns="216000" tIns="201600" rIns="180000" bIns="230400">
            <a:noAutofit/>
          </a:bodyPr>
          <a:lstStyle>
            <a:lvl1pPr>
              <a:defRPr sz="900" b="0">
                <a:solidFill>
                  <a:schemeClr val="bg1"/>
                </a:solidFill>
              </a:defRPr>
            </a:lvl1pPr>
            <a:lvl4pPr>
              <a:defRPr>
                <a:solidFill>
                  <a:schemeClr val="bg1"/>
                </a:solidFill>
              </a:defRPr>
            </a:lvl4pPr>
          </a:lstStyle>
          <a:p>
            <a:pPr lvl="0"/>
            <a:r>
              <a:rPr lang="de-DE" noProof="0"/>
              <a:t>Textmasterformat bearbeiten</a:t>
            </a:r>
          </a:p>
        </p:txBody>
      </p:sp>
      <p:sp>
        <p:nvSpPr>
          <p:cNvPr id="13" name="Textplatzhalter 5"/>
          <p:cNvSpPr>
            <a:spLocks noGrp="1"/>
          </p:cNvSpPr>
          <p:nvPr>
            <p:ph type="body" sz="quarter" idx="17"/>
          </p:nvPr>
        </p:nvSpPr>
        <p:spPr bwMode="blackWhite">
          <a:xfrm>
            <a:off x="3417532" y="3543978"/>
            <a:ext cx="2304000" cy="1080000"/>
          </a:xfrm>
          <a:solidFill>
            <a:schemeClr val="accent6"/>
          </a:solidFill>
        </p:spPr>
        <p:txBody>
          <a:bodyPr lIns="216000" tIns="201600" rIns="180000" bIns="230400">
            <a:noAutofit/>
          </a:bodyPr>
          <a:lstStyle>
            <a:lvl1pPr>
              <a:defRPr sz="900" b="0">
                <a:solidFill>
                  <a:schemeClr val="bg1"/>
                </a:solidFill>
              </a:defRPr>
            </a:lvl1pPr>
            <a:lvl4pPr>
              <a:defRPr>
                <a:solidFill>
                  <a:schemeClr val="bg1"/>
                </a:solidFill>
              </a:defRPr>
            </a:lvl4pPr>
          </a:lstStyle>
          <a:p>
            <a:pPr lvl="0"/>
            <a:r>
              <a:rPr lang="de-DE" noProof="0"/>
              <a:t>Textmasterformat bearbeiten</a:t>
            </a:r>
          </a:p>
        </p:txBody>
      </p:sp>
      <p:sp>
        <p:nvSpPr>
          <p:cNvPr id="15" name="Textplatzhalter 5"/>
          <p:cNvSpPr>
            <a:spLocks noGrp="1"/>
          </p:cNvSpPr>
          <p:nvPr>
            <p:ph type="body" sz="quarter" idx="18"/>
          </p:nvPr>
        </p:nvSpPr>
        <p:spPr bwMode="blackWhite">
          <a:xfrm>
            <a:off x="6462000" y="3543978"/>
            <a:ext cx="2304000" cy="1080000"/>
          </a:xfrm>
          <a:solidFill>
            <a:srgbClr val="64B42D"/>
          </a:solidFill>
        </p:spPr>
        <p:txBody>
          <a:bodyPr lIns="216000" tIns="201600" rIns="180000" bIns="230400">
            <a:noAutofit/>
          </a:bodyPr>
          <a:lstStyle>
            <a:lvl1pPr>
              <a:defRPr sz="900" b="0">
                <a:solidFill>
                  <a:schemeClr val="bg1"/>
                </a:solidFill>
              </a:defRPr>
            </a:lvl1pPr>
            <a:lvl4pPr>
              <a:defRPr>
                <a:solidFill>
                  <a:schemeClr val="bg1"/>
                </a:solidFill>
              </a:defRPr>
            </a:lvl4pPr>
          </a:lstStyle>
          <a:p>
            <a:pPr lvl="0"/>
            <a:r>
              <a:rPr lang="de-DE" noProof="0"/>
              <a:t>Textmasterformat bearbeiten</a:t>
            </a:r>
          </a:p>
        </p:txBody>
      </p:sp>
      <p:sp>
        <p:nvSpPr>
          <p:cNvPr id="33" name="Fußzeilenplatzhalter 2">
            <a:extLst>
              <a:ext uri="{FF2B5EF4-FFF2-40B4-BE49-F238E27FC236}">
                <a16:creationId xmlns:a16="http://schemas.microsoft.com/office/drawing/2014/main" id="{F5E0BABE-057B-47AB-B1EF-577C47A35DFE}"/>
              </a:ext>
            </a:extLst>
          </p:cNvPr>
          <p:cNvSpPr>
            <a:spLocks noGrp="1"/>
          </p:cNvSpPr>
          <p:nvPr>
            <p:ph type="ftr" sz="quarter" idx="19"/>
          </p:nvPr>
        </p:nvSpPr>
        <p:spPr bwMode="blackWhite"/>
        <p:txBody>
          <a:bodyPr/>
          <a:lstStyle>
            <a:lvl1pPr>
              <a:defRPr>
                <a:solidFill>
                  <a:schemeClr val="bg1"/>
                </a:solidFill>
              </a:defRPr>
            </a:lvl1pPr>
          </a:lstStyle>
          <a:p>
            <a:pPr>
              <a:defRPr/>
            </a:pPr>
            <a:r>
              <a:rPr lang="de-DE"/>
              <a:t>Westnetz GmbH · Name · TT Monat JJJJ</a:t>
            </a:r>
            <a:endParaRPr lang="de-DE" dirty="0"/>
          </a:p>
        </p:txBody>
      </p:sp>
      <p:sp>
        <p:nvSpPr>
          <p:cNvPr id="34" name="Foliennummernplatzhalter 3">
            <a:extLst>
              <a:ext uri="{FF2B5EF4-FFF2-40B4-BE49-F238E27FC236}">
                <a16:creationId xmlns:a16="http://schemas.microsoft.com/office/drawing/2014/main" id="{23443F7B-2C98-4868-92A7-005D5809EAE9}"/>
              </a:ext>
            </a:extLst>
          </p:cNvPr>
          <p:cNvSpPr>
            <a:spLocks noGrp="1"/>
          </p:cNvSpPr>
          <p:nvPr>
            <p:ph type="sldNum" sz="quarter" idx="20"/>
          </p:nvPr>
        </p:nvSpPr>
        <p:spPr bwMode="blackWhite"/>
        <p:txBody>
          <a:bodyPr/>
          <a:lstStyle>
            <a:lvl1pPr>
              <a:defRPr>
                <a:solidFill>
                  <a:schemeClr val="bg1"/>
                </a:solidFill>
              </a:defRPr>
            </a:lvl1pPr>
          </a:lstStyle>
          <a:p>
            <a:pPr>
              <a:defRPr/>
            </a:pPr>
            <a:fld id="{88B01BDD-619A-43D4-8E53-2D2720B59DDC}" type="slidenum">
              <a:rPr lang="de-DE" altLang="de-DE"/>
              <a:pPr>
                <a:defRPr/>
              </a:pPr>
              <a:t>‹#›</a:t>
            </a:fld>
            <a:endParaRPr lang="de-DE" altLang="de-DE"/>
          </a:p>
        </p:txBody>
      </p:sp>
    </p:spTree>
    <p:extLst>
      <p:ext uri="{BB962C8B-B14F-4D97-AF65-F5344CB8AC3E}">
        <p14:creationId xmlns:p14="http://schemas.microsoft.com/office/powerpoint/2010/main" val="13639625"/>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showMasterSp="0" preserve="1" userDrawn="1">
  <p:cSld name="Zusammenfassung Druck">
    <p:spTree>
      <p:nvGrpSpPr>
        <p:cNvPr id="1" name=""/>
        <p:cNvGrpSpPr/>
        <p:nvPr/>
      </p:nvGrpSpPr>
      <p:grpSpPr>
        <a:xfrm>
          <a:off x="0" y="0"/>
          <a:ext cx="0" cy="0"/>
          <a:chOff x="0" y="0"/>
          <a:chExt cx="0" cy="0"/>
        </a:xfrm>
      </p:grpSpPr>
      <p:graphicFrame>
        <p:nvGraphicFramePr>
          <p:cNvPr id="7" name="Objekt 12" hidden="1">
            <a:extLst>
              <a:ext uri="{FF2B5EF4-FFF2-40B4-BE49-F238E27FC236}">
                <a16:creationId xmlns:a16="http://schemas.microsoft.com/office/drawing/2014/main" id="{59DC9646-4C5B-4D72-99D4-B1D43F22A245}"/>
              </a:ext>
            </a:extLst>
          </p:cNvPr>
          <p:cNvGraphicFramePr>
            <a:graphicFrameLocks noChangeAspect="1"/>
          </p:cNvGraphicFramePr>
          <p:nvPr>
            <p:custDataLst>
              <p:tags r:id="rId1"/>
            </p:custDataLst>
          </p:nvPr>
        </p:nvGraphicFramePr>
        <p:xfrm>
          <a:off x="1589" y="1192"/>
          <a:ext cx="1587" cy="2381"/>
        </p:xfrm>
        <a:graphic>
          <a:graphicData uri="http://schemas.openxmlformats.org/presentationml/2006/ole">
            <mc:AlternateContent xmlns:mc="http://schemas.openxmlformats.org/markup-compatibility/2006">
              <mc:Choice xmlns:v="urn:schemas-microsoft-com:vml" Requires="v">
                <p:oleObj name="think-cell Folie" r:id="rId4" imgW="360" imgH="360" progId="TCLayout.ActiveDocument.1">
                  <p:embed/>
                </p:oleObj>
              </mc:Choice>
              <mc:Fallback>
                <p:oleObj name="think-cell Folie" r:id="rId4" imgW="360" imgH="360" progId="TCLayout.ActiveDocument.1">
                  <p:embed/>
                  <p:pic>
                    <p:nvPicPr>
                      <p:cNvPr id="7" name="Objekt 12" hidden="1">
                        <a:extLst>
                          <a:ext uri="{FF2B5EF4-FFF2-40B4-BE49-F238E27FC236}">
                            <a16:creationId xmlns:a16="http://schemas.microsoft.com/office/drawing/2014/main" id="{59DC9646-4C5B-4D72-99D4-B1D43F22A24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9" y="1192"/>
                        <a:ext cx="1587" cy="2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8" name="Gruppieren 20">
            <a:extLst>
              <a:ext uri="{FF2B5EF4-FFF2-40B4-BE49-F238E27FC236}">
                <a16:creationId xmlns:a16="http://schemas.microsoft.com/office/drawing/2014/main" id="{D9DEDA8D-08FA-440E-B4B9-6FF08E2A36A7}"/>
              </a:ext>
            </a:extLst>
          </p:cNvPr>
          <p:cNvGrpSpPr>
            <a:grpSpLocks/>
          </p:cNvGrpSpPr>
          <p:nvPr/>
        </p:nvGrpSpPr>
        <p:grpSpPr bwMode="auto">
          <a:xfrm>
            <a:off x="576263" y="-125016"/>
            <a:ext cx="7416800" cy="108347"/>
            <a:chOff x="575556" y="-124966"/>
            <a:chExt cx="7416824" cy="108000"/>
          </a:xfrm>
        </p:grpSpPr>
        <p:sp>
          <p:nvSpPr>
            <p:cNvPr id="9" name="Freihandform 28">
              <a:extLst>
                <a:ext uri="{FF2B5EF4-FFF2-40B4-BE49-F238E27FC236}">
                  <a16:creationId xmlns:a16="http://schemas.microsoft.com/office/drawing/2014/main" id="{EAD84048-38D1-4AAE-81DB-F733CE588C55}"/>
                </a:ext>
              </a:extLst>
            </p:cNvPr>
            <p:cNvSpPr/>
            <p:nvPr userDrawn="1"/>
          </p:nvSpPr>
          <p:spPr>
            <a:xfrm>
              <a:off x="575556"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dirty="0"/>
            </a:p>
          </p:txBody>
        </p:sp>
        <p:sp>
          <p:nvSpPr>
            <p:cNvPr id="10" name="Freihandform 29">
              <a:extLst>
                <a:ext uri="{FF2B5EF4-FFF2-40B4-BE49-F238E27FC236}">
                  <a16:creationId xmlns:a16="http://schemas.microsoft.com/office/drawing/2014/main" id="{357F171C-9B34-4734-8414-B3FF9563F221}"/>
                </a:ext>
              </a:extLst>
            </p:cNvPr>
            <p:cNvSpPr/>
            <p:nvPr userDrawn="1"/>
          </p:nvSpPr>
          <p:spPr>
            <a:xfrm>
              <a:off x="4139505"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dirty="0"/>
            </a:p>
          </p:txBody>
        </p:sp>
        <p:sp>
          <p:nvSpPr>
            <p:cNvPr id="14" name="Freihandform 30">
              <a:extLst>
                <a:ext uri="{FF2B5EF4-FFF2-40B4-BE49-F238E27FC236}">
                  <a16:creationId xmlns:a16="http://schemas.microsoft.com/office/drawing/2014/main" id="{6C19C96B-2202-4FE9-A0F8-56D7311901D7}"/>
                </a:ext>
              </a:extLst>
            </p:cNvPr>
            <p:cNvSpPr/>
            <p:nvPr userDrawn="1"/>
          </p:nvSpPr>
          <p:spPr>
            <a:xfrm>
              <a:off x="4428430"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dirty="0"/>
            </a:p>
          </p:txBody>
        </p:sp>
        <p:sp>
          <p:nvSpPr>
            <p:cNvPr id="15" name="Freihandform 31">
              <a:extLst>
                <a:ext uri="{FF2B5EF4-FFF2-40B4-BE49-F238E27FC236}">
                  <a16:creationId xmlns:a16="http://schemas.microsoft.com/office/drawing/2014/main" id="{183A04D7-72B4-4EA9-8B23-D5798CB8FE1A}"/>
                </a:ext>
              </a:extLst>
            </p:cNvPr>
            <p:cNvSpPr/>
            <p:nvPr userDrawn="1"/>
          </p:nvSpPr>
          <p:spPr>
            <a:xfrm>
              <a:off x="7992380"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dirty="0"/>
            </a:p>
          </p:txBody>
        </p:sp>
      </p:grpSp>
      <p:grpSp>
        <p:nvGrpSpPr>
          <p:cNvPr id="16" name="Gruppieren 44">
            <a:extLst>
              <a:ext uri="{FF2B5EF4-FFF2-40B4-BE49-F238E27FC236}">
                <a16:creationId xmlns:a16="http://schemas.microsoft.com/office/drawing/2014/main" id="{54EDCCE0-8E91-4D00-9948-B078CAFB1216}"/>
              </a:ext>
            </a:extLst>
          </p:cNvPr>
          <p:cNvGrpSpPr>
            <a:grpSpLocks/>
          </p:cNvGrpSpPr>
          <p:nvPr/>
        </p:nvGrpSpPr>
        <p:grpSpPr bwMode="auto">
          <a:xfrm>
            <a:off x="576263" y="5160169"/>
            <a:ext cx="7416800" cy="108347"/>
            <a:chOff x="575556" y="5160466"/>
            <a:chExt cx="7416824" cy="108000"/>
          </a:xfrm>
        </p:grpSpPr>
        <p:sp>
          <p:nvSpPr>
            <p:cNvPr id="17" name="Freihandform 33">
              <a:extLst>
                <a:ext uri="{FF2B5EF4-FFF2-40B4-BE49-F238E27FC236}">
                  <a16:creationId xmlns:a16="http://schemas.microsoft.com/office/drawing/2014/main" id="{1E9A3FCB-DEA9-4277-9363-9A59DF50309C}"/>
                </a:ext>
              </a:extLst>
            </p:cNvPr>
            <p:cNvSpPr/>
            <p:nvPr userDrawn="1"/>
          </p:nvSpPr>
          <p:spPr bwMode="gray">
            <a:xfrm>
              <a:off x="575556"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dirty="0"/>
            </a:p>
          </p:txBody>
        </p:sp>
        <p:sp>
          <p:nvSpPr>
            <p:cNvPr id="18" name="Freihandform 34">
              <a:extLst>
                <a:ext uri="{FF2B5EF4-FFF2-40B4-BE49-F238E27FC236}">
                  <a16:creationId xmlns:a16="http://schemas.microsoft.com/office/drawing/2014/main" id="{ACDE2BB9-1960-4F33-9E0C-4AC004210F94}"/>
                </a:ext>
              </a:extLst>
            </p:cNvPr>
            <p:cNvSpPr/>
            <p:nvPr userDrawn="1"/>
          </p:nvSpPr>
          <p:spPr bwMode="gray">
            <a:xfrm>
              <a:off x="4139505"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dirty="0"/>
            </a:p>
          </p:txBody>
        </p:sp>
        <p:sp>
          <p:nvSpPr>
            <p:cNvPr id="19" name="Freihandform 37">
              <a:extLst>
                <a:ext uri="{FF2B5EF4-FFF2-40B4-BE49-F238E27FC236}">
                  <a16:creationId xmlns:a16="http://schemas.microsoft.com/office/drawing/2014/main" id="{788CBD36-9703-4ED8-B984-79DABE2C7582}"/>
                </a:ext>
              </a:extLst>
            </p:cNvPr>
            <p:cNvSpPr/>
            <p:nvPr userDrawn="1"/>
          </p:nvSpPr>
          <p:spPr bwMode="gray">
            <a:xfrm>
              <a:off x="4428430"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dirty="0"/>
            </a:p>
          </p:txBody>
        </p:sp>
        <p:sp>
          <p:nvSpPr>
            <p:cNvPr id="20" name="Freihandform 40">
              <a:extLst>
                <a:ext uri="{FF2B5EF4-FFF2-40B4-BE49-F238E27FC236}">
                  <a16:creationId xmlns:a16="http://schemas.microsoft.com/office/drawing/2014/main" id="{B787C27C-A852-4790-915D-D163B793E14B}"/>
                </a:ext>
              </a:extLst>
            </p:cNvPr>
            <p:cNvSpPr/>
            <p:nvPr userDrawn="1"/>
          </p:nvSpPr>
          <p:spPr bwMode="gray">
            <a:xfrm>
              <a:off x="7992380"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dirty="0"/>
            </a:p>
          </p:txBody>
        </p:sp>
      </p:grpSp>
      <p:grpSp>
        <p:nvGrpSpPr>
          <p:cNvPr id="21" name="Gruppieren 7">
            <a:extLst>
              <a:ext uri="{FF2B5EF4-FFF2-40B4-BE49-F238E27FC236}">
                <a16:creationId xmlns:a16="http://schemas.microsoft.com/office/drawing/2014/main" id="{232816F1-19C5-4FD3-BB73-878E193205FB}"/>
              </a:ext>
            </a:extLst>
          </p:cNvPr>
          <p:cNvGrpSpPr>
            <a:grpSpLocks/>
          </p:cNvGrpSpPr>
          <p:nvPr/>
        </p:nvGrpSpPr>
        <p:grpSpPr bwMode="auto">
          <a:xfrm>
            <a:off x="-166688" y="1087042"/>
            <a:ext cx="144463" cy="3668315"/>
            <a:chOff x="-165953" y="1448781"/>
            <a:chExt cx="144001" cy="4891981"/>
          </a:xfrm>
        </p:grpSpPr>
        <p:sp>
          <p:nvSpPr>
            <p:cNvPr id="22" name="Freihandform 22">
              <a:extLst>
                <a:ext uri="{FF2B5EF4-FFF2-40B4-BE49-F238E27FC236}">
                  <a16:creationId xmlns:a16="http://schemas.microsoft.com/office/drawing/2014/main" id="{D1AC6670-6879-4EF9-A01A-02E87714FB87}"/>
                </a:ext>
              </a:extLst>
            </p:cNvPr>
            <p:cNvSpPr/>
            <p:nvPr/>
          </p:nvSpPr>
          <p:spPr bwMode="gray">
            <a:xfrm rot="16200000">
              <a:off x="-93952" y="6268761"/>
              <a:ext cx="0" cy="144001"/>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dirty="0"/>
            </a:p>
          </p:txBody>
        </p:sp>
        <p:sp>
          <p:nvSpPr>
            <p:cNvPr id="23" name="Freihandform 23">
              <a:extLst>
                <a:ext uri="{FF2B5EF4-FFF2-40B4-BE49-F238E27FC236}">
                  <a16:creationId xmlns:a16="http://schemas.microsoft.com/office/drawing/2014/main" id="{474BEECF-958C-4C06-8E35-6033687D673D}"/>
                </a:ext>
              </a:extLst>
            </p:cNvPr>
            <p:cNvSpPr/>
            <p:nvPr/>
          </p:nvSpPr>
          <p:spPr bwMode="gray">
            <a:xfrm rot="16200000">
              <a:off x="-93952" y="1664170"/>
              <a:ext cx="0" cy="144001"/>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dirty="0"/>
            </a:p>
          </p:txBody>
        </p:sp>
        <p:sp>
          <p:nvSpPr>
            <p:cNvPr id="24" name="Freihandform 44">
              <a:extLst>
                <a:ext uri="{FF2B5EF4-FFF2-40B4-BE49-F238E27FC236}">
                  <a16:creationId xmlns:a16="http://schemas.microsoft.com/office/drawing/2014/main" id="{78D632AE-1E41-4815-8307-DF26C26E9CEA}"/>
                </a:ext>
              </a:extLst>
            </p:cNvPr>
            <p:cNvSpPr/>
            <p:nvPr userDrawn="1"/>
          </p:nvSpPr>
          <p:spPr bwMode="gray">
            <a:xfrm rot="16200000">
              <a:off x="-93952" y="1376780"/>
              <a:ext cx="0" cy="144001"/>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dirty="0"/>
            </a:p>
          </p:txBody>
        </p:sp>
      </p:grpSp>
      <p:grpSp>
        <p:nvGrpSpPr>
          <p:cNvPr id="25" name="Gruppieren 8">
            <a:extLst>
              <a:ext uri="{FF2B5EF4-FFF2-40B4-BE49-F238E27FC236}">
                <a16:creationId xmlns:a16="http://schemas.microsoft.com/office/drawing/2014/main" id="{38D89CD3-3E14-4A2A-B21A-91A1CDB8E206}"/>
              </a:ext>
            </a:extLst>
          </p:cNvPr>
          <p:cNvGrpSpPr>
            <a:grpSpLocks/>
          </p:cNvGrpSpPr>
          <p:nvPr/>
        </p:nvGrpSpPr>
        <p:grpSpPr bwMode="auto">
          <a:xfrm>
            <a:off x="9166226" y="1087041"/>
            <a:ext cx="144463" cy="3671888"/>
            <a:chOff x="9166242" y="1448781"/>
            <a:chExt cx="144000" cy="4896542"/>
          </a:xfrm>
        </p:grpSpPr>
        <p:sp>
          <p:nvSpPr>
            <p:cNvPr id="26" name="Freihandform 46">
              <a:extLst>
                <a:ext uri="{FF2B5EF4-FFF2-40B4-BE49-F238E27FC236}">
                  <a16:creationId xmlns:a16="http://schemas.microsoft.com/office/drawing/2014/main" id="{7D796471-0182-45A2-A364-0DE266DA28BB}"/>
                </a:ext>
              </a:extLst>
            </p:cNvPr>
            <p:cNvSpPr/>
            <p:nvPr userDrawn="1"/>
          </p:nvSpPr>
          <p:spPr>
            <a:xfrm rot="16200000">
              <a:off x="9238242" y="6273322"/>
              <a:ext cx="0" cy="144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dirty="0"/>
            </a:p>
          </p:txBody>
        </p:sp>
        <p:sp>
          <p:nvSpPr>
            <p:cNvPr id="27" name="Freihandform 47">
              <a:extLst>
                <a:ext uri="{FF2B5EF4-FFF2-40B4-BE49-F238E27FC236}">
                  <a16:creationId xmlns:a16="http://schemas.microsoft.com/office/drawing/2014/main" id="{D32EA3BF-2058-4F02-B66A-5AA9F5DED430}"/>
                </a:ext>
              </a:extLst>
            </p:cNvPr>
            <p:cNvSpPr/>
            <p:nvPr userDrawn="1"/>
          </p:nvSpPr>
          <p:spPr>
            <a:xfrm rot="16200000">
              <a:off x="9238242" y="1664158"/>
              <a:ext cx="0" cy="144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dirty="0"/>
            </a:p>
          </p:txBody>
        </p:sp>
        <p:sp>
          <p:nvSpPr>
            <p:cNvPr id="28" name="Freihandform 47">
              <a:extLst>
                <a:ext uri="{FF2B5EF4-FFF2-40B4-BE49-F238E27FC236}">
                  <a16:creationId xmlns:a16="http://schemas.microsoft.com/office/drawing/2014/main" id="{367EB781-B0F6-4164-956C-D8EE23BA1278}"/>
                </a:ext>
              </a:extLst>
            </p:cNvPr>
            <p:cNvSpPr/>
            <p:nvPr userDrawn="1"/>
          </p:nvSpPr>
          <p:spPr>
            <a:xfrm rot="16200000">
              <a:off x="9238242" y="1376780"/>
              <a:ext cx="0" cy="144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dirty="0"/>
            </a:p>
          </p:txBody>
        </p:sp>
      </p:grpSp>
      <p:pic>
        <p:nvPicPr>
          <p:cNvPr id="29" name="Picture 12">
            <a:extLst>
              <a:ext uri="{FF2B5EF4-FFF2-40B4-BE49-F238E27FC236}">
                <a16:creationId xmlns:a16="http://schemas.microsoft.com/office/drawing/2014/main" id="{E793A873-84E5-4704-A783-A6554AAEA32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black">
          <a:xfrm>
            <a:off x="8183564" y="4849416"/>
            <a:ext cx="750887" cy="82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 name="Picture 408">
            <a:extLst>
              <a:ext uri="{FF2B5EF4-FFF2-40B4-BE49-F238E27FC236}">
                <a16:creationId xmlns:a16="http://schemas.microsoft.com/office/drawing/2014/main" id="{6FCA0289-DFEC-4C48-BAAE-436DFE8831D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black">
          <a:xfrm>
            <a:off x="7205664" y="401242"/>
            <a:ext cx="1728787" cy="1643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31" name="Objekt 26" hidden="1">
            <a:extLst>
              <a:ext uri="{FF2B5EF4-FFF2-40B4-BE49-F238E27FC236}">
                <a16:creationId xmlns:a16="http://schemas.microsoft.com/office/drawing/2014/main" id="{BD64BA10-B01A-48AE-9F73-1BB9D5B6D149}"/>
              </a:ext>
            </a:extLst>
          </p:cNvPr>
          <p:cNvGraphicFramePr>
            <a:graphicFrameLocks noChangeAspect="1"/>
          </p:cNvGraphicFramePr>
          <p:nvPr userDrawn="1">
            <p:custDataLst>
              <p:tags r:id="rId2"/>
            </p:custDataLst>
          </p:nvPr>
        </p:nvGraphicFramePr>
        <p:xfrm>
          <a:off x="1589" y="1192"/>
          <a:ext cx="1587" cy="2381"/>
        </p:xfrm>
        <a:graphic>
          <a:graphicData uri="http://schemas.openxmlformats.org/presentationml/2006/ole">
            <mc:AlternateContent xmlns:mc="http://schemas.openxmlformats.org/markup-compatibility/2006">
              <mc:Choice xmlns:v="urn:schemas-microsoft-com:vml" Requires="v">
                <p:oleObj name="think-cell Folie" r:id="rId8" imgW="360" imgH="360" progId="TCLayout.ActiveDocument.1">
                  <p:embed/>
                </p:oleObj>
              </mc:Choice>
              <mc:Fallback>
                <p:oleObj name="think-cell Folie" r:id="rId8" imgW="360" imgH="360" progId="TCLayout.ActiveDocument.1">
                  <p:embed/>
                  <p:pic>
                    <p:nvPicPr>
                      <p:cNvPr id="31" name="Objekt 26" hidden="1">
                        <a:extLst>
                          <a:ext uri="{FF2B5EF4-FFF2-40B4-BE49-F238E27FC236}">
                            <a16:creationId xmlns:a16="http://schemas.microsoft.com/office/drawing/2014/main" id="{BD64BA10-B01A-48AE-9F73-1BB9D5B6D14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9" y="1192"/>
                        <a:ext cx="1587" cy="2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 name="Textplatzhalter 5"/>
          <p:cNvSpPr>
            <a:spLocks noGrp="1"/>
          </p:cNvSpPr>
          <p:nvPr>
            <p:ph type="body" sz="quarter" idx="12"/>
          </p:nvPr>
        </p:nvSpPr>
        <p:spPr bwMode="blackWhite">
          <a:xfrm>
            <a:off x="1249917" y="987574"/>
            <a:ext cx="2880000" cy="1296000"/>
          </a:xfrm>
          <a:solidFill>
            <a:schemeClr val="accent1"/>
          </a:solidFill>
        </p:spPr>
        <p:txBody>
          <a:bodyPr lIns="216000" tIns="201600" rIns="180000" bIns="230400">
            <a:noAutofit/>
          </a:bodyPr>
          <a:lstStyle>
            <a:lvl1pPr>
              <a:defRPr>
                <a:solidFill>
                  <a:schemeClr val="bg1"/>
                </a:solidFill>
              </a:defRPr>
            </a:lvl1pPr>
            <a:lvl4pPr>
              <a:defRPr>
                <a:solidFill>
                  <a:schemeClr val="bg1"/>
                </a:solidFill>
              </a:defRPr>
            </a:lvl4pPr>
          </a:lstStyle>
          <a:p>
            <a:pPr lvl="0"/>
            <a:r>
              <a:rPr lang="de-DE" noProof="0"/>
              <a:t>Textmasterformat bearbeiten</a:t>
            </a:r>
          </a:p>
        </p:txBody>
      </p:sp>
      <p:sp>
        <p:nvSpPr>
          <p:cNvPr id="11" name="Textplatzhalter 5"/>
          <p:cNvSpPr>
            <a:spLocks noGrp="1"/>
          </p:cNvSpPr>
          <p:nvPr>
            <p:ph type="body" sz="quarter" idx="13"/>
          </p:nvPr>
        </p:nvSpPr>
        <p:spPr bwMode="blackWhite">
          <a:xfrm>
            <a:off x="385917" y="2436735"/>
            <a:ext cx="3744000" cy="1296000"/>
          </a:xfrm>
          <a:solidFill>
            <a:schemeClr val="accent3"/>
          </a:solidFill>
        </p:spPr>
        <p:txBody>
          <a:bodyPr lIns="216000" tIns="201600" rIns="180000" bIns="230400">
            <a:noAutofit/>
          </a:bodyPr>
          <a:lstStyle>
            <a:lvl1pPr>
              <a:defRPr>
                <a:solidFill>
                  <a:schemeClr val="bg1"/>
                </a:solidFill>
              </a:defRPr>
            </a:lvl1pPr>
            <a:lvl4pPr>
              <a:defRPr>
                <a:solidFill>
                  <a:schemeClr val="bg1"/>
                </a:solidFill>
              </a:defRPr>
            </a:lvl4pPr>
          </a:lstStyle>
          <a:p>
            <a:pPr lvl="0"/>
            <a:r>
              <a:rPr lang="de-DE" noProof="0"/>
              <a:t>Textmasterformat bearbeiten</a:t>
            </a:r>
          </a:p>
        </p:txBody>
      </p:sp>
      <p:sp>
        <p:nvSpPr>
          <p:cNvPr id="12" name="Textplatzhalter 5"/>
          <p:cNvSpPr>
            <a:spLocks noGrp="1"/>
          </p:cNvSpPr>
          <p:nvPr>
            <p:ph type="body" sz="quarter" idx="14"/>
          </p:nvPr>
        </p:nvSpPr>
        <p:spPr bwMode="blackWhite">
          <a:xfrm>
            <a:off x="4426987" y="1457963"/>
            <a:ext cx="2880000" cy="1296000"/>
          </a:xfrm>
          <a:solidFill>
            <a:schemeClr val="accent5"/>
          </a:solidFill>
        </p:spPr>
        <p:txBody>
          <a:bodyPr lIns="216000" tIns="201600" rIns="180000" bIns="230400">
            <a:noAutofit/>
          </a:bodyPr>
          <a:lstStyle>
            <a:lvl1pPr>
              <a:defRPr>
                <a:solidFill>
                  <a:schemeClr val="bg1"/>
                </a:solidFill>
              </a:defRPr>
            </a:lvl1pPr>
            <a:lvl4pPr>
              <a:defRPr>
                <a:solidFill>
                  <a:schemeClr val="bg1"/>
                </a:solidFill>
              </a:defRPr>
            </a:lvl4pPr>
          </a:lstStyle>
          <a:p>
            <a:pPr lvl="0"/>
            <a:r>
              <a:rPr lang="de-DE" noProof="0"/>
              <a:t>Textmasterformat bearbeiten</a:t>
            </a:r>
          </a:p>
        </p:txBody>
      </p:sp>
      <p:sp>
        <p:nvSpPr>
          <p:cNvPr id="13" name="Textplatzhalter 5"/>
          <p:cNvSpPr>
            <a:spLocks noGrp="1"/>
          </p:cNvSpPr>
          <p:nvPr>
            <p:ph type="body" sz="quarter" idx="15"/>
          </p:nvPr>
        </p:nvSpPr>
        <p:spPr bwMode="blackWhite">
          <a:xfrm>
            <a:off x="4426987" y="2949792"/>
            <a:ext cx="3744000" cy="1296000"/>
          </a:xfrm>
          <a:solidFill>
            <a:srgbClr val="64B42D"/>
          </a:solidFill>
        </p:spPr>
        <p:txBody>
          <a:bodyPr lIns="216000" tIns="201600" rIns="180000" bIns="230400">
            <a:noAutofit/>
          </a:bodyPr>
          <a:lstStyle>
            <a:lvl1pPr>
              <a:defRPr>
                <a:solidFill>
                  <a:schemeClr val="bg1"/>
                </a:solidFill>
              </a:defRPr>
            </a:lvl1pPr>
            <a:lvl4pPr>
              <a:defRPr>
                <a:solidFill>
                  <a:schemeClr val="bg1"/>
                </a:solidFill>
              </a:defRPr>
            </a:lvl4pPr>
          </a:lstStyle>
          <a:p>
            <a:pPr lvl="0"/>
            <a:r>
              <a:rPr lang="de-DE" noProof="0"/>
              <a:t>Textmasterformat bearbeiten</a:t>
            </a:r>
          </a:p>
        </p:txBody>
      </p:sp>
      <p:sp>
        <p:nvSpPr>
          <p:cNvPr id="32" name="Fußzeilenplatzhalter 2">
            <a:extLst>
              <a:ext uri="{FF2B5EF4-FFF2-40B4-BE49-F238E27FC236}">
                <a16:creationId xmlns:a16="http://schemas.microsoft.com/office/drawing/2014/main" id="{970E26B5-2EAE-4C3F-A6FC-C2E781D14D4B}"/>
              </a:ext>
            </a:extLst>
          </p:cNvPr>
          <p:cNvSpPr>
            <a:spLocks noGrp="1"/>
          </p:cNvSpPr>
          <p:nvPr>
            <p:ph type="ftr" sz="quarter" idx="16"/>
          </p:nvPr>
        </p:nvSpPr>
        <p:spPr/>
        <p:txBody>
          <a:bodyPr/>
          <a:lstStyle>
            <a:lvl1pPr>
              <a:defRPr/>
            </a:lvl1pPr>
          </a:lstStyle>
          <a:p>
            <a:pPr>
              <a:defRPr/>
            </a:pPr>
            <a:r>
              <a:rPr lang="de-DE"/>
              <a:t>Westnetz GmbH · Name · TT Monat JJJJ</a:t>
            </a:r>
            <a:endParaRPr lang="de-DE" dirty="0"/>
          </a:p>
        </p:txBody>
      </p:sp>
      <p:sp>
        <p:nvSpPr>
          <p:cNvPr id="33" name="Foliennummernplatzhalter 3">
            <a:extLst>
              <a:ext uri="{FF2B5EF4-FFF2-40B4-BE49-F238E27FC236}">
                <a16:creationId xmlns:a16="http://schemas.microsoft.com/office/drawing/2014/main" id="{65397B94-4FE5-463D-B055-D3A03790D457}"/>
              </a:ext>
            </a:extLst>
          </p:cNvPr>
          <p:cNvSpPr>
            <a:spLocks noGrp="1"/>
          </p:cNvSpPr>
          <p:nvPr>
            <p:ph type="sldNum" sz="quarter" idx="17"/>
          </p:nvPr>
        </p:nvSpPr>
        <p:spPr/>
        <p:txBody>
          <a:bodyPr/>
          <a:lstStyle>
            <a:lvl1pPr>
              <a:defRPr/>
            </a:lvl1pPr>
          </a:lstStyle>
          <a:p>
            <a:pPr>
              <a:defRPr/>
            </a:pPr>
            <a:fld id="{4ADAD057-8A86-48C6-957D-F1B8A31240CD}" type="slidenum">
              <a:rPr lang="de-DE" altLang="de-DE"/>
              <a:pPr>
                <a:defRPr/>
              </a:pPr>
              <a:t>‹#›</a:t>
            </a:fld>
            <a:endParaRPr lang="de-DE" altLang="de-DE"/>
          </a:p>
        </p:txBody>
      </p:sp>
    </p:spTree>
    <p:extLst>
      <p:ext uri="{BB962C8B-B14F-4D97-AF65-F5344CB8AC3E}">
        <p14:creationId xmlns:p14="http://schemas.microsoft.com/office/powerpoint/2010/main" val="2727655506"/>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showMasterSp="0" preserve="1" userDrawn="1">
  <p:cSld name="Zusammenfassung Bildschirm">
    <p:bg>
      <p:bgPr>
        <a:solidFill>
          <a:schemeClr val="tx2"/>
        </a:solidFill>
        <a:effectLst/>
      </p:bgPr>
    </p:bg>
    <p:spTree>
      <p:nvGrpSpPr>
        <p:cNvPr id="1" name=""/>
        <p:cNvGrpSpPr/>
        <p:nvPr/>
      </p:nvGrpSpPr>
      <p:grpSpPr>
        <a:xfrm>
          <a:off x="0" y="0"/>
          <a:ext cx="0" cy="0"/>
          <a:chOff x="0" y="0"/>
          <a:chExt cx="0" cy="0"/>
        </a:xfrm>
      </p:grpSpPr>
      <p:graphicFrame>
        <p:nvGraphicFramePr>
          <p:cNvPr id="6" name="Objekt 26" hidden="1">
            <a:extLst>
              <a:ext uri="{FF2B5EF4-FFF2-40B4-BE49-F238E27FC236}">
                <a16:creationId xmlns:a16="http://schemas.microsoft.com/office/drawing/2014/main" id="{0DE81E37-C3BC-4123-92FE-B9F7BE0E0022}"/>
              </a:ext>
            </a:extLst>
          </p:cNvPr>
          <p:cNvGraphicFramePr>
            <a:graphicFrameLocks noChangeAspect="1"/>
          </p:cNvGraphicFramePr>
          <p:nvPr userDrawn="1">
            <p:custDataLst>
              <p:tags r:id="rId1"/>
            </p:custDataLst>
          </p:nvPr>
        </p:nvGraphicFramePr>
        <p:xfrm>
          <a:off x="1589" y="1192"/>
          <a:ext cx="1587" cy="2381"/>
        </p:xfrm>
        <a:graphic>
          <a:graphicData uri="http://schemas.openxmlformats.org/presentationml/2006/ole">
            <mc:AlternateContent xmlns:mc="http://schemas.openxmlformats.org/markup-compatibility/2006">
              <mc:Choice xmlns:v="urn:schemas-microsoft-com:vml" Requires="v">
                <p:oleObj name="think-cell Folie" r:id="rId3" imgW="360" imgH="360" progId="TCLayout.ActiveDocument.1">
                  <p:embed/>
                </p:oleObj>
              </mc:Choice>
              <mc:Fallback>
                <p:oleObj name="think-cell Folie" r:id="rId3" imgW="360" imgH="360" progId="TCLayout.ActiveDocument.1">
                  <p:embed/>
                  <p:pic>
                    <p:nvPicPr>
                      <p:cNvPr id="6" name="Objekt 26" hidden="1">
                        <a:extLst>
                          <a:ext uri="{FF2B5EF4-FFF2-40B4-BE49-F238E27FC236}">
                            <a16:creationId xmlns:a16="http://schemas.microsoft.com/office/drawing/2014/main" id="{0DE81E37-C3BC-4123-92FE-B9F7BE0E002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9" y="1192"/>
                        <a:ext cx="1587" cy="2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7" name="Gruppieren 27">
            <a:extLst>
              <a:ext uri="{FF2B5EF4-FFF2-40B4-BE49-F238E27FC236}">
                <a16:creationId xmlns:a16="http://schemas.microsoft.com/office/drawing/2014/main" id="{B75C0A0E-36DD-4A8D-927B-4CFE81F1B5CD}"/>
              </a:ext>
            </a:extLst>
          </p:cNvPr>
          <p:cNvGrpSpPr>
            <a:grpSpLocks/>
          </p:cNvGrpSpPr>
          <p:nvPr userDrawn="1"/>
        </p:nvGrpSpPr>
        <p:grpSpPr bwMode="auto">
          <a:xfrm>
            <a:off x="576263" y="-125016"/>
            <a:ext cx="7416800" cy="108347"/>
            <a:chOff x="575556" y="-124966"/>
            <a:chExt cx="7416824" cy="108000"/>
          </a:xfrm>
        </p:grpSpPr>
        <p:sp>
          <p:nvSpPr>
            <p:cNvPr id="8" name="Freihandform 28">
              <a:extLst>
                <a:ext uri="{FF2B5EF4-FFF2-40B4-BE49-F238E27FC236}">
                  <a16:creationId xmlns:a16="http://schemas.microsoft.com/office/drawing/2014/main" id="{03AA4DC5-3254-4F90-BC1C-154552C47D10}"/>
                </a:ext>
              </a:extLst>
            </p:cNvPr>
            <p:cNvSpPr/>
            <p:nvPr userDrawn="1"/>
          </p:nvSpPr>
          <p:spPr>
            <a:xfrm>
              <a:off x="575556"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dirty="0"/>
            </a:p>
          </p:txBody>
        </p:sp>
        <p:sp>
          <p:nvSpPr>
            <p:cNvPr id="9" name="Freihandform 29">
              <a:extLst>
                <a:ext uri="{FF2B5EF4-FFF2-40B4-BE49-F238E27FC236}">
                  <a16:creationId xmlns:a16="http://schemas.microsoft.com/office/drawing/2014/main" id="{025B8BF0-C4A6-408E-850F-A18FBCC79679}"/>
                </a:ext>
              </a:extLst>
            </p:cNvPr>
            <p:cNvSpPr/>
            <p:nvPr userDrawn="1"/>
          </p:nvSpPr>
          <p:spPr>
            <a:xfrm>
              <a:off x="4139505"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dirty="0"/>
            </a:p>
          </p:txBody>
        </p:sp>
        <p:sp>
          <p:nvSpPr>
            <p:cNvPr id="11" name="Freihandform 30">
              <a:extLst>
                <a:ext uri="{FF2B5EF4-FFF2-40B4-BE49-F238E27FC236}">
                  <a16:creationId xmlns:a16="http://schemas.microsoft.com/office/drawing/2014/main" id="{4EE92073-3246-4B33-82A2-05509354DF2A}"/>
                </a:ext>
              </a:extLst>
            </p:cNvPr>
            <p:cNvSpPr/>
            <p:nvPr userDrawn="1"/>
          </p:nvSpPr>
          <p:spPr>
            <a:xfrm>
              <a:off x="4428430"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dirty="0"/>
            </a:p>
          </p:txBody>
        </p:sp>
        <p:sp>
          <p:nvSpPr>
            <p:cNvPr id="12" name="Freihandform 31">
              <a:extLst>
                <a:ext uri="{FF2B5EF4-FFF2-40B4-BE49-F238E27FC236}">
                  <a16:creationId xmlns:a16="http://schemas.microsoft.com/office/drawing/2014/main" id="{1E4E2E59-5548-49DC-8B13-2B745DFCCCC3}"/>
                </a:ext>
              </a:extLst>
            </p:cNvPr>
            <p:cNvSpPr/>
            <p:nvPr userDrawn="1"/>
          </p:nvSpPr>
          <p:spPr>
            <a:xfrm>
              <a:off x="7992380"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dirty="0"/>
            </a:p>
          </p:txBody>
        </p:sp>
      </p:grpSp>
      <p:grpSp>
        <p:nvGrpSpPr>
          <p:cNvPr id="13" name="Gruppieren 32">
            <a:extLst>
              <a:ext uri="{FF2B5EF4-FFF2-40B4-BE49-F238E27FC236}">
                <a16:creationId xmlns:a16="http://schemas.microsoft.com/office/drawing/2014/main" id="{A6A84DA1-68E0-4254-8AFB-D6DDDAFD1D44}"/>
              </a:ext>
            </a:extLst>
          </p:cNvPr>
          <p:cNvGrpSpPr>
            <a:grpSpLocks/>
          </p:cNvGrpSpPr>
          <p:nvPr userDrawn="1"/>
        </p:nvGrpSpPr>
        <p:grpSpPr bwMode="auto">
          <a:xfrm>
            <a:off x="576263" y="5160169"/>
            <a:ext cx="7416800" cy="108347"/>
            <a:chOff x="575556" y="5160466"/>
            <a:chExt cx="7416824" cy="108000"/>
          </a:xfrm>
        </p:grpSpPr>
        <p:sp>
          <p:nvSpPr>
            <p:cNvPr id="17" name="Freihandform 33">
              <a:extLst>
                <a:ext uri="{FF2B5EF4-FFF2-40B4-BE49-F238E27FC236}">
                  <a16:creationId xmlns:a16="http://schemas.microsoft.com/office/drawing/2014/main" id="{2232AE7A-7BB2-48A8-9A65-439DA0D8ADE6}"/>
                </a:ext>
              </a:extLst>
            </p:cNvPr>
            <p:cNvSpPr/>
            <p:nvPr userDrawn="1"/>
          </p:nvSpPr>
          <p:spPr bwMode="gray">
            <a:xfrm>
              <a:off x="575556"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dirty="0"/>
            </a:p>
          </p:txBody>
        </p:sp>
        <p:sp>
          <p:nvSpPr>
            <p:cNvPr id="18" name="Freihandform 34">
              <a:extLst>
                <a:ext uri="{FF2B5EF4-FFF2-40B4-BE49-F238E27FC236}">
                  <a16:creationId xmlns:a16="http://schemas.microsoft.com/office/drawing/2014/main" id="{09BF1C08-875C-4F85-8AAE-B85B8B4BEBFE}"/>
                </a:ext>
              </a:extLst>
            </p:cNvPr>
            <p:cNvSpPr/>
            <p:nvPr userDrawn="1"/>
          </p:nvSpPr>
          <p:spPr bwMode="gray">
            <a:xfrm>
              <a:off x="4139505"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dirty="0"/>
            </a:p>
          </p:txBody>
        </p:sp>
        <p:sp>
          <p:nvSpPr>
            <p:cNvPr id="19" name="Freihandform 37">
              <a:extLst>
                <a:ext uri="{FF2B5EF4-FFF2-40B4-BE49-F238E27FC236}">
                  <a16:creationId xmlns:a16="http://schemas.microsoft.com/office/drawing/2014/main" id="{9EA123DC-2E6D-4B2A-B8CF-87F182960769}"/>
                </a:ext>
              </a:extLst>
            </p:cNvPr>
            <p:cNvSpPr/>
            <p:nvPr userDrawn="1"/>
          </p:nvSpPr>
          <p:spPr bwMode="gray">
            <a:xfrm>
              <a:off x="4428430"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dirty="0"/>
            </a:p>
          </p:txBody>
        </p:sp>
        <p:sp>
          <p:nvSpPr>
            <p:cNvPr id="20" name="Freihandform 40">
              <a:extLst>
                <a:ext uri="{FF2B5EF4-FFF2-40B4-BE49-F238E27FC236}">
                  <a16:creationId xmlns:a16="http://schemas.microsoft.com/office/drawing/2014/main" id="{45285EEB-20A1-427F-B8E6-5E08DDD3B508}"/>
                </a:ext>
              </a:extLst>
            </p:cNvPr>
            <p:cNvSpPr/>
            <p:nvPr userDrawn="1"/>
          </p:nvSpPr>
          <p:spPr bwMode="gray">
            <a:xfrm>
              <a:off x="7992380"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dirty="0"/>
            </a:p>
          </p:txBody>
        </p:sp>
      </p:grpSp>
      <p:grpSp>
        <p:nvGrpSpPr>
          <p:cNvPr id="21" name="Gruppieren 41">
            <a:extLst>
              <a:ext uri="{FF2B5EF4-FFF2-40B4-BE49-F238E27FC236}">
                <a16:creationId xmlns:a16="http://schemas.microsoft.com/office/drawing/2014/main" id="{746C204F-6DDD-4236-84D0-2C753FC28227}"/>
              </a:ext>
            </a:extLst>
          </p:cNvPr>
          <p:cNvGrpSpPr>
            <a:grpSpLocks/>
          </p:cNvGrpSpPr>
          <p:nvPr userDrawn="1"/>
        </p:nvGrpSpPr>
        <p:grpSpPr bwMode="auto">
          <a:xfrm>
            <a:off x="-166688" y="1087042"/>
            <a:ext cx="144463" cy="3668315"/>
            <a:chOff x="-165953" y="1448781"/>
            <a:chExt cx="144001" cy="4891981"/>
          </a:xfrm>
        </p:grpSpPr>
        <p:sp>
          <p:nvSpPr>
            <p:cNvPr id="22" name="Freihandform 22">
              <a:extLst>
                <a:ext uri="{FF2B5EF4-FFF2-40B4-BE49-F238E27FC236}">
                  <a16:creationId xmlns:a16="http://schemas.microsoft.com/office/drawing/2014/main" id="{7A7107E5-FCF7-4DC9-B608-E8F09BCD7922}"/>
                </a:ext>
              </a:extLst>
            </p:cNvPr>
            <p:cNvSpPr/>
            <p:nvPr/>
          </p:nvSpPr>
          <p:spPr bwMode="blackWhite">
            <a:xfrm rot="16200000">
              <a:off x="-93952" y="6268761"/>
              <a:ext cx="0" cy="144001"/>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dirty="0"/>
            </a:p>
          </p:txBody>
        </p:sp>
        <p:sp>
          <p:nvSpPr>
            <p:cNvPr id="23" name="Freihandform 23">
              <a:extLst>
                <a:ext uri="{FF2B5EF4-FFF2-40B4-BE49-F238E27FC236}">
                  <a16:creationId xmlns:a16="http://schemas.microsoft.com/office/drawing/2014/main" id="{D0CC29BE-BCDE-4C75-8420-D1585C0AB856}"/>
                </a:ext>
              </a:extLst>
            </p:cNvPr>
            <p:cNvSpPr/>
            <p:nvPr/>
          </p:nvSpPr>
          <p:spPr bwMode="blackWhite">
            <a:xfrm rot="16200000">
              <a:off x="-93952" y="1664170"/>
              <a:ext cx="0" cy="144001"/>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dirty="0"/>
            </a:p>
          </p:txBody>
        </p:sp>
        <p:sp>
          <p:nvSpPr>
            <p:cNvPr id="24" name="Freihandform 44">
              <a:extLst>
                <a:ext uri="{FF2B5EF4-FFF2-40B4-BE49-F238E27FC236}">
                  <a16:creationId xmlns:a16="http://schemas.microsoft.com/office/drawing/2014/main" id="{26B7BAFF-D902-4C9B-92B8-E02BCEDA9C37}"/>
                </a:ext>
              </a:extLst>
            </p:cNvPr>
            <p:cNvSpPr/>
            <p:nvPr userDrawn="1"/>
          </p:nvSpPr>
          <p:spPr bwMode="blackWhite">
            <a:xfrm rot="16200000">
              <a:off x="-93952" y="1376780"/>
              <a:ext cx="0" cy="144001"/>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dirty="0"/>
            </a:p>
          </p:txBody>
        </p:sp>
      </p:grpSp>
      <p:grpSp>
        <p:nvGrpSpPr>
          <p:cNvPr id="25" name="Gruppieren 46">
            <a:extLst>
              <a:ext uri="{FF2B5EF4-FFF2-40B4-BE49-F238E27FC236}">
                <a16:creationId xmlns:a16="http://schemas.microsoft.com/office/drawing/2014/main" id="{02BDD754-0E8F-494A-8ADA-406FB757408C}"/>
              </a:ext>
            </a:extLst>
          </p:cNvPr>
          <p:cNvGrpSpPr>
            <a:grpSpLocks/>
          </p:cNvGrpSpPr>
          <p:nvPr userDrawn="1"/>
        </p:nvGrpSpPr>
        <p:grpSpPr bwMode="auto">
          <a:xfrm>
            <a:off x="9166226" y="1087041"/>
            <a:ext cx="144463" cy="3671888"/>
            <a:chOff x="9166242" y="1448781"/>
            <a:chExt cx="144000" cy="4896542"/>
          </a:xfrm>
        </p:grpSpPr>
        <p:sp>
          <p:nvSpPr>
            <p:cNvPr id="26" name="Freihandform 46">
              <a:extLst>
                <a:ext uri="{FF2B5EF4-FFF2-40B4-BE49-F238E27FC236}">
                  <a16:creationId xmlns:a16="http://schemas.microsoft.com/office/drawing/2014/main" id="{F9793D3F-5717-463D-BEBA-1EE36BBB30D3}"/>
                </a:ext>
              </a:extLst>
            </p:cNvPr>
            <p:cNvSpPr/>
            <p:nvPr userDrawn="1"/>
          </p:nvSpPr>
          <p:spPr>
            <a:xfrm rot="16200000">
              <a:off x="9238242" y="6273322"/>
              <a:ext cx="0" cy="144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dirty="0"/>
            </a:p>
          </p:txBody>
        </p:sp>
        <p:sp>
          <p:nvSpPr>
            <p:cNvPr id="27" name="Freihandform 47">
              <a:extLst>
                <a:ext uri="{FF2B5EF4-FFF2-40B4-BE49-F238E27FC236}">
                  <a16:creationId xmlns:a16="http://schemas.microsoft.com/office/drawing/2014/main" id="{33510426-097A-427A-8D01-C04AAF17443F}"/>
                </a:ext>
              </a:extLst>
            </p:cNvPr>
            <p:cNvSpPr/>
            <p:nvPr userDrawn="1"/>
          </p:nvSpPr>
          <p:spPr>
            <a:xfrm rot="16200000">
              <a:off x="9238242" y="1664158"/>
              <a:ext cx="0" cy="144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dirty="0"/>
            </a:p>
          </p:txBody>
        </p:sp>
        <p:sp>
          <p:nvSpPr>
            <p:cNvPr id="28" name="Freihandform 47">
              <a:extLst>
                <a:ext uri="{FF2B5EF4-FFF2-40B4-BE49-F238E27FC236}">
                  <a16:creationId xmlns:a16="http://schemas.microsoft.com/office/drawing/2014/main" id="{DDFBE1DD-DB1A-45D0-8B4F-2FD3416AA787}"/>
                </a:ext>
              </a:extLst>
            </p:cNvPr>
            <p:cNvSpPr/>
            <p:nvPr userDrawn="1"/>
          </p:nvSpPr>
          <p:spPr>
            <a:xfrm rot="16200000">
              <a:off x="9238242" y="1376780"/>
              <a:ext cx="0" cy="144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dirty="0"/>
            </a:p>
          </p:txBody>
        </p:sp>
      </p:grpSp>
      <p:pic>
        <p:nvPicPr>
          <p:cNvPr id="29" name="Picture 313">
            <a:extLst>
              <a:ext uri="{FF2B5EF4-FFF2-40B4-BE49-F238E27FC236}">
                <a16:creationId xmlns:a16="http://schemas.microsoft.com/office/drawing/2014/main" id="{942DB316-9245-4FF0-AE2E-85CA5EBB3FB1}"/>
              </a:ext>
            </a:extLst>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black">
          <a:xfrm>
            <a:off x="7207250" y="402432"/>
            <a:ext cx="1727200" cy="1643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 name="Picture 2">
            <a:extLst>
              <a:ext uri="{FF2B5EF4-FFF2-40B4-BE49-F238E27FC236}">
                <a16:creationId xmlns:a16="http://schemas.microsoft.com/office/drawing/2014/main" id="{646E363B-4ADC-494D-9659-66FB85D0F9F4}"/>
              </a:ext>
            </a:extLst>
          </p:cNvPr>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black">
          <a:xfrm>
            <a:off x="8183564" y="4849416"/>
            <a:ext cx="750887" cy="82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platzhalter 5"/>
          <p:cNvSpPr>
            <a:spLocks noGrp="1"/>
          </p:cNvSpPr>
          <p:nvPr>
            <p:ph type="body" sz="quarter" idx="12"/>
          </p:nvPr>
        </p:nvSpPr>
        <p:spPr bwMode="blackWhite">
          <a:xfrm>
            <a:off x="1249917" y="987574"/>
            <a:ext cx="2880000" cy="1296000"/>
          </a:xfrm>
          <a:solidFill>
            <a:schemeClr val="accent1"/>
          </a:solidFill>
        </p:spPr>
        <p:txBody>
          <a:bodyPr lIns="216000" tIns="201600" rIns="180000" bIns="230400">
            <a:noAutofit/>
          </a:bodyPr>
          <a:lstStyle>
            <a:lvl1pPr>
              <a:defRPr>
                <a:solidFill>
                  <a:schemeClr val="bg1"/>
                </a:solidFill>
              </a:defRPr>
            </a:lvl1pPr>
            <a:lvl4pPr>
              <a:defRPr>
                <a:solidFill>
                  <a:schemeClr val="bg1"/>
                </a:solidFill>
              </a:defRPr>
            </a:lvl4pPr>
          </a:lstStyle>
          <a:p>
            <a:pPr lvl="0"/>
            <a:r>
              <a:rPr lang="de-DE" noProof="0"/>
              <a:t>Textmasterformat bearbeiten</a:t>
            </a:r>
          </a:p>
        </p:txBody>
      </p:sp>
      <p:sp>
        <p:nvSpPr>
          <p:cNvPr id="14" name="Textplatzhalter 5"/>
          <p:cNvSpPr>
            <a:spLocks noGrp="1"/>
          </p:cNvSpPr>
          <p:nvPr>
            <p:ph type="body" sz="quarter" idx="13"/>
          </p:nvPr>
        </p:nvSpPr>
        <p:spPr bwMode="blackWhite">
          <a:xfrm>
            <a:off x="385917" y="2438100"/>
            <a:ext cx="3744000" cy="1296000"/>
          </a:xfrm>
          <a:solidFill>
            <a:schemeClr val="accent3"/>
          </a:solidFill>
        </p:spPr>
        <p:txBody>
          <a:bodyPr lIns="216000" tIns="201600" rIns="180000" bIns="230400">
            <a:noAutofit/>
          </a:bodyPr>
          <a:lstStyle>
            <a:lvl1pPr>
              <a:defRPr>
                <a:solidFill>
                  <a:schemeClr val="bg1"/>
                </a:solidFill>
              </a:defRPr>
            </a:lvl1pPr>
            <a:lvl4pPr>
              <a:defRPr>
                <a:solidFill>
                  <a:schemeClr val="bg1"/>
                </a:solidFill>
              </a:defRPr>
            </a:lvl4pPr>
          </a:lstStyle>
          <a:p>
            <a:pPr lvl="0"/>
            <a:r>
              <a:rPr lang="de-DE" noProof="0"/>
              <a:t>Textmasterformat bearbeiten</a:t>
            </a:r>
          </a:p>
        </p:txBody>
      </p:sp>
      <p:sp>
        <p:nvSpPr>
          <p:cNvPr id="15" name="Textplatzhalter 5"/>
          <p:cNvSpPr>
            <a:spLocks noGrp="1"/>
          </p:cNvSpPr>
          <p:nvPr>
            <p:ph type="body" sz="quarter" idx="14"/>
          </p:nvPr>
        </p:nvSpPr>
        <p:spPr bwMode="blackWhite">
          <a:xfrm>
            <a:off x="4426987" y="1457963"/>
            <a:ext cx="2880000" cy="1296000"/>
          </a:xfrm>
          <a:solidFill>
            <a:schemeClr val="accent5"/>
          </a:solidFill>
        </p:spPr>
        <p:txBody>
          <a:bodyPr lIns="216000" tIns="201600" rIns="180000" bIns="230400">
            <a:noAutofit/>
          </a:bodyPr>
          <a:lstStyle>
            <a:lvl1pPr>
              <a:defRPr>
                <a:solidFill>
                  <a:schemeClr val="bg1"/>
                </a:solidFill>
              </a:defRPr>
            </a:lvl1pPr>
            <a:lvl4pPr>
              <a:defRPr>
                <a:solidFill>
                  <a:schemeClr val="bg1"/>
                </a:solidFill>
              </a:defRPr>
            </a:lvl4pPr>
          </a:lstStyle>
          <a:p>
            <a:pPr lvl="0"/>
            <a:r>
              <a:rPr lang="de-DE" noProof="0"/>
              <a:t>Textmasterformat bearbeiten</a:t>
            </a:r>
          </a:p>
        </p:txBody>
      </p:sp>
      <p:sp>
        <p:nvSpPr>
          <p:cNvPr id="16" name="Textplatzhalter 5"/>
          <p:cNvSpPr>
            <a:spLocks noGrp="1"/>
          </p:cNvSpPr>
          <p:nvPr>
            <p:ph type="body" sz="quarter" idx="15"/>
          </p:nvPr>
        </p:nvSpPr>
        <p:spPr bwMode="blackWhite">
          <a:xfrm>
            <a:off x="4426987" y="2951100"/>
            <a:ext cx="3744000" cy="1296000"/>
          </a:xfrm>
          <a:solidFill>
            <a:srgbClr val="64B42D"/>
          </a:solidFill>
        </p:spPr>
        <p:txBody>
          <a:bodyPr lIns="216000" tIns="201600" rIns="180000" bIns="230400">
            <a:noAutofit/>
          </a:bodyPr>
          <a:lstStyle>
            <a:lvl1pPr>
              <a:defRPr>
                <a:solidFill>
                  <a:schemeClr val="bg1"/>
                </a:solidFill>
              </a:defRPr>
            </a:lvl1pPr>
            <a:lvl4pPr>
              <a:defRPr>
                <a:solidFill>
                  <a:schemeClr val="bg1"/>
                </a:solidFill>
              </a:defRPr>
            </a:lvl4pPr>
          </a:lstStyle>
          <a:p>
            <a:pPr lvl="0"/>
            <a:r>
              <a:rPr lang="de-DE" noProof="0"/>
              <a:t>Textmasterformat bearbeiten</a:t>
            </a:r>
          </a:p>
        </p:txBody>
      </p:sp>
      <p:sp>
        <p:nvSpPr>
          <p:cNvPr id="31" name="Fußzeilenplatzhalter 2">
            <a:extLst>
              <a:ext uri="{FF2B5EF4-FFF2-40B4-BE49-F238E27FC236}">
                <a16:creationId xmlns:a16="http://schemas.microsoft.com/office/drawing/2014/main" id="{C5616A4F-E706-4BF5-B288-1AD385D58672}"/>
              </a:ext>
            </a:extLst>
          </p:cNvPr>
          <p:cNvSpPr>
            <a:spLocks noGrp="1"/>
          </p:cNvSpPr>
          <p:nvPr>
            <p:ph type="ftr" sz="quarter" idx="16"/>
          </p:nvPr>
        </p:nvSpPr>
        <p:spPr bwMode="blackWhite"/>
        <p:txBody>
          <a:bodyPr/>
          <a:lstStyle>
            <a:lvl1pPr>
              <a:defRPr>
                <a:solidFill>
                  <a:schemeClr val="bg1"/>
                </a:solidFill>
              </a:defRPr>
            </a:lvl1pPr>
          </a:lstStyle>
          <a:p>
            <a:pPr>
              <a:defRPr/>
            </a:pPr>
            <a:r>
              <a:rPr lang="de-DE"/>
              <a:t>Westnetz GmbH · Name · TT Monat JJJJ</a:t>
            </a:r>
            <a:endParaRPr lang="de-DE" dirty="0"/>
          </a:p>
        </p:txBody>
      </p:sp>
      <p:sp>
        <p:nvSpPr>
          <p:cNvPr id="32" name="Foliennummernplatzhalter 3">
            <a:extLst>
              <a:ext uri="{FF2B5EF4-FFF2-40B4-BE49-F238E27FC236}">
                <a16:creationId xmlns:a16="http://schemas.microsoft.com/office/drawing/2014/main" id="{1589F1F0-AB6B-4851-8395-165F967D5348}"/>
              </a:ext>
            </a:extLst>
          </p:cNvPr>
          <p:cNvSpPr>
            <a:spLocks noGrp="1"/>
          </p:cNvSpPr>
          <p:nvPr>
            <p:ph type="sldNum" sz="quarter" idx="17"/>
          </p:nvPr>
        </p:nvSpPr>
        <p:spPr bwMode="blackWhite"/>
        <p:txBody>
          <a:bodyPr/>
          <a:lstStyle>
            <a:lvl1pPr>
              <a:defRPr>
                <a:solidFill>
                  <a:schemeClr val="bg1"/>
                </a:solidFill>
              </a:defRPr>
            </a:lvl1pPr>
          </a:lstStyle>
          <a:p>
            <a:pPr>
              <a:defRPr/>
            </a:pPr>
            <a:fld id="{1A69A728-4D89-4A21-97A7-5CC9D3C6B1E3}" type="slidenum">
              <a:rPr lang="de-DE" altLang="de-DE"/>
              <a:pPr>
                <a:defRPr/>
              </a:pPr>
              <a:t>‹#›</a:t>
            </a:fld>
            <a:endParaRPr lang="de-DE" altLang="de-DE"/>
          </a:p>
        </p:txBody>
      </p:sp>
    </p:spTree>
    <p:extLst>
      <p:ext uri="{BB962C8B-B14F-4D97-AF65-F5344CB8AC3E}">
        <p14:creationId xmlns:p14="http://schemas.microsoft.com/office/powerpoint/2010/main" val="1024751512"/>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showMasterSp="0" preserve="1" userDrawn="1">
  <p:cSld name="Zitat">
    <p:spTree>
      <p:nvGrpSpPr>
        <p:cNvPr id="1" name=""/>
        <p:cNvGrpSpPr/>
        <p:nvPr/>
      </p:nvGrpSpPr>
      <p:grpSpPr>
        <a:xfrm>
          <a:off x="0" y="0"/>
          <a:ext cx="0" cy="0"/>
          <a:chOff x="0" y="0"/>
          <a:chExt cx="0" cy="0"/>
        </a:xfrm>
      </p:grpSpPr>
      <p:graphicFrame>
        <p:nvGraphicFramePr>
          <p:cNvPr id="6" name="Objekt 12" hidden="1">
            <a:extLst>
              <a:ext uri="{FF2B5EF4-FFF2-40B4-BE49-F238E27FC236}">
                <a16:creationId xmlns:a16="http://schemas.microsoft.com/office/drawing/2014/main" id="{08D5A783-A795-4FBC-841B-2B7B068209DC}"/>
              </a:ext>
            </a:extLst>
          </p:cNvPr>
          <p:cNvGraphicFramePr>
            <a:graphicFrameLocks noChangeAspect="1"/>
          </p:cNvGraphicFramePr>
          <p:nvPr>
            <p:custDataLst>
              <p:tags r:id="rId1"/>
            </p:custDataLst>
          </p:nvPr>
        </p:nvGraphicFramePr>
        <p:xfrm>
          <a:off x="1589" y="1192"/>
          <a:ext cx="1587" cy="2381"/>
        </p:xfrm>
        <a:graphic>
          <a:graphicData uri="http://schemas.openxmlformats.org/presentationml/2006/ole">
            <mc:AlternateContent xmlns:mc="http://schemas.openxmlformats.org/markup-compatibility/2006">
              <mc:Choice xmlns:v="urn:schemas-microsoft-com:vml" Requires="v">
                <p:oleObj name="think-cell Folie" r:id="rId4" imgW="360" imgH="360" progId="TCLayout.ActiveDocument.1">
                  <p:embed/>
                </p:oleObj>
              </mc:Choice>
              <mc:Fallback>
                <p:oleObj name="think-cell Folie" r:id="rId4" imgW="360" imgH="360" progId="TCLayout.ActiveDocument.1">
                  <p:embed/>
                  <p:pic>
                    <p:nvPicPr>
                      <p:cNvPr id="6" name="Objekt 12" hidden="1">
                        <a:extLst>
                          <a:ext uri="{FF2B5EF4-FFF2-40B4-BE49-F238E27FC236}">
                            <a16:creationId xmlns:a16="http://schemas.microsoft.com/office/drawing/2014/main" id="{08D5A783-A795-4FBC-841B-2B7B068209D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9" y="1192"/>
                        <a:ext cx="1587" cy="2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7" name="Gruppieren 20">
            <a:extLst>
              <a:ext uri="{FF2B5EF4-FFF2-40B4-BE49-F238E27FC236}">
                <a16:creationId xmlns:a16="http://schemas.microsoft.com/office/drawing/2014/main" id="{978F4727-185A-4C18-BC1F-7D77F0D5D65A}"/>
              </a:ext>
            </a:extLst>
          </p:cNvPr>
          <p:cNvGrpSpPr>
            <a:grpSpLocks/>
          </p:cNvGrpSpPr>
          <p:nvPr/>
        </p:nvGrpSpPr>
        <p:grpSpPr bwMode="auto">
          <a:xfrm>
            <a:off x="576263" y="-125016"/>
            <a:ext cx="7416800" cy="108347"/>
            <a:chOff x="575556" y="-124966"/>
            <a:chExt cx="7416824" cy="108000"/>
          </a:xfrm>
        </p:grpSpPr>
        <p:sp>
          <p:nvSpPr>
            <p:cNvPr id="9" name="Freihandform 28">
              <a:extLst>
                <a:ext uri="{FF2B5EF4-FFF2-40B4-BE49-F238E27FC236}">
                  <a16:creationId xmlns:a16="http://schemas.microsoft.com/office/drawing/2014/main" id="{56C54E2B-FF64-4752-BE55-60C6BE9DA728}"/>
                </a:ext>
              </a:extLst>
            </p:cNvPr>
            <p:cNvSpPr/>
            <p:nvPr userDrawn="1"/>
          </p:nvSpPr>
          <p:spPr>
            <a:xfrm>
              <a:off x="575556"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dirty="0"/>
            </a:p>
          </p:txBody>
        </p:sp>
        <p:sp>
          <p:nvSpPr>
            <p:cNvPr id="10" name="Freihandform 29">
              <a:extLst>
                <a:ext uri="{FF2B5EF4-FFF2-40B4-BE49-F238E27FC236}">
                  <a16:creationId xmlns:a16="http://schemas.microsoft.com/office/drawing/2014/main" id="{9F1C2336-E975-4FCA-B679-CE26B1C37887}"/>
                </a:ext>
              </a:extLst>
            </p:cNvPr>
            <p:cNvSpPr/>
            <p:nvPr userDrawn="1"/>
          </p:nvSpPr>
          <p:spPr>
            <a:xfrm>
              <a:off x="4139505"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dirty="0"/>
            </a:p>
          </p:txBody>
        </p:sp>
        <p:sp>
          <p:nvSpPr>
            <p:cNvPr id="11" name="Freihandform 30">
              <a:extLst>
                <a:ext uri="{FF2B5EF4-FFF2-40B4-BE49-F238E27FC236}">
                  <a16:creationId xmlns:a16="http://schemas.microsoft.com/office/drawing/2014/main" id="{57D0A542-95EF-4B31-8312-7772B8EBAF7E}"/>
                </a:ext>
              </a:extLst>
            </p:cNvPr>
            <p:cNvSpPr/>
            <p:nvPr userDrawn="1"/>
          </p:nvSpPr>
          <p:spPr>
            <a:xfrm>
              <a:off x="4428430"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dirty="0"/>
            </a:p>
          </p:txBody>
        </p:sp>
        <p:sp>
          <p:nvSpPr>
            <p:cNvPr id="12" name="Freihandform 31">
              <a:extLst>
                <a:ext uri="{FF2B5EF4-FFF2-40B4-BE49-F238E27FC236}">
                  <a16:creationId xmlns:a16="http://schemas.microsoft.com/office/drawing/2014/main" id="{9096C544-ACDD-4C9D-AD70-55CFCCFB5CE5}"/>
                </a:ext>
              </a:extLst>
            </p:cNvPr>
            <p:cNvSpPr/>
            <p:nvPr userDrawn="1"/>
          </p:nvSpPr>
          <p:spPr>
            <a:xfrm>
              <a:off x="7992380"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dirty="0"/>
            </a:p>
          </p:txBody>
        </p:sp>
      </p:grpSp>
      <p:grpSp>
        <p:nvGrpSpPr>
          <p:cNvPr id="13" name="Gruppieren 44">
            <a:extLst>
              <a:ext uri="{FF2B5EF4-FFF2-40B4-BE49-F238E27FC236}">
                <a16:creationId xmlns:a16="http://schemas.microsoft.com/office/drawing/2014/main" id="{9D4110AA-BBB0-481F-BD68-44939872F029}"/>
              </a:ext>
            </a:extLst>
          </p:cNvPr>
          <p:cNvGrpSpPr>
            <a:grpSpLocks/>
          </p:cNvGrpSpPr>
          <p:nvPr/>
        </p:nvGrpSpPr>
        <p:grpSpPr bwMode="auto">
          <a:xfrm>
            <a:off x="576263" y="5160169"/>
            <a:ext cx="7416800" cy="108347"/>
            <a:chOff x="575556" y="5160466"/>
            <a:chExt cx="7416824" cy="108000"/>
          </a:xfrm>
        </p:grpSpPr>
        <p:sp>
          <p:nvSpPr>
            <p:cNvPr id="14" name="Freihandform 33">
              <a:extLst>
                <a:ext uri="{FF2B5EF4-FFF2-40B4-BE49-F238E27FC236}">
                  <a16:creationId xmlns:a16="http://schemas.microsoft.com/office/drawing/2014/main" id="{A0B7E000-B41D-4ABE-B55A-F6ADE417A1CF}"/>
                </a:ext>
              </a:extLst>
            </p:cNvPr>
            <p:cNvSpPr/>
            <p:nvPr userDrawn="1"/>
          </p:nvSpPr>
          <p:spPr bwMode="gray">
            <a:xfrm>
              <a:off x="575556"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dirty="0"/>
            </a:p>
          </p:txBody>
        </p:sp>
        <p:sp>
          <p:nvSpPr>
            <p:cNvPr id="15" name="Freihandform 34">
              <a:extLst>
                <a:ext uri="{FF2B5EF4-FFF2-40B4-BE49-F238E27FC236}">
                  <a16:creationId xmlns:a16="http://schemas.microsoft.com/office/drawing/2014/main" id="{3E1E93F3-2FEF-4A07-BACF-49298BC6D417}"/>
                </a:ext>
              </a:extLst>
            </p:cNvPr>
            <p:cNvSpPr/>
            <p:nvPr userDrawn="1"/>
          </p:nvSpPr>
          <p:spPr bwMode="gray">
            <a:xfrm>
              <a:off x="4139505"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dirty="0"/>
            </a:p>
          </p:txBody>
        </p:sp>
        <p:sp>
          <p:nvSpPr>
            <p:cNvPr id="16" name="Freihandform 37">
              <a:extLst>
                <a:ext uri="{FF2B5EF4-FFF2-40B4-BE49-F238E27FC236}">
                  <a16:creationId xmlns:a16="http://schemas.microsoft.com/office/drawing/2014/main" id="{C49E2D82-A0F0-499A-93C4-C7EBA8A9B7E4}"/>
                </a:ext>
              </a:extLst>
            </p:cNvPr>
            <p:cNvSpPr/>
            <p:nvPr userDrawn="1"/>
          </p:nvSpPr>
          <p:spPr bwMode="gray">
            <a:xfrm>
              <a:off x="4428430"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dirty="0"/>
            </a:p>
          </p:txBody>
        </p:sp>
        <p:sp>
          <p:nvSpPr>
            <p:cNvPr id="17" name="Freihandform 40">
              <a:extLst>
                <a:ext uri="{FF2B5EF4-FFF2-40B4-BE49-F238E27FC236}">
                  <a16:creationId xmlns:a16="http://schemas.microsoft.com/office/drawing/2014/main" id="{5A460B04-3639-48CD-8C52-5DBA9C46B8E7}"/>
                </a:ext>
              </a:extLst>
            </p:cNvPr>
            <p:cNvSpPr/>
            <p:nvPr userDrawn="1"/>
          </p:nvSpPr>
          <p:spPr bwMode="gray">
            <a:xfrm>
              <a:off x="7992380"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dirty="0"/>
            </a:p>
          </p:txBody>
        </p:sp>
      </p:grpSp>
      <p:grpSp>
        <p:nvGrpSpPr>
          <p:cNvPr id="18" name="Gruppieren 7">
            <a:extLst>
              <a:ext uri="{FF2B5EF4-FFF2-40B4-BE49-F238E27FC236}">
                <a16:creationId xmlns:a16="http://schemas.microsoft.com/office/drawing/2014/main" id="{621D0816-CEB5-4B97-8FD3-6A4FEAE98E44}"/>
              </a:ext>
            </a:extLst>
          </p:cNvPr>
          <p:cNvGrpSpPr>
            <a:grpSpLocks/>
          </p:cNvGrpSpPr>
          <p:nvPr/>
        </p:nvGrpSpPr>
        <p:grpSpPr bwMode="auto">
          <a:xfrm>
            <a:off x="-166688" y="1087042"/>
            <a:ext cx="144463" cy="3668315"/>
            <a:chOff x="-165953" y="1448781"/>
            <a:chExt cx="144001" cy="4891981"/>
          </a:xfrm>
        </p:grpSpPr>
        <p:sp>
          <p:nvSpPr>
            <p:cNvPr id="19" name="Freihandform 22">
              <a:extLst>
                <a:ext uri="{FF2B5EF4-FFF2-40B4-BE49-F238E27FC236}">
                  <a16:creationId xmlns:a16="http://schemas.microsoft.com/office/drawing/2014/main" id="{D15A2FCF-DB70-4B10-A169-B32AB5EFBDF2}"/>
                </a:ext>
              </a:extLst>
            </p:cNvPr>
            <p:cNvSpPr/>
            <p:nvPr/>
          </p:nvSpPr>
          <p:spPr bwMode="gray">
            <a:xfrm rot="16200000">
              <a:off x="-93952" y="6268761"/>
              <a:ext cx="0" cy="144001"/>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dirty="0"/>
            </a:p>
          </p:txBody>
        </p:sp>
        <p:sp>
          <p:nvSpPr>
            <p:cNvPr id="20" name="Freihandform 23">
              <a:extLst>
                <a:ext uri="{FF2B5EF4-FFF2-40B4-BE49-F238E27FC236}">
                  <a16:creationId xmlns:a16="http://schemas.microsoft.com/office/drawing/2014/main" id="{0ED5DFF7-7C91-4B1B-8B65-70C462BB6B3C}"/>
                </a:ext>
              </a:extLst>
            </p:cNvPr>
            <p:cNvSpPr/>
            <p:nvPr/>
          </p:nvSpPr>
          <p:spPr bwMode="gray">
            <a:xfrm rot="16200000">
              <a:off x="-93952" y="1664170"/>
              <a:ext cx="0" cy="144001"/>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dirty="0"/>
            </a:p>
          </p:txBody>
        </p:sp>
        <p:sp>
          <p:nvSpPr>
            <p:cNvPr id="21" name="Freihandform 44">
              <a:extLst>
                <a:ext uri="{FF2B5EF4-FFF2-40B4-BE49-F238E27FC236}">
                  <a16:creationId xmlns:a16="http://schemas.microsoft.com/office/drawing/2014/main" id="{697403A9-D32F-4D6A-84D5-4BC886153E51}"/>
                </a:ext>
              </a:extLst>
            </p:cNvPr>
            <p:cNvSpPr/>
            <p:nvPr userDrawn="1"/>
          </p:nvSpPr>
          <p:spPr bwMode="gray">
            <a:xfrm rot="16200000">
              <a:off x="-93952" y="1376780"/>
              <a:ext cx="0" cy="144001"/>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dirty="0"/>
            </a:p>
          </p:txBody>
        </p:sp>
      </p:grpSp>
      <p:grpSp>
        <p:nvGrpSpPr>
          <p:cNvPr id="22" name="Gruppieren 8">
            <a:extLst>
              <a:ext uri="{FF2B5EF4-FFF2-40B4-BE49-F238E27FC236}">
                <a16:creationId xmlns:a16="http://schemas.microsoft.com/office/drawing/2014/main" id="{6E061C02-1ED8-4C13-847B-D99060A20DAD}"/>
              </a:ext>
            </a:extLst>
          </p:cNvPr>
          <p:cNvGrpSpPr>
            <a:grpSpLocks/>
          </p:cNvGrpSpPr>
          <p:nvPr/>
        </p:nvGrpSpPr>
        <p:grpSpPr bwMode="auto">
          <a:xfrm>
            <a:off x="9166226" y="1087041"/>
            <a:ext cx="144463" cy="3671888"/>
            <a:chOff x="9166242" y="1448781"/>
            <a:chExt cx="144000" cy="4896542"/>
          </a:xfrm>
        </p:grpSpPr>
        <p:sp>
          <p:nvSpPr>
            <p:cNvPr id="23" name="Freihandform 25">
              <a:extLst>
                <a:ext uri="{FF2B5EF4-FFF2-40B4-BE49-F238E27FC236}">
                  <a16:creationId xmlns:a16="http://schemas.microsoft.com/office/drawing/2014/main" id="{B7BC47F2-F9BB-4E68-ACDA-4025F896E13B}"/>
                </a:ext>
              </a:extLst>
            </p:cNvPr>
            <p:cNvSpPr/>
            <p:nvPr userDrawn="1"/>
          </p:nvSpPr>
          <p:spPr>
            <a:xfrm rot="16200000">
              <a:off x="9238242" y="6273322"/>
              <a:ext cx="0" cy="144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dirty="0"/>
            </a:p>
          </p:txBody>
        </p:sp>
        <p:sp>
          <p:nvSpPr>
            <p:cNvPr id="24" name="Freihandform 47">
              <a:extLst>
                <a:ext uri="{FF2B5EF4-FFF2-40B4-BE49-F238E27FC236}">
                  <a16:creationId xmlns:a16="http://schemas.microsoft.com/office/drawing/2014/main" id="{B0B23F74-A8F8-4A5B-94D8-233D9FB88CB5}"/>
                </a:ext>
              </a:extLst>
            </p:cNvPr>
            <p:cNvSpPr/>
            <p:nvPr userDrawn="1"/>
          </p:nvSpPr>
          <p:spPr>
            <a:xfrm rot="16200000">
              <a:off x="9238242" y="1664158"/>
              <a:ext cx="0" cy="144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dirty="0"/>
            </a:p>
          </p:txBody>
        </p:sp>
        <p:sp>
          <p:nvSpPr>
            <p:cNvPr id="25" name="Freihandform 47">
              <a:extLst>
                <a:ext uri="{FF2B5EF4-FFF2-40B4-BE49-F238E27FC236}">
                  <a16:creationId xmlns:a16="http://schemas.microsoft.com/office/drawing/2014/main" id="{27B29ABF-F842-4FE7-A8DA-A5DA49D6840E}"/>
                </a:ext>
              </a:extLst>
            </p:cNvPr>
            <p:cNvSpPr/>
            <p:nvPr userDrawn="1"/>
          </p:nvSpPr>
          <p:spPr>
            <a:xfrm rot="16200000">
              <a:off x="9238242" y="1376780"/>
              <a:ext cx="0" cy="144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dirty="0"/>
            </a:p>
          </p:txBody>
        </p:sp>
      </p:grpSp>
      <p:pic>
        <p:nvPicPr>
          <p:cNvPr id="26" name="Picture 12">
            <a:extLst>
              <a:ext uri="{FF2B5EF4-FFF2-40B4-BE49-F238E27FC236}">
                <a16:creationId xmlns:a16="http://schemas.microsoft.com/office/drawing/2014/main" id="{257438EF-91CE-4A59-B4B5-FB9CC5A907D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black">
          <a:xfrm>
            <a:off x="8183564" y="4849416"/>
            <a:ext cx="750887" cy="82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408">
            <a:extLst>
              <a:ext uri="{FF2B5EF4-FFF2-40B4-BE49-F238E27FC236}">
                <a16:creationId xmlns:a16="http://schemas.microsoft.com/office/drawing/2014/main" id="{49B6933A-DB0C-43A5-A969-539AD2F493C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black">
          <a:xfrm>
            <a:off x="7205664" y="401242"/>
            <a:ext cx="1728787" cy="1643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8" name="Objekt 26" hidden="1">
            <a:extLst>
              <a:ext uri="{FF2B5EF4-FFF2-40B4-BE49-F238E27FC236}">
                <a16:creationId xmlns:a16="http://schemas.microsoft.com/office/drawing/2014/main" id="{ABEDFC0B-DD47-459B-B205-DA7D98F4C906}"/>
              </a:ext>
            </a:extLst>
          </p:cNvPr>
          <p:cNvGraphicFramePr>
            <a:graphicFrameLocks noChangeAspect="1"/>
          </p:cNvGraphicFramePr>
          <p:nvPr userDrawn="1">
            <p:custDataLst>
              <p:tags r:id="rId2"/>
            </p:custDataLst>
          </p:nvPr>
        </p:nvGraphicFramePr>
        <p:xfrm>
          <a:off x="1589" y="1192"/>
          <a:ext cx="1587" cy="2381"/>
        </p:xfrm>
        <a:graphic>
          <a:graphicData uri="http://schemas.openxmlformats.org/presentationml/2006/ole">
            <mc:AlternateContent xmlns:mc="http://schemas.openxmlformats.org/markup-compatibility/2006">
              <mc:Choice xmlns:v="urn:schemas-microsoft-com:vml" Requires="v">
                <p:oleObj name="think-cell Folie" r:id="rId8" imgW="360" imgH="360" progId="TCLayout.ActiveDocument.1">
                  <p:embed/>
                </p:oleObj>
              </mc:Choice>
              <mc:Fallback>
                <p:oleObj name="think-cell Folie" r:id="rId8" imgW="360" imgH="360" progId="TCLayout.ActiveDocument.1">
                  <p:embed/>
                  <p:pic>
                    <p:nvPicPr>
                      <p:cNvPr id="28" name="Objekt 26" hidden="1">
                        <a:extLst>
                          <a:ext uri="{FF2B5EF4-FFF2-40B4-BE49-F238E27FC236}">
                            <a16:creationId xmlns:a16="http://schemas.microsoft.com/office/drawing/2014/main" id="{ABEDFC0B-DD47-459B-B205-DA7D98F4C90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9" y="1192"/>
                        <a:ext cx="1587" cy="2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Titel 1"/>
          <p:cNvSpPr>
            <a:spLocks noGrp="1"/>
          </p:cNvSpPr>
          <p:nvPr>
            <p:ph type="title"/>
          </p:nvPr>
        </p:nvSpPr>
        <p:spPr>
          <a:xfrm>
            <a:off x="575556" y="356401"/>
            <a:ext cx="6408000" cy="270074"/>
          </a:xfrm>
        </p:spPr>
        <p:txBody>
          <a:bodyPr/>
          <a:lstStyle/>
          <a:p>
            <a:r>
              <a:rPr lang="de-DE" noProof="0"/>
              <a:t>Titelmasterformat durch Klicken bearbeiten</a:t>
            </a:r>
            <a:endParaRPr lang="de-DE" noProof="0" dirty="0"/>
          </a:p>
        </p:txBody>
      </p:sp>
      <p:sp>
        <p:nvSpPr>
          <p:cNvPr id="5" name="Textplatzhalter 8"/>
          <p:cNvSpPr>
            <a:spLocks noGrp="1"/>
          </p:cNvSpPr>
          <p:nvPr>
            <p:ph type="body" sz="quarter" idx="14"/>
          </p:nvPr>
        </p:nvSpPr>
        <p:spPr>
          <a:xfrm>
            <a:off x="576000" y="140400"/>
            <a:ext cx="6408000" cy="161583"/>
          </a:xfrm>
        </p:spPr>
        <p:txBody>
          <a:bodyPr anchor="ctr"/>
          <a:lstStyle>
            <a:lvl1pPr marL="0" indent="0">
              <a:spcBef>
                <a:spcPts val="0"/>
              </a:spcBef>
              <a:buNone/>
              <a:defRPr sz="1050">
                <a:solidFill>
                  <a:schemeClr val="tx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de-DE" noProof="0"/>
              <a:t>Textmasterformat bearbeiten</a:t>
            </a:r>
          </a:p>
        </p:txBody>
      </p:sp>
      <p:sp>
        <p:nvSpPr>
          <p:cNvPr id="8" name="Textplatzhalter 5"/>
          <p:cNvSpPr>
            <a:spLocks noGrp="1"/>
          </p:cNvSpPr>
          <p:nvPr>
            <p:ph type="body" sz="quarter" idx="13"/>
          </p:nvPr>
        </p:nvSpPr>
        <p:spPr bwMode="blackWhite">
          <a:xfrm>
            <a:off x="574058" y="1302398"/>
            <a:ext cx="5760000" cy="1047470"/>
          </a:xfrm>
          <a:solidFill>
            <a:schemeClr val="accent3"/>
          </a:solidFill>
        </p:spPr>
        <p:txBody>
          <a:bodyPr lIns="216000" tIns="201600" rIns="180000" bIns="630000">
            <a:spAutoFit/>
          </a:bodyPr>
          <a:lstStyle>
            <a:lvl1pPr marL="0" indent="0">
              <a:buNone/>
              <a:defRPr sz="1350">
                <a:solidFill>
                  <a:schemeClr val="bg1"/>
                </a:solidFill>
              </a:defRPr>
            </a:lvl1pPr>
            <a:lvl4pPr>
              <a:defRPr>
                <a:solidFill>
                  <a:schemeClr val="bg1"/>
                </a:solidFill>
              </a:defRPr>
            </a:lvl4pPr>
          </a:lstStyle>
          <a:p>
            <a:pPr lvl="0"/>
            <a:r>
              <a:rPr lang="de-DE" noProof="0"/>
              <a:t>Textmasterformat bearbeiten</a:t>
            </a:r>
          </a:p>
        </p:txBody>
      </p:sp>
      <p:sp>
        <p:nvSpPr>
          <p:cNvPr id="29" name="Fußzeilenplatzhalter 2">
            <a:extLst>
              <a:ext uri="{FF2B5EF4-FFF2-40B4-BE49-F238E27FC236}">
                <a16:creationId xmlns:a16="http://schemas.microsoft.com/office/drawing/2014/main" id="{08F80122-D413-4E7E-841B-0F44A6F40036}"/>
              </a:ext>
            </a:extLst>
          </p:cNvPr>
          <p:cNvSpPr>
            <a:spLocks noGrp="1"/>
          </p:cNvSpPr>
          <p:nvPr>
            <p:ph type="ftr" sz="quarter" idx="15"/>
          </p:nvPr>
        </p:nvSpPr>
        <p:spPr/>
        <p:txBody>
          <a:bodyPr/>
          <a:lstStyle>
            <a:lvl1pPr>
              <a:defRPr/>
            </a:lvl1pPr>
          </a:lstStyle>
          <a:p>
            <a:pPr>
              <a:defRPr/>
            </a:pPr>
            <a:r>
              <a:rPr lang="de-DE"/>
              <a:t>Westnetz GmbH · Name · TT Monat JJJJ</a:t>
            </a:r>
            <a:endParaRPr lang="de-DE" dirty="0"/>
          </a:p>
        </p:txBody>
      </p:sp>
      <p:sp>
        <p:nvSpPr>
          <p:cNvPr id="30" name="Foliennummernplatzhalter 3">
            <a:extLst>
              <a:ext uri="{FF2B5EF4-FFF2-40B4-BE49-F238E27FC236}">
                <a16:creationId xmlns:a16="http://schemas.microsoft.com/office/drawing/2014/main" id="{E2FA67BE-8875-4247-91F7-ADCE0508B125}"/>
              </a:ext>
            </a:extLst>
          </p:cNvPr>
          <p:cNvSpPr>
            <a:spLocks noGrp="1"/>
          </p:cNvSpPr>
          <p:nvPr>
            <p:ph type="sldNum" sz="quarter" idx="16"/>
          </p:nvPr>
        </p:nvSpPr>
        <p:spPr/>
        <p:txBody>
          <a:bodyPr/>
          <a:lstStyle>
            <a:lvl1pPr>
              <a:defRPr/>
            </a:lvl1pPr>
          </a:lstStyle>
          <a:p>
            <a:pPr>
              <a:defRPr/>
            </a:pPr>
            <a:fld id="{C7010816-0ADF-463A-BD91-D90AE0E7FDAA}" type="slidenum">
              <a:rPr lang="de-DE" altLang="de-DE"/>
              <a:pPr>
                <a:defRPr/>
              </a:pPr>
              <a:t>‹#›</a:t>
            </a:fld>
            <a:endParaRPr lang="de-DE" altLang="de-DE"/>
          </a:p>
        </p:txBody>
      </p:sp>
    </p:spTree>
    <p:extLst>
      <p:ext uri="{BB962C8B-B14F-4D97-AF65-F5344CB8AC3E}">
        <p14:creationId xmlns:p14="http://schemas.microsoft.com/office/powerpoint/2010/main" val="24706064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rennchart Druck">
    <p:spTree>
      <p:nvGrpSpPr>
        <p:cNvPr id="1" name=""/>
        <p:cNvGrpSpPr/>
        <p:nvPr/>
      </p:nvGrpSpPr>
      <p:grpSpPr>
        <a:xfrm>
          <a:off x="0" y="0"/>
          <a:ext cx="0" cy="0"/>
          <a:chOff x="0" y="0"/>
          <a:chExt cx="0" cy="0"/>
        </a:xfrm>
      </p:grpSpPr>
      <p:graphicFrame>
        <p:nvGraphicFramePr>
          <p:cNvPr id="3" name="Objekt 2" hidden="1">
            <a:extLst>
              <a:ext uri="{FF2B5EF4-FFF2-40B4-BE49-F238E27FC236}">
                <a16:creationId xmlns:a16="http://schemas.microsoft.com/office/drawing/2014/main" id="{365EF8B5-AEF8-468F-AD7D-1AB905AE7CAF}"/>
              </a:ext>
            </a:extLst>
          </p:cNvPr>
          <p:cNvGraphicFramePr>
            <a:graphicFrameLocks noChangeAspect="1"/>
          </p:cNvGraphicFramePr>
          <p:nvPr userDrawn="1">
            <p:custDataLst>
              <p:tags r:id="rId1"/>
            </p:custDataLst>
            <p:extLst>
              <p:ext uri="{D42A27DB-BD31-4B8C-83A1-F6EECF244321}">
                <p14:modId xmlns:p14="http://schemas.microsoft.com/office/powerpoint/2010/main" val="232005128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3" imgW="344" imgH="345" progId="TCLayout.ActiveDocument.1">
                  <p:embed/>
                </p:oleObj>
              </mc:Choice>
              <mc:Fallback>
                <p:oleObj name="think-cell Folie" r:id="rId3" imgW="344" imgH="345" progId="TCLayout.ActiveDocument.1">
                  <p:embed/>
                  <p:pic>
                    <p:nvPicPr>
                      <p:cNvPr id="3" name="Objekt 2" hidden="1">
                        <a:extLst>
                          <a:ext uri="{FF2B5EF4-FFF2-40B4-BE49-F238E27FC236}">
                            <a16:creationId xmlns:a16="http://schemas.microsoft.com/office/drawing/2014/main" id="{365EF8B5-AEF8-468F-AD7D-1AB905AE7CAF}"/>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el 1"/>
          <p:cNvSpPr>
            <a:spLocks noGrp="1"/>
          </p:cNvSpPr>
          <p:nvPr>
            <p:ph type="title" hasCustomPrompt="1"/>
          </p:nvPr>
        </p:nvSpPr>
        <p:spPr bwMode="black">
          <a:xfrm>
            <a:off x="3028464" y="1877536"/>
            <a:ext cx="4964599" cy="664797"/>
          </a:xfrm>
        </p:spPr>
        <p:txBody>
          <a:bodyPr anchor="b"/>
          <a:lstStyle>
            <a:lvl1pPr>
              <a:defRPr sz="4800" b="0" cap="all" baseline="0">
                <a:solidFill>
                  <a:srgbClr val="E60055"/>
                </a:solidFill>
              </a:defRPr>
            </a:lvl1pPr>
          </a:lstStyle>
          <a:p>
            <a:r>
              <a:rPr lang="de-DE" noProof="0" err="1"/>
              <a:t>trennfolie</a:t>
            </a:r>
            <a:endParaRPr lang="de-DE" noProof="0"/>
          </a:p>
        </p:txBody>
      </p:sp>
      <p:sp>
        <p:nvSpPr>
          <p:cNvPr id="10" name="Textplatzhalter 9"/>
          <p:cNvSpPr>
            <a:spLocks noGrp="1"/>
          </p:cNvSpPr>
          <p:nvPr>
            <p:ph type="body" sz="quarter" idx="10"/>
          </p:nvPr>
        </p:nvSpPr>
        <p:spPr>
          <a:xfrm>
            <a:off x="3027966" y="2568551"/>
            <a:ext cx="4963255" cy="430887"/>
          </a:xfrm>
        </p:spPr>
        <p:txBody>
          <a:bodyPr vert="horz" wrap="square" lIns="0" tIns="0" rIns="0" bIns="0" rtlCol="0" anchor="t" anchorCtr="0">
            <a:spAutoFit/>
          </a:bodyPr>
          <a:lstStyle>
            <a:lvl1pPr marL="0" indent="0">
              <a:buNone/>
              <a:defRPr lang="de-DE" sz="2800" b="0" cap="none" baseline="0" smtClean="0">
                <a:latin typeface="+mj-lt"/>
                <a:ea typeface="+mj-ea"/>
                <a:cs typeface="+mj-cs"/>
              </a:defRPr>
            </a:lvl1pPr>
            <a:lvl2pPr>
              <a:defRPr lang="de-DE" sz="1800" smtClean="0"/>
            </a:lvl2pPr>
            <a:lvl3pPr>
              <a:defRPr lang="de-DE" sz="1800" smtClean="0"/>
            </a:lvl3pPr>
            <a:lvl4pPr>
              <a:defRPr lang="de-DE" sz="1800" smtClean="0"/>
            </a:lvl4pPr>
            <a:lvl5pPr>
              <a:defRPr lang="de-DE" sz="1800"/>
            </a:lvl5pPr>
          </a:lstStyle>
          <a:p>
            <a:pPr lvl="0"/>
            <a:r>
              <a:rPr lang="de-DE" sz="2800" cap="none" baseline="0" noProof="0">
                <a:solidFill>
                  <a:schemeClr val="tx1"/>
                </a:solidFill>
              </a:rPr>
              <a:t>Mastertextformat bearbeiten</a:t>
            </a:r>
          </a:p>
        </p:txBody>
      </p:sp>
    </p:spTree>
    <p:extLst>
      <p:ext uri="{BB962C8B-B14F-4D97-AF65-F5344CB8AC3E}">
        <p14:creationId xmlns:p14="http://schemas.microsoft.com/office/powerpoint/2010/main" val="4255949262"/>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showMasterSp="0" preserve="1" userDrawn="1">
  <p:cSld name="Leer">
    <p:bg bwMode="gray">
      <p:bgPr>
        <a:solidFill>
          <a:schemeClr val="bg1"/>
        </a:solidFill>
        <a:effectLst/>
      </p:bgPr>
    </p:bg>
    <p:spTree>
      <p:nvGrpSpPr>
        <p:cNvPr id="1" name=""/>
        <p:cNvGrpSpPr/>
        <p:nvPr/>
      </p:nvGrpSpPr>
      <p:grpSpPr>
        <a:xfrm>
          <a:off x="0" y="0"/>
          <a:ext cx="0" cy="0"/>
          <a:chOff x="0" y="0"/>
          <a:chExt cx="0" cy="0"/>
        </a:xfrm>
      </p:grpSpPr>
      <p:graphicFrame>
        <p:nvGraphicFramePr>
          <p:cNvPr id="2" name="Objekt 12" hidden="1">
            <a:extLst>
              <a:ext uri="{FF2B5EF4-FFF2-40B4-BE49-F238E27FC236}">
                <a16:creationId xmlns:a16="http://schemas.microsoft.com/office/drawing/2014/main" id="{8AFCBB54-4401-4625-B968-3A4B872096A7}"/>
              </a:ext>
            </a:extLst>
          </p:cNvPr>
          <p:cNvGraphicFramePr>
            <a:graphicFrameLocks noChangeAspect="1"/>
          </p:cNvGraphicFramePr>
          <p:nvPr>
            <p:custDataLst>
              <p:tags r:id="rId1"/>
            </p:custDataLst>
          </p:nvPr>
        </p:nvGraphicFramePr>
        <p:xfrm>
          <a:off x="1589" y="1192"/>
          <a:ext cx="1587" cy="2381"/>
        </p:xfrm>
        <a:graphic>
          <a:graphicData uri="http://schemas.openxmlformats.org/presentationml/2006/ole">
            <mc:AlternateContent xmlns:mc="http://schemas.openxmlformats.org/markup-compatibility/2006">
              <mc:Choice xmlns:v="urn:schemas-microsoft-com:vml" Requires="v">
                <p:oleObj name="think-cell Folie" r:id="rId3" imgW="360" imgH="360" progId="TCLayout.ActiveDocument.1">
                  <p:embed/>
                </p:oleObj>
              </mc:Choice>
              <mc:Fallback>
                <p:oleObj name="think-cell Folie" r:id="rId3" imgW="360" imgH="360" progId="TCLayout.ActiveDocument.1">
                  <p:embed/>
                  <p:pic>
                    <p:nvPicPr>
                      <p:cNvPr id="2" name="Objekt 12" hidden="1">
                        <a:extLst>
                          <a:ext uri="{FF2B5EF4-FFF2-40B4-BE49-F238E27FC236}">
                            <a16:creationId xmlns:a16="http://schemas.microsoft.com/office/drawing/2014/main" id="{8AFCBB54-4401-4625-B968-3A4B872096A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9" y="1192"/>
                        <a:ext cx="1587" cy="2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3" name="Gruppieren 20">
            <a:extLst>
              <a:ext uri="{FF2B5EF4-FFF2-40B4-BE49-F238E27FC236}">
                <a16:creationId xmlns:a16="http://schemas.microsoft.com/office/drawing/2014/main" id="{FF6C8243-62D1-4370-B034-8956740A0C9D}"/>
              </a:ext>
            </a:extLst>
          </p:cNvPr>
          <p:cNvGrpSpPr>
            <a:grpSpLocks/>
          </p:cNvGrpSpPr>
          <p:nvPr/>
        </p:nvGrpSpPr>
        <p:grpSpPr bwMode="auto">
          <a:xfrm>
            <a:off x="576263" y="-125016"/>
            <a:ext cx="7416800" cy="108347"/>
            <a:chOff x="575556" y="-124966"/>
            <a:chExt cx="7416824" cy="108000"/>
          </a:xfrm>
        </p:grpSpPr>
        <p:sp>
          <p:nvSpPr>
            <p:cNvPr id="4" name="Freihandform 28">
              <a:extLst>
                <a:ext uri="{FF2B5EF4-FFF2-40B4-BE49-F238E27FC236}">
                  <a16:creationId xmlns:a16="http://schemas.microsoft.com/office/drawing/2014/main" id="{668E5BFA-BDD9-4EE8-825E-B8890418BF2F}"/>
                </a:ext>
              </a:extLst>
            </p:cNvPr>
            <p:cNvSpPr/>
            <p:nvPr userDrawn="1"/>
          </p:nvSpPr>
          <p:spPr>
            <a:xfrm>
              <a:off x="575556"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dirty="0"/>
            </a:p>
          </p:txBody>
        </p:sp>
        <p:sp>
          <p:nvSpPr>
            <p:cNvPr id="5" name="Freihandform 29">
              <a:extLst>
                <a:ext uri="{FF2B5EF4-FFF2-40B4-BE49-F238E27FC236}">
                  <a16:creationId xmlns:a16="http://schemas.microsoft.com/office/drawing/2014/main" id="{232318C9-BC8F-44F9-B87F-B9658A70B31A}"/>
                </a:ext>
              </a:extLst>
            </p:cNvPr>
            <p:cNvSpPr/>
            <p:nvPr userDrawn="1"/>
          </p:nvSpPr>
          <p:spPr>
            <a:xfrm>
              <a:off x="4139505"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dirty="0"/>
            </a:p>
          </p:txBody>
        </p:sp>
        <p:sp>
          <p:nvSpPr>
            <p:cNvPr id="6" name="Freihandform 30">
              <a:extLst>
                <a:ext uri="{FF2B5EF4-FFF2-40B4-BE49-F238E27FC236}">
                  <a16:creationId xmlns:a16="http://schemas.microsoft.com/office/drawing/2014/main" id="{5EA7C786-63F6-4107-9B7D-6CE2AA87F8E0}"/>
                </a:ext>
              </a:extLst>
            </p:cNvPr>
            <p:cNvSpPr/>
            <p:nvPr userDrawn="1"/>
          </p:nvSpPr>
          <p:spPr>
            <a:xfrm>
              <a:off x="4428430"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dirty="0"/>
            </a:p>
          </p:txBody>
        </p:sp>
        <p:sp>
          <p:nvSpPr>
            <p:cNvPr id="7" name="Freihandform 31">
              <a:extLst>
                <a:ext uri="{FF2B5EF4-FFF2-40B4-BE49-F238E27FC236}">
                  <a16:creationId xmlns:a16="http://schemas.microsoft.com/office/drawing/2014/main" id="{D83BB5C6-2FBD-4CC8-9C8C-93FCB3BB7010}"/>
                </a:ext>
              </a:extLst>
            </p:cNvPr>
            <p:cNvSpPr/>
            <p:nvPr userDrawn="1"/>
          </p:nvSpPr>
          <p:spPr>
            <a:xfrm>
              <a:off x="7992380"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dirty="0"/>
            </a:p>
          </p:txBody>
        </p:sp>
      </p:grpSp>
      <p:grpSp>
        <p:nvGrpSpPr>
          <p:cNvPr id="8" name="Gruppieren 44">
            <a:extLst>
              <a:ext uri="{FF2B5EF4-FFF2-40B4-BE49-F238E27FC236}">
                <a16:creationId xmlns:a16="http://schemas.microsoft.com/office/drawing/2014/main" id="{9D2D9B45-FDFF-4C44-9764-9E309C76FD03}"/>
              </a:ext>
            </a:extLst>
          </p:cNvPr>
          <p:cNvGrpSpPr>
            <a:grpSpLocks/>
          </p:cNvGrpSpPr>
          <p:nvPr/>
        </p:nvGrpSpPr>
        <p:grpSpPr bwMode="auto">
          <a:xfrm>
            <a:off x="576263" y="5160169"/>
            <a:ext cx="7416800" cy="108347"/>
            <a:chOff x="575556" y="5160466"/>
            <a:chExt cx="7416824" cy="108000"/>
          </a:xfrm>
        </p:grpSpPr>
        <p:sp>
          <p:nvSpPr>
            <p:cNvPr id="9" name="Freihandform 33">
              <a:extLst>
                <a:ext uri="{FF2B5EF4-FFF2-40B4-BE49-F238E27FC236}">
                  <a16:creationId xmlns:a16="http://schemas.microsoft.com/office/drawing/2014/main" id="{70EB2EA2-8C65-433D-B2BF-CB09D34A59C2}"/>
                </a:ext>
              </a:extLst>
            </p:cNvPr>
            <p:cNvSpPr/>
            <p:nvPr userDrawn="1"/>
          </p:nvSpPr>
          <p:spPr bwMode="gray">
            <a:xfrm>
              <a:off x="575556"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dirty="0"/>
            </a:p>
          </p:txBody>
        </p:sp>
        <p:sp>
          <p:nvSpPr>
            <p:cNvPr id="10" name="Freihandform 34">
              <a:extLst>
                <a:ext uri="{FF2B5EF4-FFF2-40B4-BE49-F238E27FC236}">
                  <a16:creationId xmlns:a16="http://schemas.microsoft.com/office/drawing/2014/main" id="{7FEB254B-BF5B-4237-BC11-CB468EC4F7EA}"/>
                </a:ext>
              </a:extLst>
            </p:cNvPr>
            <p:cNvSpPr/>
            <p:nvPr userDrawn="1"/>
          </p:nvSpPr>
          <p:spPr bwMode="gray">
            <a:xfrm>
              <a:off x="4139505"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dirty="0"/>
            </a:p>
          </p:txBody>
        </p:sp>
        <p:sp>
          <p:nvSpPr>
            <p:cNvPr id="11" name="Freihandform 37">
              <a:extLst>
                <a:ext uri="{FF2B5EF4-FFF2-40B4-BE49-F238E27FC236}">
                  <a16:creationId xmlns:a16="http://schemas.microsoft.com/office/drawing/2014/main" id="{1FE1634C-9E4A-455F-AD8A-C0C0151A9AB0}"/>
                </a:ext>
              </a:extLst>
            </p:cNvPr>
            <p:cNvSpPr/>
            <p:nvPr userDrawn="1"/>
          </p:nvSpPr>
          <p:spPr bwMode="gray">
            <a:xfrm>
              <a:off x="4428430"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dirty="0"/>
            </a:p>
          </p:txBody>
        </p:sp>
        <p:sp>
          <p:nvSpPr>
            <p:cNvPr id="12" name="Freihandform 40">
              <a:extLst>
                <a:ext uri="{FF2B5EF4-FFF2-40B4-BE49-F238E27FC236}">
                  <a16:creationId xmlns:a16="http://schemas.microsoft.com/office/drawing/2014/main" id="{C40B2807-DCC2-41AF-8B65-636C519DAE04}"/>
                </a:ext>
              </a:extLst>
            </p:cNvPr>
            <p:cNvSpPr/>
            <p:nvPr userDrawn="1"/>
          </p:nvSpPr>
          <p:spPr bwMode="gray">
            <a:xfrm>
              <a:off x="7992380"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dirty="0"/>
            </a:p>
          </p:txBody>
        </p:sp>
      </p:grpSp>
      <p:grpSp>
        <p:nvGrpSpPr>
          <p:cNvPr id="13" name="Gruppieren 7">
            <a:extLst>
              <a:ext uri="{FF2B5EF4-FFF2-40B4-BE49-F238E27FC236}">
                <a16:creationId xmlns:a16="http://schemas.microsoft.com/office/drawing/2014/main" id="{F65D372D-C946-4EEF-A926-6B74D84C6851}"/>
              </a:ext>
            </a:extLst>
          </p:cNvPr>
          <p:cNvGrpSpPr>
            <a:grpSpLocks/>
          </p:cNvGrpSpPr>
          <p:nvPr/>
        </p:nvGrpSpPr>
        <p:grpSpPr bwMode="auto">
          <a:xfrm>
            <a:off x="-166688" y="1087042"/>
            <a:ext cx="144463" cy="3668315"/>
            <a:chOff x="-165953" y="1448781"/>
            <a:chExt cx="144001" cy="4891981"/>
          </a:xfrm>
        </p:grpSpPr>
        <p:sp>
          <p:nvSpPr>
            <p:cNvPr id="14" name="Freihandform 22">
              <a:extLst>
                <a:ext uri="{FF2B5EF4-FFF2-40B4-BE49-F238E27FC236}">
                  <a16:creationId xmlns:a16="http://schemas.microsoft.com/office/drawing/2014/main" id="{282E6A30-7605-4546-9B48-8400441209CF}"/>
                </a:ext>
              </a:extLst>
            </p:cNvPr>
            <p:cNvSpPr/>
            <p:nvPr/>
          </p:nvSpPr>
          <p:spPr bwMode="gray">
            <a:xfrm rot="16200000">
              <a:off x="-93952" y="6268761"/>
              <a:ext cx="0" cy="144001"/>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dirty="0"/>
            </a:p>
          </p:txBody>
        </p:sp>
        <p:sp>
          <p:nvSpPr>
            <p:cNvPr id="15" name="Freihandform 23">
              <a:extLst>
                <a:ext uri="{FF2B5EF4-FFF2-40B4-BE49-F238E27FC236}">
                  <a16:creationId xmlns:a16="http://schemas.microsoft.com/office/drawing/2014/main" id="{ABEF7683-3D97-4402-AF9F-B306A4798478}"/>
                </a:ext>
              </a:extLst>
            </p:cNvPr>
            <p:cNvSpPr/>
            <p:nvPr/>
          </p:nvSpPr>
          <p:spPr bwMode="gray">
            <a:xfrm rot="16200000">
              <a:off x="-93952" y="1664170"/>
              <a:ext cx="0" cy="144001"/>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dirty="0"/>
            </a:p>
          </p:txBody>
        </p:sp>
        <p:sp>
          <p:nvSpPr>
            <p:cNvPr id="16" name="Freihandform 44">
              <a:extLst>
                <a:ext uri="{FF2B5EF4-FFF2-40B4-BE49-F238E27FC236}">
                  <a16:creationId xmlns:a16="http://schemas.microsoft.com/office/drawing/2014/main" id="{BF5CB9E9-8D9A-4D8C-B247-AD9FD72CB07A}"/>
                </a:ext>
              </a:extLst>
            </p:cNvPr>
            <p:cNvSpPr/>
            <p:nvPr userDrawn="1"/>
          </p:nvSpPr>
          <p:spPr bwMode="gray">
            <a:xfrm rot="16200000">
              <a:off x="-93952" y="1376780"/>
              <a:ext cx="0" cy="144001"/>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dirty="0"/>
            </a:p>
          </p:txBody>
        </p:sp>
      </p:grpSp>
      <p:grpSp>
        <p:nvGrpSpPr>
          <p:cNvPr id="17" name="Gruppieren 8">
            <a:extLst>
              <a:ext uri="{FF2B5EF4-FFF2-40B4-BE49-F238E27FC236}">
                <a16:creationId xmlns:a16="http://schemas.microsoft.com/office/drawing/2014/main" id="{EDAA2E08-A259-45B4-B454-050C7A4A51D2}"/>
              </a:ext>
            </a:extLst>
          </p:cNvPr>
          <p:cNvGrpSpPr>
            <a:grpSpLocks/>
          </p:cNvGrpSpPr>
          <p:nvPr/>
        </p:nvGrpSpPr>
        <p:grpSpPr bwMode="auto">
          <a:xfrm>
            <a:off x="9166226" y="1087041"/>
            <a:ext cx="144463" cy="3671888"/>
            <a:chOff x="9166242" y="1448781"/>
            <a:chExt cx="144000" cy="4896542"/>
          </a:xfrm>
        </p:grpSpPr>
        <p:sp>
          <p:nvSpPr>
            <p:cNvPr id="18" name="Freihandform 25">
              <a:extLst>
                <a:ext uri="{FF2B5EF4-FFF2-40B4-BE49-F238E27FC236}">
                  <a16:creationId xmlns:a16="http://schemas.microsoft.com/office/drawing/2014/main" id="{07DB43C5-00BA-463B-BD95-5B3FAF40B52C}"/>
                </a:ext>
              </a:extLst>
            </p:cNvPr>
            <p:cNvSpPr/>
            <p:nvPr userDrawn="1"/>
          </p:nvSpPr>
          <p:spPr>
            <a:xfrm rot="16200000">
              <a:off x="9238242" y="6273322"/>
              <a:ext cx="0" cy="144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dirty="0"/>
            </a:p>
          </p:txBody>
        </p:sp>
        <p:sp>
          <p:nvSpPr>
            <p:cNvPr id="19" name="Freihandform 47">
              <a:extLst>
                <a:ext uri="{FF2B5EF4-FFF2-40B4-BE49-F238E27FC236}">
                  <a16:creationId xmlns:a16="http://schemas.microsoft.com/office/drawing/2014/main" id="{021C1E3A-526A-488E-940A-FD60CC335EE1}"/>
                </a:ext>
              </a:extLst>
            </p:cNvPr>
            <p:cNvSpPr/>
            <p:nvPr userDrawn="1"/>
          </p:nvSpPr>
          <p:spPr>
            <a:xfrm rot="16200000">
              <a:off x="9238242" y="1664158"/>
              <a:ext cx="0" cy="144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dirty="0"/>
            </a:p>
          </p:txBody>
        </p:sp>
        <p:sp>
          <p:nvSpPr>
            <p:cNvPr id="20" name="Freihandform 47">
              <a:extLst>
                <a:ext uri="{FF2B5EF4-FFF2-40B4-BE49-F238E27FC236}">
                  <a16:creationId xmlns:a16="http://schemas.microsoft.com/office/drawing/2014/main" id="{47C7A52D-269B-48D6-95A1-4173CC5E7A41}"/>
                </a:ext>
              </a:extLst>
            </p:cNvPr>
            <p:cNvSpPr/>
            <p:nvPr userDrawn="1"/>
          </p:nvSpPr>
          <p:spPr>
            <a:xfrm rot="16200000">
              <a:off x="9238242" y="1376780"/>
              <a:ext cx="0" cy="144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dirty="0"/>
            </a:p>
          </p:txBody>
        </p:sp>
      </p:grpSp>
      <p:pic>
        <p:nvPicPr>
          <p:cNvPr id="21" name="Picture 12">
            <a:extLst>
              <a:ext uri="{FF2B5EF4-FFF2-40B4-BE49-F238E27FC236}">
                <a16:creationId xmlns:a16="http://schemas.microsoft.com/office/drawing/2014/main" id="{AF6FAB46-F061-415A-968F-F7C9D868E35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black">
          <a:xfrm>
            <a:off x="8183564" y="4849416"/>
            <a:ext cx="750887" cy="82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 name="Picture 408">
            <a:extLst>
              <a:ext uri="{FF2B5EF4-FFF2-40B4-BE49-F238E27FC236}">
                <a16:creationId xmlns:a16="http://schemas.microsoft.com/office/drawing/2014/main" id="{49E89E24-47E7-48AC-A61B-D629E712DDD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black">
          <a:xfrm>
            <a:off x="7205664" y="401242"/>
            <a:ext cx="1728787" cy="1643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Fußzeilenplatzhalter 2">
            <a:extLst>
              <a:ext uri="{FF2B5EF4-FFF2-40B4-BE49-F238E27FC236}">
                <a16:creationId xmlns:a16="http://schemas.microsoft.com/office/drawing/2014/main" id="{5886BE9F-E131-41B5-9A3F-2FE23F517960}"/>
              </a:ext>
            </a:extLst>
          </p:cNvPr>
          <p:cNvSpPr>
            <a:spLocks noGrp="1"/>
          </p:cNvSpPr>
          <p:nvPr>
            <p:ph type="ftr" sz="quarter" idx="10"/>
          </p:nvPr>
        </p:nvSpPr>
        <p:spPr/>
        <p:txBody>
          <a:bodyPr/>
          <a:lstStyle>
            <a:lvl1pPr>
              <a:defRPr/>
            </a:lvl1pPr>
          </a:lstStyle>
          <a:p>
            <a:pPr>
              <a:defRPr/>
            </a:pPr>
            <a:r>
              <a:rPr lang="de-DE"/>
              <a:t>Westnetz GmbH · Name · TT Monat JJJJ</a:t>
            </a:r>
            <a:endParaRPr lang="de-DE" dirty="0"/>
          </a:p>
        </p:txBody>
      </p:sp>
      <p:sp>
        <p:nvSpPr>
          <p:cNvPr id="24" name="Foliennummernplatzhalter 3">
            <a:extLst>
              <a:ext uri="{FF2B5EF4-FFF2-40B4-BE49-F238E27FC236}">
                <a16:creationId xmlns:a16="http://schemas.microsoft.com/office/drawing/2014/main" id="{688C0AEC-9DE1-4CB4-B86F-A06BC484C040}"/>
              </a:ext>
            </a:extLst>
          </p:cNvPr>
          <p:cNvSpPr>
            <a:spLocks noGrp="1"/>
          </p:cNvSpPr>
          <p:nvPr>
            <p:ph type="sldNum" sz="quarter" idx="11"/>
          </p:nvPr>
        </p:nvSpPr>
        <p:spPr/>
        <p:txBody>
          <a:bodyPr/>
          <a:lstStyle>
            <a:lvl1pPr>
              <a:defRPr/>
            </a:lvl1pPr>
          </a:lstStyle>
          <a:p>
            <a:pPr>
              <a:defRPr/>
            </a:pPr>
            <a:fld id="{DC8F0745-153B-42EC-8B91-1B35DCC8FF60}" type="slidenum">
              <a:rPr lang="de-DE" altLang="de-DE"/>
              <a:pPr>
                <a:defRPr/>
              </a:pPr>
              <a:t>‹#›</a:t>
            </a:fld>
            <a:endParaRPr lang="de-DE" altLang="de-DE"/>
          </a:p>
        </p:txBody>
      </p:sp>
    </p:spTree>
    <p:extLst>
      <p:ext uri="{BB962C8B-B14F-4D97-AF65-F5344CB8AC3E}">
        <p14:creationId xmlns:p14="http://schemas.microsoft.com/office/powerpoint/2010/main" val="3448864389"/>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showMasterSp="0" preserve="1" userDrawn="1">
  <p:cSld name="Schlagwort Druck">
    <p:spTree>
      <p:nvGrpSpPr>
        <p:cNvPr id="1" name=""/>
        <p:cNvGrpSpPr/>
        <p:nvPr/>
      </p:nvGrpSpPr>
      <p:grpSpPr>
        <a:xfrm>
          <a:off x="0" y="0"/>
          <a:ext cx="0" cy="0"/>
          <a:chOff x="0" y="0"/>
          <a:chExt cx="0" cy="0"/>
        </a:xfrm>
      </p:grpSpPr>
      <p:graphicFrame>
        <p:nvGraphicFramePr>
          <p:cNvPr id="3" name="Objekt 12" hidden="1">
            <a:extLst>
              <a:ext uri="{FF2B5EF4-FFF2-40B4-BE49-F238E27FC236}">
                <a16:creationId xmlns:a16="http://schemas.microsoft.com/office/drawing/2014/main" id="{E0010B40-2673-4EEB-8289-0A622D407106}"/>
              </a:ext>
            </a:extLst>
          </p:cNvPr>
          <p:cNvGraphicFramePr>
            <a:graphicFrameLocks noChangeAspect="1"/>
          </p:cNvGraphicFramePr>
          <p:nvPr>
            <p:custDataLst>
              <p:tags r:id="rId1"/>
            </p:custDataLst>
          </p:nvPr>
        </p:nvGraphicFramePr>
        <p:xfrm>
          <a:off x="1589" y="1192"/>
          <a:ext cx="1587" cy="2381"/>
        </p:xfrm>
        <a:graphic>
          <a:graphicData uri="http://schemas.openxmlformats.org/presentationml/2006/ole">
            <mc:AlternateContent xmlns:mc="http://schemas.openxmlformats.org/markup-compatibility/2006">
              <mc:Choice xmlns:v="urn:schemas-microsoft-com:vml" Requires="v">
                <p:oleObj name="think-cell Folie" r:id="rId4" imgW="360" imgH="360" progId="TCLayout.ActiveDocument.1">
                  <p:embed/>
                </p:oleObj>
              </mc:Choice>
              <mc:Fallback>
                <p:oleObj name="think-cell Folie" r:id="rId4" imgW="360" imgH="360" progId="TCLayout.ActiveDocument.1">
                  <p:embed/>
                  <p:pic>
                    <p:nvPicPr>
                      <p:cNvPr id="3" name="Objekt 12" hidden="1">
                        <a:extLst>
                          <a:ext uri="{FF2B5EF4-FFF2-40B4-BE49-F238E27FC236}">
                            <a16:creationId xmlns:a16="http://schemas.microsoft.com/office/drawing/2014/main" id="{E0010B40-2673-4EEB-8289-0A622D40710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9" y="1192"/>
                        <a:ext cx="1587" cy="2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4" name="Gruppieren 20">
            <a:extLst>
              <a:ext uri="{FF2B5EF4-FFF2-40B4-BE49-F238E27FC236}">
                <a16:creationId xmlns:a16="http://schemas.microsoft.com/office/drawing/2014/main" id="{E962B533-9B52-40D8-9B6D-E55E23070CF9}"/>
              </a:ext>
            </a:extLst>
          </p:cNvPr>
          <p:cNvGrpSpPr>
            <a:grpSpLocks/>
          </p:cNvGrpSpPr>
          <p:nvPr/>
        </p:nvGrpSpPr>
        <p:grpSpPr bwMode="auto">
          <a:xfrm>
            <a:off x="576263" y="-125016"/>
            <a:ext cx="7416800" cy="108347"/>
            <a:chOff x="575556" y="-124966"/>
            <a:chExt cx="7416824" cy="108000"/>
          </a:xfrm>
        </p:grpSpPr>
        <p:sp>
          <p:nvSpPr>
            <p:cNvPr id="5" name="Freihandform 28">
              <a:extLst>
                <a:ext uri="{FF2B5EF4-FFF2-40B4-BE49-F238E27FC236}">
                  <a16:creationId xmlns:a16="http://schemas.microsoft.com/office/drawing/2014/main" id="{0911036F-9A4A-4792-9D18-C8D59CC9268C}"/>
                </a:ext>
              </a:extLst>
            </p:cNvPr>
            <p:cNvSpPr/>
            <p:nvPr userDrawn="1"/>
          </p:nvSpPr>
          <p:spPr>
            <a:xfrm>
              <a:off x="575556"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dirty="0"/>
            </a:p>
          </p:txBody>
        </p:sp>
        <p:sp>
          <p:nvSpPr>
            <p:cNvPr id="6" name="Freihandform 29">
              <a:extLst>
                <a:ext uri="{FF2B5EF4-FFF2-40B4-BE49-F238E27FC236}">
                  <a16:creationId xmlns:a16="http://schemas.microsoft.com/office/drawing/2014/main" id="{47F8B389-9B3B-45F0-AFDB-56697B26E07D}"/>
                </a:ext>
              </a:extLst>
            </p:cNvPr>
            <p:cNvSpPr/>
            <p:nvPr userDrawn="1"/>
          </p:nvSpPr>
          <p:spPr>
            <a:xfrm>
              <a:off x="4139505"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dirty="0"/>
            </a:p>
          </p:txBody>
        </p:sp>
        <p:sp>
          <p:nvSpPr>
            <p:cNvPr id="7" name="Freihandform 30">
              <a:extLst>
                <a:ext uri="{FF2B5EF4-FFF2-40B4-BE49-F238E27FC236}">
                  <a16:creationId xmlns:a16="http://schemas.microsoft.com/office/drawing/2014/main" id="{48264471-1A34-4248-A392-39661A19795C}"/>
                </a:ext>
              </a:extLst>
            </p:cNvPr>
            <p:cNvSpPr/>
            <p:nvPr userDrawn="1"/>
          </p:nvSpPr>
          <p:spPr>
            <a:xfrm>
              <a:off x="4428430"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dirty="0"/>
            </a:p>
          </p:txBody>
        </p:sp>
        <p:sp>
          <p:nvSpPr>
            <p:cNvPr id="8" name="Freihandform 31">
              <a:extLst>
                <a:ext uri="{FF2B5EF4-FFF2-40B4-BE49-F238E27FC236}">
                  <a16:creationId xmlns:a16="http://schemas.microsoft.com/office/drawing/2014/main" id="{4FFAAE07-B610-4D4B-879B-29B051255051}"/>
                </a:ext>
              </a:extLst>
            </p:cNvPr>
            <p:cNvSpPr/>
            <p:nvPr userDrawn="1"/>
          </p:nvSpPr>
          <p:spPr>
            <a:xfrm>
              <a:off x="7992380"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dirty="0"/>
            </a:p>
          </p:txBody>
        </p:sp>
      </p:grpSp>
      <p:grpSp>
        <p:nvGrpSpPr>
          <p:cNvPr id="9" name="Gruppieren 44">
            <a:extLst>
              <a:ext uri="{FF2B5EF4-FFF2-40B4-BE49-F238E27FC236}">
                <a16:creationId xmlns:a16="http://schemas.microsoft.com/office/drawing/2014/main" id="{0629C274-989E-42F9-9BD2-F39A0DE44464}"/>
              </a:ext>
            </a:extLst>
          </p:cNvPr>
          <p:cNvGrpSpPr>
            <a:grpSpLocks/>
          </p:cNvGrpSpPr>
          <p:nvPr/>
        </p:nvGrpSpPr>
        <p:grpSpPr bwMode="auto">
          <a:xfrm>
            <a:off x="576263" y="5160169"/>
            <a:ext cx="7416800" cy="108347"/>
            <a:chOff x="575556" y="5160466"/>
            <a:chExt cx="7416824" cy="108000"/>
          </a:xfrm>
        </p:grpSpPr>
        <p:sp>
          <p:nvSpPr>
            <p:cNvPr id="10" name="Freihandform 33">
              <a:extLst>
                <a:ext uri="{FF2B5EF4-FFF2-40B4-BE49-F238E27FC236}">
                  <a16:creationId xmlns:a16="http://schemas.microsoft.com/office/drawing/2014/main" id="{F50B5D60-FEDE-4B1B-9E83-1A446F31B631}"/>
                </a:ext>
              </a:extLst>
            </p:cNvPr>
            <p:cNvSpPr/>
            <p:nvPr userDrawn="1"/>
          </p:nvSpPr>
          <p:spPr bwMode="gray">
            <a:xfrm>
              <a:off x="575556"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dirty="0"/>
            </a:p>
          </p:txBody>
        </p:sp>
        <p:sp>
          <p:nvSpPr>
            <p:cNvPr id="11" name="Freihandform 34">
              <a:extLst>
                <a:ext uri="{FF2B5EF4-FFF2-40B4-BE49-F238E27FC236}">
                  <a16:creationId xmlns:a16="http://schemas.microsoft.com/office/drawing/2014/main" id="{3D4AAC73-B239-441B-8CF6-9F07FBDDC2A4}"/>
                </a:ext>
              </a:extLst>
            </p:cNvPr>
            <p:cNvSpPr/>
            <p:nvPr userDrawn="1"/>
          </p:nvSpPr>
          <p:spPr bwMode="gray">
            <a:xfrm>
              <a:off x="4139505"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dirty="0"/>
            </a:p>
          </p:txBody>
        </p:sp>
        <p:sp>
          <p:nvSpPr>
            <p:cNvPr id="12" name="Freihandform 37">
              <a:extLst>
                <a:ext uri="{FF2B5EF4-FFF2-40B4-BE49-F238E27FC236}">
                  <a16:creationId xmlns:a16="http://schemas.microsoft.com/office/drawing/2014/main" id="{7CDD5DAC-2C1E-4491-8194-F0C9918A84C2}"/>
                </a:ext>
              </a:extLst>
            </p:cNvPr>
            <p:cNvSpPr/>
            <p:nvPr userDrawn="1"/>
          </p:nvSpPr>
          <p:spPr bwMode="gray">
            <a:xfrm>
              <a:off x="4428430"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dirty="0"/>
            </a:p>
          </p:txBody>
        </p:sp>
        <p:sp>
          <p:nvSpPr>
            <p:cNvPr id="13" name="Freihandform 40">
              <a:extLst>
                <a:ext uri="{FF2B5EF4-FFF2-40B4-BE49-F238E27FC236}">
                  <a16:creationId xmlns:a16="http://schemas.microsoft.com/office/drawing/2014/main" id="{3402762B-0E1E-46FB-B6C5-0C987133CB8E}"/>
                </a:ext>
              </a:extLst>
            </p:cNvPr>
            <p:cNvSpPr/>
            <p:nvPr userDrawn="1"/>
          </p:nvSpPr>
          <p:spPr bwMode="gray">
            <a:xfrm>
              <a:off x="7992380"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dirty="0"/>
            </a:p>
          </p:txBody>
        </p:sp>
      </p:grpSp>
      <p:grpSp>
        <p:nvGrpSpPr>
          <p:cNvPr id="14" name="Gruppieren 7">
            <a:extLst>
              <a:ext uri="{FF2B5EF4-FFF2-40B4-BE49-F238E27FC236}">
                <a16:creationId xmlns:a16="http://schemas.microsoft.com/office/drawing/2014/main" id="{2BE83FB5-DEBD-4AEE-9736-2E647A4ED5DB}"/>
              </a:ext>
            </a:extLst>
          </p:cNvPr>
          <p:cNvGrpSpPr>
            <a:grpSpLocks/>
          </p:cNvGrpSpPr>
          <p:nvPr/>
        </p:nvGrpSpPr>
        <p:grpSpPr bwMode="auto">
          <a:xfrm>
            <a:off x="-166688" y="1087042"/>
            <a:ext cx="144463" cy="3668315"/>
            <a:chOff x="-165953" y="1448781"/>
            <a:chExt cx="144001" cy="4891981"/>
          </a:xfrm>
        </p:grpSpPr>
        <p:sp>
          <p:nvSpPr>
            <p:cNvPr id="15" name="Freihandform 22">
              <a:extLst>
                <a:ext uri="{FF2B5EF4-FFF2-40B4-BE49-F238E27FC236}">
                  <a16:creationId xmlns:a16="http://schemas.microsoft.com/office/drawing/2014/main" id="{D4BF7A37-5DE9-4E48-A759-7CB0B743FB7C}"/>
                </a:ext>
              </a:extLst>
            </p:cNvPr>
            <p:cNvSpPr/>
            <p:nvPr/>
          </p:nvSpPr>
          <p:spPr bwMode="gray">
            <a:xfrm rot="16200000">
              <a:off x="-93952" y="6268761"/>
              <a:ext cx="0" cy="144001"/>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dirty="0"/>
            </a:p>
          </p:txBody>
        </p:sp>
        <p:sp>
          <p:nvSpPr>
            <p:cNvPr id="16" name="Freihandform 23">
              <a:extLst>
                <a:ext uri="{FF2B5EF4-FFF2-40B4-BE49-F238E27FC236}">
                  <a16:creationId xmlns:a16="http://schemas.microsoft.com/office/drawing/2014/main" id="{F8837673-71D1-4E91-85DC-EEC0D5D941A0}"/>
                </a:ext>
              </a:extLst>
            </p:cNvPr>
            <p:cNvSpPr/>
            <p:nvPr/>
          </p:nvSpPr>
          <p:spPr bwMode="gray">
            <a:xfrm rot="16200000">
              <a:off x="-93952" y="1664170"/>
              <a:ext cx="0" cy="144001"/>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dirty="0"/>
            </a:p>
          </p:txBody>
        </p:sp>
        <p:sp>
          <p:nvSpPr>
            <p:cNvPr id="17" name="Freihandform 44">
              <a:extLst>
                <a:ext uri="{FF2B5EF4-FFF2-40B4-BE49-F238E27FC236}">
                  <a16:creationId xmlns:a16="http://schemas.microsoft.com/office/drawing/2014/main" id="{AE0198A2-4BC4-425E-9669-A0CD265E8488}"/>
                </a:ext>
              </a:extLst>
            </p:cNvPr>
            <p:cNvSpPr/>
            <p:nvPr userDrawn="1"/>
          </p:nvSpPr>
          <p:spPr bwMode="gray">
            <a:xfrm rot="16200000">
              <a:off x="-93952" y="1376780"/>
              <a:ext cx="0" cy="144001"/>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dirty="0"/>
            </a:p>
          </p:txBody>
        </p:sp>
      </p:grpSp>
      <p:grpSp>
        <p:nvGrpSpPr>
          <p:cNvPr id="18" name="Gruppieren 8">
            <a:extLst>
              <a:ext uri="{FF2B5EF4-FFF2-40B4-BE49-F238E27FC236}">
                <a16:creationId xmlns:a16="http://schemas.microsoft.com/office/drawing/2014/main" id="{039522FE-013B-46E3-9604-3DB21FE1B09E}"/>
              </a:ext>
            </a:extLst>
          </p:cNvPr>
          <p:cNvGrpSpPr>
            <a:grpSpLocks/>
          </p:cNvGrpSpPr>
          <p:nvPr/>
        </p:nvGrpSpPr>
        <p:grpSpPr bwMode="auto">
          <a:xfrm>
            <a:off x="9166226" y="1087041"/>
            <a:ext cx="144463" cy="3671888"/>
            <a:chOff x="9166242" y="1448781"/>
            <a:chExt cx="144000" cy="4896542"/>
          </a:xfrm>
        </p:grpSpPr>
        <p:sp>
          <p:nvSpPr>
            <p:cNvPr id="19" name="Freihandform 25">
              <a:extLst>
                <a:ext uri="{FF2B5EF4-FFF2-40B4-BE49-F238E27FC236}">
                  <a16:creationId xmlns:a16="http://schemas.microsoft.com/office/drawing/2014/main" id="{1EB9D464-BDCD-471B-8407-4BA8FD3C395F}"/>
                </a:ext>
              </a:extLst>
            </p:cNvPr>
            <p:cNvSpPr/>
            <p:nvPr userDrawn="1"/>
          </p:nvSpPr>
          <p:spPr>
            <a:xfrm rot="16200000">
              <a:off x="9238242" y="6273322"/>
              <a:ext cx="0" cy="144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dirty="0"/>
            </a:p>
          </p:txBody>
        </p:sp>
        <p:sp>
          <p:nvSpPr>
            <p:cNvPr id="20" name="Freihandform 47">
              <a:extLst>
                <a:ext uri="{FF2B5EF4-FFF2-40B4-BE49-F238E27FC236}">
                  <a16:creationId xmlns:a16="http://schemas.microsoft.com/office/drawing/2014/main" id="{20ADC077-F219-4E59-8185-49395FA5BAE9}"/>
                </a:ext>
              </a:extLst>
            </p:cNvPr>
            <p:cNvSpPr/>
            <p:nvPr userDrawn="1"/>
          </p:nvSpPr>
          <p:spPr>
            <a:xfrm rot="16200000">
              <a:off x="9238242" y="1664158"/>
              <a:ext cx="0" cy="144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dirty="0"/>
            </a:p>
          </p:txBody>
        </p:sp>
        <p:sp>
          <p:nvSpPr>
            <p:cNvPr id="21" name="Freihandform 47">
              <a:extLst>
                <a:ext uri="{FF2B5EF4-FFF2-40B4-BE49-F238E27FC236}">
                  <a16:creationId xmlns:a16="http://schemas.microsoft.com/office/drawing/2014/main" id="{F1CC0DBF-BDDC-4980-8AA6-3631A63165C0}"/>
                </a:ext>
              </a:extLst>
            </p:cNvPr>
            <p:cNvSpPr/>
            <p:nvPr userDrawn="1"/>
          </p:nvSpPr>
          <p:spPr>
            <a:xfrm rot="16200000">
              <a:off x="9238242" y="1376780"/>
              <a:ext cx="0" cy="144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dirty="0"/>
            </a:p>
          </p:txBody>
        </p:sp>
      </p:grpSp>
      <p:pic>
        <p:nvPicPr>
          <p:cNvPr id="22" name="Picture 12">
            <a:extLst>
              <a:ext uri="{FF2B5EF4-FFF2-40B4-BE49-F238E27FC236}">
                <a16:creationId xmlns:a16="http://schemas.microsoft.com/office/drawing/2014/main" id="{0B7FFF45-52A4-41C8-855A-E5287131665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black">
          <a:xfrm>
            <a:off x="8183564" y="4849416"/>
            <a:ext cx="750887" cy="82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 name="Picture 408">
            <a:extLst>
              <a:ext uri="{FF2B5EF4-FFF2-40B4-BE49-F238E27FC236}">
                <a16:creationId xmlns:a16="http://schemas.microsoft.com/office/drawing/2014/main" id="{B2249D71-05BD-48DB-AB4E-1306E235BE7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black">
          <a:xfrm>
            <a:off x="7205664" y="401242"/>
            <a:ext cx="1728787" cy="1643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4" name="Objekt 26" hidden="1">
            <a:extLst>
              <a:ext uri="{FF2B5EF4-FFF2-40B4-BE49-F238E27FC236}">
                <a16:creationId xmlns:a16="http://schemas.microsoft.com/office/drawing/2014/main" id="{B443B4C7-996F-4BBB-9C6F-699B61A06300}"/>
              </a:ext>
            </a:extLst>
          </p:cNvPr>
          <p:cNvGraphicFramePr>
            <a:graphicFrameLocks noChangeAspect="1"/>
          </p:cNvGraphicFramePr>
          <p:nvPr userDrawn="1">
            <p:custDataLst>
              <p:tags r:id="rId2"/>
            </p:custDataLst>
          </p:nvPr>
        </p:nvGraphicFramePr>
        <p:xfrm>
          <a:off x="1589" y="1192"/>
          <a:ext cx="1587" cy="2381"/>
        </p:xfrm>
        <a:graphic>
          <a:graphicData uri="http://schemas.openxmlformats.org/presentationml/2006/ole">
            <mc:AlternateContent xmlns:mc="http://schemas.openxmlformats.org/markup-compatibility/2006">
              <mc:Choice xmlns:v="urn:schemas-microsoft-com:vml" Requires="v">
                <p:oleObj name="think-cell Folie" r:id="rId8" imgW="360" imgH="360" progId="TCLayout.ActiveDocument.1">
                  <p:embed/>
                </p:oleObj>
              </mc:Choice>
              <mc:Fallback>
                <p:oleObj name="think-cell Folie" r:id="rId8" imgW="360" imgH="360" progId="TCLayout.ActiveDocument.1">
                  <p:embed/>
                  <p:pic>
                    <p:nvPicPr>
                      <p:cNvPr id="24" name="Objekt 26" hidden="1">
                        <a:extLst>
                          <a:ext uri="{FF2B5EF4-FFF2-40B4-BE49-F238E27FC236}">
                            <a16:creationId xmlns:a16="http://schemas.microsoft.com/office/drawing/2014/main" id="{B443B4C7-996F-4BBB-9C6F-699B61A0630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9" y="1192"/>
                        <a:ext cx="1587" cy="2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Titel 1"/>
          <p:cNvSpPr>
            <a:spLocks noGrp="1"/>
          </p:cNvSpPr>
          <p:nvPr>
            <p:ph type="title"/>
          </p:nvPr>
        </p:nvSpPr>
        <p:spPr bwMode="black">
          <a:xfrm>
            <a:off x="1150939" y="1773375"/>
            <a:ext cx="6842125" cy="3573286"/>
          </a:xfrm>
        </p:spPr>
        <p:txBody>
          <a:bodyPr rtlCol="0"/>
          <a:lstStyle>
            <a:lvl1pPr algn="ctr">
              <a:defRPr lang="de-DE" sz="6450" b="0" cap="all" spc="225" baseline="0" dirty="0">
                <a:solidFill>
                  <a:srgbClr val="C81E82"/>
                </a:solidFill>
              </a:defRPr>
            </a:lvl1pPr>
          </a:lstStyle>
          <a:p>
            <a:pPr lvl="0"/>
            <a:r>
              <a:rPr lang="de-DE" noProof="0"/>
              <a:t>Titelmasterformat durch Klicken bearbeiten</a:t>
            </a:r>
            <a:endParaRPr lang="de-DE" noProof="0" dirty="0"/>
          </a:p>
        </p:txBody>
      </p:sp>
    </p:spTree>
    <p:extLst>
      <p:ext uri="{BB962C8B-B14F-4D97-AF65-F5344CB8AC3E}">
        <p14:creationId xmlns:p14="http://schemas.microsoft.com/office/powerpoint/2010/main" val="1143178235"/>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showMasterSp="0" preserve="1" userDrawn="1">
  <p:cSld name="Schlagwort Bildschirm">
    <p:bg>
      <p:bgPr>
        <a:solidFill>
          <a:srgbClr val="143C8C"/>
        </a:solidFill>
        <a:effectLst/>
      </p:bgPr>
    </p:bg>
    <p:spTree>
      <p:nvGrpSpPr>
        <p:cNvPr id="1" name=""/>
        <p:cNvGrpSpPr/>
        <p:nvPr/>
      </p:nvGrpSpPr>
      <p:grpSpPr>
        <a:xfrm>
          <a:off x="0" y="0"/>
          <a:ext cx="0" cy="0"/>
          <a:chOff x="0" y="0"/>
          <a:chExt cx="0" cy="0"/>
        </a:xfrm>
      </p:grpSpPr>
      <p:graphicFrame>
        <p:nvGraphicFramePr>
          <p:cNvPr id="3" name="Objekt 26" hidden="1">
            <a:extLst>
              <a:ext uri="{FF2B5EF4-FFF2-40B4-BE49-F238E27FC236}">
                <a16:creationId xmlns:a16="http://schemas.microsoft.com/office/drawing/2014/main" id="{A763E3BB-3971-4DB6-82B4-A30993FB9326}"/>
              </a:ext>
            </a:extLst>
          </p:cNvPr>
          <p:cNvGraphicFramePr>
            <a:graphicFrameLocks noChangeAspect="1"/>
          </p:cNvGraphicFramePr>
          <p:nvPr userDrawn="1">
            <p:custDataLst>
              <p:tags r:id="rId1"/>
            </p:custDataLst>
          </p:nvPr>
        </p:nvGraphicFramePr>
        <p:xfrm>
          <a:off x="1589" y="1192"/>
          <a:ext cx="1587" cy="2381"/>
        </p:xfrm>
        <a:graphic>
          <a:graphicData uri="http://schemas.openxmlformats.org/presentationml/2006/ole">
            <mc:AlternateContent xmlns:mc="http://schemas.openxmlformats.org/markup-compatibility/2006">
              <mc:Choice xmlns:v="urn:schemas-microsoft-com:vml" Requires="v">
                <p:oleObj name="think-cell Folie" r:id="rId3" imgW="360" imgH="360" progId="TCLayout.ActiveDocument.1">
                  <p:embed/>
                </p:oleObj>
              </mc:Choice>
              <mc:Fallback>
                <p:oleObj name="think-cell Folie" r:id="rId3" imgW="360" imgH="360" progId="TCLayout.ActiveDocument.1">
                  <p:embed/>
                  <p:pic>
                    <p:nvPicPr>
                      <p:cNvPr id="3" name="Objekt 26" hidden="1">
                        <a:extLst>
                          <a:ext uri="{FF2B5EF4-FFF2-40B4-BE49-F238E27FC236}">
                            <a16:creationId xmlns:a16="http://schemas.microsoft.com/office/drawing/2014/main" id="{A763E3BB-3971-4DB6-82B4-A30993FB932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9" y="1192"/>
                        <a:ext cx="1587" cy="2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4" name="Gruppieren 27">
            <a:extLst>
              <a:ext uri="{FF2B5EF4-FFF2-40B4-BE49-F238E27FC236}">
                <a16:creationId xmlns:a16="http://schemas.microsoft.com/office/drawing/2014/main" id="{C0EAC67E-A53D-48D4-BD8D-CA08506CDCD6}"/>
              </a:ext>
            </a:extLst>
          </p:cNvPr>
          <p:cNvGrpSpPr>
            <a:grpSpLocks/>
          </p:cNvGrpSpPr>
          <p:nvPr userDrawn="1"/>
        </p:nvGrpSpPr>
        <p:grpSpPr bwMode="auto">
          <a:xfrm>
            <a:off x="576263" y="-125016"/>
            <a:ext cx="7416800" cy="108347"/>
            <a:chOff x="575556" y="-124966"/>
            <a:chExt cx="7416824" cy="108000"/>
          </a:xfrm>
        </p:grpSpPr>
        <p:sp>
          <p:nvSpPr>
            <p:cNvPr id="5" name="Freihandform 28">
              <a:extLst>
                <a:ext uri="{FF2B5EF4-FFF2-40B4-BE49-F238E27FC236}">
                  <a16:creationId xmlns:a16="http://schemas.microsoft.com/office/drawing/2014/main" id="{945F30E3-A08B-4CF0-9090-11EF781B99A9}"/>
                </a:ext>
              </a:extLst>
            </p:cNvPr>
            <p:cNvSpPr/>
            <p:nvPr userDrawn="1"/>
          </p:nvSpPr>
          <p:spPr>
            <a:xfrm>
              <a:off x="575556"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dirty="0"/>
            </a:p>
          </p:txBody>
        </p:sp>
        <p:sp>
          <p:nvSpPr>
            <p:cNvPr id="6" name="Freihandform 29">
              <a:extLst>
                <a:ext uri="{FF2B5EF4-FFF2-40B4-BE49-F238E27FC236}">
                  <a16:creationId xmlns:a16="http://schemas.microsoft.com/office/drawing/2014/main" id="{AD446D9F-6326-4B2E-9511-B40DA1AC7260}"/>
                </a:ext>
              </a:extLst>
            </p:cNvPr>
            <p:cNvSpPr/>
            <p:nvPr userDrawn="1"/>
          </p:nvSpPr>
          <p:spPr>
            <a:xfrm>
              <a:off x="4139505"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dirty="0"/>
            </a:p>
          </p:txBody>
        </p:sp>
        <p:sp>
          <p:nvSpPr>
            <p:cNvPr id="7" name="Freihandform 30">
              <a:extLst>
                <a:ext uri="{FF2B5EF4-FFF2-40B4-BE49-F238E27FC236}">
                  <a16:creationId xmlns:a16="http://schemas.microsoft.com/office/drawing/2014/main" id="{86542B7D-6548-4E61-AC4A-B73C718C3B11}"/>
                </a:ext>
              </a:extLst>
            </p:cNvPr>
            <p:cNvSpPr/>
            <p:nvPr userDrawn="1"/>
          </p:nvSpPr>
          <p:spPr>
            <a:xfrm>
              <a:off x="4428430"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dirty="0"/>
            </a:p>
          </p:txBody>
        </p:sp>
        <p:sp>
          <p:nvSpPr>
            <p:cNvPr id="8" name="Freihandform 31">
              <a:extLst>
                <a:ext uri="{FF2B5EF4-FFF2-40B4-BE49-F238E27FC236}">
                  <a16:creationId xmlns:a16="http://schemas.microsoft.com/office/drawing/2014/main" id="{AFBF4AC8-7A23-4943-AF6A-00655B20CB21}"/>
                </a:ext>
              </a:extLst>
            </p:cNvPr>
            <p:cNvSpPr/>
            <p:nvPr userDrawn="1"/>
          </p:nvSpPr>
          <p:spPr>
            <a:xfrm>
              <a:off x="7992380"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dirty="0"/>
            </a:p>
          </p:txBody>
        </p:sp>
      </p:grpSp>
      <p:grpSp>
        <p:nvGrpSpPr>
          <p:cNvPr id="9" name="Gruppieren 32">
            <a:extLst>
              <a:ext uri="{FF2B5EF4-FFF2-40B4-BE49-F238E27FC236}">
                <a16:creationId xmlns:a16="http://schemas.microsoft.com/office/drawing/2014/main" id="{F50008B9-E173-4BB4-8539-BFC0807D53D9}"/>
              </a:ext>
            </a:extLst>
          </p:cNvPr>
          <p:cNvGrpSpPr>
            <a:grpSpLocks/>
          </p:cNvGrpSpPr>
          <p:nvPr userDrawn="1"/>
        </p:nvGrpSpPr>
        <p:grpSpPr bwMode="auto">
          <a:xfrm>
            <a:off x="576263" y="5160169"/>
            <a:ext cx="7416800" cy="108347"/>
            <a:chOff x="575556" y="5160466"/>
            <a:chExt cx="7416824" cy="108000"/>
          </a:xfrm>
        </p:grpSpPr>
        <p:sp>
          <p:nvSpPr>
            <p:cNvPr id="10" name="Freihandform 33">
              <a:extLst>
                <a:ext uri="{FF2B5EF4-FFF2-40B4-BE49-F238E27FC236}">
                  <a16:creationId xmlns:a16="http://schemas.microsoft.com/office/drawing/2014/main" id="{441A7C34-2C58-43FD-B27B-6196573B5D19}"/>
                </a:ext>
              </a:extLst>
            </p:cNvPr>
            <p:cNvSpPr/>
            <p:nvPr userDrawn="1"/>
          </p:nvSpPr>
          <p:spPr bwMode="gray">
            <a:xfrm>
              <a:off x="575556"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dirty="0"/>
            </a:p>
          </p:txBody>
        </p:sp>
        <p:sp>
          <p:nvSpPr>
            <p:cNvPr id="11" name="Freihandform 34">
              <a:extLst>
                <a:ext uri="{FF2B5EF4-FFF2-40B4-BE49-F238E27FC236}">
                  <a16:creationId xmlns:a16="http://schemas.microsoft.com/office/drawing/2014/main" id="{F501DE84-C6EF-43FF-80EA-D6E50A1EACEE}"/>
                </a:ext>
              </a:extLst>
            </p:cNvPr>
            <p:cNvSpPr/>
            <p:nvPr userDrawn="1"/>
          </p:nvSpPr>
          <p:spPr bwMode="gray">
            <a:xfrm>
              <a:off x="4139505"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dirty="0"/>
            </a:p>
          </p:txBody>
        </p:sp>
        <p:sp>
          <p:nvSpPr>
            <p:cNvPr id="12" name="Freihandform 37">
              <a:extLst>
                <a:ext uri="{FF2B5EF4-FFF2-40B4-BE49-F238E27FC236}">
                  <a16:creationId xmlns:a16="http://schemas.microsoft.com/office/drawing/2014/main" id="{B33DB1A9-E9E8-40CF-AF6C-B930B6430722}"/>
                </a:ext>
              </a:extLst>
            </p:cNvPr>
            <p:cNvSpPr/>
            <p:nvPr userDrawn="1"/>
          </p:nvSpPr>
          <p:spPr bwMode="gray">
            <a:xfrm>
              <a:off x="4428430"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dirty="0"/>
            </a:p>
          </p:txBody>
        </p:sp>
        <p:sp>
          <p:nvSpPr>
            <p:cNvPr id="13" name="Freihandform 40">
              <a:extLst>
                <a:ext uri="{FF2B5EF4-FFF2-40B4-BE49-F238E27FC236}">
                  <a16:creationId xmlns:a16="http://schemas.microsoft.com/office/drawing/2014/main" id="{F42B6660-80EA-4531-B215-ECB53FCE434D}"/>
                </a:ext>
              </a:extLst>
            </p:cNvPr>
            <p:cNvSpPr/>
            <p:nvPr userDrawn="1"/>
          </p:nvSpPr>
          <p:spPr bwMode="gray">
            <a:xfrm>
              <a:off x="7992380"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dirty="0"/>
            </a:p>
          </p:txBody>
        </p:sp>
      </p:grpSp>
      <p:grpSp>
        <p:nvGrpSpPr>
          <p:cNvPr id="14" name="Gruppieren 41">
            <a:extLst>
              <a:ext uri="{FF2B5EF4-FFF2-40B4-BE49-F238E27FC236}">
                <a16:creationId xmlns:a16="http://schemas.microsoft.com/office/drawing/2014/main" id="{C1EA36BF-8BE4-4FF0-90B4-0330FB9361ED}"/>
              </a:ext>
            </a:extLst>
          </p:cNvPr>
          <p:cNvGrpSpPr>
            <a:grpSpLocks/>
          </p:cNvGrpSpPr>
          <p:nvPr userDrawn="1"/>
        </p:nvGrpSpPr>
        <p:grpSpPr bwMode="auto">
          <a:xfrm>
            <a:off x="-166688" y="1087042"/>
            <a:ext cx="144463" cy="3668315"/>
            <a:chOff x="-165953" y="1448781"/>
            <a:chExt cx="144001" cy="4891981"/>
          </a:xfrm>
        </p:grpSpPr>
        <p:sp>
          <p:nvSpPr>
            <p:cNvPr id="15" name="Freihandform 22">
              <a:extLst>
                <a:ext uri="{FF2B5EF4-FFF2-40B4-BE49-F238E27FC236}">
                  <a16:creationId xmlns:a16="http://schemas.microsoft.com/office/drawing/2014/main" id="{DC55B386-66F8-4170-8768-3814000CDB82}"/>
                </a:ext>
              </a:extLst>
            </p:cNvPr>
            <p:cNvSpPr/>
            <p:nvPr/>
          </p:nvSpPr>
          <p:spPr bwMode="gray">
            <a:xfrm rot="16200000">
              <a:off x="-93952" y="6268761"/>
              <a:ext cx="0" cy="144001"/>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dirty="0"/>
            </a:p>
          </p:txBody>
        </p:sp>
        <p:sp>
          <p:nvSpPr>
            <p:cNvPr id="16" name="Freihandform 23">
              <a:extLst>
                <a:ext uri="{FF2B5EF4-FFF2-40B4-BE49-F238E27FC236}">
                  <a16:creationId xmlns:a16="http://schemas.microsoft.com/office/drawing/2014/main" id="{9EC1DDCE-59D3-4CD8-8D8A-E58782137D15}"/>
                </a:ext>
              </a:extLst>
            </p:cNvPr>
            <p:cNvSpPr/>
            <p:nvPr/>
          </p:nvSpPr>
          <p:spPr bwMode="gray">
            <a:xfrm rot="16200000">
              <a:off x="-93952" y="1664170"/>
              <a:ext cx="0" cy="144001"/>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dirty="0"/>
            </a:p>
          </p:txBody>
        </p:sp>
        <p:sp>
          <p:nvSpPr>
            <p:cNvPr id="17" name="Freihandform 44">
              <a:extLst>
                <a:ext uri="{FF2B5EF4-FFF2-40B4-BE49-F238E27FC236}">
                  <a16:creationId xmlns:a16="http://schemas.microsoft.com/office/drawing/2014/main" id="{DB6BF16E-471B-439E-94B2-C952F20FEB6D}"/>
                </a:ext>
              </a:extLst>
            </p:cNvPr>
            <p:cNvSpPr/>
            <p:nvPr userDrawn="1"/>
          </p:nvSpPr>
          <p:spPr bwMode="gray">
            <a:xfrm rot="16200000">
              <a:off x="-93952" y="1376780"/>
              <a:ext cx="0" cy="144001"/>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dirty="0"/>
            </a:p>
          </p:txBody>
        </p:sp>
      </p:grpSp>
      <p:grpSp>
        <p:nvGrpSpPr>
          <p:cNvPr id="18" name="Gruppieren 46">
            <a:extLst>
              <a:ext uri="{FF2B5EF4-FFF2-40B4-BE49-F238E27FC236}">
                <a16:creationId xmlns:a16="http://schemas.microsoft.com/office/drawing/2014/main" id="{DA980EE6-8236-4BD9-81E5-8641456778FC}"/>
              </a:ext>
            </a:extLst>
          </p:cNvPr>
          <p:cNvGrpSpPr>
            <a:grpSpLocks/>
          </p:cNvGrpSpPr>
          <p:nvPr userDrawn="1"/>
        </p:nvGrpSpPr>
        <p:grpSpPr bwMode="auto">
          <a:xfrm>
            <a:off x="9166226" y="1087041"/>
            <a:ext cx="144463" cy="3671888"/>
            <a:chOff x="9166242" y="1448781"/>
            <a:chExt cx="144000" cy="4896542"/>
          </a:xfrm>
        </p:grpSpPr>
        <p:sp>
          <p:nvSpPr>
            <p:cNvPr id="19" name="Freihandform 25">
              <a:extLst>
                <a:ext uri="{FF2B5EF4-FFF2-40B4-BE49-F238E27FC236}">
                  <a16:creationId xmlns:a16="http://schemas.microsoft.com/office/drawing/2014/main" id="{2E1D2194-25F3-46C6-BFAF-7DF57A6A93D3}"/>
                </a:ext>
              </a:extLst>
            </p:cNvPr>
            <p:cNvSpPr/>
            <p:nvPr userDrawn="1"/>
          </p:nvSpPr>
          <p:spPr>
            <a:xfrm rot="16200000">
              <a:off x="9238242" y="6273322"/>
              <a:ext cx="0" cy="144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dirty="0"/>
            </a:p>
          </p:txBody>
        </p:sp>
        <p:sp>
          <p:nvSpPr>
            <p:cNvPr id="20" name="Freihandform 47">
              <a:extLst>
                <a:ext uri="{FF2B5EF4-FFF2-40B4-BE49-F238E27FC236}">
                  <a16:creationId xmlns:a16="http://schemas.microsoft.com/office/drawing/2014/main" id="{70889213-2E33-4204-90BD-DBDE12DDDBA4}"/>
                </a:ext>
              </a:extLst>
            </p:cNvPr>
            <p:cNvSpPr/>
            <p:nvPr userDrawn="1"/>
          </p:nvSpPr>
          <p:spPr>
            <a:xfrm rot="16200000">
              <a:off x="9238242" y="1664158"/>
              <a:ext cx="0" cy="144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dirty="0"/>
            </a:p>
          </p:txBody>
        </p:sp>
        <p:sp>
          <p:nvSpPr>
            <p:cNvPr id="21" name="Freihandform 47">
              <a:extLst>
                <a:ext uri="{FF2B5EF4-FFF2-40B4-BE49-F238E27FC236}">
                  <a16:creationId xmlns:a16="http://schemas.microsoft.com/office/drawing/2014/main" id="{12CD7744-36CB-4AA6-B913-B8F2420B5BA1}"/>
                </a:ext>
              </a:extLst>
            </p:cNvPr>
            <p:cNvSpPr/>
            <p:nvPr userDrawn="1"/>
          </p:nvSpPr>
          <p:spPr>
            <a:xfrm rot="16200000">
              <a:off x="9238242" y="1376780"/>
              <a:ext cx="0" cy="144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dirty="0"/>
            </a:p>
          </p:txBody>
        </p:sp>
      </p:grpSp>
      <p:pic>
        <p:nvPicPr>
          <p:cNvPr id="22" name="Picture 313">
            <a:extLst>
              <a:ext uri="{FF2B5EF4-FFF2-40B4-BE49-F238E27FC236}">
                <a16:creationId xmlns:a16="http://schemas.microsoft.com/office/drawing/2014/main" id="{29537B63-A80F-4550-B03E-0B0F2A01DF2D}"/>
              </a:ext>
            </a:extLst>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black">
          <a:xfrm>
            <a:off x="7207250" y="402432"/>
            <a:ext cx="1727200" cy="1643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 name="Picture 2">
            <a:extLst>
              <a:ext uri="{FF2B5EF4-FFF2-40B4-BE49-F238E27FC236}">
                <a16:creationId xmlns:a16="http://schemas.microsoft.com/office/drawing/2014/main" id="{8B39BA77-9322-4A57-867F-AB82FE6FA603}"/>
              </a:ext>
            </a:extLst>
          </p:cNvPr>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black">
          <a:xfrm>
            <a:off x="8183564" y="4849416"/>
            <a:ext cx="750887" cy="82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el 1"/>
          <p:cNvSpPr>
            <a:spLocks noGrp="1"/>
          </p:cNvSpPr>
          <p:nvPr>
            <p:ph type="title"/>
          </p:nvPr>
        </p:nvSpPr>
        <p:spPr bwMode="black">
          <a:xfrm>
            <a:off x="1150939" y="1773375"/>
            <a:ext cx="6842125" cy="3573286"/>
          </a:xfrm>
        </p:spPr>
        <p:txBody>
          <a:bodyPr/>
          <a:lstStyle>
            <a:lvl1pPr algn="ctr">
              <a:defRPr sz="6450" b="0" cap="all" spc="225" baseline="0">
                <a:solidFill>
                  <a:schemeClr val="bg1"/>
                </a:solidFill>
              </a:defRPr>
            </a:lvl1pPr>
          </a:lstStyle>
          <a:p>
            <a:r>
              <a:rPr lang="de-DE" noProof="0"/>
              <a:t>Titelmasterformat durch Klicken bearbeiten</a:t>
            </a:r>
            <a:endParaRPr lang="de-DE" noProof="0" dirty="0"/>
          </a:p>
        </p:txBody>
      </p:sp>
    </p:spTree>
    <p:extLst>
      <p:ext uri="{BB962C8B-B14F-4D97-AF65-F5344CB8AC3E}">
        <p14:creationId xmlns:p14="http://schemas.microsoft.com/office/powerpoint/2010/main" val="3737241649"/>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showMasterSp="0" preserve="1" userDrawn="1">
  <p:cSld name="Schlussfolie">
    <p:spTree>
      <p:nvGrpSpPr>
        <p:cNvPr id="1" name=""/>
        <p:cNvGrpSpPr/>
        <p:nvPr/>
      </p:nvGrpSpPr>
      <p:grpSpPr>
        <a:xfrm>
          <a:off x="0" y="0"/>
          <a:ext cx="0" cy="0"/>
          <a:chOff x="0" y="0"/>
          <a:chExt cx="0" cy="0"/>
        </a:xfrm>
      </p:grpSpPr>
      <p:graphicFrame>
        <p:nvGraphicFramePr>
          <p:cNvPr id="3" name="Objekt 26" hidden="1">
            <a:extLst>
              <a:ext uri="{FF2B5EF4-FFF2-40B4-BE49-F238E27FC236}">
                <a16:creationId xmlns:a16="http://schemas.microsoft.com/office/drawing/2014/main" id="{6C1B8F34-D447-4C15-ABBB-6C7D94754DF2}"/>
              </a:ext>
            </a:extLst>
          </p:cNvPr>
          <p:cNvGraphicFramePr>
            <a:graphicFrameLocks noChangeAspect="1"/>
          </p:cNvGraphicFramePr>
          <p:nvPr userDrawn="1">
            <p:custDataLst>
              <p:tags r:id="rId1"/>
            </p:custDataLst>
          </p:nvPr>
        </p:nvGraphicFramePr>
        <p:xfrm>
          <a:off x="1589" y="1192"/>
          <a:ext cx="1587" cy="2381"/>
        </p:xfrm>
        <a:graphic>
          <a:graphicData uri="http://schemas.openxmlformats.org/presentationml/2006/ole">
            <mc:AlternateContent xmlns:mc="http://schemas.openxmlformats.org/markup-compatibility/2006">
              <mc:Choice xmlns:v="urn:schemas-microsoft-com:vml" Requires="v">
                <p:oleObj name="think-cell Folie" r:id="rId3" imgW="360" imgH="360" progId="TCLayout.ActiveDocument.1">
                  <p:embed/>
                </p:oleObj>
              </mc:Choice>
              <mc:Fallback>
                <p:oleObj name="think-cell Folie" r:id="rId3" imgW="360" imgH="360" progId="TCLayout.ActiveDocument.1">
                  <p:embed/>
                  <p:pic>
                    <p:nvPicPr>
                      <p:cNvPr id="3" name="Objekt 26" hidden="1">
                        <a:extLst>
                          <a:ext uri="{FF2B5EF4-FFF2-40B4-BE49-F238E27FC236}">
                            <a16:creationId xmlns:a16="http://schemas.microsoft.com/office/drawing/2014/main" id="{6C1B8F34-D447-4C15-ABBB-6C7D94754DF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9" y="1192"/>
                        <a:ext cx="1587" cy="2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4" name="Gruppieren 27">
            <a:extLst>
              <a:ext uri="{FF2B5EF4-FFF2-40B4-BE49-F238E27FC236}">
                <a16:creationId xmlns:a16="http://schemas.microsoft.com/office/drawing/2014/main" id="{136E3ADD-DACA-44B0-8C10-40D489CD221B}"/>
              </a:ext>
            </a:extLst>
          </p:cNvPr>
          <p:cNvGrpSpPr>
            <a:grpSpLocks/>
          </p:cNvGrpSpPr>
          <p:nvPr userDrawn="1"/>
        </p:nvGrpSpPr>
        <p:grpSpPr bwMode="auto">
          <a:xfrm>
            <a:off x="576263" y="-125016"/>
            <a:ext cx="7416800" cy="108347"/>
            <a:chOff x="575556" y="-124966"/>
            <a:chExt cx="7416824" cy="108000"/>
          </a:xfrm>
        </p:grpSpPr>
        <p:sp>
          <p:nvSpPr>
            <p:cNvPr id="5" name="Freihandform 28">
              <a:extLst>
                <a:ext uri="{FF2B5EF4-FFF2-40B4-BE49-F238E27FC236}">
                  <a16:creationId xmlns:a16="http://schemas.microsoft.com/office/drawing/2014/main" id="{CC3F9CDD-1E34-4A25-B9A5-20EAED3D83A7}"/>
                </a:ext>
              </a:extLst>
            </p:cNvPr>
            <p:cNvSpPr/>
            <p:nvPr userDrawn="1"/>
          </p:nvSpPr>
          <p:spPr>
            <a:xfrm>
              <a:off x="575556"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a:p>
          </p:txBody>
        </p:sp>
        <p:sp>
          <p:nvSpPr>
            <p:cNvPr id="6" name="Freihandform 29">
              <a:extLst>
                <a:ext uri="{FF2B5EF4-FFF2-40B4-BE49-F238E27FC236}">
                  <a16:creationId xmlns:a16="http://schemas.microsoft.com/office/drawing/2014/main" id="{FBA10294-EA29-40D3-9A8B-71C460EB2E4F}"/>
                </a:ext>
              </a:extLst>
            </p:cNvPr>
            <p:cNvSpPr/>
            <p:nvPr userDrawn="1"/>
          </p:nvSpPr>
          <p:spPr>
            <a:xfrm>
              <a:off x="4139505"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a:p>
          </p:txBody>
        </p:sp>
        <p:sp>
          <p:nvSpPr>
            <p:cNvPr id="7" name="Freihandform 30">
              <a:extLst>
                <a:ext uri="{FF2B5EF4-FFF2-40B4-BE49-F238E27FC236}">
                  <a16:creationId xmlns:a16="http://schemas.microsoft.com/office/drawing/2014/main" id="{2E29B4B0-3A87-4895-A0BA-8FEA39DE2016}"/>
                </a:ext>
              </a:extLst>
            </p:cNvPr>
            <p:cNvSpPr/>
            <p:nvPr userDrawn="1"/>
          </p:nvSpPr>
          <p:spPr>
            <a:xfrm>
              <a:off x="4428430"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a:p>
          </p:txBody>
        </p:sp>
        <p:sp>
          <p:nvSpPr>
            <p:cNvPr id="8" name="Freihandform 31">
              <a:extLst>
                <a:ext uri="{FF2B5EF4-FFF2-40B4-BE49-F238E27FC236}">
                  <a16:creationId xmlns:a16="http://schemas.microsoft.com/office/drawing/2014/main" id="{5522212C-8DD5-4AC5-8DF6-1E2E2C54BF46}"/>
                </a:ext>
              </a:extLst>
            </p:cNvPr>
            <p:cNvSpPr/>
            <p:nvPr userDrawn="1"/>
          </p:nvSpPr>
          <p:spPr>
            <a:xfrm>
              <a:off x="7992380"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a:p>
          </p:txBody>
        </p:sp>
      </p:grpSp>
      <p:grpSp>
        <p:nvGrpSpPr>
          <p:cNvPr id="9" name="Gruppieren 32">
            <a:extLst>
              <a:ext uri="{FF2B5EF4-FFF2-40B4-BE49-F238E27FC236}">
                <a16:creationId xmlns:a16="http://schemas.microsoft.com/office/drawing/2014/main" id="{9A240554-C450-4D96-8D36-3DD8A9A3EFDD}"/>
              </a:ext>
            </a:extLst>
          </p:cNvPr>
          <p:cNvGrpSpPr>
            <a:grpSpLocks/>
          </p:cNvGrpSpPr>
          <p:nvPr userDrawn="1"/>
        </p:nvGrpSpPr>
        <p:grpSpPr bwMode="auto">
          <a:xfrm>
            <a:off x="576263" y="5160169"/>
            <a:ext cx="7416800" cy="108347"/>
            <a:chOff x="575556" y="5160466"/>
            <a:chExt cx="7416824" cy="108000"/>
          </a:xfrm>
        </p:grpSpPr>
        <p:sp>
          <p:nvSpPr>
            <p:cNvPr id="10" name="Freihandform 33">
              <a:extLst>
                <a:ext uri="{FF2B5EF4-FFF2-40B4-BE49-F238E27FC236}">
                  <a16:creationId xmlns:a16="http://schemas.microsoft.com/office/drawing/2014/main" id="{E61F6E6E-A6C2-4E43-AEDA-8836C1801272}"/>
                </a:ext>
              </a:extLst>
            </p:cNvPr>
            <p:cNvSpPr/>
            <p:nvPr userDrawn="1"/>
          </p:nvSpPr>
          <p:spPr bwMode="gray">
            <a:xfrm>
              <a:off x="575556"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dirty="0"/>
            </a:p>
          </p:txBody>
        </p:sp>
        <p:sp>
          <p:nvSpPr>
            <p:cNvPr id="11" name="Freihandform 34">
              <a:extLst>
                <a:ext uri="{FF2B5EF4-FFF2-40B4-BE49-F238E27FC236}">
                  <a16:creationId xmlns:a16="http://schemas.microsoft.com/office/drawing/2014/main" id="{55987008-8137-4A3F-A9D5-B99CF4ED779F}"/>
                </a:ext>
              </a:extLst>
            </p:cNvPr>
            <p:cNvSpPr/>
            <p:nvPr userDrawn="1"/>
          </p:nvSpPr>
          <p:spPr bwMode="gray">
            <a:xfrm>
              <a:off x="4139505"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dirty="0"/>
            </a:p>
          </p:txBody>
        </p:sp>
        <p:sp>
          <p:nvSpPr>
            <p:cNvPr id="12" name="Freihandform 37">
              <a:extLst>
                <a:ext uri="{FF2B5EF4-FFF2-40B4-BE49-F238E27FC236}">
                  <a16:creationId xmlns:a16="http://schemas.microsoft.com/office/drawing/2014/main" id="{ACA944C3-BD78-4251-9068-B6BE61CA73F7}"/>
                </a:ext>
              </a:extLst>
            </p:cNvPr>
            <p:cNvSpPr/>
            <p:nvPr userDrawn="1"/>
          </p:nvSpPr>
          <p:spPr bwMode="gray">
            <a:xfrm>
              <a:off x="4428430"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dirty="0"/>
            </a:p>
          </p:txBody>
        </p:sp>
        <p:sp>
          <p:nvSpPr>
            <p:cNvPr id="13" name="Freihandform 40">
              <a:extLst>
                <a:ext uri="{FF2B5EF4-FFF2-40B4-BE49-F238E27FC236}">
                  <a16:creationId xmlns:a16="http://schemas.microsoft.com/office/drawing/2014/main" id="{A16FACDE-8656-4572-982F-0D6EA86A5710}"/>
                </a:ext>
              </a:extLst>
            </p:cNvPr>
            <p:cNvSpPr/>
            <p:nvPr userDrawn="1"/>
          </p:nvSpPr>
          <p:spPr bwMode="gray">
            <a:xfrm>
              <a:off x="7992380"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dirty="0"/>
            </a:p>
          </p:txBody>
        </p:sp>
      </p:grpSp>
      <p:grpSp>
        <p:nvGrpSpPr>
          <p:cNvPr id="14" name="Gruppieren 41">
            <a:extLst>
              <a:ext uri="{FF2B5EF4-FFF2-40B4-BE49-F238E27FC236}">
                <a16:creationId xmlns:a16="http://schemas.microsoft.com/office/drawing/2014/main" id="{CACF6AF9-70F2-43C9-8650-7EAA3671A660}"/>
              </a:ext>
            </a:extLst>
          </p:cNvPr>
          <p:cNvGrpSpPr>
            <a:grpSpLocks/>
          </p:cNvGrpSpPr>
          <p:nvPr userDrawn="1"/>
        </p:nvGrpSpPr>
        <p:grpSpPr bwMode="auto">
          <a:xfrm>
            <a:off x="-166688" y="1087042"/>
            <a:ext cx="144463" cy="3668315"/>
            <a:chOff x="-165953" y="1448781"/>
            <a:chExt cx="144001" cy="4891981"/>
          </a:xfrm>
        </p:grpSpPr>
        <p:sp>
          <p:nvSpPr>
            <p:cNvPr id="15" name="Freihandform 22">
              <a:extLst>
                <a:ext uri="{FF2B5EF4-FFF2-40B4-BE49-F238E27FC236}">
                  <a16:creationId xmlns:a16="http://schemas.microsoft.com/office/drawing/2014/main" id="{F40DE849-8E10-4E00-888A-8B9DB79A6674}"/>
                </a:ext>
              </a:extLst>
            </p:cNvPr>
            <p:cNvSpPr/>
            <p:nvPr/>
          </p:nvSpPr>
          <p:spPr bwMode="gray">
            <a:xfrm rot="16200000">
              <a:off x="-93952" y="6268761"/>
              <a:ext cx="0" cy="144001"/>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dirty="0"/>
            </a:p>
          </p:txBody>
        </p:sp>
        <p:sp>
          <p:nvSpPr>
            <p:cNvPr id="16" name="Freihandform 23">
              <a:extLst>
                <a:ext uri="{FF2B5EF4-FFF2-40B4-BE49-F238E27FC236}">
                  <a16:creationId xmlns:a16="http://schemas.microsoft.com/office/drawing/2014/main" id="{C1F94F95-D029-44FE-A7E6-13DB157B12F4}"/>
                </a:ext>
              </a:extLst>
            </p:cNvPr>
            <p:cNvSpPr/>
            <p:nvPr/>
          </p:nvSpPr>
          <p:spPr bwMode="gray">
            <a:xfrm rot="16200000">
              <a:off x="-93952" y="1664170"/>
              <a:ext cx="0" cy="144001"/>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dirty="0"/>
            </a:p>
          </p:txBody>
        </p:sp>
        <p:sp>
          <p:nvSpPr>
            <p:cNvPr id="17" name="Freihandform 44">
              <a:extLst>
                <a:ext uri="{FF2B5EF4-FFF2-40B4-BE49-F238E27FC236}">
                  <a16:creationId xmlns:a16="http://schemas.microsoft.com/office/drawing/2014/main" id="{3DC002EA-49D7-47C4-9992-844D346291D0}"/>
                </a:ext>
              </a:extLst>
            </p:cNvPr>
            <p:cNvSpPr/>
            <p:nvPr userDrawn="1"/>
          </p:nvSpPr>
          <p:spPr bwMode="gray">
            <a:xfrm rot="16200000">
              <a:off x="-93952" y="1376780"/>
              <a:ext cx="0" cy="144001"/>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dirty="0"/>
            </a:p>
          </p:txBody>
        </p:sp>
      </p:grpSp>
      <p:grpSp>
        <p:nvGrpSpPr>
          <p:cNvPr id="18" name="Gruppieren 46">
            <a:extLst>
              <a:ext uri="{FF2B5EF4-FFF2-40B4-BE49-F238E27FC236}">
                <a16:creationId xmlns:a16="http://schemas.microsoft.com/office/drawing/2014/main" id="{3C655216-8E5A-4091-8FDE-E8BA4EE744B5}"/>
              </a:ext>
            </a:extLst>
          </p:cNvPr>
          <p:cNvGrpSpPr>
            <a:grpSpLocks/>
          </p:cNvGrpSpPr>
          <p:nvPr userDrawn="1"/>
        </p:nvGrpSpPr>
        <p:grpSpPr bwMode="auto">
          <a:xfrm>
            <a:off x="9166226" y="1087041"/>
            <a:ext cx="144463" cy="3671888"/>
            <a:chOff x="9166242" y="1448781"/>
            <a:chExt cx="144000" cy="4896542"/>
          </a:xfrm>
        </p:grpSpPr>
        <p:sp>
          <p:nvSpPr>
            <p:cNvPr id="19" name="Freihandform 25">
              <a:extLst>
                <a:ext uri="{FF2B5EF4-FFF2-40B4-BE49-F238E27FC236}">
                  <a16:creationId xmlns:a16="http://schemas.microsoft.com/office/drawing/2014/main" id="{AE97A1A3-6635-408C-940B-F2D2060638E0}"/>
                </a:ext>
              </a:extLst>
            </p:cNvPr>
            <p:cNvSpPr/>
            <p:nvPr userDrawn="1"/>
          </p:nvSpPr>
          <p:spPr>
            <a:xfrm rot="16200000">
              <a:off x="9238242" y="6273322"/>
              <a:ext cx="0" cy="144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dirty="0"/>
            </a:p>
          </p:txBody>
        </p:sp>
        <p:sp>
          <p:nvSpPr>
            <p:cNvPr id="20" name="Freihandform 47">
              <a:extLst>
                <a:ext uri="{FF2B5EF4-FFF2-40B4-BE49-F238E27FC236}">
                  <a16:creationId xmlns:a16="http://schemas.microsoft.com/office/drawing/2014/main" id="{41C49FE3-752A-4461-AD58-FB93D4276FB1}"/>
                </a:ext>
              </a:extLst>
            </p:cNvPr>
            <p:cNvSpPr/>
            <p:nvPr userDrawn="1"/>
          </p:nvSpPr>
          <p:spPr>
            <a:xfrm rot="16200000">
              <a:off x="9238242" y="1664158"/>
              <a:ext cx="0" cy="144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dirty="0"/>
            </a:p>
          </p:txBody>
        </p:sp>
        <p:sp>
          <p:nvSpPr>
            <p:cNvPr id="21" name="Freihandform 47">
              <a:extLst>
                <a:ext uri="{FF2B5EF4-FFF2-40B4-BE49-F238E27FC236}">
                  <a16:creationId xmlns:a16="http://schemas.microsoft.com/office/drawing/2014/main" id="{C1381158-F7DD-401D-825E-4B5E97488C21}"/>
                </a:ext>
              </a:extLst>
            </p:cNvPr>
            <p:cNvSpPr/>
            <p:nvPr userDrawn="1"/>
          </p:nvSpPr>
          <p:spPr>
            <a:xfrm rot="16200000">
              <a:off x="9238242" y="1376780"/>
              <a:ext cx="0" cy="144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dirty="0"/>
            </a:p>
          </p:txBody>
        </p:sp>
      </p:grpSp>
      <p:pic>
        <p:nvPicPr>
          <p:cNvPr id="22" name="Picture 2">
            <a:extLst>
              <a:ext uri="{FF2B5EF4-FFF2-40B4-BE49-F238E27FC236}">
                <a16:creationId xmlns:a16="http://schemas.microsoft.com/office/drawing/2014/main" id="{ED9C7F97-27BD-4C2A-BD85-F2CC577FA68F}"/>
              </a:ext>
            </a:extLst>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4899025" y="1163241"/>
            <a:ext cx="3671888" cy="3500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 name="Picture 3">
            <a:extLst>
              <a:ext uri="{FF2B5EF4-FFF2-40B4-BE49-F238E27FC236}">
                <a16:creationId xmlns:a16="http://schemas.microsoft.com/office/drawing/2014/main" id="{F57BD996-027E-443D-B1B2-0A5382A0646E}"/>
              </a:ext>
            </a:extLst>
          </p:cNvPr>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576263" y="319088"/>
            <a:ext cx="1871662" cy="202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el 1"/>
          <p:cNvSpPr>
            <a:spLocks noGrp="1"/>
          </p:cNvSpPr>
          <p:nvPr>
            <p:ph type="ctrTitle"/>
          </p:nvPr>
        </p:nvSpPr>
        <p:spPr bwMode="blackWhite">
          <a:xfrm>
            <a:off x="568643" y="2382594"/>
            <a:ext cx="3456000" cy="1296000"/>
          </a:xfrm>
          <a:solidFill>
            <a:schemeClr val="accent3"/>
          </a:solidFill>
        </p:spPr>
        <p:txBody>
          <a:bodyPr lIns="396000" tIns="396000" rIns="396000" bIns="432000">
            <a:noAutofit/>
          </a:bodyPr>
          <a:lstStyle>
            <a:lvl1pPr>
              <a:defRPr sz="1875" b="0">
                <a:solidFill>
                  <a:schemeClr val="bg1"/>
                </a:solidFill>
              </a:defRPr>
            </a:lvl1pPr>
          </a:lstStyle>
          <a:p>
            <a:r>
              <a:rPr lang="de-DE" noProof="0"/>
              <a:t>Titelmasterformat durch Klicken bearbeiten</a:t>
            </a:r>
            <a:endParaRPr lang="de-DE" noProof="0" dirty="0"/>
          </a:p>
        </p:txBody>
      </p:sp>
      <p:sp>
        <p:nvSpPr>
          <p:cNvPr id="24" name="Fußzeilenplatzhalter 3">
            <a:extLst>
              <a:ext uri="{FF2B5EF4-FFF2-40B4-BE49-F238E27FC236}">
                <a16:creationId xmlns:a16="http://schemas.microsoft.com/office/drawing/2014/main" id="{7EA20A55-EFE0-4015-A21D-6DB06F0BCA53}"/>
              </a:ext>
            </a:extLst>
          </p:cNvPr>
          <p:cNvSpPr>
            <a:spLocks noGrp="1"/>
          </p:cNvSpPr>
          <p:nvPr>
            <p:ph type="ftr" sz="quarter" idx="10"/>
          </p:nvPr>
        </p:nvSpPr>
        <p:spPr/>
        <p:txBody>
          <a:bodyPr/>
          <a:lstStyle>
            <a:lvl1pPr>
              <a:defRPr/>
            </a:lvl1pPr>
          </a:lstStyle>
          <a:p>
            <a:pPr>
              <a:defRPr/>
            </a:pPr>
            <a:r>
              <a:rPr lang="de-DE"/>
              <a:t>Westnetz GmbH · Name · TT Monat JJJJ</a:t>
            </a:r>
            <a:endParaRPr lang="de-DE" dirty="0"/>
          </a:p>
        </p:txBody>
      </p:sp>
    </p:spTree>
    <p:extLst>
      <p:ext uri="{BB962C8B-B14F-4D97-AF65-F5344CB8AC3E}">
        <p14:creationId xmlns:p14="http://schemas.microsoft.com/office/powerpoint/2010/main" val="3943378203"/>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showMasterSp="0" preserve="1" userDrawn="1">
  <p:cSld name="Ansprechpartner Druck">
    <p:spTree>
      <p:nvGrpSpPr>
        <p:cNvPr id="1" name=""/>
        <p:cNvGrpSpPr/>
        <p:nvPr/>
      </p:nvGrpSpPr>
      <p:grpSpPr>
        <a:xfrm>
          <a:off x="0" y="0"/>
          <a:ext cx="0" cy="0"/>
          <a:chOff x="0" y="0"/>
          <a:chExt cx="0" cy="0"/>
        </a:xfrm>
      </p:grpSpPr>
      <p:graphicFrame>
        <p:nvGraphicFramePr>
          <p:cNvPr id="11" name="Objekt 26" hidden="1">
            <a:extLst>
              <a:ext uri="{FF2B5EF4-FFF2-40B4-BE49-F238E27FC236}">
                <a16:creationId xmlns:a16="http://schemas.microsoft.com/office/drawing/2014/main" id="{930DCA05-0CBF-4C17-B256-940CFE85441C}"/>
              </a:ext>
            </a:extLst>
          </p:cNvPr>
          <p:cNvGraphicFramePr>
            <a:graphicFrameLocks noChangeAspect="1"/>
          </p:cNvGraphicFramePr>
          <p:nvPr userDrawn="1">
            <p:custDataLst>
              <p:tags r:id="rId1"/>
            </p:custDataLst>
          </p:nvPr>
        </p:nvGraphicFramePr>
        <p:xfrm>
          <a:off x="1589" y="1192"/>
          <a:ext cx="1587" cy="2381"/>
        </p:xfrm>
        <a:graphic>
          <a:graphicData uri="http://schemas.openxmlformats.org/presentationml/2006/ole">
            <mc:AlternateContent xmlns:mc="http://schemas.openxmlformats.org/markup-compatibility/2006">
              <mc:Choice xmlns:v="urn:schemas-microsoft-com:vml" Requires="v">
                <p:oleObj name="think-cell Folie" r:id="rId3" imgW="360" imgH="360" progId="TCLayout.ActiveDocument.1">
                  <p:embed/>
                </p:oleObj>
              </mc:Choice>
              <mc:Fallback>
                <p:oleObj name="think-cell Folie" r:id="rId3" imgW="360" imgH="360" progId="TCLayout.ActiveDocument.1">
                  <p:embed/>
                  <p:pic>
                    <p:nvPicPr>
                      <p:cNvPr id="11" name="Objekt 26" hidden="1">
                        <a:extLst>
                          <a:ext uri="{FF2B5EF4-FFF2-40B4-BE49-F238E27FC236}">
                            <a16:creationId xmlns:a16="http://schemas.microsoft.com/office/drawing/2014/main" id="{930DCA05-0CBF-4C17-B256-940CFE85441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9" y="1192"/>
                        <a:ext cx="1587" cy="2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12" name="Gruppieren 27">
            <a:extLst>
              <a:ext uri="{FF2B5EF4-FFF2-40B4-BE49-F238E27FC236}">
                <a16:creationId xmlns:a16="http://schemas.microsoft.com/office/drawing/2014/main" id="{95E92E6A-2479-49E1-80B7-77BFC24BBB15}"/>
              </a:ext>
            </a:extLst>
          </p:cNvPr>
          <p:cNvGrpSpPr>
            <a:grpSpLocks/>
          </p:cNvGrpSpPr>
          <p:nvPr userDrawn="1"/>
        </p:nvGrpSpPr>
        <p:grpSpPr bwMode="auto">
          <a:xfrm>
            <a:off x="576263" y="-125016"/>
            <a:ext cx="7416800" cy="108347"/>
            <a:chOff x="575556" y="-124966"/>
            <a:chExt cx="7416824" cy="108000"/>
          </a:xfrm>
        </p:grpSpPr>
        <p:sp>
          <p:nvSpPr>
            <p:cNvPr id="13" name="Freihandform 28">
              <a:extLst>
                <a:ext uri="{FF2B5EF4-FFF2-40B4-BE49-F238E27FC236}">
                  <a16:creationId xmlns:a16="http://schemas.microsoft.com/office/drawing/2014/main" id="{86579960-F4DF-45C4-8DA3-CAEC0D71841D}"/>
                </a:ext>
              </a:extLst>
            </p:cNvPr>
            <p:cNvSpPr/>
            <p:nvPr userDrawn="1"/>
          </p:nvSpPr>
          <p:spPr>
            <a:xfrm>
              <a:off x="575556"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a:p>
          </p:txBody>
        </p:sp>
        <p:sp>
          <p:nvSpPr>
            <p:cNvPr id="14" name="Freihandform 29">
              <a:extLst>
                <a:ext uri="{FF2B5EF4-FFF2-40B4-BE49-F238E27FC236}">
                  <a16:creationId xmlns:a16="http://schemas.microsoft.com/office/drawing/2014/main" id="{F3C855C0-528B-4527-AA65-57BEF2427863}"/>
                </a:ext>
              </a:extLst>
            </p:cNvPr>
            <p:cNvSpPr/>
            <p:nvPr userDrawn="1"/>
          </p:nvSpPr>
          <p:spPr>
            <a:xfrm>
              <a:off x="4139505"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a:p>
          </p:txBody>
        </p:sp>
        <p:sp>
          <p:nvSpPr>
            <p:cNvPr id="15" name="Freihandform 30">
              <a:extLst>
                <a:ext uri="{FF2B5EF4-FFF2-40B4-BE49-F238E27FC236}">
                  <a16:creationId xmlns:a16="http://schemas.microsoft.com/office/drawing/2014/main" id="{0A49E90A-3502-4D0F-B782-CEB47B6C2615}"/>
                </a:ext>
              </a:extLst>
            </p:cNvPr>
            <p:cNvSpPr/>
            <p:nvPr userDrawn="1"/>
          </p:nvSpPr>
          <p:spPr>
            <a:xfrm>
              <a:off x="4428430"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a:p>
          </p:txBody>
        </p:sp>
        <p:sp>
          <p:nvSpPr>
            <p:cNvPr id="16" name="Freihandform 31">
              <a:extLst>
                <a:ext uri="{FF2B5EF4-FFF2-40B4-BE49-F238E27FC236}">
                  <a16:creationId xmlns:a16="http://schemas.microsoft.com/office/drawing/2014/main" id="{6F75AFC7-25C6-455E-9181-0FD92681E56C}"/>
                </a:ext>
              </a:extLst>
            </p:cNvPr>
            <p:cNvSpPr/>
            <p:nvPr userDrawn="1"/>
          </p:nvSpPr>
          <p:spPr>
            <a:xfrm>
              <a:off x="7992380"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a:p>
          </p:txBody>
        </p:sp>
      </p:grpSp>
      <p:grpSp>
        <p:nvGrpSpPr>
          <p:cNvPr id="17" name="Gruppieren 32">
            <a:extLst>
              <a:ext uri="{FF2B5EF4-FFF2-40B4-BE49-F238E27FC236}">
                <a16:creationId xmlns:a16="http://schemas.microsoft.com/office/drawing/2014/main" id="{EBEFCC3D-2367-44D7-9538-8F4AABBF132F}"/>
              </a:ext>
            </a:extLst>
          </p:cNvPr>
          <p:cNvGrpSpPr>
            <a:grpSpLocks/>
          </p:cNvGrpSpPr>
          <p:nvPr userDrawn="1"/>
        </p:nvGrpSpPr>
        <p:grpSpPr bwMode="auto">
          <a:xfrm>
            <a:off x="576263" y="5160169"/>
            <a:ext cx="7416800" cy="108347"/>
            <a:chOff x="575556" y="5160466"/>
            <a:chExt cx="7416824" cy="108000"/>
          </a:xfrm>
        </p:grpSpPr>
        <p:sp>
          <p:nvSpPr>
            <p:cNvPr id="18" name="Freihandform 33">
              <a:extLst>
                <a:ext uri="{FF2B5EF4-FFF2-40B4-BE49-F238E27FC236}">
                  <a16:creationId xmlns:a16="http://schemas.microsoft.com/office/drawing/2014/main" id="{1CF7BBE4-0213-4FFA-B273-F71A494DABA6}"/>
                </a:ext>
              </a:extLst>
            </p:cNvPr>
            <p:cNvSpPr/>
            <p:nvPr userDrawn="1"/>
          </p:nvSpPr>
          <p:spPr bwMode="gray">
            <a:xfrm>
              <a:off x="575556"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dirty="0"/>
            </a:p>
          </p:txBody>
        </p:sp>
        <p:sp>
          <p:nvSpPr>
            <p:cNvPr id="19" name="Freihandform 34">
              <a:extLst>
                <a:ext uri="{FF2B5EF4-FFF2-40B4-BE49-F238E27FC236}">
                  <a16:creationId xmlns:a16="http://schemas.microsoft.com/office/drawing/2014/main" id="{D8129576-9234-4A5F-B8EC-4EF972F90F95}"/>
                </a:ext>
              </a:extLst>
            </p:cNvPr>
            <p:cNvSpPr/>
            <p:nvPr userDrawn="1"/>
          </p:nvSpPr>
          <p:spPr bwMode="gray">
            <a:xfrm>
              <a:off x="4139505"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dirty="0"/>
            </a:p>
          </p:txBody>
        </p:sp>
        <p:sp>
          <p:nvSpPr>
            <p:cNvPr id="20" name="Freihandform 37">
              <a:extLst>
                <a:ext uri="{FF2B5EF4-FFF2-40B4-BE49-F238E27FC236}">
                  <a16:creationId xmlns:a16="http://schemas.microsoft.com/office/drawing/2014/main" id="{38B389FB-D629-407E-88A9-5002986BE481}"/>
                </a:ext>
              </a:extLst>
            </p:cNvPr>
            <p:cNvSpPr/>
            <p:nvPr userDrawn="1"/>
          </p:nvSpPr>
          <p:spPr bwMode="gray">
            <a:xfrm>
              <a:off x="4428430"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dirty="0"/>
            </a:p>
          </p:txBody>
        </p:sp>
        <p:sp>
          <p:nvSpPr>
            <p:cNvPr id="21" name="Freihandform 40">
              <a:extLst>
                <a:ext uri="{FF2B5EF4-FFF2-40B4-BE49-F238E27FC236}">
                  <a16:creationId xmlns:a16="http://schemas.microsoft.com/office/drawing/2014/main" id="{69180011-25D2-4FBC-B5C9-141E1A80666F}"/>
                </a:ext>
              </a:extLst>
            </p:cNvPr>
            <p:cNvSpPr/>
            <p:nvPr userDrawn="1"/>
          </p:nvSpPr>
          <p:spPr bwMode="gray">
            <a:xfrm>
              <a:off x="7992380"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dirty="0"/>
            </a:p>
          </p:txBody>
        </p:sp>
      </p:grpSp>
      <p:grpSp>
        <p:nvGrpSpPr>
          <p:cNvPr id="22" name="Gruppieren 41">
            <a:extLst>
              <a:ext uri="{FF2B5EF4-FFF2-40B4-BE49-F238E27FC236}">
                <a16:creationId xmlns:a16="http://schemas.microsoft.com/office/drawing/2014/main" id="{9B2CFDD7-42DA-4318-9C63-6A693500FAFF}"/>
              </a:ext>
            </a:extLst>
          </p:cNvPr>
          <p:cNvGrpSpPr>
            <a:grpSpLocks/>
          </p:cNvGrpSpPr>
          <p:nvPr userDrawn="1"/>
        </p:nvGrpSpPr>
        <p:grpSpPr bwMode="auto">
          <a:xfrm>
            <a:off x="-166688" y="1087042"/>
            <a:ext cx="144463" cy="3668315"/>
            <a:chOff x="-165953" y="1448781"/>
            <a:chExt cx="144001" cy="4891981"/>
          </a:xfrm>
        </p:grpSpPr>
        <p:sp>
          <p:nvSpPr>
            <p:cNvPr id="32" name="Freihandform 22">
              <a:extLst>
                <a:ext uri="{FF2B5EF4-FFF2-40B4-BE49-F238E27FC236}">
                  <a16:creationId xmlns:a16="http://schemas.microsoft.com/office/drawing/2014/main" id="{DBB61460-8539-44D4-B193-4EC2143BCE04}"/>
                </a:ext>
              </a:extLst>
            </p:cNvPr>
            <p:cNvSpPr/>
            <p:nvPr/>
          </p:nvSpPr>
          <p:spPr bwMode="gray">
            <a:xfrm rot="16200000">
              <a:off x="-93952" y="6268761"/>
              <a:ext cx="0" cy="144001"/>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dirty="0"/>
            </a:p>
          </p:txBody>
        </p:sp>
        <p:sp>
          <p:nvSpPr>
            <p:cNvPr id="33" name="Freihandform 23">
              <a:extLst>
                <a:ext uri="{FF2B5EF4-FFF2-40B4-BE49-F238E27FC236}">
                  <a16:creationId xmlns:a16="http://schemas.microsoft.com/office/drawing/2014/main" id="{77188502-B021-4EDA-B830-160CED530313}"/>
                </a:ext>
              </a:extLst>
            </p:cNvPr>
            <p:cNvSpPr/>
            <p:nvPr/>
          </p:nvSpPr>
          <p:spPr bwMode="gray">
            <a:xfrm rot="16200000">
              <a:off x="-93952" y="1664170"/>
              <a:ext cx="0" cy="144001"/>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dirty="0"/>
            </a:p>
          </p:txBody>
        </p:sp>
        <p:sp>
          <p:nvSpPr>
            <p:cNvPr id="34" name="Freihandform 44">
              <a:extLst>
                <a:ext uri="{FF2B5EF4-FFF2-40B4-BE49-F238E27FC236}">
                  <a16:creationId xmlns:a16="http://schemas.microsoft.com/office/drawing/2014/main" id="{CEC30424-F7C5-4FB0-8F1F-0BE2E6542D5E}"/>
                </a:ext>
              </a:extLst>
            </p:cNvPr>
            <p:cNvSpPr/>
            <p:nvPr userDrawn="1"/>
          </p:nvSpPr>
          <p:spPr bwMode="gray">
            <a:xfrm rot="16200000">
              <a:off x="-93952" y="1376780"/>
              <a:ext cx="0" cy="144001"/>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dirty="0"/>
            </a:p>
          </p:txBody>
        </p:sp>
      </p:grpSp>
      <p:grpSp>
        <p:nvGrpSpPr>
          <p:cNvPr id="35" name="Gruppieren 46">
            <a:extLst>
              <a:ext uri="{FF2B5EF4-FFF2-40B4-BE49-F238E27FC236}">
                <a16:creationId xmlns:a16="http://schemas.microsoft.com/office/drawing/2014/main" id="{FBAF80B8-C02E-431E-BD49-0D23B27C352E}"/>
              </a:ext>
            </a:extLst>
          </p:cNvPr>
          <p:cNvGrpSpPr>
            <a:grpSpLocks/>
          </p:cNvGrpSpPr>
          <p:nvPr userDrawn="1"/>
        </p:nvGrpSpPr>
        <p:grpSpPr bwMode="auto">
          <a:xfrm>
            <a:off x="9166226" y="1087041"/>
            <a:ext cx="144463" cy="3671888"/>
            <a:chOff x="9166242" y="1448781"/>
            <a:chExt cx="144000" cy="4896542"/>
          </a:xfrm>
        </p:grpSpPr>
        <p:sp>
          <p:nvSpPr>
            <p:cNvPr id="36" name="Freihandform 25">
              <a:extLst>
                <a:ext uri="{FF2B5EF4-FFF2-40B4-BE49-F238E27FC236}">
                  <a16:creationId xmlns:a16="http://schemas.microsoft.com/office/drawing/2014/main" id="{06633A72-F835-4E2F-8737-FED0DFE3BF44}"/>
                </a:ext>
              </a:extLst>
            </p:cNvPr>
            <p:cNvSpPr/>
            <p:nvPr userDrawn="1"/>
          </p:nvSpPr>
          <p:spPr>
            <a:xfrm rot="16200000">
              <a:off x="9238242" y="6273322"/>
              <a:ext cx="0" cy="144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dirty="0"/>
            </a:p>
          </p:txBody>
        </p:sp>
        <p:sp>
          <p:nvSpPr>
            <p:cNvPr id="37" name="Freihandform 47">
              <a:extLst>
                <a:ext uri="{FF2B5EF4-FFF2-40B4-BE49-F238E27FC236}">
                  <a16:creationId xmlns:a16="http://schemas.microsoft.com/office/drawing/2014/main" id="{D8969822-2123-496F-AFFB-E03E75D89407}"/>
                </a:ext>
              </a:extLst>
            </p:cNvPr>
            <p:cNvSpPr/>
            <p:nvPr userDrawn="1"/>
          </p:nvSpPr>
          <p:spPr>
            <a:xfrm rot="16200000">
              <a:off x="9238242" y="1664158"/>
              <a:ext cx="0" cy="144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dirty="0"/>
            </a:p>
          </p:txBody>
        </p:sp>
        <p:sp>
          <p:nvSpPr>
            <p:cNvPr id="38" name="Freihandform 47">
              <a:extLst>
                <a:ext uri="{FF2B5EF4-FFF2-40B4-BE49-F238E27FC236}">
                  <a16:creationId xmlns:a16="http://schemas.microsoft.com/office/drawing/2014/main" id="{1572ED0E-1F23-4776-891D-95931E3A79E7}"/>
                </a:ext>
              </a:extLst>
            </p:cNvPr>
            <p:cNvSpPr/>
            <p:nvPr userDrawn="1"/>
          </p:nvSpPr>
          <p:spPr>
            <a:xfrm rot="16200000">
              <a:off x="9238242" y="1376780"/>
              <a:ext cx="0" cy="144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dirty="0"/>
            </a:p>
          </p:txBody>
        </p:sp>
      </p:grpSp>
      <p:pic>
        <p:nvPicPr>
          <p:cNvPr id="39" name="Picture 2">
            <a:extLst>
              <a:ext uri="{FF2B5EF4-FFF2-40B4-BE49-F238E27FC236}">
                <a16:creationId xmlns:a16="http://schemas.microsoft.com/office/drawing/2014/main" id="{96AC9B9B-01D7-44F3-AEF1-C4D8306542C1}"/>
              </a:ext>
            </a:extLst>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4899025" y="1163241"/>
            <a:ext cx="3671888" cy="3500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 name="Picture 3">
            <a:extLst>
              <a:ext uri="{FF2B5EF4-FFF2-40B4-BE49-F238E27FC236}">
                <a16:creationId xmlns:a16="http://schemas.microsoft.com/office/drawing/2014/main" id="{6D8F2B49-AF48-4AA0-8462-CD587D84F0F4}"/>
              </a:ext>
            </a:extLst>
          </p:cNvPr>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576263" y="319088"/>
            <a:ext cx="1871662" cy="202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Titel 1"/>
          <p:cNvSpPr>
            <a:spLocks noGrp="1"/>
          </p:cNvSpPr>
          <p:nvPr>
            <p:ph type="ctrTitle"/>
          </p:nvPr>
        </p:nvSpPr>
        <p:spPr bwMode="blackWhite">
          <a:xfrm>
            <a:off x="569092" y="1432168"/>
            <a:ext cx="3456000" cy="2592000"/>
          </a:xfrm>
          <a:solidFill>
            <a:schemeClr val="accent3"/>
          </a:solidFill>
        </p:spPr>
        <p:txBody>
          <a:bodyPr lIns="360000" tIns="360000" rIns="270000" bIns="270000">
            <a:noAutofit/>
          </a:bodyPr>
          <a:lstStyle>
            <a:lvl1pPr>
              <a:defRPr sz="1800">
                <a:solidFill>
                  <a:schemeClr val="bg1"/>
                </a:solidFill>
              </a:defRPr>
            </a:lvl1pPr>
          </a:lstStyle>
          <a:p>
            <a:r>
              <a:rPr lang="de-DE" noProof="0"/>
              <a:t>Titelmasterformat durch Klicken bearbeiten</a:t>
            </a:r>
            <a:endParaRPr lang="de-DE" noProof="0" dirty="0"/>
          </a:p>
        </p:txBody>
      </p:sp>
      <p:sp>
        <p:nvSpPr>
          <p:cNvPr id="24" name="Textplatzhalter 8"/>
          <p:cNvSpPr>
            <a:spLocks noGrp="1"/>
          </p:cNvSpPr>
          <p:nvPr>
            <p:ph type="body" sz="quarter" idx="13"/>
          </p:nvPr>
        </p:nvSpPr>
        <p:spPr bwMode="blackWhite">
          <a:xfrm>
            <a:off x="569092" y="2123653"/>
            <a:ext cx="3420000" cy="138500"/>
          </a:xfrm>
        </p:spPr>
        <p:txBody>
          <a:bodyPr lIns="360000" rIns="270000" anchor="ctr"/>
          <a:lstStyle>
            <a:lvl1pPr marL="0" indent="0">
              <a:spcBef>
                <a:spcPts val="0"/>
              </a:spcBef>
              <a:buNone/>
              <a:defRPr sz="900" b="1">
                <a:solidFill>
                  <a:schemeClr val="bg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de-DE" noProof="0"/>
              <a:t>Textmasterformat bearbeiten</a:t>
            </a:r>
          </a:p>
        </p:txBody>
      </p:sp>
      <p:sp>
        <p:nvSpPr>
          <p:cNvPr id="25" name="Textplatzhalter 8"/>
          <p:cNvSpPr>
            <a:spLocks noGrp="1"/>
          </p:cNvSpPr>
          <p:nvPr>
            <p:ph type="body" sz="quarter" idx="14"/>
          </p:nvPr>
        </p:nvSpPr>
        <p:spPr bwMode="blackWhite">
          <a:xfrm>
            <a:off x="569092" y="2886010"/>
            <a:ext cx="3420000" cy="138500"/>
          </a:xfrm>
        </p:spPr>
        <p:txBody>
          <a:bodyPr lIns="360000" rIns="270000" anchor="ctr"/>
          <a:lstStyle>
            <a:lvl1pPr marL="0" indent="0">
              <a:spcBef>
                <a:spcPts val="0"/>
              </a:spcBef>
              <a:buNone/>
              <a:defRPr sz="900" b="1">
                <a:solidFill>
                  <a:schemeClr val="bg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de-DE" noProof="0"/>
              <a:t>Textmasterformat bearbeiten</a:t>
            </a:r>
          </a:p>
        </p:txBody>
      </p:sp>
      <p:sp>
        <p:nvSpPr>
          <p:cNvPr id="26" name="Textplatzhalter 8"/>
          <p:cNvSpPr>
            <a:spLocks noGrp="1"/>
          </p:cNvSpPr>
          <p:nvPr>
            <p:ph type="body" sz="quarter" idx="15"/>
          </p:nvPr>
        </p:nvSpPr>
        <p:spPr bwMode="blackWhite">
          <a:xfrm>
            <a:off x="569092" y="2298001"/>
            <a:ext cx="3420000" cy="138500"/>
          </a:xfrm>
        </p:spPr>
        <p:txBody>
          <a:bodyPr lIns="360000" rIns="270000" anchor="ctr"/>
          <a:lstStyle>
            <a:lvl1pPr marL="0" indent="0">
              <a:spcBef>
                <a:spcPts val="0"/>
              </a:spcBef>
              <a:buNone/>
              <a:defRPr sz="900" b="0">
                <a:solidFill>
                  <a:schemeClr val="bg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de-DE" noProof="0"/>
              <a:t>Textmasterformat bearbeiten</a:t>
            </a:r>
          </a:p>
        </p:txBody>
      </p:sp>
      <p:sp>
        <p:nvSpPr>
          <p:cNvPr id="27" name="Textplatzhalter 8"/>
          <p:cNvSpPr>
            <a:spLocks noGrp="1"/>
          </p:cNvSpPr>
          <p:nvPr>
            <p:ph type="body" sz="quarter" idx="16"/>
          </p:nvPr>
        </p:nvSpPr>
        <p:spPr bwMode="blackWhite">
          <a:xfrm>
            <a:off x="569092" y="2447182"/>
            <a:ext cx="3420000" cy="138500"/>
          </a:xfrm>
        </p:spPr>
        <p:txBody>
          <a:bodyPr lIns="360000" rIns="270000" anchor="ctr"/>
          <a:lstStyle>
            <a:lvl1pPr marL="0" indent="0">
              <a:spcBef>
                <a:spcPts val="0"/>
              </a:spcBef>
              <a:buNone/>
              <a:defRPr sz="900" b="0">
                <a:solidFill>
                  <a:schemeClr val="bg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de-DE" noProof="0"/>
              <a:t>Textmasterformat bearbeiten</a:t>
            </a:r>
          </a:p>
        </p:txBody>
      </p:sp>
      <p:sp>
        <p:nvSpPr>
          <p:cNvPr id="28" name="Textplatzhalter 8"/>
          <p:cNvSpPr>
            <a:spLocks noGrp="1"/>
          </p:cNvSpPr>
          <p:nvPr>
            <p:ph type="body" sz="quarter" idx="17"/>
          </p:nvPr>
        </p:nvSpPr>
        <p:spPr bwMode="blackWhite">
          <a:xfrm>
            <a:off x="569092" y="2596363"/>
            <a:ext cx="3420000" cy="138500"/>
          </a:xfrm>
        </p:spPr>
        <p:txBody>
          <a:bodyPr lIns="360000" rIns="270000" anchor="ctr"/>
          <a:lstStyle>
            <a:lvl1pPr marL="0" indent="0">
              <a:spcBef>
                <a:spcPts val="0"/>
              </a:spcBef>
              <a:buNone/>
              <a:defRPr sz="900" b="0">
                <a:solidFill>
                  <a:schemeClr val="bg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de-DE" noProof="0"/>
              <a:t>Textmasterformat bearbeiten</a:t>
            </a:r>
          </a:p>
        </p:txBody>
      </p:sp>
      <p:sp>
        <p:nvSpPr>
          <p:cNvPr id="29" name="Textplatzhalter 8"/>
          <p:cNvSpPr>
            <a:spLocks noGrp="1"/>
          </p:cNvSpPr>
          <p:nvPr>
            <p:ph type="body" sz="quarter" idx="18"/>
          </p:nvPr>
        </p:nvSpPr>
        <p:spPr bwMode="blackWhite">
          <a:xfrm>
            <a:off x="569092" y="3038703"/>
            <a:ext cx="3420000" cy="138500"/>
          </a:xfrm>
        </p:spPr>
        <p:txBody>
          <a:bodyPr lIns="360000" rIns="270000" anchor="ctr"/>
          <a:lstStyle>
            <a:lvl1pPr marL="0" indent="0">
              <a:spcBef>
                <a:spcPts val="0"/>
              </a:spcBef>
              <a:buNone/>
              <a:defRPr sz="900" b="0">
                <a:solidFill>
                  <a:schemeClr val="bg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de-DE" noProof="0"/>
              <a:t>Textmasterformat bearbeiten</a:t>
            </a:r>
          </a:p>
        </p:txBody>
      </p:sp>
      <p:sp>
        <p:nvSpPr>
          <p:cNvPr id="30" name="Textplatzhalter 8"/>
          <p:cNvSpPr>
            <a:spLocks noGrp="1"/>
          </p:cNvSpPr>
          <p:nvPr>
            <p:ph type="body" sz="quarter" idx="19"/>
          </p:nvPr>
        </p:nvSpPr>
        <p:spPr bwMode="blackWhite">
          <a:xfrm>
            <a:off x="569092" y="3191396"/>
            <a:ext cx="3420000" cy="138500"/>
          </a:xfrm>
        </p:spPr>
        <p:txBody>
          <a:bodyPr lIns="360000" rIns="270000" anchor="ctr"/>
          <a:lstStyle>
            <a:lvl1pPr marL="0" indent="0">
              <a:spcBef>
                <a:spcPts val="0"/>
              </a:spcBef>
              <a:buNone/>
              <a:defRPr sz="900" b="0">
                <a:solidFill>
                  <a:schemeClr val="bg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de-DE" noProof="0"/>
              <a:t>Textmasterformat bearbeiten</a:t>
            </a:r>
          </a:p>
        </p:txBody>
      </p:sp>
      <p:sp>
        <p:nvSpPr>
          <p:cNvPr id="31" name="Textplatzhalter 8"/>
          <p:cNvSpPr>
            <a:spLocks noGrp="1"/>
          </p:cNvSpPr>
          <p:nvPr>
            <p:ph type="body" sz="quarter" idx="20"/>
          </p:nvPr>
        </p:nvSpPr>
        <p:spPr bwMode="blackWhite">
          <a:xfrm>
            <a:off x="569092" y="3344089"/>
            <a:ext cx="3420000" cy="138500"/>
          </a:xfrm>
        </p:spPr>
        <p:txBody>
          <a:bodyPr lIns="360000" rIns="270000" anchor="ctr"/>
          <a:lstStyle>
            <a:lvl1pPr marL="0" indent="0">
              <a:spcBef>
                <a:spcPts val="0"/>
              </a:spcBef>
              <a:buNone/>
              <a:defRPr sz="900" b="0">
                <a:solidFill>
                  <a:schemeClr val="bg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de-DE" noProof="0"/>
              <a:t>Textmasterformat bearbeiten</a:t>
            </a:r>
          </a:p>
        </p:txBody>
      </p:sp>
      <p:sp>
        <p:nvSpPr>
          <p:cNvPr id="41" name="Fußzeilenplatzhalter 3">
            <a:extLst>
              <a:ext uri="{FF2B5EF4-FFF2-40B4-BE49-F238E27FC236}">
                <a16:creationId xmlns:a16="http://schemas.microsoft.com/office/drawing/2014/main" id="{F8D6CED3-011A-463E-B68C-B519D6E06AFB}"/>
              </a:ext>
            </a:extLst>
          </p:cNvPr>
          <p:cNvSpPr>
            <a:spLocks noGrp="1"/>
          </p:cNvSpPr>
          <p:nvPr>
            <p:ph type="ftr" sz="quarter" idx="21"/>
          </p:nvPr>
        </p:nvSpPr>
        <p:spPr/>
        <p:txBody>
          <a:bodyPr/>
          <a:lstStyle>
            <a:lvl1pPr>
              <a:defRPr/>
            </a:lvl1pPr>
          </a:lstStyle>
          <a:p>
            <a:pPr>
              <a:defRPr/>
            </a:pPr>
            <a:r>
              <a:rPr lang="de-DE"/>
              <a:t>Westnetz GmbH · Name · TT Monat JJJJ</a:t>
            </a:r>
            <a:endParaRPr lang="de-DE" dirty="0"/>
          </a:p>
        </p:txBody>
      </p:sp>
    </p:spTree>
    <p:extLst>
      <p:ext uri="{BB962C8B-B14F-4D97-AF65-F5344CB8AC3E}">
        <p14:creationId xmlns:p14="http://schemas.microsoft.com/office/powerpoint/2010/main" val="1825783944"/>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showMasterSp="0" preserve="1" userDrawn="1">
  <p:cSld name="Schlussfolie Bildschirm">
    <p:bg>
      <p:bgPr>
        <a:solidFill>
          <a:srgbClr val="143C8C"/>
        </a:solidFill>
        <a:effectLst/>
      </p:bgPr>
    </p:bg>
    <p:spTree>
      <p:nvGrpSpPr>
        <p:cNvPr id="1" name=""/>
        <p:cNvGrpSpPr/>
        <p:nvPr/>
      </p:nvGrpSpPr>
      <p:grpSpPr>
        <a:xfrm>
          <a:off x="0" y="0"/>
          <a:ext cx="0" cy="0"/>
          <a:chOff x="0" y="0"/>
          <a:chExt cx="0" cy="0"/>
        </a:xfrm>
      </p:grpSpPr>
      <p:graphicFrame>
        <p:nvGraphicFramePr>
          <p:cNvPr id="3" name="Objekt 26" hidden="1">
            <a:extLst>
              <a:ext uri="{FF2B5EF4-FFF2-40B4-BE49-F238E27FC236}">
                <a16:creationId xmlns:a16="http://schemas.microsoft.com/office/drawing/2014/main" id="{59378380-FC55-48FC-8E9C-D11F1AF3681E}"/>
              </a:ext>
            </a:extLst>
          </p:cNvPr>
          <p:cNvGraphicFramePr>
            <a:graphicFrameLocks noChangeAspect="1"/>
          </p:cNvGraphicFramePr>
          <p:nvPr userDrawn="1">
            <p:custDataLst>
              <p:tags r:id="rId1"/>
            </p:custDataLst>
          </p:nvPr>
        </p:nvGraphicFramePr>
        <p:xfrm>
          <a:off x="1589" y="1192"/>
          <a:ext cx="1587" cy="2381"/>
        </p:xfrm>
        <a:graphic>
          <a:graphicData uri="http://schemas.openxmlformats.org/presentationml/2006/ole">
            <mc:AlternateContent xmlns:mc="http://schemas.openxmlformats.org/markup-compatibility/2006">
              <mc:Choice xmlns:v="urn:schemas-microsoft-com:vml" Requires="v">
                <p:oleObj name="think-cell Folie" r:id="rId3" imgW="360" imgH="360" progId="TCLayout.ActiveDocument.1">
                  <p:embed/>
                </p:oleObj>
              </mc:Choice>
              <mc:Fallback>
                <p:oleObj name="think-cell Folie" r:id="rId3" imgW="360" imgH="360" progId="TCLayout.ActiveDocument.1">
                  <p:embed/>
                  <p:pic>
                    <p:nvPicPr>
                      <p:cNvPr id="3" name="Objekt 26" hidden="1">
                        <a:extLst>
                          <a:ext uri="{FF2B5EF4-FFF2-40B4-BE49-F238E27FC236}">
                            <a16:creationId xmlns:a16="http://schemas.microsoft.com/office/drawing/2014/main" id="{59378380-FC55-48FC-8E9C-D11F1AF3681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9" y="1192"/>
                        <a:ext cx="1587" cy="2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4" name="Gruppieren 27">
            <a:extLst>
              <a:ext uri="{FF2B5EF4-FFF2-40B4-BE49-F238E27FC236}">
                <a16:creationId xmlns:a16="http://schemas.microsoft.com/office/drawing/2014/main" id="{359C7D73-8D57-41F9-BCD8-7873D570CB08}"/>
              </a:ext>
            </a:extLst>
          </p:cNvPr>
          <p:cNvGrpSpPr>
            <a:grpSpLocks/>
          </p:cNvGrpSpPr>
          <p:nvPr userDrawn="1"/>
        </p:nvGrpSpPr>
        <p:grpSpPr bwMode="auto">
          <a:xfrm>
            <a:off x="576263" y="-125016"/>
            <a:ext cx="7416800" cy="108347"/>
            <a:chOff x="575556" y="-124966"/>
            <a:chExt cx="7416824" cy="108000"/>
          </a:xfrm>
        </p:grpSpPr>
        <p:sp>
          <p:nvSpPr>
            <p:cNvPr id="5" name="Freihandform 28">
              <a:extLst>
                <a:ext uri="{FF2B5EF4-FFF2-40B4-BE49-F238E27FC236}">
                  <a16:creationId xmlns:a16="http://schemas.microsoft.com/office/drawing/2014/main" id="{9E444BDE-9DC0-486C-87EE-7561E2413EF4}"/>
                </a:ext>
              </a:extLst>
            </p:cNvPr>
            <p:cNvSpPr/>
            <p:nvPr userDrawn="1"/>
          </p:nvSpPr>
          <p:spPr>
            <a:xfrm>
              <a:off x="575556"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a:p>
          </p:txBody>
        </p:sp>
        <p:sp>
          <p:nvSpPr>
            <p:cNvPr id="6" name="Freihandform 29">
              <a:extLst>
                <a:ext uri="{FF2B5EF4-FFF2-40B4-BE49-F238E27FC236}">
                  <a16:creationId xmlns:a16="http://schemas.microsoft.com/office/drawing/2014/main" id="{A336DC6B-7A3A-4197-8989-6C313D94548C}"/>
                </a:ext>
              </a:extLst>
            </p:cNvPr>
            <p:cNvSpPr/>
            <p:nvPr userDrawn="1"/>
          </p:nvSpPr>
          <p:spPr>
            <a:xfrm>
              <a:off x="4139505"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a:p>
          </p:txBody>
        </p:sp>
        <p:sp>
          <p:nvSpPr>
            <p:cNvPr id="7" name="Freihandform 30">
              <a:extLst>
                <a:ext uri="{FF2B5EF4-FFF2-40B4-BE49-F238E27FC236}">
                  <a16:creationId xmlns:a16="http://schemas.microsoft.com/office/drawing/2014/main" id="{96F47470-8CF7-4687-AE03-05E9838BFA7E}"/>
                </a:ext>
              </a:extLst>
            </p:cNvPr>
            <p:cNvSpPr/>
            <p:nvPr userDrawn="1"/>
          </p:nvSpPr>
          <p:spPr>
            <a:xfrm>
              <a:off x="4428430"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a:p>
          </p:txBody>
        </p:sp>
        <p:sp>
          <p:nvSpPr>
            <p:cNvPr id="8" name="Freihandform 31">
              <a:extLst>
                <a:ext uri="{FF2B5EF4-FFF2-40B4-BE49-F238E27FC236}">
                  <a16:creationId xmlns:a16="http://schemas.microsoft.com/office/drawing/2014/main" id="{EDBE3FBC-2121-4C91-AACB-C47F21008556}"/>
                </a:ext>
              </a:extLst>
            </p:cNvPr>
            <p:cNvSpPr/>
            <p:nvPr userDrawn="1"/>
          </p:nvSpPr>
          <p:spPr>
            <a:xfrm>
              <a:off x="7992380"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a:p>
          </p:txBody>
        </p:sp>
      </p:grpSp>
      <p:grpSp>
        <p:nvGrpSpPr>
          <p:cNvPr id="9" name="Gruppieren 32">
            <a:extLst>
              <a:ext uri="{FF2B5EF4-FFF2-40B4-BE49-F238E27FC236}">
                <a16:creationId xmlns:a16="http://schemas.microsoft.com/office/drawing/2014/main" id="{997035A2-93BB-43CC-8088-B2C2B4C64AC3}"/>
              </a:ext>
            </a:extLst>
          </p:cNvPr>
          <p:cNvGrpSpPr>
            <a:grpSpLocks/>
          </p:cNvGrpSpPr>
          <p:nvPr userDrawn="1"/>
        </p:nvGrpSpPr>
        <p:grpSpPr bwMode="auto">
          <a:xfrm>
            <a:off x="576263" y="5160169"/>
            <a:ext cx="7416800" cy="108347"/>
            <a:chOff x="575556" y="5160466"/>
            <a:chExt cx="7416824" cy="108000"/>
          </a:xfrm>
        </p:grpSpPr>
        <p:sp>
          <p:nvSpPr>
            <p:cNvPr id="10" name="Freihandform 33">
              <a:extLst>
                <a:ext uri="{FF2B5EF4-FFF2-40B4-BE49-F238E27FC236}">
                  <a16:creationId xmlns:a16="http://schemas.microsoft.com/office/drawing/2014/main" id="{45FD3E6E-B7E0-4B57-911E-64A92126BF0D}"/>
                </a:ext>
              </a:extLst>
            </p:cNvPr>
            <p:cNvSpPr/>
            <p:nvPr userDrawn="1"/>
          </p:nvSpPr>
          <p:spPr bwMode="gray">
            <a:xfrm>
              <a:off x="575556"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dirty="0"/>
            </a:p>
          </p:txBody>
        </p:sp>
        <p:sp>
          <p:nvSpPr>
            <p:cNvPr id="11" name="Freihandform 34">
              <a:extLst>
                <a:ext uri="{FF2B5EF4-FFF2-40B4-BE49-F238E27FC236}">
                  <a16:creationId xmlns:a16="http://schemas.microsoft.com/office/drawing/2014/main" id="{02D94164-D429-4009-B382-7E20F3C76A5F}"/>
                </a:ext>
              </a:extLst>
            </p:cNvPr>
            <p:cNvSpPr/>
            <p:nvPr userDrawn="1"/>
          </p:nvSpPr>
          <p:spPr bwMode="gray">
            <a:xfrm>
              <a:off x="4139505"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dirty="0"/>
            </a:p>
          </p:txBody>
        </p:sp>
        <p:sp>
          <p:nvSpPr>
            <p:cNvPr id="12" name="Freihandform 37">
              <a:extLst>
                <a:ext uri="{FF2B5EF4-FFF2-40B4-BE49-F238E27FC236}">
                  <a16:creationId xmlns:a16="http://schemas.microsoft.com/office/drawing/2014/main" id="{E1197C31-19F8-4E7F-9C6E-28777CB50EB2}"/>
                </a:ext>
              </a:extLst>
            </p:cNvPr>
            <p:cNvSpPr/>
            <p:nvPr userDrawn="1"/>
          </p:nvSpPr>
          <p:spPr bwMode="gray">
            <a:xfrm>
              <a:off x="4428430"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dirty="0"/>
            </a:p>
          </p:txBody>
        </p:sp>
        <p:sp>
          <p:nvSpPr>
            <p:cNvPr id="13" name="Freihandform 40">
              <a:extLst>
                <a:ext uri="{FF2B5EF4-FFF2-40B4-BE49-F238E27FC236}">
                  <a16:creationId xmlns:a16="http://schemas.microsoft.com/office/drawing/2014/main" id="{B71B6B01-5E4B-449F-93EF-E08F8254B369}"/>
                </a:ext>
              </a:extLst>
            </p:cNvPr>
            <p:cNvSpPr/>
            <p:nvPr userDrawn="1"/>
          </p:nvSpPr>
          <p:spPr bwMode="gray">
            <a:xfrm>
              <a:off x="7992380"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dirty="0"/>
            </a:p>
          </p:txBody>
        </p:sp>
      </p:grpSp>
      <p:grpSp>
        <p:nvGrpSpPr>
          <p:cNvPr id="14" name="Gruppieren 41">
            <a:extLst>
              <a:ext uri="{FF2B5EF4-FFF2-40B4-BE49-F238E27FC236}">
                <a16:creationId xmlns:a16="http://schemas.microsoft.com/office/drawing/2014/main" id="{89065675-D08F-491E-A4DB-F21D8A1A7705}"/>
              </a:ext>
            </a:extLst>
          </p:cNvPr>
          <p:cNvGrpSpPr>
            <a:grpSpLocks/>
          </p:cNvGrpSpPr>
          <p:nvPr userDrawn="1"/>
        </p:nvGrpSpPr>
        <p:grpSpPr bwMode="auto">
          <a:xfrm>
            <a:off x="-166688" y="1087042"/>
            <a:ext cx="144463" cy="3668315"/>
            <a:chOff x="-165953" y="1448781"/>
            <a:chExt cx="144001" cy="4891981"/>
          </a:xfrm>
        </p:grpSpPr>
        <p:sp>
          <p:nvSpPr>
            <p:cNvPr id="15" name="Freihandform 22">
              <a:extLst>
                <a:ext uri="{FF2B5EF4-FFF2-40B4-BE49-F238E27FC236}">
                  <a16:creationId xmlns:a16="http://schemas.microsoft.com/office/drawing/2014/main" id="{8552CC1F-9AA3-4EDE-8C70-C60D8739DD25}"/>
                </a:ext>
              </a:extLst>
            </p:cNvPr>
            <p:cNvSpPr/>
            <p:nvPr/>
          </p:nvSpPr>
          <p:spPr bwMode="gray">
            <a:xfrm rot="16200000">
              <a:off x="-93952" y="6268761"/>
              <a:ext cx="0" cy="144001"/>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dirty="0"/>
            </a:p>
          </p:txBody>
        </p:sp>
        <p:sp>
          <p:nvSpPr>
            <p:cNvPr id="16" name="Freihandform 23">
              <a:extLst>
                <a:ext uri="{FF2B5EF4-FFF2-40B4-BE49-F238E27FC236}">
                  <a16:creationId xmlns:a16="http://schemas.microsoft.com/office/drawing/2014/main" id="{CFFC2B60-3563-4FD2-B8FB-489D0CA9F700}"/>
                </a:ext>
              </a:extLst>
            </p:cNvPr>
            <p:cNvSpPr/>
            <p:nvPr/>
          </p:nvSpPr>
          <p:spPr bwMode="gray">
            <a:xfrm rot="16200000">
              <a:off x="-93952" y="1664170"/>
              <a:ext cx="0" cy="144001"/>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dirty="0"/>
            </a:p>
          </p:txBody>
        </p:sp>
        <p:sp>
          <p:nvSpPr>
            <p:cNvPr id="17" name="Freihandform 44">
              <a:extLst>
                <a:ext uri="{FF2B5EF4-FFF2-40B4-BE49-F238E27FC236}">
                  <a16:creationId xmlns:a16="http://schemas.microsoft.com/office/drawing/2014/main" id="{039D0CB9-42E1-479A-88CA-A707620DF6CD}"/>
                </a:ext>
              </a:extLst>
            </p:cNvPr>
            <p:cNvSpPr/>
            <p:nvPr userDrawn="1"/>
          </p:nvSpPr>
          <p:spPr bwMode="gray">
            <a:xfrm rot="16200000">
              <a:off x="-93952" y="1376780"/>
              <a:ext cx="0" cy="144001"/>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dirty="0"/>
            </a:p>
          </p:txBody>
        </p:sp>
      </p:grpSp>
      <p:grpSp>
        <p:nvGrpSpPr>
          <p:cNvPr id="18" name="Gruppieren 46">
            <a:extLst>
              <a:ext uri="{FF2B5EF4-FFF2-40B4-BE49-F238E27FC236}">
                <a16:creationId xmlns:a16="http://schemas.microsoft.com/office/drawing/2014/main" id="{388A8FE9-46F9-4200-9760-CE980B8FA8D5}"/>
              </a:ext>
            </a:extLst>
          </p:cNvPr>
          <p:cNvGrpSpPr>
            <a:grpSpLocks/>
          </p:cNvGrpSpPr>
          <p:nvPr userDrawn="1"/>
        </p:nvGrpSpPr>
        <p:grpSpPr bwMode="auto">
          <a:xfrm>
            <a:off x="9166226" y="1087041"/>
            <a:ext cx="144463" cy="3671888"/>
            <a:chOff x="9166242" y="1448781"/>
            <a:chExt cx="144000" cy="4896542"/>
          </a:xfrm>
        </p:grpSpPr>
        <p:sp>
          <p:nvSpPr>
            <p:cNvPr id="19" name="Freihandform 25">
              <a:extLst>
                <a:ext uri="{FF2B5EF4-FFF2-40B4-BE49-F238E27FC236}">
                  <a16:creationId xmlns:a16="http://schemas.microsoft.com/office/drawing/2014/main" id="{9D354893-340E-4D91-B5ED-6F85E67E9BE7}"/>
                </a:ext>
              </a:extLst>
            </p:cNvPr>
            <p:cNvSpPr/>
            <p:nvPr userDrawn="1"/>
          </p:nvSpPr>
          <p:spPr>
            <a:xfrm rot="16200000">
              <a:off x="9238242" y="6273322"/>
              <a:ext cx="0" cy="144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dirty="0"/>
            </a:p>
          </p:txBody>
        </p:sp>
        <p:sp>
          <p:nvSpPr>
            <p:cNvPr id="20" name="Freihandform 47">
              <a:extLst>
                <a:ext uri="{FF2B5EF4-FFF2-40B4-BE49-F238E27FC236}">
                  <a16:creationId xmlns:a16="http://schemas.microsoft.com/office/drawing/2014/main" id="{F4301793-0EA0-49F3-A548-E915FE76787E}"/>
                </a:ext>
              </a:extLst>
            </p:cNvPr>
            <p:cNvSpPr/>
            <p:nvPr userDrawn="1"/>
          </p:nvSpPr>
          <p:spPr>
            <a:xfrm rot="16200000">
              <a:off x="9238242" y="1664158"/>
              <a:ext cx="0" cy="144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dirty="0"/>
            </a:p>
          </p:txBody>
        </p:sp>
        <p:sp>
          <p:nvSpPr>
            <p:cNvPr id="21" name="Freihandform 47">
              <a:extLst>
                <a:ext uri="{FF2B5EF4-FFF2-40B4-BE49-F238E27FC236}">
                  <a16:creationId xmlns:a16="http://schemas.microsoft.com/office/drawing/2014/main" id="{72925122-A302-4F92-8081-71B4060EC151}"/>
                </a:ext>
              </a:extLst>
            </p:cNvPr>
            <p:cNvSpPr/>
            <p:nvPr userDrawn="1"/>
          </p:nvSpPr>
          <p:spPr>
            <a:xfrm rot="16200000">
              <a:off x="9238242" y="1376780"/>
              <a:ext cx="0" cy="144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dirty="0"/>
            </a:p>
          </p:txBody>
        </p:sp>
      </p:grpSp>
      <p:pic>
        <p:nvPicPr>
          <p:cNvPr id="22" name="Picture 313">
            <a:extLst>
              <a:ext uri="{FF2B5EF4-FFF2-40B4-BE49-F238E27FC236}">
                <a16:creationId xmlns:a16="http://schemas.microsoft.com/office/drawing/2014/main" id="{0147635A-5F47-4891-A4E0-854B36E69D25}"/>
              </a:ext>
            </a:extLst>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black">
          <a:xfrm>
            <a:off x="4899025" y="1163241"/>
            <a:ext cx="3671888" cy="3500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 name="Picture 4">
            <a:extLst>
              <a:ext uri="{FF2B5EF4-FFF2-40B4-BE49-F238E27FC236}">
                <a16:creationId xmlns:a16="http://schemas.microsoft.com/office/drawing/2014/main" id="{8EDCC34D-4AB0-49C9-8201-FB07E74D9BAC}"/>
              </a:ext>
            </a:extLst>
          </p:cNvPr>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black">
          <a:xfrm>
            <a:off x="576263" y="319088"/>
            <a:ext cx="1871662" cy="202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el 1"/>
          <p:cNvSpPr>
            <a:spLocks noGrp="1"/>
          </p:cNvSpPr>
          <p:nvPr>
            <p:ph type="ctrTitle"/>
          </p:nvPr>
        </p:nvSpPr>
        <p:spPr bwMode="blackWhite">
          <a:xfrm>
            <a:off x="568643" y="2382594"/>
            <a:ext cx="3456000" cy="1296000"/>
          </a:xfrm>
          <a:solidFill>
            <a:srgbClr val="E60055"/>
          </a:solidFill>
        </p:spPr>
        <p:txBody>
          <a:bodyPr lIns="396000" tIns="396000" rIns="396000" bIns="432000">
            <a:noAutofit/>
          </a:bodyPr>
          <a:lstStyle>
            <a:lvl1pPr>
              <a:defRPr sz="1875" b="0">
                <a:solidFill>
                  <a:schemeClr val="bg1"/>
                </a:solidFill>
              </a:defRPr>
            </a:lvl1pPr>
          </a:lstStyle>
          <a:p>
            <a:r>
              <a:rPr lang="de-DE" noProof="0"/>
              <a:t>Titelmasterformat durch Klicken bearbeiten</a:t>
            </a:r>
            <a:endParaRPr lang="de-DE" noProof="0" dirty="0"/>
          </a:p>
        </p:txBody>
      </p:sp>
      <p:sp>
        <p:nvSpPr>
          <p:cNvPr id="24" name="Fußzeilenplatzhalter 3">
            <a:extLst>
              <a:ext uri="{FF2B5EF4-FFF2-40B4-BE49-F238E27FC236}">
                <a16:creationId xmlns:a16="http://schemas.microsoft.com/office/drawing/2014/main" id="{186A214F-3726-4829-A424-C1F51763A148}"/>
              </a:ext>
            </a:extLst>
          </p:cNvPr>
          <p:cNvSpPr>
            <a:spLocks noGrp="1"/>
          </p:cNvSpPr>
          <p:nvPr>
            <p:ph type="ftr" sz="quarter" idx="10"/>
          </p:nvPr>
        </p:nvSpPr>
        <p:spPr bwMode="blackWhite"/>
        <p:txBody>
          <a:bodyPr/>
          <a:lstStyle>
            <a:lvl1pPr>
              <a:defRPr>
                <a:solidFill>
                  <a:schemeClr val="bg1"/>
                </a:solidFill>
              </a:defRPr>
            </a:lvl1pPr>
          </a:lstStyle>
          <a:p>
            <a:pPr>
              <a:defRPr/>
            </a:pPr>
            <a:r>
              <a:rPr lang="de-DE"/>
              <a:t>Westnetz GmbH · Name · TT Monat JJJJ</a:t>
            </a:r>
            <a:endParaRPr lang="de-DE" dirty="0"/>
          </a:p>
        </p:txBody>
      </p:sp>
    </p:spTree>
    <p:extLst>
      <p:ext uri="{BB962C8B-B14F-4D97-AF65-F5344CB8AC3E}">
        <p14:creationId xmlns:p14="http://schemas.microsoft.com/office/powerpoint/2010/main" val="1504785852"/>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showMasterSp="0" preserve="1" userDrawn="1">
  <p:cSld name="Ansprechpartner Bildschirm">
    <p:bg>
      <p:bgPr>
        <a:solidFill>
          <a:srgbClr val="143C8C"/>
        </a:solidFill>
        <a:effectLst/>
      </p:bgPr>
    </p:bg>
    <p:spTree>
      <p:nvGrpSpPr>
        <p:cNvPr id="1" name=""/>
        <p:cNvGrpSpPr/>
        <p:nvPr/>
      </p:nvGrpSpPr>
      <p:grpSpPr>
        <a:xfrm>
          <a:off x="0" y="0"/>
          <a:ext cx="0" cy="0"/>
          <a:chOff x="0" y="0"/>
          <a:chExt cx="0" cy="0"/>
        </a:xfrm>
      </p:grpSpPr>
      <p:graphicFrame>
        <p:nvGraphicFramePr>
          <p:cNvPr id="11" name="Objekt 26" hidden="1">
            <a:extLst>
              <a:ext uri="{FF2B5EF4-FFF2-40B4-BE49-F238E27FC236}">
                <a16:creationId xmlns:a16="http://schemas.microsoft.com/office/drawing/2014/main" id="{B2C9EB38-CEE3-414E-83E2-AB9260F01859}"/>
              </a:ext>
            </a:extLst>
          </p:cNvPr>
          <p:cNvGraphicFramePr>
            <a:graphicFrameLocks noChangeAspect="1"/>
          </p:cNvGraphicFramePr>
          <p:nvPr userDrawn="1">
            <p:custDataLst>
              <p:tags r:id="rId1"/>
            </p:custDataLst>
          </p:nvPr>
        </p:nvGraphicFramePr>
        <p:xfrm>
          <a:off x="1589" y="1192"/>
          <a:ext cx="1587" cy="2381"/>
        </p:xfrm>
        <a:graphic>
          <a:graphicData uri="http://schemas.openxmlformats.org/presentationml/2006/ole">
            <mc:AlternateContent xmlns:mc="http://schemas.openxmlformats.org/markup-compatibility/2006">
              <mc:Choice xmlns:v="urn:schemas-microsoft-com:vml" Requires="v">
                <p:oleObj name="think-cell Folie" r:id="rId3" imgW="360" imgH="360" progId="TCLayout.ActiveDocument.1">
                  <p:embed/>
                </p:oleObj>
              </mc:Choice>
              <mc:Fallback>
                <p:oleObj name="think-cell Folie" r:id="rId3" imgW="360" imgH="360" progId="TCLayout.ActiveDocument.1">
                  <p:embed/>
                  <p:pic>
                    <p:nvPicPr>
                      <p:cNvPr id="11" name="Objekt 26" hidden="1">
                        <a:extLst>
                          <a:ext uri="{FF2B5EF4-FFF2-40B4-BE49-F238E27FC236}">
                            <a16:creationId xmlns:a16="http://schemas.microsoft.com/office/drawing/2014/main" id="{B2C9EB38-CEE3-414E-83E2-AB9260F0185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9" y="1192"/>
                        <a:ext cx="1587" cy="2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12" name="Gruppieren 27">
            <a:extLst>
              <a:ext uri="{FF2B5EF4-FFF2-40B4-BE49-F238E27FC236}">
                <a16:creationId xmlns:a16="http://schemas.microsoft.com/office/drawing/2014/main" id="{F50CD6A9-7B2C-4B35-A1EA-D361A94200DE}"/>
              </a:ext>
            </a:extLst>
          </p:cNvPr>
          <p:cNvGrpSpPr>
            <a:grpSpLocks/>
          </p:cNvGrpSpPr>
          <p:nvPr userDrawn="1"/>
        </p:nvGrpSpPr>
        <p:grpSpPr bwMode="auto">
          <a:xfrm>
            <a:off x="576263" y="-125016"/>
            <a:ext cx="7416800" cy="108347"/>
            <a:chOff x="575556" y="-124966"/>
            <a:chExt cx="7416824" cy="108000"/>
          </a:xfrm>
        </p:grpSpPr>
        <p:sp>
          <p:nvSpPr>
            <p:cNvPr id="13" name="Freihandform 28">
              <a:extLst>
                <a:ext uri="{FF2B5EF4-FFF2-40B4-BE49-F238E27FC236}">
                  <a16:creationId xmlns:a16="http://schemas.microsoft.com/office/drawing/2014/main" id="{3CE2E3FB-AEB7-40FD-82EB-6E23CFE33C7A}"/>
                </a:ext>
              </a:extLst>
            </p:cNvPr>
            <p:cNvSpPr/>
            <p:nvPr userDrawn="1"/>
          </p:nvSpPr>
          <p:spPr>
            <a:xfrm>
              <a:off x="575556"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a:p>
          </p:txBody>
        </p:sp>
        <p:sp>
          <p:nvSpPr>
            <p:cNvPr id="14" name="Freihandform 29">
              <a:extLst>
                <a:ext uri="{FF2B5EF4-FFF2-40B4-BE49-F238E27FC236}">
                  <a16:creationId xmlns:a16="http://schemas.microsoft.com/office/drawing/2014/main" id="{A226A2BC-8E77-424C-A05E-974311A738AA}"/>
                </a:ext>
              </a:extLst>
            </p:cNvPr>
            <p:cNvSpPr/>
            <p:nvPr userDrawn="1"/>
          </p:nvSpPr>
          <p:spPr>
            <a:xfrm>
              <a:off x="4139505"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a:p>
          </p:txBody>
        </p:sp>
        <p:sp>
          <p:nvSpPr>
            <p:cNvPr id="15" name="Freihandform 30">
              <a:extLst>
                <a:ext uri="{FF2B5EF4-FFF2-40B4-BE49-F238E27FC236}">
                  <a16:creationId xmlns:a16="http://schemas.microsoft.com/office/drawing/2014/main" id="{F6E36F7E-0DE0-4FB1-9C22-5038B581F5BE}"/>
                </a:ext>
              </a:extLst>
            </p:cNvPr>
            <p:cNvSpPr/>
            <p:nvPr userDrawn="1"/>
          </p:nvSpPr>
          <p:spPr>
            <a:xfrm>
              <a:off x="4428430"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a:p>
          </p:txBody>
        </p:sp>
        <p:sp>
          <p:nvSpPr>
            <p:cNvPr id="16" name="Freihandform 31">
              <a:extLst>
                <a:ext uri="{FF2B5EF4-FFF2-40B4-BE49-F238E27FC236}">
                  <a16:creationId xmlns:a16="http://schemas.microsoft.com/office/drawing/2014/main" id="{9DE72A6D-1FDF-4712-A16D-55C1ADDA4ECB}"/>
                </a:ext>
              </a:extLst>
            </p:cNvPr>
            <p:cNvSpPr/>
            <p:nvPr userDrawn="1"/>
          </p:nvSpPr>
          <p:spPr>
            <a:xfrm>
              <a:off x="7992380"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a:p>
          </p:txBody>
        </p:sp>
      </p:grpSp>
      <p:grpSp>
        <p:nvGrpSpPr>
          <p:cNvPr id="17" name="Gruppieren 32">
            <a:extLst>
              <a:ext uri="{FF2B5EF4-FFF2-40B4-BE49-F238E27FC236}">
                <a16:creationId xmlns:a16="http://schemas.microsoft.com/office/drawing/2014/main" id="{379E6134-951C-4277-998E-67C1B0F994E3}"/>
              </a:ext>
            </a:extLst>
          </p:cNvPr>
          <p:cNvGrpSpPr>
            <a:grpSpLocks/>
          </p:cNvGrpSpPr>
          <p:nvPr userDrawn="1"/>
        </p:nvGrpSpPr>
        <p:grpSpPr bwMode="auto">
          <a:xfrm>
            <a:off x="576263" y="5160169"/>
            <a:ext cx="7416800" cy="108347"/>
            <a:chOff x="575556" y="5160466"/>
            <a:chExt cx="7416824" cy="108000"/>
          </a:xfrm>
        </p:grpSpPr>
        <p:sp>
          <p:nvSpPr>
            <p:cNvPr id="18" name="Freihandform 33">
              <a:extLst>
                <a:ext uri="{FF2B5EF4-FFF2-40B4-BE49-F238E27FC236}">
                  <a16:creationId xmlns:a16="http://schemas.microsoft.com/office/drawing/2014/main" id="{1AA83183-AA61-48E9-97BE-75C2FBD50E65}"/>
                </a:ext>
              </a:extLst>
            </p:cNvPr>
            <p:cNvSpPr/>
            <p:nvPr userDrawn="1"/>
          </p:nvSpPr>
          <p:spPr bwMode="gray">
            <a:xfrm>
              <a:off x="575556"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dirty="0"/>
            </a:p>
          </p:txBody>
        </p:sp>
        <p:sp>
          <p:nvSpPr>
            <p:cNvPr id="19" name="Freihandform 34">
              <a:extLst>
                <a:ext uri="{FF2B5EF4-FFF2-40B4-BE49-F238E27FC236}">
                  <a16:creationId xmlns:a16="http://schemas.microsoft.com/office/drawing/2014/main" id="{43872A90-DE4D-4553-8C77-2E8783597E09}"/>
                </a:ext>
              </a:extLst>
            </p:cNvPr>
            <p:cNvSpPr/>
            <p:nvPr userDrawn="1"/>
          </p:nvSpPr>
          <p:spPr bwMode="gray">
            <a:xfrm>
              <a:off x="4139505"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dirty="0"/>
            </a:p>
          </p:txBody>
        </p:sp>
        <p:sp>
          <p:nvSpPr>
            <p:cNvPr id="20" name="Freihandform 37">
              <a:extLst>
                <a:ext uri="{FF2B5EF4-FFF2-40B4-BE49-F238E27FC236}">
                  <a16:creationId xmlns:a16="http://schemas.microsoft.com/office/drawing/2014/main" id="{49C09B6F-59A3-4873-A880-FE366056DFD0}"/>
                </a:ext>
              </a:extLst>
            </p:cNvPr>
            <p:cNvSpPr/>
            <p:nvPr userDrawn="1"/>
          </p:nvSpPr>
          <p:spPr bwMode="gray">
            <a:xfrm>
              <a:off x="4428430"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dirty="0"/>
            </a:p>
          </p:txBody>
        </p:sp>
        <p:sp>
          <p:nvSpPr>
            <p:cNvPr id="21" name="Freihandform 40">
              <a:extLst>
                <a:ext uri="{FF2B5EF4-FFF2-40B4-BE49-F238E27FC236}">
                  <a16:creationId xmlns:a16="http://schemas.microsoft.com/office/drawing/2014/main" id="{8B34E260-8C77-43A7-8024-F6AEABDE55A8}"/>
                </a:ext>
              </a:extLst>
            </p:cNvPr>
            <p:cNvSpPr/>
            <p:nvPr userDrawn="1"/>
          </p:nvSpPr>
          <p:spPr bwMode="gray">
            <a:xfrm>
              <a:off x="7992380"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dirty="0"/>
            </a:p>
          </p:txBody>
        </p:sp>
      </p:grpSp>
      <p:grpSp>
        <p:nvGrpSpPr>
          <p:cNvPr id="22" name="Gruppieren 41">
            <a:extLst>
              <a:ext uri="{FF2B5EF4-FFF2-40B4-BE49-F238E27FC236}">
                <a16:creationId xmlns:a16="http://schemas.microsoft.com/office/drawing/2014/main" id="{F83AC8B8-18AB-4A1B-BED7-026C26139BB2}"/>
              </a:ext>
            </a:extLst>
          </p:cNvPr>
          <p:cNvGrpSpPr>
            <a:grpSpLocks/>
          </p:cNvGrpSpPr>
          <p:nvPr userDrawn="1"/>
        </p:nvGrpSpPr>
        <p:grpSpPr bwMode="auto">
          <a:xfrm>
            <a:off x="-166688" y="1087042"/>
            <a:ext cx="144463" cy="3668315"/>
            <a:chOff x="-165953" y="1448781"/>
            <a:chExt cx="144001" cy="4891981"/>
          </a:xfrm>
        </p:grpSpPr>
        <p:sp>
          <p:nvSpPr>
            <p:cNvPr id="32" name="Freihandform 22">
              <a:extLst>
                <a:ext uri="{FF2B5EF4-FFF2-40B4-BE49-F238E27FC236}">
                  <a16:creationId xmlns:a16="http://schemas.microsoft.com/office/drawing/2014/main" id="{90CE350A-1606-436A-B1B5-5C68474A6F2E}"/>
                </a:ext>
              </a:extLst>
            </p:cNvPr>
            <p:cNvSpPr/>
            <p:nvPr/>
          </p:nvSpPr>
          <p:spPr bwMode="gray">
            <a:xfrm rot="16200000">
              <a:off x="-93952" y="6268761"/>
              <a:ext cx="0" cy="144001"/>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dirty="0"/>
            </a:p>
          </p:txBody>
        </p:sp>
        <p:sp>
          <p:nvSpPr>
            <p:cNvPr id="33" name="Freihandform 23">
              <a:extLst>
                <a:ext uri="{FF2B5EF4-FFF2-40B4-BE49-F238E27FC236}">
                  <a16:creationId xmlns:a16="http://schemas.microsoft.com/office/drawing/2014/main" id="{F1D311F5-7CA0-40F3-9265-FDF5A6CB9CD0}"/>
                </a:ext>
              </a:extLst>
            </p:cNvPr>
            <p:cNvSpPr/>
            <p:nvPr/>
          </p:nvSpPr>
          <p:spPr bwMode="gray">
            <a:xfrm rot="16200000">
              <a:off x="-93952" y="1664170"/>
              <a:ext cx="0" cy="144001"/>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dirty="0"/>
            </a:p>
          </p:txBody>
        </p:sp>
        <p:sp>
          <p:nvSpPr>
            <p:cNvPr id="34" name="Freihandform 44">
              <a:extLst>
                <a:ext uri="{FF2B5EF4-FFF2-40B4-BE49-F238E27FC236}">
                  <a16:creationId xmlns:a16="http://schemas.microsoft.com/office/drawing/2014/main" id="{1F00894C-E7BC-4630-9C6F-02AEB3B64385}"/>
                </a:ext>
              </a:extLst>
            </p:cNvPr>
            <p:cNvSpPr/>
            <p:nvPr userDrawn="1"/>
          </p:nvSpPr>
          <p:spPr bwMode="gray">
            <a:xfrm rot="16200000">
              <a:off x="-93952" y="1376780"/>
              <a:ext cx="0" cy="144001"/>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dirty="0"/>
            </a:p>
          </p:txBody>
        </p:sp>
      </p:grpSp>
      <p:grpSp>
        <p:nvGrpSpPr>
          <p:cNvPr id="35" name="Gruppieren 46">
            <a:extLst>
              <a:ext uri="{FF2B5EF4-FFF2-40B4-BE49-F238E27FC236}">
                <a16:creationId xmlns:a16="http://schemas.microsoft.com/office/drawing/2014/main" id="{8F071BD4-C66A-4CD8-9CC1-E1C8C03CC5F2}"/>
              </a:ext>
            </a:extLst>
          </p:cNvPr>
          <p:cNvGrpSpPr>
            <a:grpSpLocks/>
          </p:cNvGrpSpPr>
          <p:nvPr userDrawn="1"/>
        </p:nvGrpSpPr>
        <p:grpSpPr bwMode="auto">
          <a:xfrm>
            <a:off x="9166226" y="1087041"/>
            <a:ext cx="144463" cy="3671888"/>
            <a:chOff x="9166242" y="1448781"/>
            <a:chExt cx="144000" cy="4896542"/>
          </a:xfrm>
        </p:grpSpPr>
        <p:sp>
          <p:nvSpPr>
            <p:cNvPr id="36" name="Freihandform 25">
              <a:extLst>
                <a:ext uri="{FF2B5EF4-FFF2-40B4-BE49-F238E27FC236}">
                  <a16:creationId xmlns:a16="http://schemas.microsoft.com/office/drawing/2014/main" id="{2F8420D2-4806-43B0-A235-3C78C9F17814}"/>
                </a:ext>
              </a:extLst>
            </p:cNvPr>
            <p:cNvSpPr/>
            <p:nvPr userDrawn="1"/>
          </p:nvSpPr>
          <p:spPr>
            <a:xfrm rot="16200000">
              <a:off x="9238242" y="6273322"/>
              <a:ext cx="0" cy="144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dirty="0"/>
            </a:p>
          </p:txBody>
        </p:sp>
        <p:sp>
          <p:nvSpPr>
            <p:cNvPr id="37" name="Freihandform 47">
              <a:extLst>
                <a:ext uri="{FF2B5EF4-FFF2-40B4-BE49-F238E27FC236}">
                  <a16:creationId xmlns:a16="http://schemas.microsoft.com/office/drawing/2014/main" id="{E132830B-0AB2-4430-A6D2-D2DDF19079B1}"/>
                </a:ext>
              </a:extLst>
            </p:cNvPr>
            <p:cNvSpPr/>
            <p:nvPr userDrawn="1"/>
          </p:nvSpPr>
          <p:spPr>
            <a:xfrm rot="16200000">
              <a:off x="9238242" y="1664158"/>
              <a:ext cx="0" cy="144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dirty="0"/>
            </a:p>
          </p:txBody>
        </p:sp>
        <p:sp>
          <p:nvSpPr>
            <p:cNvPr id="38" name="Freihandform 47">
              <a:extLst>
                <a:ext uri="{FF2B5EF4-FFF2-40B4-BE49-F238E27FC236}">
                  <a16:creationId xmlns:a16="http://schemas.microsoft.com/office/drawing/2014/main" id="{B88E8DBA-29C9-4326-930A-068E00369177}"/>
                </a:ext>
              </a:extLst>
            </p:cNvPr>
            <p:cNvSpPr/>
            <p:nvPr userDrawn="1"/>
          </p:nvSpPr>
          <p:spPr>
            <a:xfrm rot="16200000">
              <a:off x="9238242" y="1376780"/>
              <a:ext cx="0" cy="144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dirty="0"/>
            </a:p>
          </p:txBody>
        </p:sp>
      </p:grpSp>
      <p:pic>
        <p:nvPicPr>
          <p:cNvPr id="39" name="Picture 313">
            <a:extLst>
              <a:ext uri="{FF2B5EF4-FFF2-40B4-BE49-F238E27FC236}">
                <a16:creationId xmlns:a16="http://schemas.microsoft.com/office/drawing/2014/main" id="{E840996F-5FBD-4A57-969F-3C378CF8FC97}"/>
              </a:ext>
            </a:extLst>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black">
          <a:xfrm>
            <a:off x="4899025" y="1163241"/>
            <a:ext cx="3671888" cy="3500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 name="Picture 4">
            <a:extLst>
              <a:ext uri="{FF2B5EF4-FFF2-40B4-BE49-F238E27FC236}">
                <a16:creationId xmlns:a16="http://schemas.microsoft.com/office/drawing/2014/main" id="{0BB9151A-7C8E-4CCE-9BAC-8AF95F00515A}"/>
              </a:ext>
            </a:extLst>
          </p:cNvPr>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black">
          <a:xfrm>
            <a:off x="576263" y="319088"/>
            <a:ext cx="1871662" cy="202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Titel 1"/>
          <p:cNvSpPr>
            <a:spLocks noGrp="1"/>
          </p:cNvSpPr>
          <p:nvPr>
            <p:ph type="ctrTitle"/>
          </p:nvPr>
        </p:nvSpPr>
        <p:spPr bwMode="blackWhite">
          <a:xfrm>
            <a:off x="569092" y="1432168"/>
            <a:ext cx="3456000" cy="2592000"/>
          </a:xfrm>
          <a:solidFill>
            <a:srgbClr val="E60055"/>
          </a:solidFill>
        </p:spPr>
        <p:txBody>
          <a:bodyPr lIns="360000" tIns="360000" rIns="270000" bIns="270000">
            <a:noAutofit/>
          </a:bodyPr>
          <a:lstStyle>
            <a:lvl1pPr>
              <a:defRPr sz="1800">
                <a:solidFill>
                  <a:schemeClr val="bg1"/>
                </a:solidFill>
              </a:defRPr>
            </a:lvl1pPr>
          </a:lstStyle>
          <a:p>
            <a:r>
              <a:rPr lang="de-DE" noProof="0"/>
              <a:t>Titelmasterformat durch Klicken bearbeiten</a:t>
            </a:r>
            <a:endParaRPr lang="de-DE" noProof="0" dirty="0"/>
          </a:p>
        </p:txBody>
      </p:sp>
      <p:sp>
        <p:nvSpPr>
          <p:cNvPr id="24" name="Textplatzhalter 8"/>
          <p:cNvSpPr>
            <a:spLocks noGrp="1"/>
          </p:cNvSpPr>
          <p:nvPr>
            <p:ph type="body" sz="quarter" idx="13"/>
          </p:nvPr>
        </p:nvSpPr>
        <p:spPr bwMode="blackWhite">
          <a:xfrm>
            <a:off x="569092" y="2124900"/>
            <a:ext cx="3420000" cy="138500"/>
          </a:xfrm>
        </p:spPr>
        <p:txBody>
          <a:bodyPr lIns="360000" rIns="270000" anchor="ctr"/>
          <a:lstStyle>
            <a:lvl1pPr marL="0" indent="0">
              <a:spcBef>
                <a:spcPts val="0"/>
              </a:spcBef>
              <a:buNone/>
              <a:defRPr sz="900" b="1">
                <a:solidFill>
                  <a:schemeClr val="bg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de-DE" noProof="0"/>
              <a:t>Textmasterformat bearbeiten</a:t>
            </a:r>
          </a:p>
        </p:txBody>
      </p:sp>
      <p:sp>
        <p:nvSpPr>
          <p:cNvPr id="25" name="Textplatzhalter 8"/>
          <p:cNvSpPr>
            <a:spLocks noGrp="1"/>
          </p:cNvSpPr>
          <p:nvPr>
            <p:ph type="body" sz="quarter" idx="14"/>
          </p:nvPr>
        </p:nvSpPr>
        <p:spPr bwMode="blackWhite">
          <a:xfrm>
            <a:off x="569092" y="2886300"/>
            <a:ext cx="3420000" cy="138500"/>
          </a:xfrm>
        </p:spPr>
        <p:txBody>
          <a:bodyPr lIns="360000" rIns="270000" anchor="ctr"/>
          <a:lstStyle>
            <a:lvl1pPr marL="0" indent="0">
              <a:spcBef>
                <a:spcPts val="0"/>
              </a:spcBef>
              <a:buNone/>
              <a:defRPr sz="900" b="1">
                <a:solidFill>
                  <a:schemeClr val="bg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de-DE" noProof="0"/>
              <a:t>Textmasterformat bearbeiten</a:t>
            </a:r>
          </a:p>
        </p:txBody>
      </p:sp>
      <p:sp>
        <p:nvSpPr>
          <p:cNvPr id="26" name="Textplatzhalter 8"/>
          <p:cNvSpPr>
            <a:spLocks noGrp="1"/>
          </p:cNvSpPr>
          <p:nvPr>
            <p:ph type="body" sz="quarter" idx="15"/>
          </p:nvPr>
        </p:nvSpPr>
        <p:spPr bwMode="blackWhite">
          <a:xfrm>
            <a:off x="569092" y="2282400"/>
            <a:ext cx="3420000" cy="138500"/>
          </a:xfrm>
        </p:spPr>
        <p:txBody>
          <a:bodyPr lIns="360000" rIns="270000" anchor="ctr"/>
          <a:lstStyle>
            <a:lvl1pPr marL="0" indent="0">
              <a:spcBef>
                <a:spcPts val="0"/>
              </a:spcBef>
              <a:buNone/>
              <a:defRPr sz="900" b="0">
                <a:solidFill>
                  <a:schemeClr val="bg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de-DE" noProof="0"/>
              <a:t>Textmasterformat bearbeiten</a:t>
            </a:r>
          </a:p>
        </p:txBody>
      </p:sp>
      <p:sp>
        <p:nvSpPr>
          <p:cNvPr id="27" name="Textplatzhalter 8"/>
          <p:cNvSpPr>
            <a:spLocks noGrp="1"/>
          </p:cNvSpPr>
          <p:nvPr>
            <p:ph type="body" sz="quarter" idx="16"/>
          </p:nvPr>
        </p:nvSpPr>
        <p:spPr bwMode="blackWhite">
          <a:xfrm>
            <a:off x="569092" y="2439900"/>
            <a:ext cx="3420000" cy="138500"/>
          </a:xfrm>
        </p:spPr>
        <p:txBody>
          <a:bodyPr lIns="360000" rIns="270000" anchor="ctr"/>
          <a:lstStyle>
            <a:lvl1pPr marL="0" indent="0">
              <a:spcBef>
                <a:spcPts val="0"/>
              </a:spcBef>
              <a:buNone/>
              <a:defRPr sz="900" b="0">
                <a:solidFill>
                  <a:schemeClr val="bg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de-DE" noProof="0"/>
              <a:t>Textmasterformat bearbeiten</a:t>
            </a:r>
          </a:p>
        </p:txBody>
      </p:sp>
      <p:sp>
        <p:nvSpPr>
          <p:cNvPr id="28" name="Textplatzhalter 8"/>
          <p:cNvSpPr>
            <a:spLocks noGrp="1"/>
          </p:cNvSpPr>
          <p:nvPr>
            <p:ph type="body" sz="quarter" idx="17"/>
          </p:nvPr>
        </p:nvSpPr>
        <p:spPr bwMode="blackWhite">
          <a:xfrm>
            <a:off x="569092" y="2597400"/>
            <a:ext cx="3420000" cy="138500"/>
          </a:xfrm>
        </p:spPr>
        <p:txBody>
          <a:bodyPr lIns="360000" rIns="270000" anchor="ctr"/>
          <a:lstStyle>
            <a:lvl1pPr marL="0" indent="0">
              <a:spcBef>
                <a:spcPts val="0"/>
              </a:spcBef>
              <a:buNone/>
              <a:defRPr sz="900" b="0">
                <a:solidFill>
                  <a:schemeClr val="bg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de-DE" noProof="0"/>
              <a:t>Textmasterformat bearbeiten</a:t>
            </a:r>
          </a:p>
        </p:txBody>
      </p:sp>
      <p:sp>
        <p:nvSpPr>
          <p:cNvPr id="29" name="Textplatzhalter 8"/>
          <p:cNvSpPr>
            <a:spLocks noGrp="1"/>
          </p:cNvSpPr>
          <p:nvPr>
            <p:ph type="body" sz="quarter" idx="18"/>
          </p:nvPr>
        </p:nvSpPr>
        <p:spPr bwMode="blackWhite">
          <a:xfrm>
            <a:off x="569092" y="3039300"/>
            <a:ext cx="3420000" cy="138500"/>
          </a:xfrm>
        </p:spPr>
        <p:txBody>
          <a:bodyPr lIns="360000" rIns="270000" anchor="ctr"/>
          <a:lstStyle>
            <a:lvl1pPr marL="0" indent="0">
              <a:spcBef>
                <a:spcPts val="0"/>
              </a:spcBef>
              <a:buNone/>
              <a:defRPr sz="900" b="0">
                <a:solidFill>
                  <a:schemeClr val="bg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de-DE" noProof="0"/>
              <a:t>Textmasterformat bearbeiten</a:t>
            </a:r>
          </a:p>
        </p:txBody>
      </p:sp>
      <p:sp>
        <p:nvSpPr>
          <p:cNvPr id="30" name="Textplatzhalter 8"/>
          <p:cNvSpPr>
            <a:spLocks noGrp="1"/>
          </p:cNvSpPr>
          <p:nvPr>
            <p:ph type="body" sz="quarter" idx="19"/>
          </p:nvPr>
        </p:nvSpPr>
        <p:spPr bwMode="blackWhite">
          <a:xfrm>
            <a:off x="569092" y="3192300"/>
            <a:ext cx="3420000" cy="138500"/>
          </a:xfrm>
        </p:spPr>
        <p:txBody>
          <a:bodyPr lIns="360000" rIns="270000" anchor="ctr"/>
          <a:lstStyle>
            <a:lvl1pPr marL="0" indent="0">
              <a:spcBef>
                <a:spcPts val="0"/>
              </a:spcBef>
              <a:buNone/>
              <a:defRPr sz="900" b="0">
                <a:solidFill>
                  <a:schemeClr val="bg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de-DE" noProof="0"/>
              <a:t>Textmasterformat bearbeiten</a:t>
            </a:r>
          </a:p>
        </p:txBody>
      </p:sp>
      <p:sp>
        <p:nvSpPr>
          <p:cNvPr id="31" name="Textplatzhalter 8"/>
          <p:cNvSpPr>
            <a:spLocks noGrp="1"/>
          </p:cNvSpPr>
          <p:nvPr>
            <p:ph type="body" sz="quarter" idx="20"/>
          </p:nvPr>
        </p:nvSpPr>
        <p:spPr bwMode="blackWhite">
          <a:xfrm>
            <a:off x="569092" y="3345300"/>
            <a:ext cx="3420000" cy="138500"/>
          </a:xfrm>
        </p:spPr>
        <p:txBody>
          <a:bodyPr lIns="360000" rIns="270000" anchor="ctr"/>
          <a:lstStyle>
            <a:lvl1pPr marL="0" indent="0">
              <a:spcBef>
                <a:spcPts val="0"/>
              </a:spcBef>
              <a:buNone/>
              <a:defRPr sz="900" b="0">
                <a:solidFill>
                  <a:schemeClr val="bg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de-DE" noProof="0"/>
              <a:t>Textmasterformat bearbeiten</a:t>
            </a:r>
          </a:p>
        </p:txBody>
      </p:sp>
      <p:sp>
        <p:nvSpPr>
          <p:cNvPr id="41" name="Fußzeilenplatzhalter 3">
            <a:extLst>
              <a:ext uri="{FF2B5EF4-FFF2-40B4-BE49-F238E27FC236}">
                <a16:creationId xmlns:a16="http://schemas.microsoft.com/office/drawing/2014/main" id="{A066C0E7-2C9B-4F73-A304-9ACF436EB604}"/>
              </a:ext>
            </a:extLst>
          </p:cNvPr>
          <p:cNvSpPr>
            <a:spLocks noGrp="1"/>
          </p:cNvSpPr>
          <p:nvPr>
            <p:ph type="ftr" sz="quarter" idx="21"/>
          </p:nvPr>
        </p:nvSpPr>
        <p:spPr bwMode="blackWhite"/>
        <p:txBody>
          <a:bodyPr/>
          <a:lstStyle>
            <a:lvl1pPr>
              <a:defRPr>
                <a:solidFill>
                  <a:schemeClr val="bg1"/>
                </a:solidFill>
              </a:defRPr>
            </a:lvl1pPr>
          </a:lstStyle>
          <a:p>
            <a:pPr>
              <a:defRPr/>
            </a:pPr>
            <a:r>
              <a:rPr lang="de-DE"/>
              <a:t>Westnetz GmbH · Name · TT Monat JJJJ</a:t>
            </a:r>
            <a:endParaRPr lang="de-DE" dirty="0"/>
          </a:p>
        </p:txBody>
      </p:sp>
    </p:spTree>
    <p:extLst>
      <p:ext uri="{BB962C8B-B14F-4D97-AF65-F5344CB8AC3E}">
        <p14:creationId xmlns:p14="http://schemas.microsoft.com/office/powerpoint/2010/main" val="3320113805"/>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showMasterSp="0" preserve="1" userDrawn="1">
  <p:cSld name="Schlussfolie mit Bild">
    <p:spTree>
      <p:nvGrpSpPr>
        <p:cNvPr id="1" name=""/>
        <p:cNvGrpSpPr/>
        <p:nvPr/>
      </p:nvGrpSpPr>
      <p:grpSpPr>
        <a:xfrm>
          <a:off x="0" y="0"/>
          <a:ext cx="0" cy="0"/>
          <a:chOff x="0" y="0"/>
          <a:chExt cx="0" cy="0"/>
        </a:xfrm>
      </p:grpSpPr>
      <p:graphicFrame>
        <p:nvGraphicFramePr>
          <p:cNvPr id="4" name="Objekt 12" hidden="1">
            <a:extLst>
              <a:ext uri="{FF2B5EF4-FFF2-40B4-BE49-F238E27FC236}">
                <a16:creationId xmlns:a16="http://schemas.microsoft.com/office/drawing/2014/main" id="{433DEEC4-EDA6-4497-8979-02D5409679D5}"/>
              </a:ext>
            </a:extLst>
          </p:cNvPr>
          <p:cNvGraphicFramePr>
            <a:graphicFrameLocks noChangeAspect="1"/>
          </p:cNvGraphicFramePr>
          <p:nvPr>
            <p:custDataLst>
              <p:tags r:id="rId1"/>
            </p:custDataLst>
          </p:nvPr>
        </p:nvGraphicFramePr>
        <p:xfrm>
          <a:off x="1589" y="1192"/>
          <a:ext cx="1587" cy="2381"/>
        </p:xfrm>
        <a:graphic>
          <a:graphicData uri="http://schemas.openxmlformats.org/presentationml/2006/ole">
            <mc:AlternateContent xmlns:mc="http://schemas.openxmlformats.org/markup-compatibility/2006">
              <mc:Choice xmlns:v="urn:schemas-microsoft-com:vml" Requires="v">
                <p:oleObj name="think-cell Folie" r:id="rId4" imgW="360" imgH="360" progId="TCLayout.ActiveDocument.1">
                  <p:embed/>
                </p:oleObj>
              </mc:Choice>
              <mc:Fallback>
                <p:oleObj name="think-cell Folie" r:id="rId4" imgW="360" imgH="360" progId="TCLayout.ActiveDocument.1">
                  <p:embed/>
                  <p:pic>
                    <p:nvPicPr>
                      <p:cNvPr id="4" name="Objekt 12" hidden="1">
                        <a:extLst>
                          <a:ext uri="{FF2B5EF4-FFF2-40B4-BE49-F238E27FC236}">
                            <a16:creationId xmlns:a16="http://schemas.microsoft.com/office/drawing/2014/main" id="{433DEEC4-EDA6-4497-8979-02D5409679D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9" y="1192"/>
                        <a:ext cx="1587" cy="2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6" name="Gruppieren 20">
            <a:extLst>
              <a:ext uri="{FF2B5EF4-FFF2-40B4-BE49-F238E27FC236}">
                <a16:creationId xmlns:a16="http://schemas.microsoft.com/office/drawing/2014/main" id="{3FD96081-DD9A-456B-A61A-EAF03EA61F38}"/>
              </a:ext>
            </a:extLst>
          </p:cNvPr>
          <p:cNvGrpSpPr>
            <a:grpSpLocks/>
          </p:cNvGrpSpPr>
          <p:nvPr/>
        </p:nvGrpSpPr>
        <p:grpSpPr bwMode="auto">
          <a:xfrm>
            <a:off x="576263" y="-125016"/>
            <a:ext cx="7416800" cy="108347"/>
            <a:chOff x="575556" y="-124966"/>
            <a:chExt cx="7416824" cy="108000"/>
          </a:xfrm>
        </p:grpSpPr>
        <p:sp>
          <p:nvSpPr>
            <p:cNvPr id="7" name="Freihandform 28">
              <a:extLst>
                <a:ext uri="{FF2B5EF4-FFF2-40B4-BE49-F238E27FC236}">
                  <a16:creationId xmlns:a16="http://schemas.microsoft.com/office/drawing/2014/main" id="{B9B467FE-C468-4B01-B195-5CAC7E1C9238}"/>
                </a:ext>
              </a:extLst>
            </p:cNvPr>
            <p:cNvSpPr/>
            <p:nvPr userDrawn="1"/>
          </p:nvSpPr>
          <p:spPr>
            <a:xfrm>
              <a:off x="575556"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dirty="0"/>
            </a:p>
          </p:txBody>
        </p:sp>
        <p:sp>
          <p:nvSpPr>
            <p:cNvPr id="8" name="Freihandform 29">
              <a:extLst>
                <a:ext uri="{FF2B5EF4-FFF2-40B4-BE49-F238E27FC236}">
                  <a16:creationId xmlns:a16="http://schemas.microsoft.com/office/drawing/2014/main" id="{9195FF25-301C-42AB-9471-CCEED7070712}"/>
                </a:ext>
              </a:extLst>
            </p:cNvPr>
            <p:cNvSpPr/>
            <p:nvPr userDrawn="1"/>
          </p:nvSpPr>
          <p:spPr>
            <a:xfrm>
              <a:off x="4139505"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dirty="0"/>
            </a:p>
          </p:txBody>
        </p:sp>
        <p:sp>
          <p:nvSpPr>
            <p:cNvPr id="10" name="Freihandform 30">
              <a:extLst>
                <a:ext uri="{FF2B5EF4-FFF2-40B4-BE49-F238E27FC236}">
                  <a16:creationId xmlns:a16="http://schemas.microsoft.com/office/drawing/2014/main" id="{FC79713E-6DBB-4D5D-88BB-4A5895FD72B7}"/>
                </a:ext>
              </a:extLst>
            </p:cNvPr>
            <p:cNvSpPr/>
            <p:nvPr userDrawn="1"/>
          </p:nvSpPr>
          <p:spPr>
            <a:xfrm>
              <a:off x="4428430"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dirty="0"/>
            </a:p>
          </p:txBody>
        </p:sp>
        <p:sp>
          <p:nvSpPr>
            <p:cNvPr id="11" name="Freihandform 31">
              <a:extLst>
                <a:ext uri="{FF2B5EF4-FFF2-40B4-BE49-F238E27FC236}">
                  <a16:creationId xmlns:a16="http://schemas.microsoft.com/office/drawing/2014/main" id="{954BA07E-8A23-4E78-BCBB-632309CC9A7A}"/>
                </a:ext>
              </a:extLst>
            </p:cNvPr>
            <p:cNvSpPr/>
            <p:nvPr userDrawn="1"/>
          </p:nvSpPr>
          <p:spPr>
            <a:xfrm>
              <a:off x="7992380"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dirty="0"/>
            </a:p>
          </p:txBody>
        </p:sp>
      </p:grpSp>
      <p:grpSp>
        <p:nvGrpSpPr>
          <p:cNvPr id="12" name="Gruppieren 44">
            <a:extLst>
              <a:ext uri="{FF2B5EF4-FFF2-40B4-BE49-F238E27FC236}">
                <a16:creationId xmlns:a16="http://schemas.microsoft.com/office/drawing/2014/main" id="{E1763433-D644-4EB2-BB1F-C8450E6CDD88}"/>
              </a:ext>
            </a:extLst>
          </p:cNvPr>
          <p:cNvGrpSpPr>
            <a:grpSpLocks/>
          </p:cNvGrpSpPr>
          <p:nvPr/>
        </p:nvGrpSpPr>
        <p:grpSpPr bwMode="auto">
          <a:xfrm>
            <a:off x="576263" y="5160169"/>
            <a:ext cx="7416800" cy="108347"/>
            <a:chOff x="575556" y="5160466"/>
            <a:chExt cx="7416824" cy="108000"/>
          </a:xfrm>
        </p:grpSpPr>
        <p:sp>
          <p:nvSpPr>
            <p:cNvPr id="13" name="Freihandform 33">
              <a:extLst>
                <a:ext uri="{FF2B5EF4-FFF2-40B4-BE49-F238E27FC236}">
                  <a16:creationId xmlns:a16="http://schemas.microsoft.com/office/drawing/2014/main" id="{8D948A58-B539-4415-A0CA-4E21E005337F}"/>
                </a:ext>
              </a:extLst>
            </p:cNvPr>
            <p:cNvSpPr/>
            <p:nvPr userDrawn="1"/>
          </p:nvSpPr>
          <p:spPr bwMode="gray">
            <a:xfrm>
              <a:off x="575556"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dirty="0"/>
            </a:p>
          </p:txBody>
        </p:sp>
        <p:sp>
          <p:nvSpPr>
            <p:cNvPr id="14" name="Freihandform 34">
              <a:extLst>
                <a:ext uri="{FF2B5EF4-FFF2-40B4-BE49-F238E27FC236}">
                  <a16:creationId xmlns:a16="http://schemas.microsoft.com/office/drawing/2014/main" id="{568EA849-E674-4FAE-BA59-AF82F66A6F7E}"/>
                </a:ext>
              </a:extLst>
            </p:cNvPr>
            <p:cNvSpPr/>
            <p:nvPr userDrawn="1"/>
          </p:nvSpPr>
          <p:spPr bwMode="gray">
            <a:xfrm>
              <a:off x="4139505"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dirty="0"/>
            </a:p>
          </p:txBody>
        </p:sp>
        <p:sp>
          <p:nvSpPr>
            <p:cNvPr id="15" name="Freihandform 37">
              <a:extLst>
                <a:ext uri="{FF2B5EF4-FFF2-40B4-BE49-F238E27FC236}">
                  <a16:creationId xmlns:a16="http://schemas.microsoft.com/office/drawing/2014/main" id="{C589D370-C7AE-4035-9FD9-C17CBD04C09E}"/>
                </a:ext>
              </a:extLst>
            </p:cNvPr>
            <p:cNvSpPr/>
            <p:nvPr userDrawn="1"/>
          </p:nvSpPr>
          <p:spPr bwMode="gray">
            <a:xfrm>
              <a:off x="4428430"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dirty="0"/>
            </a:p>
          </p:txBody>
        </p:sp>
        <p:sp>
          <p:nvSpPr>
            <p:cNvPr id="16" name="Freihandform 40">
              <a:extLst>
                <a:ext uri="{FF2B5EF4-FFF2-40B4-BE49-F238E27FC236}">
                  <a16:creationId xmlns:a16="http://schemas.microsoft.com/office/drawing/2014/main" id="{CCD976B5-EC54-497C-AC69-474101FBB26C}"/>
                </a:ext>
              </a:extLst>
            </p:cNvPr>
            <p:cNvSpPr/>
            <p:nvPr userDrawn="1"/>
          </p:nvSpPr>
          <p:spPr bwMode="gray">
            <a:xfrm>
              <a:off x="7992380"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dirty="0"/>
            </a:p>
          </p:txBody>
        </p:sp>
      </p:grpSp>
      <p:grpSp>
        <p:nvGrpSpPr>
          <p:cNvPr id="17" name="Gruppieren 7">
            <a:extLst>
              <a:ext uri="{FF2B5EF4-FFF2-40B4-BE49-F238E27FC236}">
                <a16:creationId xmlns:a16="http://schemas.microsoft.com/office/drawing/2014/main" id="{9D565168-1195-44F1-9976-CAE636EB6934}"/>
              </a:ext>
            </a:extLst>
          </p:cNvPr>
          <p:cNvGrpSpPr>
            <a:grpSpLocks/>
          </p:cNvGrpSpPr>
          <p:nvPr/>
        </p:nvGrpSpPr>
        <p:grpSpPr bwMode="auto">
          <a:xfrm>
            <a:off x="-166688" y="1087042"/>
            <a:ext cx="144463" cy="3668315"/>
            <a:chOff x="-165953" y="1448781"/>
            <a:chExt cx="144001" cy="4891981"/>
          </a:xfrm>
        </p:grpSpPr>
        <p:sp>
          <p:nvSpPr>
            <p:cNvPr id="18" name="Freihandform 22">
              <a:extLst>
                <a:ext uri="{FF2B5EF4-FFF2-40B4-BE49-F238E27FC236}">
                  <a16:creationId xmlns:a16="http://schemas.microsoft.com/office/drawing/2014/main" id="{9F06E3EC-ECA6-4F1A-ADA9-D4A01A0E06EF}"/>
                </a:ext>
              </a:extLst>
            </p:cNvPr>
            <p:cNvSpPr/>
            <p:nvPr/>
          </p:nvSpPr>
          <p:spPr bwMode="gray">
            <a:xfrm rot="16200000">
              <a:off x="-93952" y="6268761"/>
              <a:ext cx="0" cy="144001"/>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dirty="0"/>
            </a:p>
          </p:txBody>
        </p:sp>
        <p:sp>
          <p:nvSpPr>
            <p:cNvPr id="19" name="Freihandform 23">
              <a:extLst>
                <a:ext uri="{FF2B5EF4-FFF2-40B4-BE49-F238E27FC236}">
                  <a16:creationId xmlns:a16="http://schemas.microsoft.com/office/drawing/2014/main" id="{FF393D0F-FE8B-46A0-B8B3-D975388B4B02}"/>
                </a:ext>
              </a:extLst>
            </p:cNvPr>
            <p:cNvSpPr/>
            <p:nvPr/>
          </p:nvSpPr>
          <p:spPr bwMode="gray">
            <a:xfrm rot="16200000">
              <a:off x="-93952" y="1664170"/>
              <a:ext cx="0" cy="144001"/>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dirty="0"/>
            </a:p>
          </p:txBody>
        </p:sp>
        <p:sp>
          <p:nvSpPr>
            <p:cNvPr id="20" name="Freihandform 44">
              <a:extLst>
                <a:ext uri="{FF2B5EF4-FFF2-40B4-BE49-F238E27FC236}">
                  <a16:creationId xmlns:a16="http://schemas.microsoft.com/office/drawing/2014/main" id="{A35999B3-1500-41E6-BD94-2F0C6AD69AD0}"/>
                </a:ext>
              </a:extLst>
            </p:cNvPr>
            <p:cNvSpPr/>
            <p:nvPr userDrawn="1"/>
          </p:nvSpPr>
          <p:spPr bwMode="gray">
            <a:xfrm rot="16200000">
              <a:off x="-93952" y="1376780"/>
              <a:ext cx="0" cy="144001"/>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dirty="0"/>
            </a:p>
          </p:txBody>
        </p:sp>
      </p:grpSp>
      <p:grpSp>
        <p:nvGrpSpPr>
          <p:cNvPr id="21" name="Gruppieren 8">
            <a:extLst>
              <a:ext uri="{FF2B5EF4-FFF2-40B4-BE49-F238E27FC236}">
                <a16:creationId xmlns:a16="http://schemas.microsoft.com/office/drawing/2014/main" id="{7AAA17CD-2DC5-4E9D-AF60-53E7A503B067}"/>
              </a:ext>
            </a:extLst>
          </p:cNvPr>
          <p:cNvGrpSpPr>
            <a:grpSpLocks/>
          </p:cNvGrpSpPr>
          <p:nvPr/>
        </p:nvGrpSpPr>
        <p:grpSpPr bwMode="auto">
          <a:xfrm>
            <a:off x="9166226" y="1087041"/>
            <a:ext cx="144463" cy="3671888"/>
            <a:chOff x="9166242" y="1448781"/>
            <a:chExt cx="144000" cy="4896542"/>
          </a:xfrm>
        </p:grpSpPr>
        <p:sp>
          <p:nvSpPr>
            <p:cNvPr id="22" name="Freihandform 25">
              <a:extLst>
                <a:ext uri="{FF2B5EF4-FFF2-40B4-BE49-F238E27FC236}">
                  <a16:creationId xmlns:a16="http://schemas.microsoft.com/office/drawing/2014/main" id="{211DB121-6A67-4AFC-85F7-EF18825D7763}"/>
                </a:ext>
              </a:extLst>
            </p:cNvPr>
            <p:cNvSpPr/>
            <p:nvPr userDrawn="1"/>
          </p:nvSpPr>
          <p:spPr>
            <a:xfrm rot="16200000">
              <a:off x="9238242" y="6273322"/>
              <a:ext cx="0" cy="144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dirty="0"/>
            </a:p>
          </p:txBody>
        </p:sp>
        <p:sp>
          <p:nvSpPr>
            <p:cNvPr id="23" name="Freihandform 47">
              <a:extLst>
                <a:ext uri="{FF2B5EF4-FFF2-40B4-BE49-F238E27FC236}">
                  <a16:creationId xmlns:a16="http://schemas.microsoft.com/office/drawing/2014/main" id="{28D60D07-DDF3-4A35-8BB9-85539CD7571D}"/>
                </a:ext>
              </a:extLst>
            </p:cNvPr>
            <p:cNvSpPr/>
            <p:nvPr userDrawn="1"/>
          </p:nvSpPr>
          <p:spPr>
            <a:xfrm rot="16200000">
              <a:off x="9238242" y="1664158"/>
              <a:ext cx="0" cy="144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dirty="0"/>
            </a:p>
          </p:txBody>
        </p:sp>
        <p:sp>
          <p:nvSpPr>
            <p:cNvPr id="24" name="Freihandform 47">
              <a:extLst>
                <a:ext uri="{FF2B5EF4-FFF2-40B4-BE49-F238E27FC236}">
                  <a16:creationId xmlns:a16="http://schemas.microsoft.com/office/drawing/2014/main" id="{300C2EB4-534F-4B85-B04C-48A6EDFA61DD}"/>
                </a:ext>
              </a:extLst>
            </p:cNvPr>
            <p:cNvSpPr/>
            <p:nvPr userDrawn="1"/>
          </p:nvSpPr>
          <p:spPr>
            <a:xfrm rot="16200000">
              <a:off x="9238242" y="1376780"/>
              <a:ext cx="0" cy="144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dirty="0"/>
            </a:p>
          </p:txBody>
        </p:sp>
      </p:grpSp>
      <p:pic>
        <p:nvPicPr>
          <p:cNvPr id="25" name="Picture 12">
            <a:extLst>
              <a:ext uri="{FF2B5EF4-FFF2-40B4-BE49-F238E27FC236}">
                <a16:creationId xmlns:a16="http://schemas.microsoft.com/office/drawing/2014/main" id="{7C336A95-6042-4DB9-A20F-F60B39673BE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black">
          <a:xfrm>
            <a:off x="8183564" y="4849416"/>
            <a:ext cx="750887" cy="82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 name="Picture 408">
            <a:extLst>
              <a:ext uri="{FF2B5EF4-FFF2-40B4-BE49-F238E27FC236}">
                <a16:creationId xmlns:a16="http://schemas.microsoft.com/office/drawing/2014/main" id="{A958B508-385E-4D55-9340-38D175B669F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black">
          <a:xfrm>
            <a:off x="7205664" y="401242"/>
            <a:ext cx="1728787" cy="1643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7" name="Objekt 51" hidden="1">
            <a:extLst>
              <a:ext uri="{FF2B5EF4-FFF2-40B4-BE49-F238E27FC236}">
                <a16:creationId xmlns:a16="http://schemas.microsoft.com/office/drawing/2014/main" id="{B0EB9019-A41A-4154-B1A3-BEA5A7A130D1}"/>
              </a:ext>
            </a:extLst>
          </p:cNvPr>
          <p:cNvGraphicFramePr>
            <a:graphicFrameLocks noChangeAspect="1"/>
          </p:cNvGraphicFramePr>
          <p:nvPr userDrawn="1">
            <p:custDataLst>
              <p:tags r:id="rId2"/>
            </p:custDataLst>
          </p:nvPr>
        </p:nvGraphicFramePr>
        <p:xfrm>
          <a:off x="1589" y="1192"/>
          <a:ext cx="1587" cy="2381"/>
        </p:xfrm>
        <a:graphic>
          <a:graphicData uri="http://schemas.openxmlformats.org/presentationml/2006/ole">
            <mc:AlternateContent xmlns:mc="http://schemas.openxmlformats.org/markup-compatibility/2006">
              <mc:Choice xmlns:v="urn:schemas-microsoft-com:vml" Requires="v">
                <p:oleObj name="think-cell Folie" r:id="rId8" imgW="360" imgH="360" progId="TCLayout.ActiveDocument.1">
                  <p:embed/>
                </p:oleObj>
              </mc:Choice>
              <mc:Fallback>
                <p:oleObj name="think-cell Folie" r:id="rId8" imgW="360" imgH="360" progId="TCLayout.ActiveDocument.1">
                  <p:embed/>
                  <p:pic>
                    <p:nvPicPr>
                      <p:cNvPr id="27" name="Objekt 51" hidden="1">
                        <a:extLst>
                          <a:ext uri="{FF2B5EF4-FFF2-40B4-BE49-F238E27FC236}">
                            <a16:creationId xmlns:a16="http://schemas.microsoft.com/office/drawing/2014/main" id="{B0EB9019-A41A-4154-B1A3-BEA5A7A130D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9" y="1192"/>
                        <a:ext cx="1587" cy="2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 name="Bildplatzhalter 8"/>
          <p:cNvSpPr>
            <a:spLocks noGrp="1"/>
          </p:cNvSpPr>
          <p:nvPr>
            <p:ph type="pic" sz="quarter" idx="12"/>
          </p:nvPr>
        </p:nvSpPr>
        <p:spPr>
          <a:xfrm>
            <a:off x="0" y="0"/>
            <a:ext cx="9144000" cy="5143500"/>
          </a:xfrm>
          <a:blipFill>
            <a:blip r:embed="rId9"/>
            <a:stretch>
              <a:fillRect/>
            </a:stretch>
          </a:blipFill>
        </p:spPr>
        <p:txBody>
          <a:bodyPr rtlCol="0">
            <a:noAutofit/>
          </a:bodyPr>
          <a:lstStyle>
            <a:lvl1pPr marL="134541" indent="-134541" algn="ctr">
              <a:buNone/>
              <a:defRPr lang="de-DE" sz="750"/>
            </a:lvl1pPr>
          </a:lstStyle>
          <a:p>
            <a:pPr lvl="0"/>
            <a:r>
              <a:rPr lang="de-DE" noProof="0"/>
              <a:t>Bild durch Klicken auf Symbol hinzufügen</a:t>
            </a:r>
            <a:endParaRPr lang="de-DE" noProof="0" dirty="0"/>
          </a:p>
        </p:txBody>
      </p:sp>
      <p:sp>
        <p:nvSpPr>
          <p:cNvPr id="9" name="Titel 1"/>
          <p:cNvSpPr>
            <a:spLocks noGrp="1"/>
          </p:cNvSpPr>
          <p:nvPr>
            <p:ph type="ctrTitle"/>
          </p:nvPr>
        </p:nvSpPr>
        <p:spPr bwMode="blackWhite">
          <a:xfrm>
            <a:off x="576263" y="1406384"/>
            <a:ext cx="3456000" cy="1296000"/>
          </a:xfrm>
          <a:solidFill>
            <a:srgbClr val="64B42D"/>
          </a:solidFill>
        </p:spPr>
        <p:txBody>
          <a:bodyPr lIns="396000" tIns="396000" rIns="396000" bIns="432000">
            <a:noAutofit/>
          </a:bodyPr>
          <a:lstStyle>
            <a:lvl1pPr>
              <a:defRPr sz="1875" b="0">
                <a:solidFill>
                  <a:schemeClr val="bg1"/>
                </a:solidFill>
              </a:defRPr>
            </a:lvl1pPr>
          </a:lstStyle>
          <a:p>
            <a:r>
              <a:rPr lang="de-DE" noProof="0"/>
              <a:t>Titelmasterformat durch Klicken bearbeiten</a:t>
            </a:r>
            <a:endParaRPr lang="de-DE" noProof="0" dirty="0"/>
          </a:p>
        </p:txBody>
      </p:sp>
      <p:sp>
        <p:nvSpPr>
          <p:cNvPr id="28" name="Fußzeilenplatzhalter 2">
            <a:extLst>
              <a:ext uri="{FF2B5EF4-FFF2-40B4-BE49-F238E27FC236}">
                <a16:creationId xmlns:a16="http://schemas.microsoft.com/office/drawing/2014/main" id="{5E704D60-9B1C-4BE7-98CE-AC5C24B93C43}"/>
              </a:ext>
            </a:extLst>
          </p:cNvPr>
          <p:cNvSpPr>
            <a:spLocks noGrp="1"/>
          </p:cNvSpPr>
          <p:nvPr>
            <p:ph type="ftr" sz="quarter" idx="13"/>
          </p:nvPr>
        </p:nvSpPr>
        <p:spPr bwMode="blackWhite"/>
        <p:txBody>
          <a:bodyPr/>
          <a:lstStyle>
            <a:lvl1pPr>
              <a:defRPr>
                <a:solidFill>
                  <a:schemeClr val="bg1"/>
                </a:solidFill>
              </a:defRPr>
            </a:lvl1pPr>
          </a:lstStyle>
          <a:p>
            <a:pPr>
              <a:defRPr/>
            </a:pPr>
            <a:r>
              <a:rPr lang="de-DE"/>
              <a:t>Westnetz GmbH · Name · TT Monat JJJJ</a:t>
            </a:r>
            <a:endParaRPr lang="de-DE" dirty="0"/>
          </a:p>
        </p:txBody>
      </p:sp>
    </p:spTree>
    <p:extLst>
      <p:ext uri="{BB962C8B-B14F-4D97-AF65-F5344CB8AC3E}">
        <p14:creationId xmlns:p14="http://schemas.microsoft.com/office/powerpoint/2010/main" val="1673369712"/>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showMasterSp="0" preserve="1" userDrawn="1">
  <p:cSld name="Ansprechpartner mit Vollbild">
    <p:spTree>
      <p:nvGrpSpPr>
        <p:cNvPr id="1" name=""/>
        <p:cNvGrpSpPr/>
        <p:nvPr/>
      </p:nvGrpSpPr>
      <p:grpSpPr>
        <a:xfrm>
          <a:off x="0" y="0"/>
          <a:ext cx="0" cy="0"/>
          <a:chOff x="0" y="0"/>
          <a:chExt cx="0" cy="0"/>
        </a:xfrm>
      </p:grpSpPr>
      <p:graphicFrame>
        <p:nvGraphicFramePr>
          <p:cNvPr id="12" name="Objekt 12" hidden="1">
            <a:extLst>
              <a:ext uri="{FF2B5EF4-FFF2-40B4-BE49-F238E27FC236}">
                <a16:creationId xmlns:a16="http://schemas.microsoft.com/office/drawing/2014/main" id="{21F59819-C8F3-41F8-8CDC-207612694C29}"/>
              </a:ext>
            </a:extLst>
          </p:cNvPr>
          <p:cNvGraphicFramePr>
            <a:graphicFrameLocks noChangeAspect="1"/>
          </p:cNvGraphicFramePr>
          <p:nvPr>
            <p:custDataLst>
              <p:tags r:id="rId1"/>
            </p:custDataLst>
          </p:nvPr>
        </p:nvGraphicFramePr>
        <p:xfrm>
          <a:off x="1589" y="1192"/>
          <a:ext cx="1587" cy="2381"/>
        </p:xfrm>
        <a:graphic>
          <a:graphicData uri="http://schemas.openxmlformats.org/presentationml/2006/ole">
            <mc:AlternateContent xmlns:mc="http://schemas.openxmlformats.org/markup-compatibility/2006">
              <mc:Choice xmlns:v="urn:schemas-microsoft-com:vml" Requires="v">
                <p:oleObj name="think-cell Folie" r:id="rId4" imgW="360" imgH="360" progId="TCLayout.ActiveDocument.1">
                  <p:embed/>
                </p:oleObj>
              </mc:Choice>
              <mc:Fallback>
                <p:oleObj name="think-cell Folie" r:id="rId4" imgW="360" imgH="360" progId="TCLayout.ActiveDocument.1">
                  <p:embed/>
                  <p:pic>
                    <p:nvPicPr>
                      <p:cNvPr id="12" name="Objekt 12" hidden="1">
                        <a:extLst>
                          <a:ext uri="{FF2B5EF4-FFF2-40B4-BE49-F238E27FC236}">
                            <a16:creationId xmlns:a16="http://schemas.microsoft.com/office/drawing/2014/main" id="{21F59819-C8F3-41F8-8CDC-207612694C2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9" y="1192"/>
                        <a:ext cx="1587" cy="2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22" name="Gruppieren 20">
            <a:extLst>
              <a:ext uri="{FF2B5EF4-FFF2-40B4-BE49-F238E27FC236}">
                <a16:creationId xmlns:a16="http://schemas.microsoft.com/office/drawing/2014/main" id="{D04213A2-2229-4E38-B0F0-9CA45F231F8B}"/>
              </a:ext>
            </a:extLst>
          </p:cNvPr>
          <p:cNvGrpSpPr>
            <a:grpSpLocks/>
          </p:cNvGrpSpPr>
          <p:nvPr/>
        </p:nvGrpSpPr>
        <p:grpSpPr bwMode="auto">
          <a:xfrm>
            <a:off x="576263" y="-125016"/>
            <a:ext cx="7416800" cy="108347"/>
            <a:chOff x="575556" y="-124966"/>
            <a:chExt cx="7416824" cy="108000"/>
          </a:xfrm>
        </p:grpSpPr>
        <p:sp>
          <p:nvSpPr>
            <p:cNvPr id="23" name="Freihandform 28">
              <a:extLst>
                <a:ext uri="{FF2B5EF4-FFF2-40B4-BE49-F238E27FC236}">
                  <a16:creationId xmlns:a16="http://schemas.microsoft.com/office/drawing/2014/main" id="{841BBA55-A67A-4E74-AFB2-671FDD3A025C}"/>
                </a:ext>
              </a:extLst>
            </p:cNvPr>
            <p:cNvSpPr/>
            <p:nvPr userDrawn="1"/>
          </p:nvSpPr>
          <p:spPr>
            <a:xfrm>
              <a:off x="575556"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dirty="0"/>
            </a:p>
          </p:txBody>
        </p:sp>
        <p:sp>
          <p:nvSpPr>
            <p:cNvPr id="24" name="Freihandform 29">
              <a:extLst>
                <a:ext uri="{FF2B5EF4-FFF2-40B4-BE49-F238E27FC236}">
                  <a16:creationId xmlns:a16="http://schemas.microsoft.com/office/drawing/2014/main" id="{746E0FB0-3D46-43DB-805C-FC5DF7E4289D}"/>
                </a:ext>
              </a:extLst>
            </p:cNvPr>
            <p:cNvSpPr/>
            <p:nvPr userDrawn="1"/>
          </p:nvSpPr>
          <p:spPr>
            <a:xfrm>
              <a:off x="4139505"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dirty="0"/>
            </a:p>
          </p:txBody>
        </p:sp>
        <p:sp>
          <p:nvSpPr>
            <p:cNvPr id="25" name="Freihandform 30">
              <a:extLst>
                <a:ext uri="{FF2B5EF4-FFF2-40B4-BE49-F238E27FC236}">
                  <a16:creationId xmlns:a16="http://schemas.microsoft.com/office/drawing/2014/main" id="{2DC55FB9-D306-49A3-BDF8-36F897488B2B}"/>
                </a:ext>
              </a:extLst>
            </p:cNvPr>
            <p:cNvSpPr/>
            <p:nvPr userDrawn="1"/>
          </p:nvSpPr>
          <p:spPr>
            <a:xfrm>
              <a:off x="4428430"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dirty="0"/>
            </a:p>
          </p:txBody>
        </p:sp>
        <p:sp>
          <p:nvSpPr>
            <p:cNvPr id="26" name="Freihandform 31">
              <a:extLst>
                <a:ext uri="{FF2B5EF4-FFF2-40B4-BE49-F238E27FC236}">
                  <a16:creationId xmlns:a16="http://schemas.microsoft.com/office/drawing/2014/main" id="{797CC17A-D444-4F2B-84AF-18C1A7C1CFC2}"/>
                </a:ext>
              </a:extLst>
            </p:cNvPr>
            <p:cNvSpPr/>
            <p:nvPr userDrawn="1"/>
          </p:nvSpPr>
          <p:spPr>
            <a:xfrm>
              <a:off x="7992380"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dirty="0"/>
            </a:p>
          </p:txBody>
        </p:sp>
      </p:grpSp>
      <p:grpSp>
        <p:nvGrpSpPr>
          <p:cNvPr id="27" name="Gruppieren 44">
            <a:extLst>
              <a:ext uri="{FF2B5EF4-FFF2-40B4-BE49-F238E27FC236}">
                <a16:creationId xmlns:a16="http://schemas.microsoft.com/office/drawing/2014/main" id="{4931C130-E0C9-426A-B093-1F2C8F586F93}"/>
              </a:ext>
            </a:extLst>
          </p:cNvPr>
          <p:cNvGrpSpPr>
            <a:grpSpLocks/>
          </p:cNvGrpSpPr>
          <p:nvPr/>
        </p:nvGrpSpPr>
        <p:grpSpPr bwMode="auto">
          <a:xfrm>
            <a:off x="576263" y="5160169"/>
            <a:ext cx="7416800" cy="108347"/>
            <a:chOff x="575556" y="5160466"/>
            <a:chExt cx="7416824" cy="108000"/>
          </a:xfrm>
        </p:grpSpPr>
        <p:sp>
          <p:nvSpPr>
            <p:cNvPr id="28" name="Freihandform 33">
              <a:extLst>
                <a:ext uri="{FF2B5EF4-FFF2-40B4-BE49-F238E27FC236}">
                  <a16:creationId xmlns:a16="http://schemas.microsoft.com/office/drawing/2014/main" id="{01C4A895-110D-4B18-B537-F6A393C5BFC4}"/>
                </a:ext>
              </a:extLst>
            </p:cNvPr>
            <p:cNvSpPr/>
            <p:nvPr userDrawn="1"/>
          </p:nvSpPr>
          <p:spPr bwMode="gray">
            <a:xfrm>
              <a:off x="575556"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dirty="0"/>
            </a:p>
          </p:txBody>
        </p:sp>
        <p:sp>
          <p:nvSpPr>
            <p:cNvPr id="29" name="Freihandform 34">
              <a:extLst>
                <a:ext uri="{FF2B5EF4-FFF2-40B4-BE49-F238E27FC236}">
                  <a16:creationId xmlns:a16="http://schemas.microsoft.com/office/drawing/2014/main" id="{4B30B6B4-3311-4163-A8AE-1109516AF098}"/>
                </a:ext>
              </a:extLst>
            </p:cNvPr>
            <p:cNvSpPr/>
            <p:nvPr userDrawn="1"/>
          </p:nvSpPr>
          <p:spPr bwMode="gray">
            <a:xfrm>
              <a:off x="4139505"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dirty="0"/>
            </a:p>
          </p:txBody>
        </p:sp>
        <p:sp>
          <p:nvSpPr>
            <p:cNvPr id="30" name="Freihandform 37">
              <a:extLst>
                <a:ext uri="{FF2B5EF4-FFF2-40B4-BE49-F238E27FC236}">
                  <a16:creationId xmlns:a16="http://schemas.microsoft.com/office/drawing/2014/main" id="{979B8265-94A9-4EED-8BB0-1601FF92119E}"/>
                </a:ext>
              </a:extLst>
            </p:cNvPr>
            <p:cNvSpPr/>
            <p:nvPr userDrawn="1"/>
          </p:nvSpPr>
          <p:spPr bwMode="gray">
            <a:xfrm>
              <a:off x="4428430"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dirty="0"/>
            </a:p>
          </p:txBody>
        </p:sp>
        <p:sp>
          <p:nvSpPr>
            <p:cNvPr id="31" name="Freihandform 40">
              <a:extLst>
                <a:ext uri="{FF2B5EF4-FFF2-40B4-BE49-F238E27FC236}">
                  <a16:creationId xmlns:a16="http://schemas.microsoft.com/office/drawing/2014/main" id="{8751942E-CDDC-41B1-AC11-7C059FF68D55}"/>
                </a:ext>
              </a:extLst>
            </p:cNvPr>
            <p:cNvSpPr/>
            <p:nvPr userDrawn="1"/>
          </p:nvSpPr>
          <p:spPr bwMode="gray">
            <a:xfrm>
              <a:off x="7992380"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dirty="0"/>
            </a:p>
          </p:txBody>
        </p:sp>
      </p:grpSp>
      <p:grpSp>
        <p:nvGrpSpPr>
          <p:cNvPr id="32" name="Gruppieren 7">
            <a:extLst>
              <a:ext uri="{FF2B5EF4-FFF2-40B4-BE49-F238E27FC236}">
                <a16:creationId xmlns:a16="http://schemas.microsoft.com/office/drawing/2014/main" id="{B1E51259-5ADA-4888-892E-AA7850D0D016}"/>
              </a:ext>
            </a:extLst>
          </p:cNvPr>
          <p:cNvGrpSpPr>
            <a:grpSpLocks/>
          </p:cNvGrpSpPr>
          <p:nvPr/>
        </p:nvGrpSpPr>
        <p:grpSpPr bwMode="auto">
          <a:xfrm>
            <a:off x="-166688" y="1087042"/>
            <a:ext cx="144463" cy="3668315"/>
            <a:chOff x="-165953" y="1448781"/>
            <a:chExt cx="144001" cy="4891981"/>
          </a:xfrm>
        </p:grpSpPr>
        <p:sp>
          <p:nvSpPr>
            <p:cNvPr id="33" name="Freihandform 22">
              <a:extLst>
                <a:ext uri="{FF2B5EF4-FFF2-40B4-BE49-F238E27FC236}">
                  <a16:creationId xmlns:a16="http://schemas.microsoft.com/office/drawing/2014/main" id="{B70CA06B-E312-44CE-9FCA-7CA2C5CFB48B}"/>
                </a:ext>
              </a:extLst>
            </p:cNvPr>
            <p:cNvSpPr/>
            <p:nvPr/>
          </p:nvSpPr>
          <p:spPr bwMode="gray">
            <a:xfrm rot="16200000">
              <a:off x="-93952" y="6268761"/>
              <a:ext cx="0" cy="144001"/>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dirty="0"/>
            </a:p>
          </p:txBody>
        </p:sp>
        <p:sp>
          <p:nvSpPr>
            <p:cNvPr id="34" name="Freihandform 23">
              <a:extLst>
                <a:ext uri="{FF2B5EF4-FFF2-40B4-BE49-F238E27FC236}">
                  <a16:creationId xmlns:a16="http://schemas.microsoft.com/office/drawing/2014/main" id="{D81FCD76-8835-4093-94F3-F6BA45CD8F88}"/>
                </a:ext>
              </a:extLst>
            </p:cNvPr>
            <p:cNvSpPr/>
            <p:nvPr/>
          </p:nvSpPr>
          <p:spPr bwMode="gray">
            <a:xfrm rot="16200000">
              <a:off x="-93952" y="1664170"/>
              <a:ext cx="0" cy="144001"/>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dirty="0"/>
            </a:p>
          </p:txBody>
        </p:sp>
        <p:sp>
          <p:nvSpPr>
            <p:cNvPr id="35" name="Freihandform 44">
              <a:extLst>
                <a:ext uri="{FF2B5EF4-FFF2-40B4-BE49-F238E27FC236}">
                  <a16:creationId xmlns:a16="http://schemas.microsoft.com/office/drawing/2014/main" id="{68C22659-B154-45D7-81B5-62CA576747F0}"/>
                </a:ext>
              </a:extLst>
            </p:cNvPr>
            <p:cNvSpPr/>
            <p:nvPr userDrawn="1"/>
          </p:nvSpPr>
          <p:spPr bwMode="gray">
            <a:xfrm rot="16200000">
              <a:off x="-93952" y="1376780"/>
              <a:ext cx="0" cy="144001"/>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dirty="0"/>
            </a:p>
          </p:txBody>
        </p:sp>
      </p:grpSp>
      <p:grpSp>
        <p:nvGrpSpPr>
          <p:cNvPr id="36" name="Gruppieren 8">
            <a:extLst>
              <a:ext uri="{FF2B5EF4-FFF2-40B4-BE49-F238E27FC236}">
                <a16:creationId xmlns:a16="http://schemas.microsoft.com/office/drawing/2014/main" id="{D55948B5-9055-448F-974E-874D811A45FB}"/>
              </a:ext>
            </a:extLst>
          </p:cNvPr>
          <p:cNvGrpSpPr>
            <a:grpSpLocks/>
          </p:cNvGrpSpPr>
          <p:nvPr/>
        </p:nvGrpSpPr>
        <p:grpSpPr bwMode="auto">
          <a:xfrm>
            <a:off x="9166226" y="1087041"/>
            <a:ext cx="144463" cy="3671888"/>
            <a:chOff x="9166242" y="1448781"/>
            <a:chExt cx="144000" cy="4896542"/>
          </a:xfrm>
        </p:grpSpPr>
        <p:sp>
          <p:nvSpPr>
            <p:cNvPr id="37" name="Freihandform 25">
              <a:extLst>
                <a:ext uri="{FF2B5EF4-FFF2-40B4-BE49-F238E27FC236}">
                  <a16:creationId xmlns:a16="http://schemas.microsoft.com/office/drawing/2014/main" id="{6A8C4DC0-4BF1-4634-B5D7-30AF2AD699B5}"/>
                </a:ext>
              </a:extLst>
            </p:cNvPr>
            <p:cNvSpPr/>
            <p:nvPr userDrawn="1"/>
          </p:nvSpPr>
          <p:spPr>
            <a:xfrm rot="16200000">
              <a:off x="9238242" y="6273322"/>
              <a:ext cx="0" cy="144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dirty="0"/>
            </a:p>
          </p:txBody>
        </p:sp>
        <p:sp>
          <p:nvSpPr>
            <p:cNvPr id="38" name="Freihandform 47">
              <a:extLst>
                <a:ext uri="{FF2B5EF4-FFF2-40B4-BE49-F238E27FC236}">
                  <a16:creationId xmlns:a16="http://schemas.microsoft.com/office/drawing/2014/main" id="{08A6F836-45AC-48DB-92F9-AE563327D999}"/>
                </a:ext>
              </a:extLst>
            </p:cNvPr>
            <p:cNvSpPr/>
            <p:nvPr userDrawn="1"/>
          </p:nvSpPr>
          <p:spPr>
            <a:xfrm rot="16200000">
              <a:off x="9238242" y="1664158"/>
              <a:ext cx="0" cy="144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dirty="0"/>
            </a:p>
          </p:txBody>
        </p:sp>
        <p:sp>
          <p:nvSpPr>
            <p:cNvPr id="39" name="Freihandform 47">
              <a:extLst>
                <a:ext uri="{FF2B5EF4-FFF2-40B4-BE49-F238E27FC236}">
                  <a16:creationId xmlns:a16="http://schemas.microsoft.com/office/drawing/2014/main" id="{7B35BF3C-FADC-4A96-9FD8-2FF2E2FE7028}"/>
                </a:ext>
              </a:extLst>
            </p:cNvPr>
            <p:cNvSpPr/>
            <p:nvPr userDrawn="1"/>
          </p:nvSpPr>
          <p:spPr>
            <a:xfrm rot="16200000">
              <a:off x="9238242" y="1376780"/>
              <a:ext cx="0" cy="144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dirty="0"/>
            </a:p>
          </p:txBody>
        </p:sp>
      </p:grpSp>
      <p:pic>
        <p:nvPicPr>
          <p:cNvPr id="40" name="Picture 12">
            <a:extLst>
              <a:ext uri="{FF2B5EF4-FFF2-40B4-BE49-F238E27FC236}">
                <a16:creationId xmlns:a16="http://schemas.microsoft.com/office/drawing/2014/main" id="{E32C7322-DA1A-4F78-B10A-988B97EF084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black">
          <a:xfrm>
            <a:off x="8183564" y="4849416"/>
            <a:ext cx="750887" cy="82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 name="Picture 408">
            <a:extLst>
              <a:ext uri="{FF2B5EF4-FFF2-40B4-BE49-F238E27FC236}">
                <a16:creationId xmlns:a16="http://schemas.microsoft.com/office/drawing/2014/main" id="{4B928B2D-9781-40BE-93C6-9C694C16ED5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black">
          <a:xfrm>
            <a:off x="7205664" y="401242"/>
            <a:ext cx="1728787" cy="1643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42" name="Objekt 26" hidden="1">
            <a:extLst>
              <a:ext uri="{FF2B5EF4-FFF2-40B4-BE49-F238E27FC236}">
                <a16:creationId xmlns:a16="http://schemas.microsoft.com/office/drawing/2014/main" id="{F678466F-EAFE-4957-96F9-D8530B75F95F}"/>
              </a:ext>
            </a:extLst>
          </p:cNvPr>
          <p:cNvGraphicFramePr>
            <a:graphicFrameLocks noChangeAspect="1"/>
          </p:cNvGraphicFramePr>
          <p:nvPr userDrawn="1">
            <p:custDataLst>
              <p:tags r:id="rId2"/>
            </p:custDataLst>
          </p:nvPr>
        </p:nvGraphicFramePr>
        <p:xfrm>
          <a:off x="1589" y="1192"/>
          <a:ext cx="1587" cy="2381"/>
        </p:xfrm>
        <a:graphic>
          <a:graphicData uri="http://schemas.openxmlformats.org/presentationml/2006/ole">
            <mc:AlternateContent xmlns:mc="http://schemas.openxmlformats.org/markup-compatibility/2006">
              <mc:Choice xmlns:v="urn:schemas-microsoft-com:vml" Requires="v">
                <p:oleObj name="think-cell Folie" r:id="rId8" imgW="360" imgH="360" progId="TCLayout.ActiveDocument.1">
                  <p:embed/>
                </p:oleObj>
              </mc:Choice>
              <mc:Fallback>
                <p:oleObj name="think-cell Folie" r:id="rId8" imgW="360" imgH="360" progId="TCLayout.ActiveDocument.1">
                  <p:embed/>
                  <p:pic>
                    <p:nvPicPr>
                      <p:cNvPr id="42" name="Objekt 26" hidden="1">
                        <a:extLst>
                          <a:ext uri="{FF2B5EF4-FFF2-40B4-BE49-F238E27FC236}">
                            <a16:creationId xmlns:a16="http://schemas.microsoft.com/office/drawing/2014/main" id="{F678466F-EAFE-4957-96F9-D8530B75F95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9" y="1192"/>
                        <a:ext cx="1587" cy="2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 name="Bildplatzhalter 8"/>
          <p:cNvSpPr>
            <a:spLocks noGrp="1"/>
          </p:cNvSpPr>
          <p:nvPr>
            <p:ph type="pic" sz="quarter" idx="12"/>
          </p:nvPr>
        </p:nvSpPr>
        <p:spPr>
          <a:xfrm>
            <a:off x="0" y="0"/>
            <a:ext cx="9144000" cy="5143500"/>
          </a:xfrm>
          <a:blipFill>
            <a:blip r:embed="rId9"/>
            <a:stretch>
              <a:fillRect/>
            </a:stretch>
          </a:blipFill>
        </p:spPr>
        <p:txBody>
          <a:bodyPr rtlCol="0">
            <a:noAutofit/>
          </a:bodyPr>
          <a:lstStyle>
            <a:lvl1pPr marL="134541" indent="-134541" algn="ctr">
              <a:buNone/>
              <a:defRPr lang="de-DE" sz="750"/>
            </a:lvl1pPr>
          </a:lstStyle>
          <a:p>
            <a:pPr lvl="0"/>
            <a:r>
              <a:rPr lang="de-DE" noProof="0"/>
              <a:t>Bild durch Klicken auf Symbol hinzufügen</a:t>
            </a:r>
            <a:endParaRPr lang="de-DE" noProof="0" dirty="0"/>
          </a:p>
        </p:txBody>
      </p:sp>
      <p:sp>
        <p:nvSpPr>
          <p:cNvPr id="13" name="Titel 1"/>
          <p:cNvSpPr>
            <a:spLocks noGrp="1"/>
          </p:cNvSpPr>
          <p:nvPr>
            <p:ph type="ctrTitle"/>
          </p:nvPr>
        </p:nvSpPr>
        <p:spPr bwMode="blackWhite">
          <a:xfrm>
            <a:off x="569092" y="1432168"/>
            <a:ext cx="3456000" cy="2592000"/>
          </a:xfrm>
          <a:solidFill>
            <a:srgbClr val="64B42D"/>
          </a:solidFill>
        </p:spPr>
        <p:txBody>
          <a:bodyPr lIns="360000" tIns="360000" rIns="270000" bIns="270000">
            <a:noAutofit/>
          </a:bodyPr>
          <a:lstStyle>
            <a:lvl1pPr>
              <a:defRPr sz="1800">
                <a:solidFill>
                  <a:schemeClr val="bg1"/>
                </a:solidFill>
              </a:defRPr>
            </a:lvl1pPr>
          </a:lstStyle>
          <a:p>
            <a:r>
              <a:rPr lang="de-DE" noProof="0"/>
              <a:t>Titelmasterformat durch Klicken bearbeiten</a:t>
            </a:r>
            <a:endParaRPr lang="de-DE" noProof="0" dirty="0"/>
          </a:p>
        </p:txBody>
      </p:sp>
      <p:sp>
        <p:nvSpPr>
          <p:cNvPr id="14" name="Textplatzhalter 8"/>
          <p:cNvSpPr>
            <a:spLocks noGrp="1"/>
          </p:cNvSpPr>
          <p:nvPr>
            <p:ph type="body" sz="quarter" idx="13"/>
          </p:nvPr>
        </p:nvSpPr>
        <p:spPr bwMode="blackWhite">
          <a:xfrm>
            <a:off x="569092" y="2124900"/>
            <a:ext cx="3420000" cy="138500"/>
          </a:xfrm>
          <a:noFill/>
        </p:spPr>
        <p:txBody>
          <a:bodyPr lIns="360000" rIns="270000" anchor="ctr"/>
          <a:lstStyle>
            <a:lvl1pPr marL="0" indent="0">
              <a:spcBef>
                <a:spcPts val="0"/>
              </a:spcBef>
              <a:buNone/>
              <a:defRPr sz="900" b="1">
                <a:solidFill>
                  <a:schemeClr val="bg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de-DE" noProof="0"/>
              <a:t>Textmasterformat bearbeiten</a:t>
            </a:r>
          </a:p>
        </p:txBody>
      </p:sp>
      <p:sp>
        <p:nvSpPr>
          <p:cNvPr id="15" name="Textplatzhalter 8"/>
          <p:cNvSpPr>
            <a:spLocks noGrp="1"/>
          </p:cNvSpPr>
          <p:nvPr>
            <p:ph type="body" sz="quarter" idx="14"/>
          </p:nvPr>
        </p:nvSpPr>
        <p:spPr bwMode="blackWhite">
          <a:xfrm>
            <a:off x="569092" y="2886300"/>
            <a:ext cx="3420000" cy="138500"/>
          </a:xfrm>
          <a:noFill/>
        </p:spPr>
        <p:txBody>
          <a:bodyPr lIns="360000" rIns="270000" anchor="ctr"/>
          <a:lstStyle>
            <a:lvl1pPr marL="0" indent="0">
              <a:spcBef>
                <a:spcPts val="0"/>
              </a:spcBef>
              <a:buNone/>
              <a:defRPr sz="900" b="1">
                <a:solidFill>
                  <a:schemeClr val="bg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de-DE" noProof="0"/>
              <a:t>Textmasterformat bearbeiten</a:t>
            </a:r>
          </a:p>
        </p:txBody>
      </p:sp>
      <p:sp>
        <p:nvSpPr>
          <p:cNvPr id="16" name="Textplatzhalter 8"/>
          <p:cNvSpPr>
            <a:spLocks noGrp="1"/>
          </p:cNvSpPr>
          <p:nvPr>
            <p:ph type="body" sz="quarter" idx="15"/>
          </p:nvPr>
        </p:nvSpPr>
        <p:spPr bwMode="blackWhite">
          <a:xfrm>
            <a:off x="569092" y="2282400"/>
            <a:ext cx="3420000" cy="138500"/>
          </a:xfrm>
          <a:noFill/>
        </p:spPr>
        <p:txBody>
          <a:bodyPr lIns="360000" rIns="270000" anchor="ctr"/>
          <a:lstStyle>
            <a:lvl1pPr marL="0" indent="0">
              <a:spcBef>
                <a:spcPts val="0"/>
              </a:spcBef>
              <a:buNone/>
              <a:defRPr sz="900" b="0">
                <a:solidFill>
                  <a:schemeClr val="bg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de-DE" noProof="0"/>
              <a:t>Textmasterformat bearbeiten</a:t>
            </a:r>
          </a:p>
        </p:txBody>
      </p:sp>
      <p:sp>
        <p:nvSpPr>
          <p:cNvPr id="17" name="Textplatzhalter 8"/>
          <p:cNvSpPr>
            <a:spLocks noGrp="1"/>
          </p:cNvSpPr>
          <p:nvPr>
            <p:ph type="body" sz="quarter" idx="16"/>
          </p:nvPr>
        </p:nvSpPr>
        <p:spPr bwMode="blackWhite">
          <a:xfrm>
            <a:off x="569092" y="2439900"/>
            <a:ext cx="3420000" cy="138500"/>
          </a:xfrm>
          <a:noFill/>
        </p:spPr>
        <p:txBody>
          <a:bodyPr lIns="360000" rIns="270000" anchor="ctr"/>
          <a:lstStyle>
            <a:lvl1pPr marL="0" indent="0">
              <a:spcBef>
                <a:spcPts val="0"/>
              </a:spcBef>
              <a:buNone/>
              <a:defRPr sz="900" b="0">
                <a:solidFill>
                  <a:schemeClr val="bg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de-DE" noProof="0"/>
              <a:t>Textmasterformat bearbeiten</a:t>
            </a:r>
          </a:p>
        </p:txBody>
      </p:sp>
      <p:sp>
        <p:nvSpPr>
          <p:cNvPr id="18" name="Textplatzhalter 8"/>
          <p:cNvSpPr>
            <a:spLocks noGrp="1"/>
          </p:cNvSpPr>
          <p:nvPr>
            <p:ph type="body" sz="quarter" idx="17"/>
          </p:nvPr>
        </p:nvSpPr>
        <p:spPr bwMode="blackWhite">
          <a:xfrm>
            <a:off x="569092" y="2597400"/>
            <a:ext cx="3420000" cy="138500"/>
          </a:xfrm>
          <a:noFill/>
        </p:spPr>
        <p:txBody>
          <a:bodyPr lIns="360000" rIns="270000" anchor="ctr"/>
          <a:lstStyle>
            <a:lvl1pPr marL="0" indent="0">
              <a:spcBef>
                <a:spcPts val="0"/>
              </a:spcBef>
              <a:buNone/>
              <a:defRPr sz="900" b="0">
                <a:solidFill>
                  <a:schemeClr val="bg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de-DE" noProof="0"/>
              <a:t>Textmasterformat bearbeiten</a:t>
            </a:r>
          </a:p>
        </p:txBody>
      </p:sp>
      <p:sp>
        <p:nvSpPr>
          <p:cNvPr id="19" name="Textplatzhalter 8"/>
          <p:cNvSpPr>
            <a:spLocks noGrp="1"/>
          </p:cNvSpPr>
          <p:nvPr>
            <p:ph type="body" sz="quarter" idx="18"/>
          </p:nvPr>
        </p:nvSpPr>
        <p:spPr bwMode="blackWhite">
          <a:xfrm>
            <a:off x="569092" y="3039300"/>
            <a:ext cx="3420000" cy="138500"/>
          </a:xfrm>
          <a:noFill/>
        </p:spPr>
        <p:txBody>
          <a:bodyPr lIns="360000" rIns="270000" anchor="ctr"/>
          <a:lstStyle>
            <a:lvl1pPr marL="0" indent="0">
              <a:spcBef>
                <a:spcPts val="0"/>
              </a:spcBef>
              <a:buNone/>
              <a:defRPr sz="900" b="0">
                <a:solidFill>
                  <a:schemeClr val="bg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de-DE" noProof="0"/>
              <a:t>Textmasterformat bearbeiten</a:t>
            </a:r>
          </a:p>
        </p:txBody>
      </p:sp>
      <p:sp>
        <p:nvSpPr>
          <p:cNvPr id="20" name="Textplatzhalter 8"/>
          <p:cNvSpPr>
            <a:spLocks noGrp="1"/>
          </p:cNvSpPr>
          <p:nvPr>
            <p:ph type="body" sz="quarter" idx="19"/>
          </p:nvPr>
        </p:nvSpPr>
        <p:spPr bwMode="blackWhite">
          <a:xfrm>
            <a:off x="569092" y="3192300"/>
            <a:ext cx="3420000" cy="138500"/>
          </a:xfrm>
          <a:noFill/>
        </p:spPr>
        <p:txBody>
          <a:bodyPr lIns="360000" rIns="270000" anchor="ctr"/>
          <a:lstStyle>
            <a:lvl1pPr marL="0" indent="0">
              <a:spcBef>
                <a:spcPts val="0"/>
              </a:spcBef>
              <a:buNone/>
              <a:defRPr sz="900" b="0">
                <a:solidFill>
                  <a:schemeClr val="bg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de-DE" noProof="0"/>
              <a:t>Textmasterformat bearbeiten</a:t>
            </a:r>
          </a:p>
        </p:txBody>
      </p:sp>
      <p:sp>
        <p:nvSpPr>
          <p:cNvPr id="21" name="Textplatzhalter 8"/>
          <p:cNvSpPr>
            <a:spLocks noGrp="1"/>
          </p:cNvSpPr>
          <p:nvPr>
            <p:ph type="body" sz="quarter" idx="20"/>
          </p:nvPr>
        </p:nvSpPr>
        <p:spPr bwMode="blackWhite">
          <a:xfrm>
            <a:off x="569092" y="3345300"/>
            <a:ext cx="3420000" cy="138500"/>
          </a:xfrm>
          <a:noFill/>
        </p:spPr>
        <p:txBody>
          <a:bodyPr lIns="360000" rIns="270000" anchor="ctr"/>
          <a:lstStyle>
            <a:lvl1pPr marL="0" indent="0">
              <a:spcBef>
                <a:spcPts val="0"/>
              </a:spcBef>
              <a:buNone/>
              <a:defRPr sz="900" b="0">
                <a:solidFill>
                  <a:schemeClr val="bg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de-DE" noProof="0"/>
              <a:t>Textmasterformat bearbeiten</a:t>
            </a:r>
          </a:p>
        </p:txBody>
      </p:sp>
      <p:sp>
        <p:nvSpPr>
          <p:cNvPr id="43" name="Fußzeilenplatzhalter 2">
            <a:extLst>
              <a:ext uri="{FF2B5EF4-FFF2-40B4-BE49-F238E27FC236}">
                <a16:creationId xmlns:a16="http://schemas.microsoft.com/office/drawing/2014/main" id="{66028CF0-72B3-41AE-8C9A-2B26B8DF54AF}"/>
              </a:ext>
            </a:extLst>
          </p:cNvPr>
          <p:cNvSpPr>
            <a:spLocks noGrp="1"/>
          </p:cNvSpPr>
          <p:nvPr>
            <p:ph type="ftr" sz="quarter" idx="21"/>
          </p:nvPr>
        </p:nvSpPr>
        <p:spPr bwMode="blackWhite"/>
        <p:txBody>
          <a:bodyPr/>
          <a:lstStyle>
            <a:lvl1pPr>
              <a:defRPr>
                <a:solidFill>
                  <a:schemeClr val="bg1"/>
                </a:solidFill>
              </a:defRPr>
            </a:lvl1pPr>
          </a:lstStyle>
          <a:p>
            <a:pPr>
              <a:defRPr/>
            </a:pPr>
            <a:r>
              <a:rPr lang="de-DE"/>
              <a:t>Westnetz GmbH · Name · TT Monat JJJJ</a:t>
            </a:r>
            <a:endParaRPr lang="de-DE" dirty="0"/>
          </a:p>
        </p:txBody>
      </p:sp>
    </p:spTree>
    <p:extLst>
      <p:ext uri="{BB962C8B-B14F-4D97-AF65-F5344CB8AC3E}">
        <p14:creationId xmlns:p14="http://schemas.microsoft.com/office/powerpoint/2010/main" val="938270538"/>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showMasterSp="0" preserve="1" userDrawn="1">
  <p:cSld name="Ansprechpartner mit Bild">
    <p:spTree>
      <p:nvGrpSpPr>
        <p:cNvPr id="1" name=""/>
        <p:cNvGrpSpPr/>
        <p:nvPr/>
      </p:nvGrpSpPr>
      <p:grpSpPr>
        <a:xfrm>
          <a:off x="0" y="0"/>
          <a:ext cx="0" cy="0"/>
          <a:chOff x="0" y="0"/>
          <a:chExt cx="0" cy="0"/>
        </a:xfrm>
      </p:grpSpPr>
      <p:graphicFrame>
        <p:nvGraphicFramePr>
          <p:cNvPr id="8" name="Objekt 26" hidden="1">
            <a:extLst>
              <a:ext uri="{FF2B5EF4-FFF2-40B4-BE49-F238E27FC236}">
                <a16:creationId xmlns:a16="http://schemas.microsoft.com/office/drawing/2014/main" id="{AA98F286-A8B4-4B41-B6D8-076241FD926B}"/>
              </a:ext>
            </a:extLst>
          </p:cNvPr>
          <p:cNvGraphicFramePr>
            <a:graphicFrameLocks noChangeAspect="1"/>
          </p:cNvGraphicFramePr>
          <p:nvPr userDrawn="1">
            <p:custDataLst>
              <p:tags r:id="rId1"/>
            </p:custDataLst>
          </p:nvPr>
        </p:nvGraphicFramePr>
        <p:xfrm>
          <a:off x="1589" y="1192"/>
          <a:ext cx="1587" cy="2381"/>
        </p:xfrm>
        <a:graphic>
          <a:graphicData uri="http://schemas.openxmlformats.org/presentationml/2006/ole">
            <mc:AlternateContent xmlns:mc="http://schemas.openxmlformats.org/markup-compatibility/2006">
              <mc:Choice xmlns:v="urn:schemas-microsoft-com:vml" Requires="v">
                <p:oleObj name="think-cell Folie" r:id="rId3" imgW="360" imgH="360" progId="TCLayout.ActiveDocument.1">
                  <p:embed/>
                </p:oleObj>
              </mc:Choice>
              <mc:Fallback>
                <p:oleObj name="think-cell Folie" r:id="rId3" imgW="360" imgH="360" progId="TCLayout.ActiveDocument.1">
                  <p:embed/>
                  <p:pic>
                    <p:nvPicPr>
                      <p:cNvPr id="8" name="Objekt 26" hidden="1">
                        <a:extLst>
                          <a:ext uri="{FF2B5EF4-FFF2-40B4-BE49-F238E27FC236}">
                            <a16:creationId xmlns:a16="http://schemas.microsoft.com/office/drawing/2014/main" id="{AA98F286-A8B4-4B41-B6D8-076241FD926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9" y="1192"/>
                        <a:ext cx="1587" cy="2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9" name="Gruppieren 27">
            <a:extLst>
              <a:ext uri="{FF2B5EF4-FFF2-40B4-BE49-F238E27FC236}">
                <a16:creationId xmlns:a16="http://schemas.microsoft.com/office/drawing/2014/main" id="{72BD8D55-F504-43A9-8107-485BDD449409}"/>
              </a:ext>
            </a:extLst>
          </p:cNvPr>
          <p:cNvGrpSpPr>
            <a:grpSpLocks/>
          </p:cNvGrpSpPr>
          <p:nvPr userDrawn="1"/>
        </p:nvGrpSpPr>
        <p:grpSpPr bwMode="auto">
          <a:xfrm>
            <a:off x="576263" y="-125016"/>
            <a:ext cx="7416800" cy="108347"/>
            <a:chOff x="575556" y="-124966"/>
            <a:chExt cx="7416824" cy="108000"/>
          </a:xfrm>
        </p:grpSpPr>
        <p:sp>
          <p:nvSpPr>
            <p:cNvPr id="10" name="Freihandform 28">
              <a:extLst>
                <a:ext uri="{FF2B5EF4-FFF2-40B4-BE49-F238E27FC236}">
                  <a16:creationId xmlns:a16="http://schemas.microsoft.com/office/drawing/2014/main" id="{099C6FB9-8780-452A-ABB0-8E9525C3515D}"/>
                </a:ext>
              </a:extLst>
            </p:cNvPr>
            <p:cNvSpPr/>
            <p:nvPr userDrawn="1"/>
          </p:nvSpPr>
          <p:spPr>
            <a:xfrm>
              <a:off x="575556"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a:p>
          </p:txBody>
        </p:sp>
        <p:sp>
          <p:nvSpPr>
            <p:cNvPr id="11" name="Freihandform 29">
              <a:extLst>
                <a:ext uri="{FF2B5EF4-FFF2-40B4-BE49-F238E27FC236}">
                  <a16:creationId xmlns:a16="http://schemas.microsoft.com/office/drawing/2014/main" id="{6060BD4F-24A6-48AC-88B9-49A7CCCE2D52}"/>
                </a:ext>
              </a:extLst>
            </p:cNvPr>
            <p:cNvSpPr/>
            <p:nvPr userDrawn="1"/>
          </p:nvSpPr>
          <p:spPr>
            <a:xfrm>
              <a:off x="4139505"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a:p>
          </p:txBody>
        </p:sp>
        <p:sp>
          <p:nvSpPr>
            <p:cNvPr id="12" name="Freihandform 30">
              <a:extLst>
                <a:ext uri="{FF2B5EF4-FFF2-40B4-BE49-F238E27FC236}">
                  <a16:creationId xmlns:a16="http://schemas.microsoft.com/office/drawing/2014/main" id="{2A496BA9-85C5-4863-85B5-1FA8E9C8F845}"/>
                </a:ext>
              </a:extLst>
            </p:cNvPr>
            <p:cNvSpPr/>
            <p:nvPr userDrawn="1"/>
          </p:nvSpPr>
          <p:spPr>
            <a:xfrm>
              <a:off x="4428430"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a:p>
          </p:txBody>
        </p:sp>
        <p:sp>
          <p:nvSpPr>
            <p:cNvPr id="13" name="Freihandform 31">
              <a:extLst>
                <a:ext uri="{FF2B5EF4-FFF2-40B4-BE49-F238E27FC236}">
                  <a16:creationId xmlns:a16="http://schemas.microsoft.com/office/drawing/2014/main" id="{CB9D6762-EB15-47BF-8508-C5E4746D4369}"/>
                </a:ext>
              </a:extLst>
            </p:cNvPr>
            <p:cNvSpPr/>
            <p:nvPr userDrawn="1"/>
          </p:nvSpPr>
          <p:spPr>
            <a:xfrm>
              <a:off x="7992380"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a:p>
          </p:txBody>
        </p:sp>
      </p:grpSp>
      <p:grpSp>
        <p:nvGrpSpPr>
          <p:cNvPr id="14" name="Gruppieren 32">
            <a:extLst>
              <a:ext uri="{FF2B5EF4-FFF2-40B4-BE49-F238E27FC236}">
                <a16:creationId xmlns:a16="http://schemas.microsoft.com/office/drawing/2014/main" id="{DB1C72DB-6E4C-458D-A006-E0BC36CB10CB}"/>
              </a:ext>
            </a:extLst>
          </p:cNvPr>
          <p:cNvGrpSpPr>
            <a:grpSpLocks/>
          </p:cNvGrpSpPr>
          <p:nvPr userDrawn="1"/>
        </p:nvGrpSpPr>
        <p:grpSpPr bwMode="auto">
          <a:xfrm>
            <a:off x="576263" y="5160169"/>
            <a:ext cx="7416800" cy="108347"/>
            <a:chOff x="575556" y="5160466"/>
            <a:chExt cx="7416824" cy="108000"/>
          </a:xfrm>
        </p:grpSpPr>
        <p:sp>
          <p:nvSpPr>
            <p:cNvPr id="15" name="Freihandform 33">
              <a:extLst>
                <a:ext uri="{FF2B5EF4-FFF2-40B4-BE49-F238E27FC236}">
                  <a16:creationId xmlns:a16="http://schemas.microsoft.com/office/drawing/2014/main" id="{FA0FE91F-5900-4D8B-8594-36306D9B42A1}"/>
                </a:ext>
              </a:extLst>
            </p:cNvPr>
            <p:cNvSpPr/>
            <p:nvPr userDrawn="1"/>
          </p:nvSpPr>
          <p:spPr bwMode="gray">
            <a:xfrm>
              <a:off x="575556"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dirty="0"/>
            </a:p>
          </p:txBody>
        </p:sp>
        <p:sp>
          <p:nvSpPr>
            <p:cNvPr id="16" name="Freihandform 34">
              <a:extLst>
                <a:ext uri="{FF2B5EF4-FFF2-40B4-BE49-F238E27FC236}">
                  <a16:creationId xmlns:a16="http://schemas.microsoft.com/office/drawing/2014/main" id="{8E89C0CE-C7CC-4B36-9A91-8D97FE3EC948}"/>
                </a:ext>
              </a:extLst>
            </p:cNvPr>
            <p:cNvSpPr/>
            <p:nvPr userDrawn="1"/>
          </p:nvSpPr>
          <p:spPr bwMode="gray">
            <a:xfrm>
              <a:off x="4139505"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dirty="0"/>
            </a:p>
          </p:txBody>
        </p:sp>
        <p:sp>
          <p:nvSpPr>
            <p:cNvPr id="17" name="Freihandform 37">
              <a:extLst>
                <a:ext uri="{FF2B5EF4-FFF2-40B4-BE49-F238E27FC236}">
                  <a16:creationId xmlns:a16="http://schemas.microsoft.com/office/drawing/2014/main" id="{76F58603-560B-4171-B7D0-C89B43EF7C87}"/>
                </a:ext>
              </a:extLst>
            </p:cNvPr>
            <p:cNvSpPr/>
            <p:nvPr userDrawn="1"/>
          </p:nvSpPr>
          <p:spPr bwMode="gray">
            <a:xfrm>
              <a:off x="4428430"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dirty="0"/>
            </a:p>
          </p:txBody>
        </p:sp>
        <p:sp>
          <p:nvSpPr>
            <p:cNvPr id="18" name="Freihandform 40">
              <a:extLst>
                <a:ext uri="{FF2B5EF4-FFF2-40B4-BE49-F238E27FC236}">
                  <a16:creationId xmlns:a16="http://schemas.microsoft.com/office/drawing/2014/main" id="{D90F157F-16AB-41A7-8C46-D51E16BFA556}"/>
                </a:ext>
              </a:extLst>
            </p:cNvPr>
            <p:cNvSpPr/>
            <p:nvPr userDrawn="1"/>
          </p:nvSpPr>
          <p:spPr bwMode="gray">
            <a:xfrm>
              <a:off x="7992380"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dirty="0"/>
            </a:p>
          </p:txBody>
        </p:sp>
      </p:grpSp>
      <p:grpSp>
        <p:nvGrpSpPr>
          <p:cNvPr id="19" name="Gruppieren 41">
            <a:extLst>
              <a:ext uri="{FF2B5EF4-FFF2-40B4-BE49-F238E27FC236}">
                <a16:creationId xmlns:a16="http://schemas.microsoft.com/office/drawing/2014/main" id="{01A01F1C-2662-4CE9-A180-3A8FADC6DA2F}"/>
              </a:ext>
            </a:extLst>
          </p:cNvPr>
          <p:cNvGrpSpPr>
            <a:grpSpLocks/>
          </p:cNvGrpSpPr>
          <p:nvPr userDrawn="1"/>
        </p:nvGrpSpPr>
        <p:grpSpPr bwMode="auto">
          <a:xfrm>
            <a:off x="-166688" y="1087042"/>
            <a:ext cx="144463" cy="3668315"/>
            <a:chOff x="-165953" y="1448781"/>
            <a:chExt cx="144001" cy="4891981"/>
          </a:xfrm>
        </p:grpSpPr>
        <p:sp>
          <p:nvSpPr>
            <p:cNvPr id="20" name="Freihandform 22">
              <a:extLst>
                <a:ext uri="{FF2B5EF4-FFF2-40B4-BE49-F238E27FC236}">
                  <a16:creationId xmlns:a16="http://schemas.microsoft.com/office/drawing/2014/main" id="{56627EB3-0B0B-45C1-B816-D8294D7B2846}"/>
                </a:ext>
              </a:extLst>
            </p:cNvPr>
            <p:cNvSpPr/>
            <p:nvPr/>
          </p:nvSpPr>
          <p:spPr bwMode="gray">
            <a:xfrm rot="16200000">
              <a:off x="-93952" y="6268761"/>
              <a:ext cx="0" cy="144001"/>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dirty="0"/>
            </a:p>
          </p:txBody>
        </p:sp>
        <p:sp>
          <p:nvSpPr>
            <p:cNvPr id="21" name="Freihandform 23">
              <a:extLst>
                <a:ext uri="{FF2B5EF4-FFF2-40B4-BE49-F238E27FC236}">
                  <a16:creationId xmlns:a16="http://schemas.microsoft.com/office/drawing/2014/main" id="{89126291-4367-4729-8885-A7E3D8133C6C}"/>
                </a:ext>
              </a:extLst>
            </p:cNvPr>
            <p:cNvSpPr/>
            <p:nvPr/>
          </p:nvSpPr>
          <p:spPr bwMode="gray">
            <a:xfrm rot="16200000">
              <a:off x="-93952" y="1664170"/>
              <a:ext cx="0" cy="144001"/>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dirty="0"/>
            </a:p>
          </p:txBody>
        </p:sp>
        <p:sp>
          <p:nvSpPr>
            <p:cNvPr id="22" name="Freihandform 44">
              <a:extLst>
                <a:ext uri="{FF2B5EF4-FFF2-40B4-BE49-F238E27FC236}">
                  <a16:creationId xmlns:a16="http://schemas.microsoft.com/office/drawing/2014/main" id="{85C5221D-5EE0-4DD5-9704-B6B226891799}"/>
                </a:ext>
              </a:extLst>
            </p:cNvPr>
            <p:cNvSpPr/>
            <p:nvPr userDrawn="1"/>
          </p:nvSpPr>
          <p:spPr bwMode="gray">
            <a:xfrm rot="16200000">
              <a:off x="-93952" y="1376780"/>
              <a:ext cx="0" cy="144001"/>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dirty="0"/>
            </a:p>
          </p:txBody>
        </p:sp>
      </p:grpSp>
      <p:grpSp>
        <p:nvGrpSpPr>
          <p:cNvPr id="25" name="Gruppieren 46">
            <a:extLst>
              <a:ext uri="{FF2B5EF4-FFF2-40B4-BE49-F238E27FC236}">
                <a16:creationId xmlns:a16="http://schemas.microsoft.com/office/drawing/2014/main" id="{5A1D3F30-04F4-4E2F-93F1-A0208634349E}"/>
              </a:ext>
            </a:extLst>
          </p:cNvPr>
          <p:cNvGrpSpPr>
            <a:grpSpLocks/>
          </p:cNvGrpSpPr>
          <p:nvPr userDrawn="1"/>
        </p:nvGrpSpPr>
        <p:grpSpPr bwMode="auto">
          <a:xfrm>
            <a:off x="9166226" y="1087041"/>
            <a:ext cx="144463" cy="3671888"/>
            <a:chOff x="9166242" y="1448781"/>
            <a:chExt cx="144000" cy="4896542"/>
          </a:xfrm>
        </p:grpSpPr>
        <p:sp>
          <p:nvSpPr>
            <p:cNvPr id="29" name="Freihandform 25">
              <a:extLst>
                <a:ext uri="{FF2B5EF4-FFF2-40B4-BE49-F238E27FC236}">
                  <a16:creationId xmlns:a16="http://schemas.microsoft.com/office/drawing/2014/main" id="{4D84AD08-13AE-4501-AF4A-A70057A6D304}"/>
                </a:ext>
              </a:extLst>
            </p:cNvPr>
            <p:cNvSpPr/>
            <p:nvPr userDrawn="1"/>
          </p:nvSpPr>
          <p:spPr>
            <a:xfrm rot="16200000">
              <a:off x="9238242" y="6273322"/>
              <a:ext cx="0" cy="144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dirty="0"/>
            </a:p>
          </p:txBody>
        </p:sp>
        <p:sp>
          <p:nvSpPr>
            <p:cNvPr id="30" name="Freihandform 47">
              <a:extLst>
                <a:ext uri="{FF2B5EF4-FFF2-40B4-BE49-F238E27FC236}">
                  <a16:creationId xmlns:a16="http://schemas.microsoft.com/office/drawing/2014/main" id="{0C1CA1B4-1CD9-4C63-98DA-892D97330928}"/>
                </a:ext>
              </a:extLst>
            </p:cNvPr>
            <p:cNvSpPr/>
            <p:nvPr userDrawn="1"/>
          </p:nvSpPr>
          <p:spPr>
            <a:xfrm rot="16200000">
              <a:off x="9238242" y="1664158"/>
              <a:ext cx="0" cy="144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dirty="0"/>
            </a:p>
          </p:txBody>
        </p:sp>
        <p:sp>
          <p:nvSpPr>
            <p:cNvPr id="31" name="Freihandform 47">
              <a:extLst>
                <a:ext uri="{FF2B5EF4-FFF2-40B4-BE49-F238E27FC236}">
                  <a16:creationId xmlns:a16="http://schemas.microsoft.com/office/drawing/2014/main" id="{FEB88003-B3E9-41BB-AAD4-0782A7AE293F}"/>
                </a:ext>
              </a:extLst>
            </p:cNvPr>
            <p:cNvSpPr/>
            <p:nvPr userDrawn="1"/>
          </p:nvSpPr>
          <p:spPr>
            <a:xfrm rot="16200000">
              <a:off x="9238242" y="1376780"/>
              <a:ext cx="0" cy="144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dirty="0"/>
            </a:p>
          </p:txBody>
        </p:sp>
      </p:grpSp>
      <p:pic>
        <p:nvPicPr>
          <p:cNvPr id="33" name="Picture 2">
            <a:extLst>
              <a:ext uri="{FF2B5EF4-FFF2-40B4-BE49-F238E27FC236}">
                <a16:creationId xmlns:a16="http://schemas.microsoft.com/office/drawing/2014/main" id="{745134BC-F1DA-4EDD-8960-7DE743D4A3CB}"/>
              </a:ext>
            </a:extLst>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4899025" y="1163241"/>
            <a:ext cx="3671888" cy="3500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 name="Picture 3">
            <a:extLst>
              <a:ext uri="{FF2B5EF4-FFF2-40B4-BE49-F238E27FC236}">
                <a16:creationId xmlns:a16="http://schemas.microsoft.com/office/drawing/2014/main" id="{1E269F77-1D51-4C23-836F-9EE62DAAFC83}"/>
              </a:ext>
            </a:extLst>
          </p:cNvPr>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576263" y="319088"/>
            <a:ext cx="1871662" cy="202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 name="Bildplatzhalter 8"/>
          <p:cNvSpPr>
            <a:spLocks noGrp="1"/>
          </p:cNvSpPr>
          <p:nvPr>
            <p:ph type="pic" sz="quarter" idx="12"/>
          </p:nvPr>
        </p:nvSpPr>
        <p:spPr>
          <a:xfrm>
            <a:off x="578984" y="1454088"/>
            <a:ext cx="3456000" cy="2844000"/>
          </a:xfrm>
          <a:blipFill>
            <a:blip r:embed="rId7"/>
            <a:stretch>
              <a:fillRect/>
            </a:stretch>
          </a:blipFill>
        </p:spPr>
        <p:txBody>
          <a:bodyPr rtlCol="0">
            <a:noAutofit/>
          </a:bodyPr>
          <a:lstStyle>
            <a:lvl1pPr marL="134541" indent="-134541" algn="ctr">
              <a:buNone/>
              <a:defRPr lang="de-DE" sz="750"/>
            </a:lvl1pPr>
          </a:lstStyle>
          <a:p>
            <a:pPr lvl="0"/>
            <a:r>
              <a:rPr lang="de-DE" noProof="0"/>
              <a:t>Bild durch Klicken auf Symbol hinzufügen</a:t>
            </a:r>
            <a:endParaRPr lang="de-DE" noProof="0" dirty="0"/>
          </a:p>
        </p:txBody>
      </p:sp>
      <p:sp>
        <p:nvSpPr>
          <p:cNvPr id="23" name="Titel 1"/>
          <p:cNvSpPr>
            <a:spLocks noGrp="1"/>
          </p:cNvSpPr>
          <p:nvPr>
            <p:ph type="ctrTitle"/>
          </p:nvPr>
        </p:nvSpPr>
        <p:spPr bwMode="blackWhite">
          <a:xfrm>
            <a:off x="3203848" y="2868975"/>
            <a:ext cx="3456000" cy="1728000"/>
          </a:xfrm>
          <a:solidFill>
            <a:srgbClr val="64B42D"/>
          </a:solidFill>
        </p:spPr>
        <p:txBody>
          <a:bodyPr lIns="360000" tIns="360000" rIns="270000" bIns="270000">
            <a:noAutofit/>
          </a:bodyPr>
          <a:lstStyle>
            <a:lvl1pPr>
              <a:defRPr sz="1800">
                <a:solidFill>
                  <a:schemeClr val="bg1"/>
                </a:solidFill>
              </a:defRPr>
            </a:lvl1pPr>
          </a:lstStyle>
          <a:p>
            <a:r>
              <a:rPr lang="de-DE" noProof="0"/>
              <a:t>Titelmasterformat durch Klicken bearbeiten</a:t>
            </a:r>
            <a:endParaRPr lang="de-DE" noProof="0" dirty="0"/>
          </a:p>
        </p:txBody>
      </p:sp>
      <p:sp>
        <p:nvSpPr>
          <p:cNvPr id="24" name="Textplatzhalter 8"/>
          <p:cNvSpPr>
            <a:spLocks noGrp="1"/>
          </p:cNvSpPr>
          <p:nvPr>
            <p:ph type="body" sz="quarter" idx="13"/>
          </p:nvPr>
        </p:nvSpPr>
        <p:spPr bwMode="blackWhite">
          <a:xfrm>
            <a:off x="3203848" y="3568164"/>
            <a:ext cx="3420000" cy="138500"/>
          </a:xfrm>
        </p:spPr>
        <p:txBody>
          <a:bodyPr lIns="360000" rIns="270000" anchor="ctr"/>
          <a:lstStyle>
            <a:lvl1pPr marL="0" indent="0">
              <a:spcBef>
                <a:spcPts val="0"/>
              </a:spcBef>
              <a:buNone/>
              <a:defRPr sz="900" b="1">
                <a:solidFill>
                  <a:schemeClr val="bg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de-DE" noProof="0"/>
              <a:t>Textmasterformat bearbeiten</a:t>
            </a:r>
          </a:p>
        </p:txBody>
      </p:sp>
      <p:sp>
        <p:nvSpPr>
          <p:cNvPr id="26" name="Textplatzhalter 8"/>
          <p:cNvSpPr>
            <a:spLocks noGrp="1"/>
          </p:cNvSpPr>
          <p:nvPr>
            <p:ph type="body" sz="quarter" idx="15"/>
          </p:nvPr>
        </p:nvSpPr>
        <p:spPr bwMode="blackWhite">
          <a:xfrm>
            <a:off x="3203848" y="3725665"/>
            <a:ext cx="3420000" cy="138500"/>
          </a:xfrm>
        </p:spPr>
        <p:txBody>
          <a:bodyPr lIns="360000" rIns="270000" anchor="ctr"/>
          <a:lstStyle>
            <a:lvl1pPr marL="0" indent="0">
              <a:spcBef>
                <a:spcPts val="0"/>
              </a:spcBef>
              <a:buNone/>
              <a:defRPr sz="900" b="0">
                <a:solidFill>
                  <a:schemeClr val="bg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de-DE" noProof="0"/>
              <a:t>Textmasterformat bearbeiten</a:t>
            </a:r>
          </a:p>
        </p:txBody>
      </p:sp>
      <p:sp>
        <p:nvSpPr>
          <p:cNvPr id="27" name="Textplatzhalter 8"/>
          <p:cNvSpPr>
            <a:spLocks noGrp="1"/>
          </p:cNvSpPr>
          <p:nvPr>
            <p:ph type="body" sz="quarter" idx="16"/>
          </p:nvPr>
        </p:nvSpPr>
        <p:spPr bwMode="blackWhite">
          <a:xfrm>
            <a:off x="3203848" y="3883165"/>
            <a:ext cx="3420000" cy="138500"/>
          </a:xfrm>
        </p:spPr>
        <p:txBody>
          <a:bodyPr lIns="360000" rIns="270000" anchor="ctr"/>
          <a:lstStyle>
            <a:lvl1pPr marL="0" indent="0">
              <a:spcBef>
                <a:spcPts val="0"/>
              </a:spcBef>
              <a:buNone/>
              <a:defRPr sz="900" b="0">
                <a:solidFill>
                  <a:schemeClr val="bg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de-DE" noProof="0"/>
              <a:t>Textmasterformat bearbeiten</a:t>
            </a:r>
          </a:p>
        </p:txBody>
      </p:sp>
      <p:sp>
        <p:nvSpPr>
          <p:cNvPr id="28" name="Textplatzhalter 8"/>
          <p:cNvSpPr>
            <a:spLocks noGrp="1"/>
          </p:cNvSpPr>
          <p:nvPr>
            <p:ph type="body" sz="quarter" idx="17"/>
          </p:nvPr>
        </p:nvSpPr>
        <p:spPr bwMode="blackWhite">
          <a:xfrm>
            <a:off x="3203848" y="4040665"/>
            <a:ext cx="3420000" cy="138500"/>
          </a:xfrm>
        </p:spPr>
        <p:txBody>
          <a:bodyPr lIns="360000" rIns="270000" anchor="ctr"/>
          <a:lstStyle>
            <a:lvl1pPr marL="0" indent="0">
              <a:spcBef>
                <a:spcPts val="0"/>
              </a:spcBef>
              <a:buNone/>
              <a:defRPr sz="900" b="0">
                <a:solidFill>
                  <a:schemeClr val="bg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de-DE" noProof="0"/>
              <a:t>Textmasterformat bearbeiten</a:t>
            </a:r>
          </a:p>
        </p:txBody>
      </p:sp>
      <p:sp>
        <p:nvSpPr>
          <p:cNvPr id="35" name="Fußzeilenplatzhalter 3">
            <a:extLst>
              <a:ext uri="{FF2B5EF4-FFF2-40B4-BE49-F238E27FC236}">
                <a16:creationId xmlns:a16="http://schemas.microsoft.com/office/drawing/2014/main" id="{0939ED04-C77C-4422-95F9-2125DC2E07CA}"/>
              </a:ext>
            </a:extLst>
          </p:cNvPr>
          <p:cNvSpPr>
            <a:spLocks noGrp="1"/>
          </p:cNvSpPr>
          <p:nvPr>
            <p:ph type="ftr" sz="quarter" idx="18"/>
          </p:nvPr>
        </p:nvSpPr>
        <p:spPr/>
        <p:txBody>
          <a:bodyPr/>
          <a:lstStyle>
            <a:lvl1pPr>
              <a:defRPr/>
            </a:lvl1pPr>
          </a:lstStyle>
          <a:p>
            <a:pPr>
              <a:defRPr/>
            </a:pPr>
            <a:r>
              <a:rPr lang="de-DE"/>
              <a:t>Westnetz GmbH · Name · TT Monat JJJJ</a:t>
            </a:r>
            <a:endParaRPr lang="de-DE" dirty="0"/>
          </a:p>
        </p:txBody>
      </p:sp>
    </p:spTree>
    <p:extLst>
      <p:ext uri="{BB962C8B-B14F-4D97-AF65-F5344CB8AC3E}">
        <p14:creationId xmlns:p14="http://schemas.microsoft.com/office/powerpoint/2010/main" val="1282596042"/>
      </p:ext>
    </p:extLst>
  </p:cSld>
  <p:clrMapOvr>
    <a:masterClrMapping/>
  </p:clrMapOvr>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slideLayout" Target="../slideLayouts/slideLayout66.xml"/><Relationship Id="rId5" Type="http://schemas.openxmlformats.org/officeDocument/2006/relationships/slideLayout" Target="../slideLayouts/slideLayout5.xml"/><Relationship Id="rId61" Type="http://schemas.openxmlformats.org/officeDocument/2006/relationships/slideLayout" Target="../slideLayouts/slideLayout61.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69" Type="http://schemas.openxmlformats.org/officeDocument/2006/relationships/tags" Target="../tags/tag2.x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image" Target="../media/image2.emf"/><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oleObject" Target="../embeddings/oleObject1.bin"/><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73" Type="http://schemas.openxmlformats.org/officeDocument/2006/relationships/image" Target="../media/image3.emf"/><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71" Type="http://schemas.openxmlformats.org/officeDocument/2006/relationships/image" Target="../media/image1.emf"/></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80.xml"/><Relationship Id="rId18" Type="http://schemas.openxmlformats.org/officeDocument/2006/relationships/slideLayout" Target="../slideLayouts/slideLayout85.xml"/><Relationship Id="rId26" Type="http://schemas.openxmlformats.org/officeDocument/2006/relationships/slideLayout" Target="../slideLayouts/slideLayout93.xml"/><Relationship Id="rId39" Type="http://schemas.openxmlformats.org/officeDocument/2006/relationships/image" Target="../media/image7.wmf"/><Relationship Id="rId21" Type="http://schemas.openxmlformats.org/officeDocument/2006/relationships/slideLayout" Target="../slideLayouts/slideLayout88.xml"/><Relationship Id="rId34" Type="http://schemas.openxmlformats.org/officeDocument/2006/relationships/slideLayout" Target="../slideLayouts/slideLayout101.xml"/><Relationship Id="rId7" Type="http://schemas.openxmlformats.org/officeDocument/2006/relationships/slideLayout" Target="../slideLayouts/slideLayout74.xml"/><Relationship Id="rId12" Type="http://schemas.openxmlformats.org/officeDocument/2006/relationships/slideLayout" Target="../slideLayouts/slideLayout79.xml"/><Relationship Id="rId17" Type="http://schemas.openxmlformats.org/officeDocument/2006/relationships/slideLayout" Target="../slideLayouts/slideLayout84.xml"/><Relationship Id="rId25" Type="http://schemas.openxmlformats.org/officeDocument/2006/relationships/slideLayout" Target="../slideLayouts/slideLayout92.xml"/><Relationship Id="rId33" Type="http://schemas.openxmlformats.org/officeDocument/2006/relationships/slideLayout" Target="../slideLayouts/slideLayout100.xml"/><Relationship Id="rId38" Type="http://schemas.openxmlformats.org/officeDocument/2006/relationships/image" Target="../media/image11.emf"/><Relationship Id="rId2" Type="http://schemas.openxmlformats.org/officeDocument/2006/relationships/slideLayout" Target="../slideLayouts/slideLayout69.xml"/><Relationship Id="rId16" Type="http://schemas.openxmlformats.org/officeDocument/2006/relationships/slideLayout" Target="../slideLayouts/slideLayout83.xml"/><Relationship Id="rId20" Type="http://schemas.openxmlformats.org/officeDocument/2006/relationships/slideLayout" Target="../slideLayouts/slideLayout87.xml"/><Relationship Id="rId29" Type="http://schemas.openxmlformats.org/officeDocument/2006/relationships/slideLayout" Target="../slideLayouts/slideLayout96.xml"/><Relationship Id="rId1" Type="http://schemas.openxmlformats.org/officeDocument/2006/relationships/slideLayout" Target="../slideLayouts/slideLayout68.xml"/><Relationship Id="rId6" Type="http://schemas.openxmlformats.org/officeDocument/2006/relationships/slideLayout" Target="../slideLayouts/slideLayout73.xml"/><Relationship Id="rId11" Type="http://schemas.openxmlformats.org/officeDocument/2006/relationships/slideLayout" Target="../slideLayouts/slideLayout78.xml"/><Relationship Id="rId24" Type="http://schemas.openxmlformats.org/officeDocument/2006/relationships/slideLayout" Target="../slideLayouts/slideLayout91.xml"/><Relationship Id="rId32" Type="http://schemas.openxmlformats.org/officeDocument/2006/relationships/slideLayout" Target="../slideLayouts/slideLayout99.xml"/><Relationship Id="rId37" Type="http://schemas.openxmlformats.org/officeDocument/2006/relationships/oleObject" Target="../embeddings/oleObject14.bin"/><Relationship Id="rId40" Type="http://schemas.openxmlformats.org/officeDocument/2006/relationships/image" Target="../media/image8.wmf"/><Relationship Id="rId5" Type="http://schemas.openxmlformats.org/officeDocument/2006/relationships/slideLayout" Target="../slideLayouts/slideLayout72.xml"/><Relationship Id="rId15" Type="http://schemas.openxmlformats.org/officeDocument/2006/relationships/slideLayout" Target="../slideLayouts/slideLayout82.xml"/><Relationship Id="rId23" Type="http://schemas.openxmlformats.org/officeDocument/2006/relationships/slideLayout" Target="../slideLayouts/slideLayout90.xml"/><Relationship Id="rId28" Type="http://schemas.openxmlformats.org/officeDocument/2006/relationships/slideLayout" Target="../slideLayouts/slideLayout95.xml"/><Relationship Id="rId36" Type="http://schemas.openxmlformats.org/officeDocument/2006/relationships/tags" Target="../tags/tag24.xml"/><Relationship Id="rId10" Type="http://schemas.openxmlformats.org/officeDocument/2006/relationships/slideLayout" Target="../slideLayouts/slideLayout77.xml"/><Relationship Id="rId19" Type="http://schemas.openxmlformats.org/officeDocument/2006/relationships/slideLayout" Target="../slideLayouts/slideLayout86.xml"/><Relationship Id="rId31" Type="http://schemas.openxmlformats.org/officeDocument/2006/relationships/slideLayout" Target="../slideLayouts/slideLayout98.xml"/><Relationship Id="rId4" Type="http://schemas.openxmlformats.org/officeDocument/2006/relationships/slideLayout" Target="../slideLayouts/slideLayout71.xml"/><Relationship Id="rId9" Type="http://schemas.openxmlformats.org/officeDocument/2006/relationships/slideLayout" Target="../slideLayouts/slideLayout76.xml"/><Relationship Id="rId14" Type="http://schemas.openxmlformats.org/officeDocument/2006/relationships/slideLayout" Target="../slideLayouts/slideLayout81.xml"/><Relationship Id="rId22" Type="http://schemas.openxmlformats.org/officeDocument/2006/relationships/slideLayout" Target="../slideLayouts/slideLayout89.xml"/><Relationship Id="rId27" Type="http://schemas.openxmlformats.org/officeDocument/2006/relationships/slideLayout" Target="../slideLayouts/slideLayout94.xml"/><Relationship Id="rId30" Type="http://schemas.openxmlformats.org/officeDocument/2006/relationships/slideLayout" Target="../slideLayouts/slideLayout97.xml"/><Relationship Id="rId35" Type="http://schemas.openxmlformats.org/officeDocument/2006/relationships/theme" Target="../theme/theme2.xml"/><Relationship Id="rId8" Type="http://schemas.openxmlformats.org/officeDocument/2006/relationships/slideLayout" Target="../slideLayouts/slideLayout75.xml"/><Relationship Id="rId3" Type="http://schemas.openxmlformats.org/officeDocument/2006/relationships/slideLayout" Target="../slideLayouts/slideLayout7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7" name="Objekt 6" hidden="1">
            <a:extLst>
              <a:ext uri="{FF2B5EF4-FFF2-40B4-BE49-F238E27FC236}">
                <a16:creationId xmlns:a16="http://schemas.microsoft.com/office/drawing/2014/main" id="{A1BC040B-4DAC-43A7-A0EE-CF5DF4146B9B}"/>
              </a:ext>
            </a:extLst>
          </p:cNvPr>
          <p:cNvGraphicFramePr>
            <a:graphicFrameLocks noChangeAspect="1"/>
          </p:cNvGraphicFramePr>
          <p:nvPr userDrawn="1">
            <p:custDataLst>
              <p:tags r:id="rId69"/>
            </p:custDataLst>
            <p:extLst>
              <p:ext uri="{D42A27DB-BD31-4B8C-83A1-F6EECF244321}">
                <p14:modId xmlns:p14="http://schemas.microsoft.com/office/powerpoint/2010/main" val="208223756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70" imgW="344" imgH="345" progId="TCLayout.ActiveDocument.1">
                  <p:embed/>
                </p:oleObj>
              </mc:Choice>
              <mc:Fallback>
                <p:oleObj name="think-cell Folie" r:id="rId70" imgW="344" imgH="345" progId="TCLayout.ActiveDocument.1">
                  <p:embed/>
                  <p:pic>
                    <p:nvPicPr>
                      <p:cNvPr id="7" name="Objekt 6" hidden="1">
                        <a:extLst>
                          <a:ext uri="{FF2B5EF4-FFF2-40B4-BE49-F238E27FC236}">
                            <a16:creationId xmlns:a16="http://schemas.microsoft.com/office/drawing/2014/main" id="{A1BC040B-4DAC-43A7-A0EE-CF5DF4146B9B}"/>
                          </a:ext>
                        </a:extLst>
                      </p:cNvPr>
                      <p:cNvPicPr/>
                      <p:nvPr/>
                    </p:nvPicPr>
                    <p:blipFill>
                      <a:blip r:embed="rId71"/>
                      <a:stretch>
                        <a:fillRect/>
                      </a:stretch>
                    </p:blipFill>
                    <p:spPr>
                      <a:xfrm>
                        <a:off x="1588" y="1588"/>
                        <a:ext cx="1588" cy="1588"/>
                      </a:xfrm>
                      <a:prstGeom prst="rect">
                        <a:avLst/>
                      </a:prstGeom>
                    </p:spPr>
                  </p:pic>
                </p:oleObj>
              </mc:Fallback>
            </mc:AlternateContent>
          </a:graphicData>
        </a:graphic>
      </p:graphicFrame>
      <p:sp>
        <p:nvSpPr>
          <p:cNvPr id="2" name="Titelplatzhalter 1"/>
          <p:cNvSpPr>
            <a:spLocks noGrp="1"/>
          </p:cNvSpPr>
          <p:nvPr>
            <p:ph type="title"/>
          </p:nvPr>
        </p:nvSpPr>
        <p:spPr bwMode="gray">
          <a:xfrm>
            <a:off x="575556" y="531479"/>
            <a:ext cx="6840000" cy="360099"/>
          </a:xfrm>
          <a:prstGeom prst="rect">
            <a:avLst/>
          </a:prstGeom>
        </p:spPr>
        <p:txBody>
          <a:bodyPr vert="horz" wrap="square" lIns="0" tIns="0" rIns="0" bIns="0" rtlCol="0" anchor="t" anchorCtr="0">
            <a:spAutoFit/>
          </a:bodyPr>
          <a:lstStyle/>
          <a:p>
            <a:endParaRPr lang="de-DE" noProof="0"/>
          </a:p>
        </p:txBody>
      </p:sp>
      <p:sp>
        <p:nvSpPr>
          <p:cNvPr id="3" name="Textplatzhalter 2"/>
          <p:cNvSpPr>
            <a:spLocks noGrp="1"/>
          </p:cNvSpPr>
          <p:nvPr>
            <p:ph type="body" idx="1"/>
          </p:nvPr>
        </p:nvSpPr>
        <p:spPr bwMode="gray">
          <a:xfrm>
            <a:off x="575556" y="1403511"/>
            <a:ext cx="7417507" cy="3220475"/>
          </a:xfrm>
          <a:prstGeom prst="rect">
            <a:avLst/>
          </a:prstGeom>
        </p:spPr>
        <p:txBody>
          <a:bodyPr vert="horz" wrap="square" lIns="0" tIns="0" rIns="0" bIns="0" rtlCol="0">
            <a:noAutofit/>
          </a:bodyPr>
          <a:lstStyle/>
          <a:p>
            <a:pPr lvl="0"/>
            <a:r>
              <a:rPr lang="de-DE" noProof="0"/>
              <a:t>Text durch klicken bearbeiten</a:t>
            </a:r>
          </a:p>
          <a:p>
            <a:pPr lvl="1"/>
            <a:r>
              <a:rPr lang="de-DE" noProof="0"/>
              <a:t>Vierte Ebene</a:t>
            </a:r>
          </a:p>
          <a:p>
            <a:pPr lvl="2"/>
            <a:r>
              <a:rPr lang="de-DE" noProof="0"/>
              <a:t>Fünfte Ebene</a:t>
            </a:r>
          </a:p>
          <a:p>
            <a:pPr lvl="3"/>
            <a:r>
              <a:rPr lang="de-DE" noProof="0"/>
              <a:t>Erste Ebene</a:t>
            </a:r>
          </a:p>
          <a:p>
            <a:pPr lvl="4"/>
            <a:r>
              <a:rPr lang="de-DE" noProof="0"/>
              <a:t>Zweite Ebene</a:t>
            </a:r>
          </a:p>
        </p:txBody>
      </p:sp>
      <p:sp>
        <p:nvSpPr>
          <p:cNvPr id="5" name="Fußzeilenplatzhalter 4"/>
          <p:cNvSpPr>
            <a:spLocks noGrp="1"/>
          </p:cNvSpPr>
          <p:nvPr>
            <p:ph type="ftr" sz="quarter" idx="3"/>
          </p:nvPr>
        </p:nvSpPr>
        <p:spPr bwMode="gray">
          <a:xfrm>
            <a:off x="575556" y="4743043"/>
            <a:ext cx="6480000" cy="123111"/>
          </a:xfrm>
          <a:prstGeom prst="rect">
            <a:avLst/>
          </a:prstGeom>
        </p:spPr>
        <p:txBody>
          <a:bodyPr vert="horz" lIns="0" tIns="0" rIns="0" bIns="0" rtlCol="0" anchor="ctr">
            <a:spAutoFit/>
          </a:bodyPr>
          <a:lstStyle>
            <a:lvl1pPr algn="l">
              <a:defRPr sz="800" b="0">
                <a:solidFill>
                  <a:schemeClr val="tx1"/>
                </a:solidFill>
              </a:defRPr>
            </a:lvl1pPr>
          </a:lstStyle>
          <a:p>
            <a:r>
              <a:rPr lang="de-DE" noProof="0"/>
              <a:t>Westnetz GmbH · Name · TT Monat JJJJ</a:t>
            </a:r>
          </a:p>
        </p:txBody>
      </p:sp>
      <p:sp>
        <p:nvSpPr>
          <p:cNvPr id="6" name="Foliennummernplatzhalter 5"/>
          <p:cNvSpPr>
            <a:spLocks noGrp="1"/>
          </p:cNvSpPr>
          <p:nvPr>
            <p:ph type="sldNum" sz="quarter" idx="4"/>
          </p:nvPr>
        </p:nvSpPr>
        <p:spPr bwMode="gray">
          <a:xfrm>
            <a:off x="7332265" y="4743043"/>
            <a:ext cx="588785" cy="123111"/>
          </a:xfrm>
          <a:prstGeom prst="rect">
            <a:avLst/>
          </a:prstGeom>
        </p:spPr>
        <p:txBody>
          <a:bodyPr vert="horz" wrap="square" lIns="0" tIns="0" rIns="0" bIns="0" rtlCol="0" anchor="ctr">
            <a:spAutoFit/>
          </a:bodyPr>
          <a:lstStyle>
            <a:lvl1pPr algn="r">
              <a:defRPr sz="800">
                <a:solidFill>
                  <a:schemeClr val="tx1"/>
                </a:solidFill>
              </a:defRPr>
            </a:lvl1pPr>
          </a:lstStyle>
          <a:p>
            <a:fld id="{F05F51B1-EF07-4A0A-8ED6-43388CBBB34F}" type="slidenum">
              <a:rPr lang="de-DE" noProof="0" smtClean="0"/>
              <a:pPr/>
              <a:t>‹#›</a:t>
            </a:fld>
            <a:endParaRPr lang="de-DE" noProof="0"/>
          </a:p>
        </p:txBody>
      </p:sp>
      <p:grpSp>
        <p:nvGrpSpPr>
          <p:cNvPr id="21" name="Gruppieren 20"/>
          <p:cNvGrpSpPr/>
          <p:nvPr/>
        </p:nvGrpSpPr>
        <p:grpSpPr>
          <a:xfrm>
            <a:off x="575556" y="-124966"/>
            <a:ext cx="7416824" cy="108000"/>
            <a:chOff x="575556" y="-124966"/>
            <a:chExt cx="7416824" cy="108000"/>
          </a:xfrm>
        </p:grpSpPr>
        <p:sp>
          <p:nvSpPr>
            <p:cNvPr id="4" name="Freihandform 3"/>
            <p:cNvSpPr/>
            <p:nvPr userDrawn="1"/>
          </p:nvSpPr>
          <p:spPr>
            <a:xfrm>
              <a:off x="575556"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 name="Freihandform 9"/>
            <p:cNvSpPr/>
            <p:nvPr userDrawn="1"/>
          </p:nvSpPr>
          <p:spPr>
            <a:xfrm>
              <a:off x="4139952"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 name="Freihandform 10"/>
            <p:cNvSpPr/>
            <p:nvPr userDrawn="1"/>
          </p:nvSpPr>
          <p:spPr>
            <a:xfrm>
              <a:off x="4427984"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Freihandform 11"/>
            <p:cNvSpPr/>
            <p:nvPr userDrawn="1"/>
          </p:nvSpPr>
          <p:spPr>
            <a:xfrm>
              <a:off x="7992380"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45" name="Gruppieren 44"/>
          <p:cNvGrpSpPr/>
          <p:nvPr/>
        </p:nvGrpSpPr>
        <p:grpSpPr>
          <a:xfrm>
            <a:off x="575556" y="5160466"/>
            <a:ext cx="7416824" cy="108000"/>
            <a:chOff x="575556" y="5160466"/>
            <a:chExt cx="7416824" cy="108000"/>
          </a:xfrm>
        </p:grpSpPr>
        <p:sp>
          <p:nvSpPr>
            <p:cNvPr id="15" name="Freihandform 14"/>
            <p:cNvSpPr/>
            <p:nvPr userDrawn="1"/>
          </p:nvSpPr>
          <p:spPr bwMode="gray">
            <a:xfrm>
              <a:off x="575556"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noProof="0"/>
            </a:p>
          </p:txBody>
        </p:sp>
        <p:sp>
          <p:nvSpPr>
            <p:cNvPr id="17" name="Freihandform 16"/>
            <p:cNvSpPr/>
            <p:nvPr userDrawn="1"/>
          </p:nvSpPr>
          <p:spPr bwMode="gray">
            <a:xfrm>
              <a:off x="4139952"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noProof="0"/>
            </a:p>
          </p:txBody>
        </p:sp>
        <p:sp>
          <p:nvSpPr>
            <p:cNvPr id="18" name="Freihandform 17"/>
            <p:cNvSpPr/>
            <p:nvPr userDrawn="1"/>
          </p:nvSpPr>
          <p:spPr bwMode="gray">
            <a:xfrm>
              <a:off x="4427984"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noProof="0"/>
            </a:p>
          </p:txBody>
        </p:sp>
        <p:sp>
          <p:nvSpPr>
            <p:cNvPr id="19" name="Freihandform 18"/>
            <p:cNvSpPr/>
            <p:nvPr userDrawn="1"/>
          </p:nvSpPr>
          <p:spPr bwMode="gray">
            <a:xfrm>
              <a:off x="7992380"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noProof="0"/>
            </a:p>
          </p:txBody>
        </p:sp>
      </p:grpSp>
      <p:grpSp>
        <p:nvGrpSpPr>
          <p:cNvPr id="22" name="Gruppieren 21"/>
          <p:cNvGrpSpPr/>
          <p:nvPr/>
        </p:nvGrpSpPr>
        <p:grpSpPr>
          <a:xfrm>
            <a:off x="-165953" y="1448006"/>
            <a:ext cx="144000" cy="3175980"/>
            <a:chOff x="-165953" y="1448006"/>
            <a:chExt cx="144000" cy="3175980"/>
          </a:xfrm>
        </p:grpSpPr>
        <p:sp>
          <p:nvSpPr>
            <p:cNvPr id="23" name="Freihandform 22"/>
            <p:cNvSpPr/>
            <p:nvPr/>
          </p:nvSpPr>
          <p:spPr bwMode="gray">
            <a:xfrm rot="16200000">
              <a:off x="-93953" y="4551986"/>
              <a:ext cx="0" cy="144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noProof="0"/>
            </a:p>
          </p:txBody>
        </p:sp>
        <p:sp>
          <p:nvSpPr>
            <p:cNvPr id="24" name="Freihandform 23"/>
            <p:cNvSpPr/>
            <p:nvPr/>
          </p:nvSpPr>
          <p:spPr bwMode="gray">
            <a:xfrm rot="16200000">
              <a:off x="-93953" y="1376006"/>
              <a:ext cx="0" cy="144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noProof="0"/>
            </a:p>
          </p:txBody>
        </p:sp>
      </p:grpSp>
      <p:grpSp>
        <p:nvGrpSpPr>
          <p:cNvPr id="20" name="Gruppieren 19"/>
          <p:cNvGrpSpPr/>
          <p:nvPr/>
        </p:nvGrpSpPr>
        <p:grpSpPr>
          <a:xfrm>
            <a:off x="9166242" y="1455627"/>
            <a:ext cx="144000" cy="3171780"/>
            <a:chOff x="9166242" y="1455627"/>
            <a:chExt cx="144000" cy="3171780"/>
          </a:xfrm>
        </p:grpSpPr>
        <p:sp>
          <p:nvSpPr>
            <p:cNvPr id="26" name="Freihandform 25"/>
            <p:cNvSpPr/>
            <p:nvPr userDrawn="1"/>
          </p:nvSpPr>
          <p:spPr>
            <a:xfrm rot="16200000">
              <a:off x="9238242" y="4555407"/>
              <a:ext cx="0" cy="144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noProof="0"/>
            </a:p>
          </p:txBody>
        </p:sp>
        <p:sp>
          <p:nvSpPr>
            <p:cNvPr id="48" name="Freihandform 47"/>
            <p:cNvSpPr/>
            <p:nvPr userDrawn="1"/>
          </p:nvSpPr>
          <p:spPr>
            <a:xfrm rot="16200000">
              <a:off x="9238242" y="1383627"/>
              <a:ext cx="0" cy="144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noProof="0"/>
            </a:p>
          </p:txBody>
        </p:sp>
      </p:grpSp>
      <p:pic>
        <p:nvPicPr>
          <p:cNvPr id="27" name="Grafik 26">
            <a:extLst>
              <a:ext uri="{FF2B5EF4-FFF2-40B4-BE49-F238E27FC236}">
                <a16:creationId xmlns:a16="http://schemas.microsoft.com/office/drawing/2014/main" id="{CBD1BD74-6C52-49D2-AB07-A369E43D4A5A}"/>
              </a:ext>
            </a:extLst>
          </p:cNvPr>
          <p:cNvPicPr>
            <a:picLocks noChangeAspect="1"/>
          </p:cNvPicPr>
          <p:nvPr userDrawn="1"/>
        </p:nvPicPr>
        <p:blipFill>
          <a:blip r:embed="rId72"/>
          <a:stretch>
            <a:fillRect/>
          </a:stretch>
        </p:blipFill>
        <p:spPr bwMode="black">
          <a:xfrm>
            <a:off x="8085600" y="273442"/>
            <a:ext cx="860400" cy="150677"/>
          </a:xfrm>
          <a:prstGeom prst="rect">
            <a:avLst/>
          </a:prstGeom>
        </p:spPr>
      </p:pic>
      <p:pic>
        <p:nvPicPr>
          <p:cNvPr id="29" name="Grafik 28">
            <a:extLst>
              <a:ext uri="{FF2B5EF4-FFF2-40B4-BE49-F238E27FC236}">
                <a16:creationId xmlns:a16="http://schemas.microsoft.com/office/drawing/2014/main" id="{1F8B5DA6-98CE-483A-9E16-DFF6417869FA}"/>
              </a:ext>
            </a:extLst>
          </p:cNvPr>
          <p:cNvPicPr>
            <a:picLocks noChangeAspect="1"/>
          </p:cNvPicPr>
          <p:nvPr userDrawn="1"/>
        </p:nvPicPr>
        <p:blipFill>
          <a:blip r:embed="rId73"/>
          <a:stretch>
            <a:fillRect/>
          </a:stretch>
        </p:blipFill>
        <p:spPr bwMode="black">
          <a:xfrm>
            <a:off x="8084079" y="4710271"/>
            <a:ext cx="861920" cy="159222"/>
          </a:xfrm>
          <a:prstGeom prst="rect">
            <a:avLst/>
          </a:prstGeom>
        </p:spPr>
      </p:pic>
    </p:spTree>
    <p:extLst>
      <p:ext uri="{BB962C8B-B14F-4D97-AF65-F5344CB8AC3E}">
        <p14:creationId xmlns:p14="http://schemas.microsoft.com/office/powerpoint/2010/main" val="494493607"/>
      </p:ext>
    </p:extLst>
  </p:cSld>
  <p:clrMap bg1="lt1" tx1="dk1" bg2="lt2" tx2="dk2" accent1="accent1" accent2="accent2" accent3="accent3" accent4="accent4" accent5="accent5" accent6="accent6" hlink="hlink" folHlink="folHlink"/>
  <p:sldLayoutIdLst>
    <p:sldLayoutId id="2147484000" r:id="rId1"/>
    <p:sldLayoutId id="2147484001" r:id="rId2"/>
    <p:sldLayoutId id="2147484002" r:id="rId3"/>
    <p:sldLayoutId id="2147484003" r:id="rId4"/>
    <p:sldLayoutId id="2147484004" r:id="rId5"/>
    <p:sldLayoutId id="2147484005" r:id="rId6"/>
    <p:sldLayoutId id="2147484006" r:id="rId7"/>
    <p:sldLayoutId id="2147484007" r:id="rId8"/>
    <p:sldLayoutId id="2147484008" r:id="rId9"/>
    <p:sldLayoutId id="2147484009" r:id="rId10"/>
    <p:sldLayoutId id="2147484010" r:id="rId11"/>
    <p:sldLayoutId id="2147484011" r:id="rId12"/>
    <p:sldLayoutId id="2147484012" r:id="rId13"/>
    <p:sldLayoutId id="2147484013" r:id="rId14"/>
    <p:sldLayoutId id="2147484014" r:id="rId15"/>
    <p:sldLayoutId id="2147484015" r:id="rId16"/>
    <p:sldLayoutId id="2147484016" r:id="rId17"/>
    <p:sldLayoutId id="2147484017" r:id="rId18"/>
    <p:sldLayoutId id="2147484018" r:id="rId19"/>
    <p:sldLayoutId id="2147484019" r:id="rId20"/>
    <p:sldLayoutId id="2147484020" r:id="rId21"/>
    <p:sldLayoutId id="2147484021" r:id="rId22"/>
    <p:sldLayoutId id="2147484022" r:id="rId23"/>
    <p:sldLayoutId id="2147484023" r:id="rId24"/>
    <p:sldLayoutId id="2147484024" r:id="rId25"/>
    <p:sldLayoutId id="2147484025" r:id="rId26"/>
    <p:sldLayoutId id="2147484026" r:id="rId27"/>
    <p:sldLayoutId id="2147484027" r:id="rId28"/>
    <p:sldLayoutId id="2147484028" r:id="rId29"/>
    <p:sldLayoutId id="2147484029" r:id="rId30"/>
    <p:sldLayoutId id="2147484030" r:id="rId31"/>
    <p:sldLayoutId id="2147484031" r:id="rId32"/>
    <p:sldLayoutId id="2147484032" r:id="rId33"/>
    <p:sldLayoutId id="2147483649" r:id="rId34"/>
    <p:sldLayoutId id="2147483661" r:id="rId35"/>
    <p:sldLayoutId id="2147483684" r:id="rId36"/>
    <p:sldLayoutId id="2147483716" r:id="rId37"/>
    <p:sldLayoutId id="2147483685" r:id="rId38"/>
    <p:sldLayoutId id="2147483686" r:id="rId39"/>
    <p:sldLayoutId id="2147483688" r:id="rId40"/>
    <p:sldLayoutId id="2147483689" r:id="rId41"/>
    <p:sldLayoutId id="2147483690" r:id="rId42"/>
    <p:sldLayoutId id="2147483715" r:id="rId43"/>
    <p:sldLayoutId id="2147483714" r:id="rId44"/>
    <p:sldLayoutId id="2147483691" r:id="rId45"/>
    <p:sldLayoutId id="2147483692" r:id="rId46"/>
    <p:sldLayoutId id="2147483695" r:id="rId47"/>
    <p:sldLayoutId id="2147483696" r:id="rId48"/>
    <p:sldLayoutId id="2147483693" r:id="rId49"/>
    <p:sldLayoutId id="2147483694" r:id="rId50"/>
    <p:sldLayoutId id="2147483699" r:id="rId51"/>
    <p:sldLayoutId id="2147483697" r:id="rId52"/>
    <p:sldLayoutId id="2147483698" r:id="rId53"/>
    <p:sldLayoutId id="2147483700" r:id="rId54"/>
    <p:sldLayoutId id="2147483705" r:id="rId55"/>
    <p:sldLayoutId id="2147483701" r:id="rId56"/>
    <p:sldLayoutId id="2147483702" r:id="rId57"/>
    <p:sldLayoutId id="2147483706" r:id="rId58"/>
    <p:sldLayoutId id="2147483707" r:id="rId59"/>
    <p:sldLayoutId id="2147483708" r:id="rId60"/>
    <p:sldLayoutId id="2147483709" r:id="rId61"/>
    <p:sldLayoutId id="2147483710" r:id="rId62"/>
    <p:sldLayoutId id="2147483711" r:id="rId63"/>
    <p:sldLayoutId id="2147483712" r:id="rId64"/>
    <p:sldLayoutId id="2147483713" r:id="rId65"/>
    <p:sldLayoutId id="2147483717" r:id="rId66"/>
    <p:sldLayoutId id="2147484071" r:id="rId67"/>
  </p:sldLayoutIdLst>
  <p:hf hdr="0" dt="0"/>
  <p:txStyles>
    <p:titleStyle>
      <a:lvl1pPr algn="l" defTabSz="914400" rtl="0" eaLnBrk="1" latinLnBrk="0" hangingPunct="1">
        <a:lnSpc>
          <a:spcPct val="90000"/>
        </a:lnSpc>
        <a:spcBef>
          <a:spcPct val="0"/>
        </a:spcBef>
        <a:buNone/>
        <a:defRPr sz="2600" kern="1200">
          <a:solidFill>
            <a:schemeClr val="tx1"/>
          </a:solidFill>
          <a:latin typeface="+mj-lt"/>
          <a:ea typeface="+mj-ea"/>
          <a:cs typeface="+mj-cs"/>
        </a:defRPr>
      </a:lvl1pPr>
    </p:titleStyle>
    <p:bodyStyle>
      <a:lvl1pPr marL="179388" indent="-179388" algn="l" defTabSz="914400" rtl="0" eaLnBrk="1" latinLnBrk="0" hangingPunct="1">
        <a:spcBef>
          <a:spcPts val="300"/>
        </a:spcBef>
        <a:buFont typeface="Arial" pitchFamily="34" charset="0"/>
        <a:buChar char="•"/>
        <a:defRPr sz="1600" kern="1200" baseline="0">
          <a:solidFill>
            <a:schemeClr val="tx1"/>
          </a:solidFill>
          <a:latin typeface="+mn-lt"/>
          <a:ea typeface="+mn-ea"/>
          <a:cs typeface="+mn-cs"/>
        </a:defRPr>
      </a:lvl1pPr>
      <a:lvl2pPr marL="360363" indent="-180975" algn="l" defTabSz="914400" rtl="0" eaLnBrk="1" latinLnBrk="0" hangingPunct="1">
        <a:spcBef>
          <a:spcPts val="200"/>
        </a:spcBef>
        <a:buFont typeface="Symbol" panose="05050102010706020507" pitchFamily="18" charset="2"/>
        <a:buChar char="-"/>
        <a:defRPr sz="1600" kern="1200">
          <a:solidFill>
            <a:schemeClr val="tx1"/>
          </a:solidFill>
          <a:latin typeface="+mn-lt"/>
          <a:ea typeface="+mn-ea"/>
          <a:cs typeface="+mn-cs"/>
        </a:defRPr>
      </a:lvl2pPr>
      <a:lvl3pPr marL="538163" indent="-180000" algn="l" defTabSz="914400" rtl="0" eaLnBrk="1" latinLnBrk="0" hangingPunct="1">
        <a:spcBef>
          <a:spcPts val="200"/>
        </a:spcBef>
        <a:buFont typeface="Arial" pitchFamily="34" charset="0"/>
        <a:buChar char="•"/>
        <a:defRPr sz="1600" kern="1200">
          <a:solidFill>
            <a:schemeClr val="tx1"/>
          </a:solidFill>
          <a:latin typeface="+mn-lt"/>
          <a:ea typeface="+mn-ea"/>
          <a:cs typeface="+mn-cs"/>
        </a:defRPr>
      </a:lvl3pPr>
      <a:lvl4pPr marL="0" indent="0" algn="l" defTabSz="914400" rtl="0" eaLnBrk="1" latinLnBrk="0" hangingPunct="1">
        <a:spcBef>
          <a:spcPts val="1000"/>
        </a:spcBef>
        <a:buFont typeface="Arial" pitchFamily="34" charset="0"/>
        <a:buNone/>
        <a:defRPr sz="1600" b="1" kern="1200">
          <a:solidFill>
            <a:schemeClr val="tx1"/>
          </a:solidFill>
          <a:latin typeface="+mn-lt"/>
          <a:ea typeface="+mn-ea"/>
          <a:cs typeface="+mn-cs"/>
        </a:defRPr>
      </a:lvl4pPr>
      <a:lvl5pPr marL="0" indent="0" algn="l" defTabSz="914400" rtl="0" eaLnBrk="1" latinLnBrk="0" hangingPunct="1">
        <a:spcBef>
          <a:spcPts val="600"/>
        </a:spcBef>
        <a:buFont typeface="Arial" pitchFamily="34" charset="0"/>
        <a:buNone/>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917">
          <p15:clr>
            <a:srgbClr val="F26B43"/>
          </p15:clr>
        </p15:guide>
        <p15:guide id="2" pos="363">
          <p15:clr>
            <a:srgbClr val="F26B43"/>
          </p15:clr>
        </p15:guide>
        <p15:guide id="3" pos="5035">
          <p15:clr>
            <a:srgbClr val="F26B43"/>
          </p15:clr>
        </p15:guide>
        <p15:guide id="4" orient="horz" pos="3952">
          <p15:clr>
            <a:srgbClr val="F26B43"/>
          </p15:clr>
        </p15:guide>
        <p15:guide id="5" pos="2608">
          <p15:clr>
            <a:srgbClr val="F26B43"/>
          </p15:clr>
        </p15:guide>
        <p15:guide id="6" pos="2789">
          <p15:clr>
            <a:srgbClr val="F26B43"/>
          </p15:clr>
        </p15:guide>
        <p15:guide id="7" orient="horz" pos="2913">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1026" name="Objekt 12" hidden="1">
            <a:extLst>
              <a:ext uri="{FF2B5EF4-FFF2-40B4-BE49-F238E27FC236}">
                <a16:creationId xmlns:a16="http://schemas.microsoft.com/office/drawing/2014/main" id="{88A43454-25C9-49D4-9A77-AF1200D7EDE9}"/>
              </a:ext>
            </a:extLst>
          </p:cNvPr>
          <p:cNvGraphicFramePr>
            <a:graphicFrameLocks noChangeAspect="1"/>
          </p:cNvGraphicFramePr>
          <p:nvPr>
            <p:custDataLst>
              <p:tags r:id="rId36"/>
            </p:custDataLst>
          </p:nvPr>
        </p:nvGraphicFramePr>
        <p:xfrm>
          <a:off x="1589" y="1192"/>
          <a:ext cx="1587" cy="2381"/>
        </p:xfrm>
        <a:graphic>
          <a:graphicData uri="http://schemas.openxmlformats.org/presentationml/2006/ole">
            <mc:AlternateContent xmlns:mc="http://schemas.openxmlformats.org/markup-compatibility/2006">
              <mc:Choice xmlns:v="urn:schemas-microsoft-com:vml" Requires="v">
                <p:oleObj name="think-cell Folie" r:id="rId37" imgW="360" imgH="360" progId="TCLayout.ActiveDocument.1">
                  <p:embed/>
                </p:oleObj>
              </mc:Choice>
              <mc:Fallback>
                <p:oleObj name="think-cell Folie" r:id="rId37" imgW="360" imgH="360" progId="TCLayout.ActiveDocument.1">
                  <p:embed/>
                  <p:pic>
                    <p:nvPicPr>
                      <p:cNvPr id="1026" name="Objekt 12" hidden="1">
                        <a:extLst>
                          <a:ext uri="{FF2B5EF4-FFF2-40B4-BE49-F238E27FC236}">
                            <a16:creationId xmlns:a16="http://schemas.microsoft.com/office/drawing/2014/main" id="{88A43454-25C9-49D4-9A77-AF1200D7EDE9}"/>
                          </a:ext>
                        </a:extLst>
                      </p:cNvPr>
                      <p:cNvPicPr>
                        <a:picLocks noChangeAspect="1" noChangeArrowheads="1"/>
                      </p:cNvPicPr>
                      <p:nvPr/>
                    </p:nvPicPr>
                    <p:blipFill>
                      <a:blip r:embed="rId38">
                        <a:extLst>
                          <a:ext uri="{28A0092B-C50C-407E-A947-70E740481C1C}">
                            <a14:useLocalDpi xmlns:a14="http://schemas.microsoft.com/office/drawing/2010/main" val="0"/>
                          </a:ext>
                        </a:extLst>
                      </a:blip>
                      <a:srcRect/>
                      <a:stretch>
                        <a:fillRect/>
                      </a:stretch>
                    </p:blipFill>
                    <p:spPr bwMode="auto">
                      <a:xfrm>
                        <a:off x="1589" y="1192"/>
                        <a:ext cx="1587" cy="2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27" name="Titelplatzhalter 1">
            <a:extLst>
              <a:ext uri="{FF2B5EF4-FFF2-40B4-BE49-F238E27FC236}">
                <a16:creationId xmlns:a16="http://schemas.microsoft.com/office/drawing/2014/main" id="{469BBFF1-FF44-4DF4-9DC8-F881EF9FC51D}"/>
              </a:ext>
            </a:extLst>
          </p:cNvPr>
          <p:cNvSpPr>
            <a:spLocks noGrp="1"/>
          </p:cNvSpPr>
          <p:nvPr>
            <p:ph type="title"/>
          </p:nvPr>
        </p:nvSpPr>
        <p:spPr bwMode="gray">
          <a:xfrm>
            <a:off x="576263" y="355997"/>
            <a:ext cx="6407150" cy="270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a:endParaRPr lang="de-DE" altLang="de-DE"/>
          </a:p>
        </p:txBody>
      </p:sp>
      <p:sp>
        <p:nvSpPr>
          <p:cNvPr id="1028" name="Textplatzhalter 2">
            <a:extLst>
              <a:ext uri="{FF2B5EF4-FFF2-40B4-BE49-F238E27FC236}">
                <a16:creationId xmlns:a16="http://schemas.microsoft.com/office/drawing/2014/main" id="{FE0BF50D-7A5D-4D5B-96C1-AC225AC2BB3E}"/>
              </a:ext>
            </a:extLst>
          </p:cNvPr>
          <p:cNvSpPr>
            <a:spLocks noGrp="1"/>
          </p:cNvSpPr>
          <p:nvPr>
            <p:ph type="body" idx="1"/>
          </p:nvPr>
        </p:nvSpPr>
        <p:spPr bwMode="gray">
          <a:xfrm>
            <a:off x="576263" y="1252538"/>
            <a:ext cx="7416800" cy="35063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de-DE" altLang="de-DE"/>
              <a:t>Text durch klicken bearbeiten</a:t>
            </a:r>
          </a:p>
          <a:p>
            <a:pPr lvl="1"/>
            <a:r>
              <a:rPr lang="de-DE" altLang="de-DE"/>
              <a:t>Vierte Ebene</a:t>
            </a:r>
          </a:p>
          <a:p>
            <a:pPr lvl="2"/>
            <a:r>
              <a:rPr lang="de-DE" altLang="de-DE"/>
              <a:t>Fünfte Ebene</a:t>
            </a:r>
          </a:p>
          <a:p>
            <a:pPr lvl="3"/>
            <a:r>
              <a:rPr lang="de-DE" altLang="de-DE"/>
              <a:t>Erste Ebene</a:t>
            </a:r>
          </a:p>
          <a:p>
            <a:pPr lvl="4"/>
            <a:r>
              <a:rPr lang="de-DE" altLang="de-DE"/>
              <a:t>Zweite Ebene</a:t>
            </a:r>
          </a:p>
        </p:txBody>
      </p:sp>
      <p:sp>
        <p:nvSpPr>
          <p:cNvPr id="5" name="Fußzeilenplatzhalter 4">
            <a:extLst>
              <a:ext uri="{FF2B5EF4-FFF2-40B4-BE49-F238E27FC236}">
                <a16:creationId xmlns:a16="http://schemas.microsoft.com/office/drawing/2014/main" id="{6C6274B3-542B-4921-AA11-C42DA0674982}"/>
              </a:ext>
            </a:extLst>
          </p:cNvPr>
          <p:cNvSpPr>
            <a:spLocks noGrp="1"/>
          </p:cNvSpPr>
          <p:nvPr>
            <p:ph type="ftr" sz="quarter" idx="3"/>
          </p:nvPr>
        </p:nvSpPr>
        <p:spPr bwMode="gray">
          <a:xfrm>
            <a:off x="576264" y="4822031"/>
            <a:ext cx="6478587" cy="114300"/>
          </a:xfrm>
          <a:prstGeom prst="rect">
            <a:avLst/>
          </a:prstGeom>
        </p:spPr>
        <p:txBody>
          <a:bodyPr vert="horz" lIns="0" tIns="0" rIns="0" bIns="0" rtlCol="0" anchor="ctr">
            <a:spAutoFit/>
          </a:bodyPr>
          <a:lstStyle>
            <a:lvl1pPr algn="l" eaLnBrk="1" fontAlgn="auto" hangingPunct="1">
              <a:spcBef>
                <a:spcPts val="0"/>
              </a:spcBef>
              <a:spcAft>
                <a:spcPts val="0"/>
              </a:spcAft>
              <a:defRPr sz="750" b="0">
                <a:solidFill>
                  <a:schemeClr val="tx1"/>
                </a:solidFill>
                <a:latin typeface="+mn-lt"/>
                <a:cs typeface="+mn-cs"/>
              </a:defRPr>
            </a:lvl1pPr>
          </a:lstStyle>
          <a:p>
            <a:pPr>
              <a:defRPr/>
            </a:pPr>
            <a:r>
              <a:rPr lang="de-DE"/>
              <a:t>Westnetz GmbH · Name · TT Monat JJJJ</a:t>
            </a:r>
            <a:endParaRPr lang="de-DE" dirty="0"/>
          </a:p>
        </p:txBody>
      </p:sp>
      <p:sp>
        <p:nvSpPr>
          <p:cNvPr id="6" name="Foliennummernplatzhalter 5">
            <a:extLst>
              <a:ext uri="{FF2B5EF4-FFF2-40B4-BE49-F238E27FC236}">
                <a16:creationId xmlns:a16="http://schemas.microsoft.com/office/drawing/2014/main" id="{D979591B-9FEF-42F8-8F1C-3F3355DC4CBD}"/>
              </a:ext>
            </a:extLst>
          </p:cNvPr>
          <p:cNvSpPr>
            <a:spLocks noGrp="1"/>
          </p:cNvSpPr>
          <p:nvPr>
            <p:ph type="sldNum" sz="quarter" idx="4"/>
          </p:nvPr>
        </p:nvSpPr>
        <p:spPr bwMode="gray">
          <a:xfrm>
            <a:off x="7332663" y="4822031"/>
            <a:ext cx="660400" cy="114300"/>
          </a:xfrm>
          <a:prstGeom prst="rect">
            <a:avLst/>
          </a:prstGeom>
        </p:spPr>
        <p:txBody>
          <a:bodyPr vert="horz" wrap="square" lIns="0" tIns="0" rIns="0" bIns="0" numCol="1" anchor="ctr" anchorCtr="0" compatLnSpc="1">
            <a:prstTxWarp prst="textNoShape">
              <a:avLst/>
            </a:prstTxWarp>
            <a:spAutoFit/>
          </a:bodyPr>
          <a:lstStyle>
            <a:lvl1pPr algn="r" eaLnBrk="1" hangingPunct="1">
              <a:defRPr sz="750"/>
            </a:lvl1pPr>
          </a:lstStyle>
          <a:p>
            <a:pPr>
              <a:defRPr/>
            </a:pPr>
            <a:fld id="{E7D479C1-96F4-4A45-8310-8033459D7051}" type="slidenum">
              <a:rPr lang="de-DE" altLang="de-DE"/>
              <a:pPr>
                <a:defRPr/>
              </a:pPr>
              <a:t>‹#›</a:t>
            </a:fld>
            <a:endParaRPr lang="de-DE" altLang="de-DE"/>
          </a:p>
        </p:txBody>
      </p:sp>
      <p:grpSp>
        <p:nvGrpSpPr>
          <p:cNvPr id="1031" name="Gruppieren 20">
            <a:extLst>
              <a:ext uri="{FF2B5EF4-FFF2-40B4-BE49-F238E27FC236}">
                <a16:creationId xmlns:a16="http://schemas.microsoft.com/office/drawing/2014/main" id="{F658CA74-1872-47A0-ABCE-6BA5185EC4A4}"/>
              </a:ext>
            </a:extLst>
          </p:cNvPr>
          <p:cNvGrpSpPr>
            <a:grpSpLocks/>
          </p:cNvGrpSpPr>
          <p:nvPr/>
        </p:nvGrpSpPr>
        <p:grpSpPr bwMode="auto">
          <a:xfrm>
            <a:off x="576263" y="-125016"/>
            <a:ext cx="7416800" cy="108347"/>
            <a:chOff x="575556" y="-124966"/>
            <a:chExt cx="7416824" cy="108000"/>
          </a:xfrm>
        </p:grpSpPr>
        <p:sp>
          <p:nvSpPr>
            <p:cNvPr id="4" name="Freihandform 3">
              <a:extLst>
                <a:ext uri="{FF2B5EF4-FFF2-40B4-BE49-F238E27FC236}">
                  <a16:creationId xmlns:a16="http://schemas.microsoft.com/office/drawing/2014/main" id="{C692CFB2-B13B-486F-926C-5E11EF8F6E9A}"/>
                </a:ext>
              </a:extLst>
            </p:cNvPr>
            <p:cNvSpPr/>
            <p:nvPr userDrawn="1"/>
          </p:nvSpPr>
          <p:spPr>
            <a:xfrm>
              <a:off x="575556"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dirty="0"/>
            </a:p>
          </p:txBody>
        </p:sp>
        <p:sp>
          <p:nvSpPr>
            <p:cNvPr id="10" name="Freihandform 9">
              <a:extLst>
                <a:ext uri="{FF2B5EF4-FFF2-40B4-BE49-F238E27FC236}">
                  <a16:creationId xmlns:a16="http://schemas.microsoft.com/office/drawing/2014/main" id="{33DDE982-529D-4AD3-9928-1E371214159B}"/>
                </a:ext>
              </a:extLst>
            </p:cNvPr>
            <p:cNvSpPr/>
            <p:nvPr userDrawn="1"/>
          </p:nvSpPr>
          <p:spPr>
            <a:xfrm>
              <a:off x="4139505"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dirty="0"/>
            </a:p>
          </p:txBody>
        </p:sp>
        <p:sp>
          <p:nvSpPr>
            <p:cNvPr id="11" name="Freihandform 10">
              <a:extLst>
                <a:ext uri="{FF2B5EF4-FFF2-40B4-BE49-F238E27FC236}">
                  <a16:creationId xmlns:a16="http://schemas.microsoft.com/office/drawing/2014/main" id="{8D386381-6E48-4ED9-BC5E-D59C943F30E2}"/>
                </a:ext>
              </a:extLst>
            </p:cNvPr>
            <p:cNvSpPr/>
            <p:nvPr userDrawn="1"/>
          </p:nvSpPr>
          <p:spPr>
            <a:xfrm>
              <a:off x="4428430"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dirty="0"/>
            </a:p>
          </p:txBody>
        </p:sp>
        <p:sp>
          <p:nvSpPr>
            <p:cNvPr id="12" name="Freihandform 11">
              <a:extLst>
                <a:ext uri="{FF2B5EF4-FFF2-40B4-BE49-F238E27FC236}">
                  <a16:creationId xmlns:a16="http://schemas.microsoft.com/office/drawing/2014/main" id="{9878DCB2-9C20-48B4-B95A-33B77E05B33A}"/>
                </a:ext>
              </a:extLst>
            </p:cNvPr>
            <p:cNvSpPr/>
            <p:nvPr userDrawn="1"/>
          </p:nvSpPr>
          <p:spPr>
            <a:xfrm>
              <a:off x="7992380" y="-1249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dirty="0"/>
            </a:p>
          </p:txBody>
        </p:sp>
      </p:grpSp>
      <p:grpSp>
        <p:nvGrpSpPr>
          <p:cNvPr id="1032" name="Gruppieren 44">
            <a:extLst>
              <a:ext uri="{FF2B5EF4-FFF2-40B4-BE49-F238E27FC236}">
                <a16:creationId xmlns:a16="http://schemas.microsoft.com/office/drawing/2014/main" id="{FA3C745F-BE99-4FF1-84E9-BF22A9EAD72D}"/>
              </a:ext>
            </a:extLst>
          </p:cNvPr>
          <p:cNvGrpSpPr>
            <a:grpSpLocks/>
          </p:cNvGrpSpPr>
          <p:nvPr/>
        </p:nvGrpSpPr>
        <p:grpSpPr bwMode="auto">
          <a:xfrm>
            <a:off x="576263" y="5160169"/>
            <a:ext cx="7416800" cy="108347"/>
            <a:chOff x="575556" y="5160466"/>
            <a:chExt cx="7416824" cy="108000"/>
          </a:xfrm>
        </p:grpSpPr>
        <p:sp>
          <p:nvSpPr>
            <p:cNvPr id="15" name="Freihandform 14">
              <a:extLst>
                <a:ext uri="{FF2B5EF4-FFF2-40B4-BE49-F238E27FC236}">
                  <a16:creationId xmlns:a16="http://schemas.microsoft.com/office/drawing/2014/main" id="{A286413B-27B0-4D44-B6E0-8E6B5D10C4DF}"/>
                </a:ext>
              </a:extLst>
            </p:cNvPr>
            <p:cNvSpPr/>
            <p:nvPr userDrawn="1"/>
          </p:nvSpPr>
          <p:spPr bwMode="gray">
            <a:xfrm>
              <a:off x="575556"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dirty="0"/>
            </a:p>
          </p:txBody>
        </p:sp>
        <p:sp>
          <p:nvSpPr>
            <p:cNvPr id="17" name="Freihandform 16">
              <a:extLst>
                <a:ext uri="{FF2B5EF4-FFF2-40B4-BE49-F238E27FC236}">
                  <a16:creationId xmlns:a16="http://schemas.microsoft.com/office/drawing/2014/main" id="{F3A624D5-2300-42E5-81E3-8BD4D974A904}"/>
                </a:ext>
              </a:extLst>
            </p:cNvPr>
            <p:cNvSpPr/>
            <p:nvPr userDrawn="1"/>
          </p:nvSpPr>
          <p:spPr bwMode="gray">
            <a:xfrm>
              <a:off x="4139505"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dirty="0"/>
            </a:p>
          </p:txBody>
        </p:sp>
        <p:sp>
          <p:nvSpPr>
            <p:cNvPr id="18" name="Freihandform 17">
              <a:extLst>
                <a:ext uri="{FF2B5EF4-FFF2-40B4-BE49-F238E27FC236}">
                  <a16:creationId xmlns:a16="http://schemas.microsoft.com/office/drawing/2014/main" id="{33EFCC20-F539-425E-A8F5-F615D1E954E8}"/>
                </a:ext>
              </a:extLst>
            </p:cNvPr>
            <p:cNvSpPr/>
            <p:nvPr userDrawn="1"/>
          </p:nvSpPr>
          <p:spPr bwMode="gray">
            <a:xfrm>
              <a:off x="4428430"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dirty="0"/>
            </a:p>
          </p:txBody>
        </p:sp>
        <p:sp>
          <p:nvSpPr>
            <p:cNvPr id="19" name="Freihandform 18">
              <a:extLst>
                <a:ext uri="{FF2B5EF4-FFF2-40B4-BE49-F238E27FC236}">
                  <a16:creationId xmlns:a16="http://schemas.microsoft.com/office/drawing/2014/main" id="{363C25AE-8A61-40F4-9879-BC6E218D13A2}"/>
                </a:ext>
              </a:extLst>
            </p:cNvPr>
            <p:cNvSpPr/>
            <p:nvPr userDrawn="1"/>
          </p:nvSpPr>
          <p:spPr bwMode="gray">
            <a:xfrm>
              <a:off x="7992380" y="5160466"/>
              <a:ext cx="0" cy="108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dirty="0"/>
            </a:p>
          </p:txBody>
        </p:sp>
      </p:grpSp>
      <p:grpSp>
        <p:nvGrpSpPr>
          <p:cNvPr id="1033" name="Gruppieren 7">
            <a:extLst>
              <a:ext uri="{FF2B5EF4-FFF2-40B4-BE49-F238E27FC236}">
                <a16:creationId xmlns:a16="http://schemas.microsoft.com/office/drawing/2014/main" id="{F7D9C001-34B8-4D8A-8EF3-DFAFA3767511}"/>
              </a:ext>
            </a:extLst>
          </p:cNvPr>
          <p:cNvGrpSpPr>
            <a:grpSpLocks/>
          </p:cNvGrpSpPr>
          <p:nvPr/>
        </p:nvGrpSpPr>
        <p:grpSpPr bwMode="auto">
          <a:xfrm>
            <a:off x="-166688" y="1087042"/>
            <a:ext cx="144463" cy="3668315"/>
            <a:chOff x="-165953" y="1448781"/>
            <a:chExt cx="144001" cy="4891981"/>
          </a:xfrm>
        </p:grpSpPr>
        <p:sp>
          <p:nvSpPr>
            <p:cNvPr id="36" name="Freihandform 22">
              <a:extLst>
                <a:ext uri="{FF2B5EF4-FFF2-40B4-BE49-F238E27FC236}">
                  <a16:creationId xmlns:a16="http://schemas.microsoft.com/office/drawing/2014/main" id="{5CBC17E0-8A96-4C6A-B7F2-FFB33114EB9E}"/>
                </a:ext>
              </a:extLst>
            </p:cNvPr>
            <p:cNvSpPr/>
            <p:nvPr/>
          </p:nvSpPr>
          <p:spPr bwMode="gray">
            <a:xfrm rot="16200000">
              <a:off x="-93952" y="6268761"/>
              <a:ext cx="0" cy="144001"/>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dirty="0"/>
            </a:p>
          </p:txBody>
        </p:sp>
        <p:sp>
          <p:nvSpPr>
            <p:cNvPr id="37" name="Freihandform 23">
              <a:extLst>
                <a:ext uri="{FF2B5EF4-FFF2-40B4-BE49-F238E27FC236}">
                  <a16:creationId xmlns:a16="http://schemas.microsoft.com/office/drawing/2014/main" id="{3339ECE0-466C-429D-8952-BB2ED9ED149B}"/>
                </a:ext>
              </a:extLst>
            </p:cNvPr>
            <p:cNvSpPr/>
            <p:nvPr/>
          </p:nvSpPr>
          <p:spPr bwMode="gray">
            <a:xfrm rot="16200000">
              <a:off x="-93952" y="1664170"/>
              <a:ext cx="0" cy="144001"/>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dirty="0"/>
            </a:p>
          </p:txBody>
        </p:sp>
        <p:sp>
          <p:nvSpPr>
            <p:cNvPr id="24" name="Freihandform 23">
              <a:extLst>
                <a:ext uri="{FF2B5EF4-FFF2-40B4-BE49-F238E27FC236}">
                  <a16:creationId xmlns:a16="http://schemas.microsoft.com/office/drawing/2014/main" id="{532550BA-F79D-4DEC-8A08-1C191943E1C6}"/>
                </a:ext>
              </a:extLst>
            </p:cNvPr>
            <p:cNvSpPr/>
            <p:nvPr userDrawn="1"/>
          </p:nvSpPr>
          <p:spPr bwMode="gray">
            <a:xfrm rot="16200000">
              <a:off x="-93952" y="1376780"/>
              <a:ext cx="0" cy="144001"/>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dirty="0"/>
            </a:p>
          </p:txBody>
        </p:sp>
      </p:grpSp>
      <p:grpSp>
        <p:nvGrpSpPr>
          <p:cNvPr id="1034" name="Gruppieren 8">
            <a:extLst>
              <a:ext uri="{FF2B5EF4-FFF2-40B4-BE49-F238E27FC236}">
                <a16:creationId xmlns:a16="http://schemas.microsoft.com/office/drawing/2014/main" id="{C0A2CEED-5A08-46FC-BE9B-243077F23839}"/>
              </a:ext>
            </a:extLst>
          </p:cNvPr>
          <p:cNvGrpSpPr>
            <a:grpSpLocks/>
          </p:cNvGrpSpPr>
          <p:nvPr/>
        </p:nvGrpSpPr>
        <p:grpSpPr bwMode="auto">
          <a:xfrm>
            <a:off x="9166226" y="1087041"/>
            <a:ext cx="144463" cy="3671888"/>
            <a:chOff x="9166242" y="1448781"/>
            <a:chExt cx="144000" cy="4896542"/>
          </a:xfrm>
        </p:grpSpPr>
        <p:sp>
          <p:nvSpPr>
            <p:cNvPr id="39" name="Freihandform 25">
              <a:extLst>
                <a:ext uri="{FF2B5EF4-FFF2-40B4-BE49-F238E27FC236}">
                  <a16:creationId xmlns:a16="http://schemas.microsoft.com/office/drawing/2014/main" id="{EE64704A-5348-4D79-B516-35D7E7825A55}"/>
                </a:ext>
              </a:extLst>
            </p:cNvPr>
            <p:cNvSpPr/>
            <p:nvPr userDrawn="1"/>
          </p:nvSpPr>
          <p:spPr>
            <a:xfrm rot="16200000">
              <a:off x="9238242" y="6273322"/>
              <a:ext cx="0" cy="144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dirty="0"/>
            </a:p>
          </p:txBody>
        </p:sp>
        <p:sp>
          <p:nvSpPr>
            <p:cNvPr id="40" name="Freihandform 47">
              <a:extLst>
                <a:ext uri="{FF2B5EF4-FFF2-40B4-BE49-F238E27FC236}">
                  <a16:creationId xmlns:a16="http://schemas.microsoft.com/office/drawing/2014/main" id="{6215E598-D936-4E46-B8DA-66300192B457}"/>
                </a:ext>
              </a:extLst>
            </p:cNvPr>
            <p:cNvSpPr/>
            <p:nvPr userDrawn="1"/>
          </p:nvSpPr>
          <p:spPr>
            <a:xfrm rot="16200000">
              <a:off x="9238242" y="1664158"/>
              <a:ext cx="0" cy="144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dirty="0"/>
            </a:p>
          </p:txBody>
        </p:sp>
        <p:sp>
          <p:nvSpPr>
            <p:cNvPr id="25" name="Freihandform 47">
              <a:extLst>
                <a:ext uri="{FF2B5EF4-FFF2-40B4-BE49-F238E27FC236}">
                  <a16:creationId xmlns:a16="http://schemas.microsoft.com/office/drawing/2014/main" id="{17410D3D-1FD2-49B2-AB41-1061221DD11B}"/>
                </a:ext>
              </a:extLst>
            </p:cNvPr>
            <p:cNvSpPr/>
            <p:nvPr userDrawn="1"/>
          </p:nvSpPr>
          <p:spPr>
            <a:xfrm rot="16200000">
              <a:off x="9238242" y="1376780"/>
              <a:ext cx="0" cy="144000"/>
            </a:xfrm>
            <a:custGeom>
              <a:avLst/>
              <a:gdLst>
                <a:gd name="connsiteX0" fmla="*/ 0 w 0"/>
                <a:gd name="connsiteY0" fmla="*/ 0 h 293299"/>
                <a:gd name="connsiteX1" fmla="*/ 0 w 0"/>
                <a:gd name="connsiteY1" fmla="*/ 293299 h 293299"/>
              </a:gdLst>
              <a:ahLst/>
              <a:cxnLst>
                <a:cxn ang="0">
                  <a:pos x="connsiteX0" y="connsiteY0"/>
                </a:cxn>
                <a:cxn ang="0">
                  <a:pos x="connsiteX1" y="connsiteY1"/>
                </a:cxn>
              </a:cxnLst>
              <a:rect l="l" t="t" r="r" b="b"/>
              <a:pathLst>
                <a:path h="293299">
                  <a:moveTo>
                    <a:pt x="0" y="0"/>
                  </a:moveTo>
                  <a:lnTo>
                    <a:pt x="0" y="293299"/>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de-DE" sz="1350" dirty="0"/>
            </a:p>
          </p:txBody>
        </p:sp>
      </p:grpSp>
      <p:pic>
        <p:nvPicPr>
          <p:cNvPr id="1035" name="Picture 12">
            <a:extLst>
              <a:ext uri="{FF2B5EF4-FFF2-40B4-BE49-F238E27FC236}">
                <a16:creationId xmlns:a16="http://schemas.microsoft.com/office/drawing/2014/main" id="{5C6999BC-0EB3-444E-AB85-03E7603DF830}"/>
              </a:ext>
            </a:extLst>
          </p:cNvPr>
          <p:cNvPicPr>
            <a:picLocks noChangeAspect="1" noChangeArrowheads="1"/>
          </p:cNvPicPr>
          <p:nvPr/>
        </p:nvPicPr>
        <p:blipFill>
          <a:blip r:embed="rId39">
            <a:extLst>
              <a:ext uri="{28A0092B-C50C-407E-A947-70E740481C1C}">
                <a14:useLocalDpi xmlns:a14="http://schemas.microsoft.com/office/drawing/2010/main" val="0"/>
              </a:ext>
            </a:extLst>
          </a:blip>
          <a:srcRect/>
          <a:stretch>
            <a:fillRect/>
          </a:stretch>
        </p:blipFill>
        <p:spPr bwMode="black">
          <a:xfrm>
            <a:off x="8183564" y="4849416"/>
            <a:ext cx="750887" cy="82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6" name="Picture 408">
            <a:extLst>
              <a:ext uri="{FF2B5EF4-FFF2-40B4-BE49-F238E27FC236}">
                <a16:creationId xmlns:a16="http://schemas.microsoft.com/office/drawing/2014/main" id="{91CC79C6-6223-4C01-B331-6F0397C80039}"/>
              </a:ext>
            </a:extLst>
          </p:cNvPr>
          <p:cNvPicPr>
            <a:picLocks noChangeAspect="1" noChangeArrowheads="1"/>
          </p:cNvPicPr>
          <p:nvPr/>
        </p:nvPicPr>
        <p:blipFill>
          <a:blip r:embed="rId40">
            <a:extLst>
              <a:ext uri="{28A0092B-C50C-407E-A947-70E740481C1C}">
                <a14:useLocalDpi xmlns:a14="http://schemas.microsoft.com/office/drawing/2010/main" val="0"/>
              </a:ext>
            </a:extLst>
          </a:blip>
          <a:srcRect/>
          <a:stretch>
            <a:fillRect/>
          </a:stretch>
        </p:blipFill>
        <p:spPr bwMode="black">
          <a:xfrm>
            <a:off x="7205664" y="401242"/>
            <a:ext cx="1728787" cy="1643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64945621"/>
      </p:ext>
    </p:extLst>
  </p:cSld>
  <p:clrMap bg1="lt1" tx1="dk1" bg2="lt2" tx2="dk2" accent1="accent1" accent2="accent2" accent3="accent3" accent4="accent4" accent5="accent5" accent6="accent6" hlink="hlink" folHlink="folHlink"/>
  <p:sldLayoutIdLst>
    <p:sldLayoutId id="2147484037" r:id="rId1"/>
    <p:sldLayoutId id="2147484038" r:id="rId2"/>
    <p:sldLayoutId id="2147484039" r:id="rId3"/>
    <p:sldLayoutId id="2147484040" r:id="rId4"/>
    <p:sldLayoutId id="2147484041" r:id="rId5"/>
    <p:sldLayoutId id="2147484042" r:id="rId6"/>
    <p:sldLayoutId id="2147484043" r:id="rId7"/>
    <p:sldLayoutId id="2147484044" r:id="rId8"/>
    <p:sldLayoutId id="2147484045" r:id="rId9"/>
    <p:sldLayoutId id="2147484046" r:id="rId10"/>
    <p:sldLayoutId id="2147484047" r:id="rId11"/>
    <p:sldLayoutId id="2147484048" r:id="rId12"/>
    <p:sldLayoutId id="2147484049" r:id="rId13"/>
    <p:sldLayoutId id="2147484050" r:id="rId14"/>
    <p:sldLayoutId id="2147484051" r:id="rId15"/>
    <p:sldLayoutId id="2147484052" r:id="rId16"/>
    <p:sldLayoutId id="2147484053" r:id="rId17"/>
    <p:sldLayoutId id="2147484054" r:id="rId18"/>
    <p:sldLayoutId id="2147484055" r:id="rId19"/>
    <p:sldLayoutId id="2147484056" r:id="rId20"/>
    <p:sldLayoutId id="2147484057" r:id="rId21"/>
    <p:sldLayoutId id="2147484058" r:id="rId22"/>
    <p:sldLayoutId id="2147484059" r:id="rId23"/>
    <p:sldLayoutId id="2147484060" r:id="rId24"/>
    <p:sldLayoutId id="2147484061" r:id="rId25"/>
    <p:sldLayoutId id="2147484062" r:id="rId26"/>
    <p:sldLayoutId id="2147484063" r:id="rId27"/>
    <p:sldLayoutId id="2147484064" r:id="rId28"/>
    <p:sldLayoutId id="2147484065" r:id="rId29"/>
    <p:sldLayoutId id="2147484066" r:id="rId30"/>
    <p:sldLayoutId id="2147484067" r:id="rId31"/>
    <p:sldLayoutId id="2147484068" r:id="rId32"/>
    <p:sldLayoutId id="2147484069" r:id="rId33"/>
    <p:sldLayoutId id="2147484070" r:id="rId34"/>
  </p:sldLayoutIdLst>
  <p:hf hdr="0" dt="0"/>
  <p:txStyles>
    <p:titleStyle>
      <a:lvl1pPr algn="l" rtl="0" eaLnBrk="0" fontAlgn="base" hangingPunct="0">
        <a:lnSpc>
          <a:spcPct val="90000"/>
        </a:lnSpc>
        <a:spcBef>
          <a:spcPct val="0"/>
        </a:spcBef>
        <a:spcAft>
          <a:spcPct val="0"/>
        </a:spcAft>
        <a:defRPr sz="1950" kern="1200">
          <a:solidFill>
            <a:schemeClr val="tx1"/>
          </a:solidFill>
          <a:latin typeface="+mj-lt"/>
          <a:ea typeface="+mj-ea"/>
          <a:cs typeface="+mj-cs"/>
        </a:defRPr>
      </a:lvl1pPr>
      <a:lvl2pPr algn="l" rtl="0" eaLnBrk="0" fontAlgn="base" hangingPunct="0">
        <a:lnSpc>
          <a:spcPct val="90000"/>
        </a:lnSpc>
        <a:spcBef>
          <a:spcPct val="0"/>
        </a:spcBef>
        <a:spcAft>
          <a:spcPct val="0"/>
        </a:spcAft>
        <a:defRPr sz="1950">
          <a:solidFill>
            <a:schemeClr val="tx1"/>
          </a:solidFill>
          <a:latin typeface="Calibri" pitchFamily="34" charset="0"/>
        </a:defRPr>
      </a:lvl2pPr>
      <a:lvl3pPr algn="l" rtl="0" eaLnBrk="0" fontAlgn="base" hangingPunct="0">
        <a:lnSpc>
          <a:spcPct val="90000"/>
        </a:lnSpc>
        <a:spcBef>
          <a:spcPct val="0"/>
        </a:spcBef>
        <a:spcAft>
          <a:spcPct val="0"/>
        </a:spcAft>
        <a:defRPr sz="1950">
          <a:solidFill>
            <a:schemeClr val="tx1"/>
          </a:solidFill>
          <a:latin typeface="Calibri" pitchFamily="34" charset="0"/>
        </a:defRPr>
      </a:lvl3pPr>
      <a:lvl4pPr algn="l" rtl="0" eaLnBrk="0" fontAlgn="base" hangingPunct="0">
        <a:lnSpc>
          <a:spcPct val="90000"/>
        </a:lnSpc>
        <a:spcBef>
          <a:spcPct val="0"/>
        </a:spcBef>
        <a:spcAft>
          <a:spcPct val="0"/>
        </a:spcAft>
        <a:defRPr sz="1950">
          <a:solidFill>
            <a:schemeClr val="tx1"/>
          </a:solidFill>
          <a:latin typeface="Calibri" pitchFamily="34" charset="0"/>
        </a:defRPr>
      </a:lvl4pPr>
      <a:lvl5pPr algn="l" rtl="0" eaLnBrk="0" fontAlgn="base" hangingPunct="0">
        <a:lnSpc>
          <a:spcPct val="90000"/>
        </a:lnSpc>
        <a:spcBef>
          <a:spcPct val="0"/>
        </a:spcBef>
        <a:spcAft>
          <a:spcPct val="0"/>
        </a:spcAft>
        <a:defRPr sz="1950">
          <a:solidFill>
            <a:schemeClr val="tx1"/>
          </a:solidFill>
          <a:latin typeface="Calibri" pitchFamily="34" charset="0"/>
        </a:defRPr>
      </a:lvl5pPr>
      <a:lvl6pPr marL="342900" algn="l" rtl="0" fontAlgn="base">
        <a:lnSpc>
          <a:spcPct val="90000"/>
        </a:lnSpc>
        <a:spcBef>
          <a:spcPct val="0"/>
        </a:spcBef>
        <a:spcAft>
          <a:spcPct val="0"/>
        </a:spcAft>
        <a:defRPr sz="1950">
          <a:solidFill>
            <a:schemeClr val="tx1"/>
          </a:solidFill>
          <a:latin typeface="Calibri" pitchFamily="34" charset="0"/>
        </a:defRPr>
      </a:lvl6pPr>
      <a:lvl7pPr marL="685800" algn="l" rtl="0" fontAlgn="base">
        <a:lnSpc>
          <a:spcPct val="90000"/>
        </a:lnSpc>
        <a:spcBef>
          <a:spcPct val="0"/>
        </a:spcBef>
        <a:spcAft>
          <a:spcPct val="0"/>
        </a:spcAft>
        <a:defRPr sz="1950">
          <a:solidFill>
            <a:schemeClr val="tx1"/>
          </a:solidFill>
          <a:latin typeface="Calibri" pitchFamily="34" charset="0"/>
        </a:defRPr>
      </a:lvl7pPr>
      <a:lvl8pPr marL="1028700" algn="l" rtl="0" fontAlgn="base">
        <a:lnSpc>
          <a:spcPct val="90000"/>
        </a:lnSpc>
        <a:spcBef>
          <a:spcPct val="0"/>
        </a:spcBef>
        <a:spcAft>
          <a:spcPct val="0"/>
        </a:spcAft>
        <a:defRPr sz="1950">
          <a:solidFill>
            <a:schemeClr val="tx1"/>
          </a:solidFill>
          <a:latin typeface="Calibri" pitchFamily="34" charset="0"/>
        </a:defRPr>
      </a:lvl8pPr>
      <a:lvl9pPr marL="1371600" algn="l" rtl="0" fontAlgn="base">
        <a:lnSpc>
          <a:spcPct val="90000"/>
        </a:lnSpc>
        <a:spcBef>
          <a:spcPct val="0"/>
        </a:spcBef>
        <a:spcAft>
          <a:spcPct val="0"/>
        </a:spcAft>
        <a:defRPr sz="1950">
          <a:solidFill>
            <a:schemeClr val="tx1"/>
          </a:solidFill>
          <a:latin typeface="Calibri" pitchFamily="34" charset="0"/>
        </a:defRPr>
      </a:lvl9pPr>
    </p:titleStyle>
    <p:bodyStyle>
      <a:lvl1pPr marL="134541" indent="-134541" algn="l" rtl="0" eaLnBrk="0" fontAlgn="base" hangingPunct="0">
        <a:spcBef>
          <a:spcPts val="225"/>
        </a:spcBef>
        <a:spcAft>
          <a:spcPct val="0"/>
        </a:spcAft>
        <a:buFont typeface="Arial" panose="020B0604020202020204" pitchFamily="34" charset="0"/>
        <a:buChar char="•"/>
        <a:defRPr kern="1200">
          <a:solidFill>
            <a:schemeClr val="tx1"/>
          </a:solidFill>
          <a:latin typeface="+mn-lt"/>
          <a:ea typeface="+mn-ea"/>
          <a:cs typeface="+mn-cs"/>
        </a:defRPr>
      </a:lvl1pPr>
      <a:lvl2pPr marL="270272" indent="-135731" algn="l" rtl="0" eaLnBrk="0" fontAlgn="base" hangingPunct="0">
        <a:spcBef>
          <a:spcPts val="150"/>
        </a:spcBef>
        <a:spcAft>
          <a:spcPct val="0"/>
        </a:spcAft>
        <a:buFont typeface="Symbol" panose="05050102010706020507" pitchFamily="18" charset="2"/>
        <a:buChar char="-"/>
        <a:defRPr kern="1200">
          <a:solidFill>
            <a:schemeClr val="tx1"/>
          </a:solidFill>
          <a:latin typeface="+mn-lt"/>
          <a:ea typeface="+mn-ea"/>
          <a:cs typeface="+mn-cs"/>
        </a:defRPr>
      </a:lvl2pPr>
      <a:lvl3pPr marL="403622" indent="-134541" algn="l" rtl="0" eaLnBrk="0" fontAlgn="base" hangingPunct="0">
        <a:spcBef>
          <a:spcPts val="150"/>
        </a:spcBef>
        <a:spcAft>
          <a:spcPct val="0"/>
        </a:spcAft>
        <a:buFont typeface="Arial" panose="020B0604020202020204" pitchFamily="34" charset="0"/>
        <a:buChar char="•"/>
        <a:defRPr kern="1200">
          <a:solidFill>
            <a:schemeClr val="tx1"/>
          </a:solidFill>
          <a:latin typeface="+mn-lt"/>
          <a:ea typeface="+mn-ea"/>
          <a:cs typeface="+mn-cs"/>
        </a:defRPr>
      </a:lvl3pPr>
      <a:lvl4pPr algn="l" rtl="0" eaLnBrk="0" fontAlgn="base" hangingPunct="0">
        <a:spcBef>
          <a:spcPts val="750"/>
        </a:spcBef>
        <a:spcAft>
          <a:spcPct val="0"/>
        </a:spcAft>
        <a:buFont typeface="Arial" panose="020B0604020202020204" pitchFamily="34" charset="0"/>
        <a:defRPr b="1" kern="1200">
          <a:solidFill>
            <a:schemeClr val="tx1"/>
          </a:solidFill>
          <a:latin typeface="+mn-lt"/>
          <a:ea typeface="+mn-ea"/>
          <a:cs typeface="+mn-cs"/>
        </a:defRPr>
      </a:lvl4pPr>
      <a:lvl5pPr algn="l" rtl="0" eaLnBrk="0" fontAlgn="base" hangingPunct="0">
        <a:spcBef>
          <a:spcPts val="450"/>
        </a:spcBef>
        <a:spcAft>
          <a:spcPct val="0"/>
        </a:spcAft>
        <a:buFont typeface="Arial" panose="020B0604020202020204" pitchFamily="34" charset="0"/>
        <a:defRPr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de-DE"/>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tags" Target="../tags/tag77.xml"/><Relationship Id="rId1" Type="http://schemas.openxmlformats.org/officeDocument/2006/relationships/tags" Target="../tags/tag76.xml"/><Relationship Id="rId6" Type="http://schemas.openxmlformats.org/officeDocument/2006/relationships/image" Target="../media/image12.png"/><Relationship Id="rId5" Type="http://schemas.openxmlformats.org/officeDocument/2006/relationships/image" Target="../media/image13.emf"/><Relationship Id="rId4" Type="http://schemas.openxmlformats.org/officeDocument/2006/relationships/oleObject" Target="../embeddings/oleObject66.bin"/></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FC3194E-C72D-BD32-16A6-4115E677ED61}"/>
              </a:ext>
            </a:extLst>
          </p:cNvPr>
          <p:cNvSpPr>
            <a:spLocks noGrp="1"/>
          </p:cNvSpPr>
          <p:nvPr>
            <p:ph type="ctrTitle"/>
          </p:nvPr>
        </p:nvSpPr>
        <p:spPr>
          <a:xfrm>
            <a:off x="3563888" y="2535238"/>
            <a:ext cx="4680460" cy="1208862"/>
          </a:xfrm>
        </p:spPr>
        <p:txBody>
          <a:bodyPr/>
          <a:lstStyle/>
          <a:p>
            <a:r>
              <a:rPr lang="de-DE" b="1" dirty="0"/>
              <a:t>Übersicht Tribe- und Squad-Struktur sowie Anforderungs-/ Umsetzungsprozess für </a:t>
            </a:r>
            <a:br>
              <a:rPr lang="de-DE" b="1" dirty="0"/>
            </a:br>
            <a:r>
              <a:rPr lang="de-DE" b="1" dirty="0"/>
              <a:t>DSO-Datenplattform</a:t>
            </a:r>
          </a:p>
        </p:txBody>
      </p:sp>
      <p:sp>
        <p:nvSpPr>
          <p:cNvPr id="3" name="Fußzeilenplatzhalter 2">
            <a:extLst>
              <a:ext uri="{FF2B5EF4-FFF2-40B4-BE49-F238E27FC236}">
                <a16:creationId xmlns:a16="http://schemas.microsoft.com/office/drawing/2014/main" id="{EB24303D-666D-73D7-038A-F903EC38D36B}"/>
              </a:ext>
            </a:extLst>
          </p:cNvPr>
          <p:cNvSpPr>
            <a:spLocks noGrp="1"/>
          </p:cNvSpPr>
          <p:nvPr>
            <p:ph type="ftr" sz="quarter" idx="11"/>
          </p:nvPr>
        </p:nvSpPr>
        <p:spPr/>
        <p:txBody>
          <a:bodyPr/>
          <a:lstStyle/>
          <a:p>
            <a:r>
              <a:rPr lang="de-DE" dirty="0"/>
              <a:t>Westnetz GmbH · Team DSO-DP · 26.10.2023</a:t>
            </a:r>
          </a:p>
        </p:txBody>
      </p:sp>
    </p:spTree>
    <p:extLst>
      <p:ext uri="{BB962C8B-B14F-4D97-AF65-F5344CB8AC3E}">
        <p14:creationId xmlns:p14="http://schemas.microsoft.com/office/powerpoint/2010/main" val="27345727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a:extLst>
              <a:ext uri="{FF2B5EF4-FFF2-40B4-BE49-F238E27FC236}">
                <a16:creationId xmlns:a16="http://schemas.microsoft.com/office/drawing/2014/main" id="{6219F274-14A7-4A35-7035-4EDE94AA056B}"/>
              </a:ext>
            </a:extLst>
          </p:cNvPr>
          <p:cNvSpPr>
            <a:spLocks noGrp="1"/>
          </p:cNvSpPr>
          <p:nvPr>
            <p:ph type="sldNum" sz="quarter" idx="11"/>
          </p:nvPr>
        </p:nvSpPr>
        <p:spPr/>
        <p:txBody>
          <a:bodyPr/>
          <a:lstStyle/>
          <a:p>
            <a:fld id="{F05F51B1-EF07-4A0A-8ED6-43388CBBB34F}" type="slidenum">
              <a:rPr lang="de-DE" noProof="0" smtClean="0"/>
              <a:pPr/>
              <a:t>2</a:t>
            </a:fld>
            <a:endParaRPr lang="de-DE" noProof="0" dirty="0"/>
          </a:p>
        </p:txBody>
      </p:sp>
      <p:sp>
        <p:nvSpPr>
          <p:cNvPr id="6" name="Textplatzhalter 5">
            <a:extLst>
              <a:ext uri="{FF2B5EF4-FFF2-40B4-BE49-F238E27FC236}">
                <a16:creationId xmlns:a16="http://schemas.microsoft.com/office/drawing/2014/main" id="{BD81E881-6AF0-E913-2FDD-DB23FBC4A3D5}"/>
              </a:ext>
            </a:extLst>
          </p:cNvPr>
          <p:cNvSpPr>
            <a:spLocks noGrp="1"/>
          </p:cNvSpPr>
          <p:nvPr>
            <p:ph type="body" sz="quarter" idx="15"/>
          </p:nvPr>
        </p:nvSpPr>
        <p:spPr/>
        <p:txBody>
          <a:bodyPr/>
          <a:lstStyle/>
          <a:p>
            <a:endParaRPr lang="de-DE" dirty="0"/>
          </a:p>
        </p:txBody>
      </p:sp>
      <p:sp>
        <p:nvSpPr>
          <p:cNvPr id="7" name="Textplatzhalter 4">
            <a:extLst>
              <a:ext uri="{FF2B5EF4-FFF2-40B4-BE49-F238E27FC236}">
                <a16:creationId xmlns:a16="http://schemas.microsoft.com/office/drawing/2014/main" id="{3C52FAA9-9217-4A91-2075-7C7C38A82C8F}"/>
              </a:ext>
            </a:extLst>
          </p:cNvPr>
          <p:cNvSpPr>
            <a:spLocks noGrp="1"/>
          </p:cNvSpPr>
          <p:nvPr/>
        </p:nvSpPr>
        <p:spPr bwMode="gray">
          <a:xfrm>
            <a:off x="388463" y="4743579"/>
            <a:ext cx="6840000" cy="215444"/>
          </a:xfrm>
          <a:prstGeom prst="rect">
            <a:avLst/>
          </a:prstGeom>
        </p:spPr>
        <p:txBody>
          <a:bodyPr vert="horz" wrap="square" lIns="0" tIns="0" rIns="0" bIns="0" rtlCol="0" anchor="ctr" anchorCtr="0">
            <a:noAutofit/>
          </a:bodyPr>
          <a:lstStyle>
            <a:lvl1pPr marL="0" indent="0" algn="l" defTabSz="914400" rtl="0" eaLnBrk="1" latinLnBrk="0" hangingPunct="1">
              <a:spcBef>
                <a:spcPts val="0"/>
              </a:spcBef>
              <a:buFont typeface="Arial" pitchFamily="34" charset="0"/>
              <a:buNone/>
              <a:defRPr sz="1400" kern="1200" baseline="0">
                <a:solidFill>
                  <a:schemeClr val="tx1"/>
                </a:solidFill>
                <a:latin typeface="+mn-lt"/>
                <a:ea typeface="+mn-ea"/>
                <a:cs typeface="+mn-cs"/>
              </a:defRPr>
            </a:lvl1pPr>
            <a:lvl2pPr marL="360363" indent="-180975" algn="l" defTabSz="914400" rtl="0" eaLnBrk="1" latinLnBrk="0" hangingPunct="1">
              <a:spcBef>
                <a:spcPts val="200"/>
              </a:spcBef>
              <a:buFont typeface="Symbol" panose="05050102010706020507" pitchFamily="18" charset="2"/>
              <a:buChar char="-"/>
              <a:defRPr sz="1600" kern="1200">
                <a:solidFill>
                  <a:schemeClr val="accent1"/>
                </a:solidFill>
                <a:latin typeface="+mn-lt"/>
                <a:ea typeface="+mn-ea"/>
                <a:cs typeface="+mn-cs"/>
              </a:defRPr>
            </a:lvl2pPr>
            <a:lvl3pPr marL="538163" indent="-180000" algn="l" defTabSz="914400" rtl="0" eaLnBrk="1" latinLnBrk="0" hangingPunct="1">
              <a:spcBef>
                <a:spcPts val="200"/>
              </a:spcBef>
              <a:buFont typeface="Arial" pitchFamily="34" charset="0"/>
              <a:buChar char="•"/>
              <a:defRPr sz="1600" kern="1200">
                <a:solidFill>
                  <a:schemeClr val="accent1"/>
                </a:solidFill>
                <a:latin typeface="+mn-lt"/>
                <a:ea typeface="+mn-ea"/>
                <a:cs typeface="+mn-cs"/>
              </a:defRPr>
            </a:lvl3pPr>
            <a:lvl4pPr marL="0" indent="0" algn="l" defTabSz="914400" rtl="0" eaLnBrk="1" latinLnBrk="0" hangingPunct="1">
              <a:spcBef>
                <a:spcPts val="1000"/>
              </a:spcBef>
              <a:buFont typeface="Arial" pitchFamily="34" charset="0"/>
              <a:buNone/>
              <a:defRPr sz="1600" b="1" kern="1200">
                <a:solidFill>
                  <a:schemeClr val="accent1"/>
                </a:solidFill>
                <a:latin typeface="+mn-lt"/>
                <a:ea typeface="+mn-ea"/>
                <a:cs typeface="+mn-cs"/>
              </a:defRPr>
            </a:lvl4pPr>
            <a:lvl5pPr marL="0" indent="0" algn="l" defTabSz="914400" rtl="0" eaLnBrk="1" latinLnBrk="0" hangingPunct="1">
              <a:spcBef>
                <a:spcPts val="600"/>
              </a:spcBef>
              <a:buFont typeface="Arial" pitchFamily="34" charset="0"/>
              <a:buNone/>
              <a:defRPr sz="1600" kern="1200">
                <a:solidFill>
                  <a:schemeClr val="accent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defTabSz="685800"/>
            <a:r>
              <a:rPr lang="de-DE" sz="1050" dirty="0">
                <a:solidFill>
                  <a:prstClr val="black"/>
                </a:solidFill>
                <a:latin typeface="Calibri" panose="020F0502020204030204"/>
              </a:rPr>
              <a:t>SOLUTION TRAIN „WESTNETZ Business IT“</a:t>
            </a:r>
          </a:p>
        </p:txBody>
      </p:sp>
      <p:sp>
        <p:nvSpPr>
          <p:cNvPr id="8" name="Rechteck 7">
            <a:extLst>
              <a:ext uri="{FF2B5EF4-FFF2-40B4-BE49-F238E27FC236}">
                <a16:creationId xmlns:a16="http://schemas.microsoft.com/office/drawing/2014/main" id="{43B3A934-66E2-B3B7-D3BA-CEA5F76463DC}"/>
              </a:ext>
            </a:extLst>
          </p:cNvPr>
          <p:cNvSpPr/>
          <p:nvPr/>
        </p:nvSpPr>
        <p:spPr bwMode="gray">
          <a:xfrm>
            <a:off x="388463" y="945640"/>
            <a:ext cx="8302892" cy="3797403"/>
          </a:xfrm>
          <a:prstGeom prst="rect">
            <a:avLst/>
          </a:prstGeom>
          <a:solidFill>
            <a:schemeClr val="tx2">
              <a:lumMod val="40000"/>
              <a:lumOff val="60000"/>
            </a:schemeClr>
          </a:solidFill>
          <a:ln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216000" tIns="201600" rIns="180000" bIns="230400" numCol="1" spcCol="0" rtlCol="0" fromWordArt="0" anchor="t" anchorCtr="0" forceAA="0" compatLnSpc="1">
            <a:prstTxWarp prst="textNoShape">
              <a:avLst/>
            </a:prstTxWarp>
            <a:noAutofit/>
          </a:bodyP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685800">
              <a:spcBef>
                <a:spcPts val="600"/>
              </a:spcBef>
            </a:pPr>
            <a:r>
              <a:rPr lang="de-DE" sz="1988" b="1" dirty="0">
                <a:solidFill>
                  <a:prstClr val="white"/>
                </a:solidFill>
                <a:latin typeface="Calibri" panose="020F0502020204030204"/>
              </a:rPr>
              <a:t>TRIBE </a:t>
            </a:r>
            <a:r>
              <a:rPr lang="de-DE" sz="1988" b="1" dirty="0" err="1">
                <a:solidFill>
                  <a:prstClr val="white"/>
                </a:solidFill>
                <a:latin typeface="Calibri" panose="020F0502020204030204"/>
              </a:rPr>
              <a:t>Netzvertriebsolutions</a:t>
            </a:r>
            <a:br>
              <a:rPr lang="de-DE" sz="1988" b="1" dirty="0">
                <a:solidFill>
                  <a:prstClr val="white"/>
                </a:solidFill>
                <a:latin typeface="Calibri" panose="020F0502020204030204"/>
              </a:rPr>
            </a:br>
            <a:endParaRPr lang="de-DE" sz="2000" b="1" dirty="0">
              <a:solidFill>
                <a:srgbClr val="FF0000"/>
              </a:solidFill>
              <a:latin typeface="Calibri" panose="020F0502020204030204"/>
            </a:endParaRPr>
          </a:p>
        </p:txBody>
      </p:sp>
      <p:sp>
        <p:nvSpPr>
          <p:cNvPr id="9" name="Rechteck 8">
            <a:extLst>
              <a:ext uri="{FF2B5EF4-FFF2-40B4-BE49-F238E27FC236}">
                <a16:creationId xmlns:a16="http://schemas.microsoft.com/office/drawing/2014/main" id="{9B2E7EBF-832B-5F13-E267-E1C968448268}"/>
              </a:ext>
            </a:extLst>
          </p:cNvPr>
          <p:cNvSpPr/>
          <p:nvPr/>
        </p:nvSpPr>
        <p:spPr bwMode="gray">
          <a:xfrm>
            <a:off x="1508434" y="1880376"/>
            <a:ext cx="7116020" cy="2715065"/>
          </a:xfrm>
          <a:prstGeom prst="rect">
            <a:avLst/>
          </a:prstGeom>
          <a:solidFill>
            <a:srgbClr val="F59B0A"/>
          </a:solidFill>
          <a:ln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16000" tIns="201600" rIns="180000" bIns="230400" numCol="1" spcCol="0" rtlCol="0" fromWordArt="0" anchor="t" anchorCtr="0" forceAA="0" compatLnSpc="1">
            <a:prstTxWarp prst="textNoShape">
              <a:avLst/>
            </a:prstTxWarp>
            <a:noAutofit/>
          </a:bodyP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r" defTabSz="685800">
              <a:spcBef>
                <a:spcPts val="600"/>
              </a:spcBef>
            </a:pPr>
            <a:br>
              <a:rPr lang="de-DE" sz="1200" b="1" dirty="0">
                <a:solidFill>
                  <a:prstClr val="white"/>
                </a:solidFill>
                <a:latin typeface="Calibri" panose="020F0502020204030204"/>
              </a:rPr>
            </a:br>
            <a:endParaRPr lang="de-DE" sz="1200" b="1" dirty="0">
              <a:solidFill>
                <a:prstClr val="white"/>
              </a:solidFill>
              <a:latin typeface="Calibri" panose="020F0502020204030204"/>
            </a:endParaRPr>
          </a:p>
          <a:p>
            <a:pPr algn="r" defTabSz="685800">
              <a:spcBef>
                <a:spcPts val="600"/>
              </a:spcBef>
            </a:pPr>
            <a:endParaRPr lang="de-DE" sz="1200" b="1" dirty="0">
              <a:solidFill>
                <a:prstClr val="white"/>
              </a:solidFill>
              <a:latin typeface="Calibri" panose="020F0502020204030204"/>
            </a:endParaRPr>
          </a:p>
        </p:txBody>
      </p:sp>
      <p:sp>
        <p:nvSpPr>
          <p:cNvPr id="10" name="Rechteck 9">
            <a:extLst>
              <a:ext uri="{FF2B5EF4-FFF2-40B4-BE49-F238E27FC236}">
                <a16:creationId xmlns:a16="http://schemas.microsoft.com/office/drawing/2014/main" id="{1B23BF9E-E648-E6B7-ED1C-855C314F81B7}"/>
              </a:ext>
            </a:extLst>
          </p:cNvPr>
          <p:cNvSpPr/>
          <p:nvPr/>
        </p:nvSpPr>
        <p:spPr bwMode="gray">
          <a:xfrm>
            <a:off x="1970617" y="2349947"/>
            <a:ext cx="1026590" cy="1936571"/>
          </a:xfrm>
          <a:prstGeom prst="rect">
            <a:avLst/>
          </a:prstGeom>
          <a:solidFill>
            <a:srgbClr val="64B42D"/>
          </a:solidFill>
          <a:ln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72000" tIns="72000" rIns="72000" bIns="230400" numCol="1" spcCol="0" rtlCol="0" fromWordArt="0" anchor="t" anchorCtr="0" forceAA="0" compatLnSpc="1">
            <a:prstTxWarp prst="textNoShape">
              <a:avLst/>
            </a:prstTxWarp>
            <a:noAutofit/>
          </a:bodyP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685800">
              <a:spcBef>
                <a:spcPts val="600"/>
              </a:spcBef>
            </a:pPr>
            <a:r>
              <a:rPr lang="de-DE" sz="1050" dirty="0">
                <a:solidFill>
                  <a:prstClr val="white"/>
                </a:solidFill>
                <a:latin typeface="Calibri" panose="020F0502020204030204"/>
              </a:rPr>
              <a:t>DEV SQUAD </a:t>
            </a:r>
            <a:br>
              <a:rPr lang="de-DE" sz="1050" dirty="0">
                <a:solidFill>
                  <a:prstClr val="white"/>
                </a:solidFill>
                <a:latin typeface="Calibri" panose="020F0502020204030204"/>
              </a:rPr>
            </a:br>
            <a:r>
              <a:rPr lang="de-DE" sz="900" dirty="0">
                <a:solidFill>
                  <a:prstClr val="white"/>
                </a:solidFill>
                <a:latin typeface="Calibri" panose="020F0502020204030204"/>
              </a:rPr>
              <a:t>Constant Development</a:t>
            </a:r>
            <a:endParaRPr lang="de-DE" sz="1050" dirty="0">
              <a:solidFill>
                <a:prstClr val="white"/>
              </a:solidFill>
              <a:latin typeface="Calibri" panose="020F0502020204030204"/>
            </a:endParaRPr>
          </a:p>
        </p:txBody>
      </p:sp>
      <p:sp>
        <p:nvSpPr>
          <p:cNvPr id="11" name="Rechteck: abgerundete Ecken 10">
            <a:extLst>
              <a:ext uri="{FF2B5EF4-FFF2-40B4-BE49-F238E27FC236}">
                <a16:creationId xmlns:a16="http://schemas.microsoft.com/office/drawing/2014/main" id="{A5E73BEB-3566-1CD4-D7DE-DCF3E8A15607}"/>
              </a:ext>
            </a:extLst>
          </p:cNvPr>
          <p:cNvSpPr/>
          <p:nvPr/>
        </p:nvSpPr>
        <p:spPr bwMode="gray">
          <a:xfrm>
            <a:off x="6819426" y="1341489"/>
            <a:ext cx="1849582" cy="456688"/>
          </a:xfrm>
          <a:prstGeom prst="roundRect">
            <a:avLst/>
          </a:prstGeom>
          <a:solidFill>
            <a:schemeClr val="accent3">
              <a:lumMod val="75000"/>
            </a:schemeClr>
          </a:solidFill>
          <a:ln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216000" tIns="201600" rIns="180000" bIns="230400" numCol="1" spcCol="0" rtlCol="0" fromWordArt="0" anchor="ctr" anchorCtr="0" forceAA="0" compatLnSpc="1">
            <a:prstTxWarp prst="textNoShape">
              <a:avLst/>
            </a:prstTxWarp>
            <a:noAutofit/>
          </a:bodyP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685800">
              <a:spcBef>
                <a:spcPts val="600"/>
              </a:spcBef>
            </a:pPr>
            <a:r>
              <a:rPr lang="de-DE" sz="1050" dirty="0">
                <a:solidFill>
                  <a:prstClr val="white"/>
                </a:solidFill>
                <a:latin typeface="Calibri" panose="020F0502020204030204"/>
              </a:rPr>
              <a:t>TRIBE LEAD </a:t>
            </a:r>
            <a:br>
              <a:rPr lang="de-DE" sz="1050" dirty="0">
                <a:solidFill>
                  <a:prstClr val="white"/>
                </a:solidFill>
                <a:latin typeface="Calibri" panose="020F0502020204030204"/>
              </a:rPr>
            </a:br>
            <a:r>
              <a:rPr lang="de-DE" sz="1050" b="1" dirty="0">
                <a:solidFill>
                  <a:prstClr val="white"/>
                </a:solidFill>
                <a:latin typeface="Calibri" panose="020F0502020204030204"/>
              </a:rPr>
              <a:t>Ramazan Koca (DRW-E)</a:t>
            </a:r>
            <a:endParaRPr lang="de-DE" sz="1200" b="1" dirty="0">
              <a:solidFill>
                <a:prstClr val="white"/>
              </a:solidFill>
              <a:latin typeface="Calibri" panose="020F0502020204030204"/>
            </a:endParaRPr>
          </a:p>
        </p:txBody>
      </p:sp>
      <p:sp>
        <p:nvSpPr>
          <p:cNvPr id="12" name="Rechteck: abgerundete Ecken 11">
            <a:extLst>
              <a:ext uri="{FF2B5EF4-FFF2-40B4-BE49-F238E27FC236}">
                <a16:creationId xmlns:a16="http://schemas.microsoft.com/office/drawing/2014/main" id="{B6207177-2550-BBBB-FA2D-106EBF30F918}"/>
              </a:ext>
            </a:extLst>
          </p:cNvPr>
          <p:cNvSpPr/>
          <p:nvPr/>
        </p:nvSpPr>
        <p:spPr bwMode="gray">
          <a:xfrm>
            <a:off x="2033852" y="2848954"/>
            <a:ext cx="913554" cy="584960"/>
          </a:xfrm>
          <a:prstGeom prst="roundRect">
            <a:avLst/>
          </a:prstGeom>
          <a:solidFill>
            <a:srgbClr val="00875A"/>
          </a:solidFill>
          <a:ln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72000" tIns="201600" rIns="72000" bIns="230400" numCol="1" spcCol="0" rtlCol="0" fromWordArt="0" anchor="ctr" anchorCtr="0" forceAA="0" compatLnSpc="1">
            <a:prstTxWarp prst="textNoShape">
              <a:avLst/>
            </a:prstTxWarp>
            <a:noAutofit/>
          </a:bodyP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685800">
              <a:spcBef>
                <a:spcPts val="600"/>
              </a:spcBef>
            </a:pPr>
            <a:r>
              <a:rPr lang="de-DE" sz="900" b="1" dirty="0">
                <a:solidFill>
                  <a:prstClr val="white"/>
                </a:solidFill>
                <a:latin typeface="Calibri" panose="020F0502020204030204"/>
              </a:rPr>
              <a:t>Christian Pütz</a:t>
            </a:r>
            <a:br>
              <a:rPr lang="de-DE" sz="900" b="1" dirty="0">
                <a:solidFill>
                  <a:prstClr val="white"/>
                </a:solidFill>
                <a:latin typeface="Calibri" panose="020F0502020204030204"/>
              </a:rPr>
            </a:br>
            <a:r>
              <a:rPr lang="de-DE" sz="900" b="1" dirty="0">
                <a:solidFill>
                  <a:prstClr val="white"/>
                </a:solidFill>
                <a:latin typeface="Calibri" panose="020F0502020204030204"/>
              </a:rPr>
              <a:t>(DRW-V)</a:t>
            </a:r>
            <a:endParaRPr lang="de-DE" sz="1050" b="1" dirty="0">
              <a:solidFill>
                <a:prstClr val="white"/>
              </a:solidFill>
              <a:latin typeface="Calibri" panose="020F0502020204030204"/>
            </a:endParaRPr>
          </a:p>
        </p:txBody>
      </p:sp>
      <p:sp>
        <p:nvSpPr>
          <p:cNvPr id="13" name="Rechteck: abgerundete Ecken 12">
            <a:extLst>
              <a:ext uri="{FF2B5EF4-FFF2-40B4-BE49-F238E27FC236}">
                <a16:creationId xmlns:a16="http://schemas.microsoft.com/office/drawing/2014/main" id="{0720241E-E06A-D2F5-2BB8-DC75F0D6D39C}"/>
              </a:ext>
            </a:extLst>
          </p:cNvPr>
          <p:cNvSpPr/>
          <p:nvPr/>
        </p:nvSpPr>
        <p:spPr bwMode="gray">
          <a:xfrm>
            <a:off x="2027135" y="3507079"/>
            <a:ext cx="913554" cy="746111"/>
          </a:xfrm>
          <a:prstGeom prst="roundRect">
            <a:avLst>
              <a:gd name="adj" fmla="val 7273"/>
            </a:avLst>
          </a:prstGeom>
          <a:solidFill>
            <a:srgbClr val="00875A"/>
          </a:solidFill>
          <a:ln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72000" rIns="0" bIns="72000" numCol="1" spcCol="0" rtlCol="0" fromWordArt="0" anchor="ctr" anchorCtr="0" forceAA="0" compatLnSpc="1">
            <a:prstTxWarp prst="textNoShape">
              <a:avLst/>
            </a:prstTxWarp>
            <a:noAutofit/>
          </a:bodyP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685800"/>
            <a:r>
              <a:rPr lang="de-DE" sz="825" dirty="0">
                <a:solidFill>
                  <a:prstClr val="white"/>
                </a:solidFill>
                <a:latin typeface="Calibri" panose="020F0502020204030204"/>
              </a:rPr>
              <a:t>Zusammengesetzt aus:</a:t>
            </a:r>
          </a:p>
          <a:p>
            <a:pPr algn="ctr" defTabSz="685800"/>
            <a:r>
              <a:rPr lang="de-DE" sz="825" dirty="0">
                <a:solidFill>
                  <a:prstClr val="white"/>
                </a:solidFill>
                <a:latin typeface="Calibri" panose="020F0502020204030204"/>
              </a:rPr>
              <a:t>Fachbereich</a:t>
            </a:r>
          </a:p>
          <a:p>
            <a:pPr algn="ctr" defTabSz="685800"/>
            <a:r>
              <a:rPr lang="de-DE" sz="825" dirty="0">
                <a:solidFill>
                  <a:prstClr val="white"/>
                </a:solidFill>
                <a:latin typeface="Calibri" panose="020F0502020204030204"/>
              </a:rPr>
              <a:t>Entwickler</a:t>
            </a:r>
          </a:p>
          <a:p>
            <a:pPr algn="ctr" defTabSz="685800"/>
            <a:endParaRPr lang="de-DE" sz="825" dirty="0">
              <a:solidFill>
                <a:prstClr val="white"/>
              </a:solidFill>
              <a:latin typeface="Calibri" panose="020F0502020204030204"/>
            </a:endParaRPr>
          </a:p>
        </p:txBody>
      </p:sp>
      <p:sp>
        <p:nvSpPr>
          <p:cNvPr id="14" name="Rechteck 13">
            <a:extLst>
              <a:ext uri="{FF2B5EF4-FFF2-40B4-BE49-F238E27FC236}">
                <a16:creationId xmlns:a16="http://schemas.microsoft.com/office/drawing/2014/main" id="{232244C7-809E-C715-0502-0EAA18174424}"/>
              </a:ext>
            </a:extLst>
          </p:cNvPr>
          <p:cNvSpPr/>
          <p:nvPr/>
        </p:nvSpPr>
        <p:spPr bwMode="gray">
          <a:xfrm>
            <a:off x="3049149" y="2349947"/>
            <a:ext cx="1026590" cy="1940969"/>
          </a:xfrm>
          <a:prstGeom prst="rect">
            <a:avLst/>
          </a:prstGeom>
          <a:solidFill>
            <a:srgbClr val="64B42D"/>
          </a:solidFill>
          <a:ln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72000" tIns="72000" rIns="72000" bIns="230400" numCol="1" spcCol="0" rtlCol="0" fromWordArt="0" anchor="t" anchorCtr="0" forceAA="0" compatLnSpc="1">
            <a:prstTxWarp prst="textNoShape">
              <a:avLst/>
            </a:prstTxWarp>
            <a:noAutofit/>
          </a:bodyP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685800">
              <a:spcBef>
                <a:spcPts val="600"/>
              </a:spcBef>
            </a:pPr>
            <a:r>
              <a:rPr lang="de-DE" sz="1050" dirty="0">
                <a:solidFill>
                  <a:prstClr val="white"/>
                </a:solidFill>
                <a:latin typeface="Calibri" panose="020F0502020204030204"/>
              </a:rPr>
              <a:t>DEV SQUAD </a:t>
            </a:r>
            <a:br>
              <a:rPr lang="de-DE" sz="1050" dirty="0">
                <a:solidFill>
                  <a:prstClr val="white"/>
                </a:solidFill>
                <a:latin typeface="Calibri" panose="020F0502020204030204"/>
              </a:rPr>
            </a:br>
            <a:r>
              <a:rPr lang="de-DE" sz="825" dirty="0">
                <a:solidFill>
                  <a:prstClr val="white"/>
                </a:solidFill>
                <a:latin typeface="Calibri" panose="020F0502020204030204"/>
              </a:rPr>
              <a:t>Projekte (SPACE, Redispatch, </a:t>
            </a:r>
            <a:r>
              <a:rPr lang="de-DE" sz="825" dirty="0" err="1">
                <a:solidFill>
                  <a:prstClr val="white"/>
                </a:solidFill>
                <a:latin typeface="Calibri" panose="020F0502020204030204"/>
              </a:rPr>
              <a:t>MaStR</a:t>
            </a:r>
            <a:r>
              <a:rPr lang="de-DE" sz="825" dirty="0">
                <a:solidFill>
                  <a:prstClr val="white"/>
                </a:solidFill>
                <a:latin typeface="Calibri" panose="020F0502020204030204"/>
              </a:rPr>
              <a:t>)</a:t>
            </a:r>
            <a:endParaRPr lang="de-DE" sz="1050" dirty="0">
              <a:solidFill>
                <a:prstClr val="white"/>
              </a:solidFill>
              <a:latin typeface="Calibri" panose="020F0502020204030204"/>
            </a:endParaRPr>
          </a:p>
        </p:txBody>
      </p:sp>
      <p:sp>
        <p:nvSpPr>
          <p:cNvPr id="15" name="Rechteck: abgerundete Ecken 14">
            <a:extLst>
              <a:ext uri="{FF2B5EF4-FFF2-40B4-BE49-F238E27FC236}">
                <a16:creationId xmlns:a16="http://schemas.microsoft.com/office/drawing/2014/main" id="{FBC6829D-3DFB-81CA-90ED-9D4F05574977}"/>
              </a:ext>
            </a:extLst>
          </p:cNvPr>
          <p:cNvSpPr/>
          <p:nvPr/>
        </p:nvSpPr>
        <p:spPr bwMode="gray">
          <a:xfrm>
            <a:off x="3077371" y="2843629"/>
            <a:ext cx="913554" cy="584960"/>
          </a:xfrm>
          <a:prstGeom prst="roundRect">
            <a:avLst/>
          </a:prstGeom>
          <a:solidFill>
            <a:srgbClr val="00875A"/>
          </a:solidFill>
          <a:ln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72000" tIns="201600" rIns="72000" bIns="230400" numCol="1" spcCol="0" rtlCol="0" fromWordArt="0" anchor="ctr" anchorCtr="0" forceAA="0" compatLnSpc="1">
            <a:prstTxWarp prst="textNoShape">
              <a:avLst/>
            </a:prstTxWarp>
            <a:noAutofit/>
          </a:bodyP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685800">
              <a:spcBef>
                <a:spcPts val="600"/>
              </a:spcBef>
            </a:pPr>
            <a:r>
              <a:rPr lang="de-DE" sz="900" b="1" dirty="0">
                <a:solidFill>
                  <a:prstClr val="white"/>
                </a:solidFill>
                <a:latin typeface="Calibri" panose="020F0502020204030204"/>
              </a:rPr>
              <a:t>je Projekt (DRW-V)*</a:t>
            </a:r>
            <a:endParaRPr lang="de-DE" sz="1050" b="1" dirty="0">
              <a:solidFill>
                <a:prstClr val="white"/>
              </a:solidFill>
              <a:latin typeface="Calibri" panose="020F0502020204030204"/>
            </a:endParaRPr>
          </a:p>
        </p:txBody>
      </p:sp>
      <p:sp>
        <p:nvSpPr>
          <p:cNvPr id="16" name="Rechteck: abgerundete Ecken 15">
            <a:extLst>
              <a:ext uri="{FF2B5EF4-FFF2-40B4-BE49-F238E27FC236}">
                <a16:creationId xmlns:a16="http://schemas.microsoft.com/office/drawing/2014/main" id="{5AE5BDAF-4DD8-FAD9-A60E-B5984BB572A4}"/>
              </a:ext>
            </a:extLst>
          </p:cNvPr>
          <p:cNvSpPr/>
          <p:nvPr/>
        </p:nvSpPr>
        <p:spPr bwMode="gray">
          <a:xfrm>
            <a:off x="7635566" y="2349635"/>
            <a:ext cx="895778" cy="926556"/>
          </a:xfrm>
          <a:prstGeom prst="roundRect">
            <a:avLst/>
          </a:prstGeom>
          <a:solidFill>
            <a:srgbClr val="D27300"/>
          </a:solidFill>
          <a:ln cap="sq">
            <a:noFill/>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201600" rIns="0" bIns="230400" numCol="1" spcCol="0" rtlCol="0" fromWordArt="0" anchor="ctr" anchorCtr="0" forceAA="0" compatLnSpc="1">
            <a:prstTxWarp prst="textNoShape">
              <a:avLst/>
            </a:prstTxWarp>
            <a:noAutofit/>
          </a:bodyP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defTabSz="685800">
              <a:spcBef>
                <a:spcPts val="600"/>
              </a:spcBef>
              <a:tabLst>
                <a:tab pos="0" algn="l"/>
              </a:tabLst>
            </a:pPr>
            <a:r>
              <a:rPr lang="de-DE" sz="675" dirty="0">
                <a:solidFill>
                  <a:prstClr val="white"/>
                </a:solidFill>
                <a:latin typeface="Calibri" panose="020F0502020204030204"/>
              </a:rPr>
              <a:t>SOLUTION-KOORDINATOR:</a:t>
            </a:r>
          </a:p>
          <a:p>
            <a:pPr defTabSz="685800">
              <a:spcBef>
                <a:spcPts val="600"/>
              </a:spcBef>
              <a:tabLst>
                <a:tab pos="0" algn="l"/>
              </a:tabLst>
            </a:pPr>
            <a:r>
              <a:rPr lang="de-DE" sz="675" b="1" dirty="0">
                <a:solidFill>
                  <a:prstClr val="white"/>
                </a:solidFill>
                <a:latin typeface="Calibri" panose="020F0502020204030204"/>
              </a:rPr>
              <a:t>N.N. (DRW-E) </a:t>
            </a:r>
          </a:p>
        </p:txBody>
      </p:sp>
      <p:sp>
        <p:nvSpPr>
          <p:cNvPr id="17" name="Rechteck: abgerundete Ecken 16">
            <a:extLst>
              <a:ext uri="{FF2B5EF4-FFF2-40B4-BE49-F238E27FC236}">
                <a16:creationId xmlns:a16="http://schemas.microsoft.com/office/drawing/2014/main" id="{23BF9603-5383-3D8E-87CF-E649D9219A19}"/>
              </a:ext>
            </a:extLst>
          </p:cNvPr>
          <p:cNvSpPr/>
          <p:nvPr/>
        </p:nvSpPr>
        <p:spPr bwMode="gray">
          <a:xfrm>
            <a:off x="1838167" y="1882904"/>
            <a:ext cx="2611529" cy="224417"/>
          </a:xfrm>
          <a:prstGeom prst="roundRect">
            <a:avLst/>
          </a:prstGeom>
          <a:solidFill>
            <a:srgbClr val="F59B0A"/>
          </a:solidFill>
          <a:ln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180000" bIns="0" numCol="1" spcCol="0" rtlCol="0" fromWordArt="0" anchor="t" anchorCtr="0" forceAA="0" compatLnSpc="1">
            <a:prstTxWarp prst="textNoShape">
              <a:avLst/>
            </a:prstTxWarp>
            <a:noAutofit/>
          </a:bodyP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defTabSz="685800"/>
            <a:r>
              <a:rPr lang="de-DE" sz="1200" b="1">
                <a:solidFill>
                  <a:prstClr val="white"/>
                </a:solidFill>
                <a:latin typeface="Calibri" panose="020F0502020204030204"/>
              </a:rPr>
              <a:t>SOLUTION DSO DP</a:t>
            </a:r>
          </a:p>
        </p:txBody>
      </p:sp>
      <p:sp>
        <p:nvSpPr>
          <p:cNvPr id="18" name="Rechteck: abgerundete Ecken 17">
            <a:extLst>
              <a:ext uri="{FF2B5EF4-FFF2-40B4-BE49-F238E27FC236}">
                <a16:creationId xmlns:a16="http://schemas.microsoft.com/office/drawing/2014/main" id="{9C599031-E405-21D7-F335-C81FEA650A64}"/>
              </a:ext>
            </a:extLst>
          </p:cNvPr>
          <p:cNvSpPr/>
          <p:nvPr/>
        </p:nvSpPr>
        <p:spPr bwMode="gray">
          <a:xfrm rot="16200000">
            <a:off x="1532229" y="3023665"/>
            <a:ext cx="538490" cy="271355"/>
          </a:xfrm>
          <a:prstGeom prst="roundRect">
            <a:avLst/>
          </a:prstGeom>
          <a:solidFill>
            <a:srgbClr val="00875A"/>
          </a:solidFill>
          <a:ln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36000" tIns="201600" rIns="36000" bIns="230400" numCol="1" spcCol="0" rtlCol="0" fromWordArt="0" anchor="ctr" anchorCtr="0" forceAA="0" compatLnSpc="1">
            <a:prstTxWarp prst="textNoShape">
              <a:avLst/>
            </a:prstTxWarp>
            <a:noAutofit/>
          </a:bodyP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685800">
              <a:spcBef>
                <a:spcPts val="600"/>
              </a:spcBef>
            </a:pPr>
            <a:r>
              <a:rPr lang="de-DE" sz="800">
                <a:solidFill>
                  <a:prstClr val="white"/>
                </a:solidFill>
                <a:latin typeface="Calibri" panose="020F0502020204030204"/>
              </a:rPr>
              <a:t>PRODUCT OWNER</a:t>
            </a:r>
            <a:endParaRPr lang="de-DE" sz="1050" b="1">
              <a:solidFill>
                <a:prstClr val="white"/>
              </a:solidFill>
              <a:latin typeface="Calibri" panose="020F0502020204030204"/>
            </a:endParaRPr>
          </a:p>
        </p:txBody>
      </p:sp>
      <p:sp>
        <p:nvSpPr>
          <p:cNvPr id="19" name="Rechteck: abgerundete Ecken 18">
            <a:extLst>
              <a:ext uri="{FF2B5EF4-FFF2-40B4-BE49-F238E27FC236}">
                <a16:creationId xmlns:a16="http://schemas.microsoft.com/office/drawing/2014/main" id="{1331C7E7-E17E-A8F2-5AA6-02402987B101}"/>
              </a:ext>
            </a:extLst>
          </p:cNvPr>
          <p:cNvSpPr/>
          <p:nvPr/>
        </p:nvSpPr>
        <p:spPr bwMode="gray">
          <a:xfrm rot="16200000">
            <a:off x="1441569" y="3780565"/>
            <a:ext cx="723107" cy="271355"/>
          </a:xfrm>
          <a:prstGeom prst="roundRect">
            <a:avLst/>
          </a:prstGeom>
          <a:solidFill>
            <a:srgbClr val="00875A"/>
          </a:solidFill>
          <a:ln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72000" tIns="201600" rIns="72000" bIns="230400" numCol="1" spcCol="0" rtlCol="0" fromWordArt="0" anchor="ctr" anchorCtr="0" forceAA="0" compatLnSpc="1">
            <a:prstTxWarp prst="textNoShape">
              <a:avLst/>
            </a:prstTxWarp>
            <a:noAutofit/>
          </a:bodyP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685800">
              <a:spcBef>
                <a:spcPts val="600"/>
              </a:spcBef>
            </a:pPr>
            <a:r>
              <a:rPr lang="de-DE" sz="800" dirty="0">
                <a:solidFill>
                  <a:prstClr val="white"/>
                </a:solidFill>
                <a:latin typeface="Calibri" panose="020F0502020204030204"/>
              </a:rPr>
              <a:t>DEV-TEAM</a:t>
            </a:r>
            <a:endParaRPr lang="de-DE" sz="1050" b="1" dirty="0">
              <a:solidFill>
                <a:prstClr val="white"/>
              </a:solidFill>
              <a:latin typeface="Calibri" panose="020F0502020204030204"/>
            </a:endParaRPr>
          </a:p>
        </p:txBody>
      </p:sp>
      <p:sp>
        <p:nvSpPr>
          <p:cNvPr id="20" name="Rechteck: abgerundete Ecken 19">
            <a:extLst>
              <a:ext uri="{FF2B5EF4-FFF2-40B4-BE49-F238E27FC236}">
                <a16:creationId xmlns:a16="http://schemas.microsoft.com/office/drawing/2014/main" id="{F3EA57D0-0AAD-7D75-7613-69EB3427B1AE}"/>
              </a:ext>
            </a:extLst>
          </p:cNvPr>
          <p:cNvSpPr/>
          <p:nvPr/>
        </p:nvSpPr>
        <p:spPr bwMode="gray">
          <a:xfrm>
            <a:off x="7635566" y="3319489"/>
            <a:ext cx="895845" cy="926555"/>
          </a:xfrm>
          <a:prstGeom prst="roundRect">
            <a:avLst/>
          </a:prstGeom>
          <a:solidFill>
            <a:srgbClr val="D27300"/>
          </a:solidFill>
          <a:ln cap="sq">
            <a:noFill/>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201600" rIns="0" bIns="230400" numCol="1" spcCol="0" rtlCol="0" fromWordArt="0" anchor="ctr" anchorCtr="0" forceAA="0" compatLnSpc="1">
            <a:prstTxWarp prst="textNoShape">
              <a:avLst/>
            </a:prstTxWarp>
            <a:noAutofit/>
          </a:bodyP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defTabSz="685800">
              <a:tabLst>
                <a:tab pos="0" algn="l"/>
              </a:tabLst>
            </a:pPr>
            <a:r>
              <a:rPr lang="de-DE" sz="750" dirty="0" err="1">
                <a:solidFill>
                  <a:prstClr val="white"/>
                </a:solidFill>
                <a:latin typeface="Calibri" panose="020F0502020204030204"/>
              </a:rPr>
              <a:t>Scrum</a:t>
            </a:r>
            <a:r>
              <a:rPr lang="de-DE" sz="750" dirty="0">
                <a:solidFill>
                  <a:prstClr val="white"/>
                </a:solidFill>
                <a:latin typeface="Calibri" panose="020F0502020204030204"/>
              </a:rPr>
              <a:t> Master/</a:t>
            </a:r>
            <a:br>
              <a:rPr lang="de-DE" sz="750" dirty="0">
                <a:solidFill>
                  <a:prstClr val="white"/>
                </a:solidFill>
                <a:latin typeface="Calibri" panose="020F0502020204030204"/>
              </a:rPr>
            </a:br>
            <a:r>
              <a:rPr lang="de-DE" sz="750" dirty="0">
                <a:solidFill>
                  <a:prstClr val="white"/>
                </a:solidFill>
                <a:latin typeface="Calibri" panose="020F0502020204030204"/>
              </a:rPr>
              <a:t>Agile Coach: </a:t>
            </a:r>
          </a:p>
          <a:p>
            <a:pPr defTabSz="685800">
              <a:tabLst>
                <a:tab pos="0" algn="l"/>
              </a:tabLst>
            </a:pPr>
            <a:r>
              <a:rPr lang="de-DE" sz="750" b="1" dirty="0">
                <a:solidFill>
                  <a:prstClr val="white"/>
                </a:solidFill>
                <a:latin typeface="Calibri" panose="020F0502020204030204"/>
              </a:rPr>
              <a:t>Sabine Schmidt</a:t>
            </a:r>
            <a:br>
              <a:rPr lang="de-DE" sz="750" b="1" dirty="0">
                <a:solidFill>
                  <a:prstClr val="white"/>
                </a:solidFill>
                <a:latin typeface="Calibri" panose="020F0502020204030204"/>
              </a:rPr>
            </a:br>
            <a:r>
              <a:rPr lang="de-DE" sz="750" b="1" dirty="0">
                <a:solidFill>
                  <a:prstClr val="white"/>
                </a:solidFill>
                <a:latin typeface="Calibri" panose="020F0502020204030204"/>
              </a:rPr>
              <a:t>Stephan Wöbbeking</a:t>
            </a:r>
            <a:endParaRPr lang="de-DE" sz="675" b="1" dirty="0">
              <a:solidFill>
                <a:prstClr val="white"/>
              </a:solidFill>
              <a:latin typeface="Calibri" panose="020F0502020204030204"/>
            </a:endParaRPr>
          </a:p>
        </p:txBody>
      </p:sp>
      <p:sp>
        <p:nvSpPr>
          <p:cNvPr id="21" name="Rechteck 20">
            <a:extLst>
              <a:ext uri="{FF2B5EF4-FFF2-40B4-BE49-F238E27FC236}">
                <a16:creationId xmlns:a16="http://schemas.microsoft.com/office/drawing/2014/main" id="{CC505182-1091-C083-1C8B-C871C2E51D02}"/>
              </a:ext>
            </a:extLst>
          </p:cNvPr>
          <p:cNvSpPr/>
          <p:nvPr/>
        </p:nvSpPr>
        <p:spPr bwMode="gray">
          <a:xfrm>
            <a:off x="4111812" y="2349947"/>
            <a:ext cx="1081829" cy="1932950"/>
          </a:xfrm>
          <a:prstGeom prst="rect">
            <a:avLst/>
          </a:prstGeom>
          <a:solidFill>
            <a:srgbClr val="92D050"/>
          </a:solidFill>
          <a:ln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72000" tIns="72000" rIns="72000" bIns="230400" numCol="1" spcCol="0" rtlCol="0" fromWordArt="0" anchor="t" anchorCtr="0" forceAA="0" compatLnSpc="1">
            <a:prstTxWarp prst="textNoShape">
              <a:avLst/>
            </a:prstTxWarp>
            <a:noAutofit/>
          </a:bodyP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685800">
              <a:spcBef>
                <a:spcPts val="600"/>
              </a:spcBef>
            </a:pPr>
            <a:r>
              <a:rPr lang="de-DE" sz="1050" dirty="0">
                <a:solidFill>
                  <a:prstClr val="white"/>
                </a:solidFill>
                <a:latin typeface="Calibri" panose="020F0502020204030204"/>
              </a:rPr>
              <a:t>Test SQUAD</a:t>
            </a:r>
          </a:p>
        </p:txBody>
      </p:sp>
      <p:sp>
        <p:nvSpPr>
          <p:cNvPr id="22" name="Rechteck: abgerundete Ecken 21">
            <a:extLst>
              <a:ext uri="{FF2B5EF4-FFF2-40B4-BE49-F238E27FC236}">
                <a16:creationId xmlns:a16="http://schemas.microsoft.com/office/drawing/2014/main" id="{EA7F13F3-EE30-2A81-5B1B-1CCE70238969}"/>
              </a:ext>
            </a:extLst>
          </p:cNvPr>
          <p:cNvSpPr/>
          <p:nvPr/>
        </p:nvSpPr>
        <p:spPr bwMode="gray">
          <a:xfrm>
            <a:off x="4210184" y="2848954"/>
            <a:ext cx="913554" cy="584960"/>
          </a:xfrm>
          <a:prstGeom prst="roundRect">
            <a:avLst/>
          </a:prstGeom>
          <a:solidFill>
            <a:srgbClr val="00875A"/>
          </a:solidFill>
          <a:ln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72000" tIns="201600" rIns="36000" bIns="230400" numCol="1" spcCol="0" rtlCol="0" fromWordArt="0" anchor="ctr" anchorCtr="0" forceAA="0" compatLnSpc="1">
            <a:prstTxWarp prst="textNoShape">
              <a:avLst/>
            </a:prstTxWarp>
            <a:noAutofit/>
          </a:bodyP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685800">
              <a:spcBef>
                <a:spcPts val="600"/>
              </a:spcBef>
            </a:pPr>
            <a:r>
              <a:rPr lang="de-DE" sz="900" b="1" dirty="0">
                <a:solidFill>
                  <a:prstClr val="white"/>
                </a:solidFill>
                <a:latin typeface="Calibri" panose="020F0502020204030204"/>
              </a:rPr>
              <a:t>Julian Flor/Henning Schlüter, Nina Wirtz (DRW-V)</a:t>
            </a:r>
            <a:endParaRPr lang="de-DE" sz="1050" b="1" dirty="0">
              <a:solidFill>
                <a:prstClr val="white"/>
              </a:solidFill>
              <a:latin typeface="Calibri" panose="020F0502020204030204"/>
            </a:endParaRPr>
          </a:p>
        </p:txBody>
      </p:sp>
      <p:sp>
        <p:nvSpPr>
          <p:cNvPr id="23" name="Rechteck: abgerundete Ecken 22">
            <a:extLst>
              <a:ext uri="{FF2B5EF4-FFF2-40B4-BE49-F238E27FC236}">
                <a16:creationId xmlns:a16="http://schemas.microsoft.com/office/drawing/2014/main" id="{8E051E63-8F5C-3EF4-1011-560CE378105A}"/>
              </a:ext>
            </a:extLst>
          </p:cNvPr>
          <p:cNvSpPr/>
          <p:nvPr/>
        </p:nvSpPr>
        <p:spPr bwMode="gray">
          <a:xfrm>
            <a:off x="4207047" y="3508496"/>
            <a:ext cx="913554" cy="746103"/>
          </a:xfrm>
          <a:prstGeom prst="roundRect">
            <a:avLst>
              <a:gd name="adj" fmla="val 7273"/>
            </a:avLst>
          </a:prstGeom>
          <a:solidFill>
            <a:srgbClr val="00875A"/>
          </a:solidFill>
          <a:ln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72000" rIns="0" bIns="72000" numCol="1" spcCol="0" rtlCol="0" fromWordArt="0" anchor="ctr" anchorCtr="0" forceAA="0" compatLnSpc="1">
            <a:prstTxWarp prst="textNoShape">
              <a:avLst/>
            </a:prstTxWarp>
            <a:noAutofit/>
          </a:bodyP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685800"/>
            <a:r>
              <a:rPr lang="de-DE" sz="825" dirty="0">
                <a:solidFill>
                  <a:prstClr val="white"/>
                </a:solidFill>
                <a:latin typeface="Calibri" panose="020F0502020204030204"/>
              </a:rPr>
              <a:t>Zusammengesetzt aus:</a:t>
            </a:r>
          </a:p>
          <a:p>
            <a:pPr algn="ctr" defTabSz="685800"/>
            <a:r>
              <a:rPr lang="de-DE" sz="825" dirty="0">
                <a:solidFill>
                  <a:prstClr val="white"/>
                </a:solidFill>
                <a:latin typeface="Calibri" panose="020F0502020204030204"/>
              </a:rPr>
              <a:t>Fachbereich</a:t>
            </a:r>
          </a:p>
          <a:p>
            <a:pPr algn="ctr" defTabSz="685800"/>
            <a:r>
              <a:rPr lang="de-DE" sz="825" dirty="0">
                <a:solidFill>
                  <a:prstClr val="white"/>
                </a:solidFill>
                <a:latin typeface="Calibri" panose="020F0502020204030204"/>
              </a:rPr>
              <a:t>Kosice</a:t>
            </a:r>
          </a:p>
        </p:txBody>
      </p:sp>
      <p:sp>
        <p:nvSpPr>
          <p:cNvPr id="24" name="Rechteck 23">
            <a:extLst>
              <a:ext uri="{FF2B5EF4-FFF2-40B4-BE49-F238E27FC236}">
                <a16:creationId xmlns:a16="http://schemas.microsoft.com/office/drawing/2014/main" id="{CCB85A53-8CCC-98F7-CE95-2ACE3613292C}"/>
              </a:ext>
            </a:extLst>
          </p:cNvPr>
          <p:cNvSpPr/>
          <p:nvPr/>
        </p:nvSpPr>
        <p:spPr bwMode="gray">
          <a:xfrm>
            <a:off x="452645" y="1883632"/>
            <a:ext cx="938907" cy="2715065"/>
          </a:xfrm>
          <a:prstGeom prst="rect">
            <a:avLst/>
          </a:prstGeom>
          <a:solidFill>
            <a:srgbClr val="F59B0A"/>
          </a:solidFill>
          <a:ln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16000" tIns="201600" rIns="180000" bIns="230400" numCol="1" spcCol="0" rtlCol="0" fromWordArt="0" anchor="t" anchorCtr="0" forceAA="0" compatLnSpc="1">
            <a:prstTxWarp prst="textNoShape">
              <a:avLst/>
            </a:prstTxWarp>
            <a:noAutofit/>
          </a:bodyP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r" defTabSz="685800">
              <a:spcBef>
                <a:spcPts val="600"/>
              </a:spcBef>
            </a:pPr>
            <a:br>
              <a:rPr lang="de-DE" sz="1200" b="1">
                <a:solidFill>
                  <a:prstClr val="white"/>
                </a:solidFill>
                <a:latin typeface="Calibri" panose="020F0502020204030204"/>
              </a:rPr>
            </a:br>
            <a:endParaRPr lang="de-DE" sz="1200" b="1">
              <a:solidFill>
                <a:prstClr val="white"/>
              </a:solidFill>
              <a:latin typeface="Calibri" panose="020F0502020204030204"/>
            </a:endParaRPr>
          </a:p>
          <a:p>
            <a:pPr algn="r" defTabSz="685800">
              <a:spcBef>
                <a:spcPts val="600"/>
              </a:spcBef>
            </a:pPr>
            <a:endParaRPr lang="de-DE" sz="1200" b="1">
              <a:solidFill>
                <a:prstClr val="white"/>
              </a:solidFill>
              <a:latin typeface="Calibri" panose="020F0502020204030204"/>
            </a:endParaRPr>
          </a:p>
        </p:txBody>
      </p:sp>
      <p:sp>
        <p:nvSpPr>
          <p:cNvPr id="25" name="Rechteck: abgerundete Ecken 24">
            <a:extLst>
              <a:ext uri="{FF2B5EF4-FFF2-40B4-BE49-F238E27FC236}">
                <a16:creationId xmlns:a16="http://schemas.microsoft.com/office/drawing/2014/main" id="{09B833C3-77A0-6200-2666-F0CEEB90DE24}"/>
              </a:ext>
            </a:extLst>
          </p:cNvPr>
          <p:cNvSpPr/>
          <p:nvPr/>
        </p:nvSpPr>
        <p:spPr bwMode="gray">
          <a:xfrm>
            <a:off x="451186" y="1882904"/>
            <a:ext cx="889229" cy="224417"/>
          </a:xfrm>
          <a:prstGeom prst="roundRect">
            <a:avLst/>
          </a:prstGeom>
          <a:solidFill>
            <a:srgbClr val="F59B0A"/>
          </a:solidFill>
          <a:ln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180000" bIns="0" numCol="1" spcCol="0" rtlCol="0" fromWordArt="0" anchor="t" anchorCtr="0" forceAA="0" compatLnSpc="1">
            <a:prstTxWarp prst="textNoShape">
              <a:avLst/>
            </a:prstTxWarp>
            <a:noAutofit/>
          </a:bodyP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defTabSz="685800"/>
            <a:r>
              <a:rPr lang="de-DE" sz="1200" b="1">
                <a:solidFill>
                  <a:prstClr val="white"/>
                </a:solidFill>
                <a:latin typeface="Calibri" panose="020F0502020204030204"/>
              </a:rPr>
              <a:t>SOLUTION </a:t>
            </a:r>
            <a:r>
              <a:rPr lang="de-DE" sz="1200" b="1" err="1">
                <a:solidFill>
                  <a:prstClr val="white"/>
                </a:solidFill>
                <a:latin typeface="Calibri" panose="020F0502020204030204"/>
              </a:rPr>
              <a:t>eKuSS</a:t>
            </a:r>
            <a:endParaRPr lang="de-DE" sz="1200" b="1">
              <a:solidFill>
                <a:prstClr val="white"/>
              </a:solidFill>
              <a:latin typeface="Calibri" panose="020F0502020204030204"/>
            </a:endParaRPr>
          </a:p>
        </p:txBody>
      </p:sp>
      <p:sp>
        <p:nvSpPr>
          <p:cNvPr id="26" name="Rechteck 25">
            <a:extLst>
              <a:ext uri="{FF2B5EF4-FFF2-40B4-BE49-F238E27FC236}">
                <a16:creationId xmlns:a16="http://schemas.microsoft.com/office/drawing/2014/main" id="{FE497A15-EF7D-B522-F805-79BBFD0E4638}"/>
              </a:ext>
            </a:extLst>
          </p:cNvPr>
          <p:cNvSpPr/>
          <p:nvPr/>
        </p:nvSpPr>
        <p:spPr bwMode="gray">
          <a:xfrm>
            <a:off x="1970616" y="2093145"/>
            <a:ext cx="4368951" cy="230665"/>
          </a:xfrm>
          <a:prstGeom prst="rect">
            <a:avLst/>
          </a:prstGeom>
          <a:solidFill>
            <a:schemeClr val="accent4">
              <a:lumMod val="60000"/>
              <a:lumOff val="40000"/>
            </a:schemeClr>
          </a:solidFill>
          <a:ln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72000" tIns="72000" rIns="72000" bIns="230400" numCol="1" spcCol="0" rtlCol="0" fromWordArt="0" anchor="t" anchorCtr="0" forceAA="0" compatLnSpc="1">
            <a:prstTxWarp prst="textNoShape">
              <a:avLst/>
            </a:prstTxWarp>
            <a:noAutofit/>
          </a:bodyP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685800">
              <a:spcBef>
                <a:spcPts val="600"/>
              </a:spcBef>
            </a:pPr>
            <a:r>
              <a:rPr lang="de-DE" sz="788" b="1" dirty="0">
                <a:solidFill>
                  <a:prstClr val="white"/>
                </a:solidFill>
                <a:latin typeface="Calibri" panose="020F0502020204030204"/>
              </a:rPr>
              <a:t>Chief </a:t>
            </a:r>
            <a:r>
              <a:rPr lang="de-DE" sz="788" b="1" dirty="0" err="1">
                <a:solidFill>
                  <a:prstClr val="white"/>
                </a:solidFill>
                <a:latin typeface="Calibri" panose="020F0502020204030204"/>
              </a:rPr>
              <a:t>Product</a:t>
            </a:r>
            <a:r>
              <a:rPr lang="de-DE" sz="788" b="1" dirty="0">
                <a:solidFill>
                  <a:prstClr val="white"/>
                </a:solidFill>
                <a:latin typeface="Calibri" panose="020F0502020204030204"/>
              </a:rPr>
              <a:t> </a:t>
            </a:r>
            <a:r>
              <a:rPr lang="de-DE" sz="788" b="1" dirty="0" err="1">
                <a:solidFill>
                  <a:prstClr val="white"/>
                </a:solidFill>
                <a:latin typeface="Calibri" panose="020F0502020204030204"/>
              </a:rPr>
              <a:t>Owner</a:t>
            </a:r>
            <a:r>
              <a:rPr lang="de-DE" sz="788" b="1" dirty="0">
                <a:solidFill>
                  <a:prstClr val="white"/>
                </a:solidFill>
                <a:latin typeface="Calibri" panose="020F0502020204030204"/>
              </a:rPr>
              <a:t>-Team : Julia Bornefeld </a:t>
            </a:r>
            <a:r>
              <a:rPr lang="de-DE" sz="788" b="1" dirty="0" err="1">
                <a:solidFill>
                  <a:prstClr val="white"/>
                </a:solidFill>
                <a:latin typeface="Calibri" panose="020F0502020204030204"/>
              </a:rPr>
              <a:t>Ettmann</a:t>
            </a:r>
            <a:r>
              <a:rPr lang="de-DE" sz="788" b="1" dirty="0">
                <a:solidFill>
                  <a:prstClr val="white"/>
                </a:solidFill>
                <a:latin typeface="Calibri" panose="020F0502020204030204"/>
              </a:rPr>
              <a:t> /Jörg Letmathe/Stefan Lückmann</a:t>
            </a:r>
          </a:p>
        </p:txBody>
      </p:sp>
      <p:sp>
        <p:nvSpPr>
          <p:cNvPr id="27" name="Rechteck 26">
            <a:extLst>
              <a:ext uri="{FF2B5EF4-FFF2-40B4-BE49-F238E27FC236}">
                <a16:creationId xmlns:a16="http://schemas.microsoft.com/office/drawing/2014/main" id="{BC3CE117-64B2-334B-DE08-F13B1C56473D}"/>
              </a:ext>
            </a:extLst>
          </p:cNvPr>
          <p:cNvSpPr/>
          <p:nvPr/>
        </p:nvSpPr>
        <p:spPr bwMode="gray">
          <a:xfrm>
            <a:off x="5257738" y="2354344"/>
            <a:ext cx="1081829" cy="1936571"/>
          </a:xfrm>
          <a:prstGeom prst="rect">
            <a:avLst/>
          </a:prstGeom>
          <a:solidFill>
            <a:srgbClr val="92D050"/>
          </a:solidFill>
          <a:ln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72000" tIns="72000" rIns="72000" bIns="230400" numCol="1" spcCol="0" rtlCol="0" fromWordArt="0" anchor="t" anchorCtr="0" forceAA="0" compatLnSpc="1">
            <a:prstTxWarp prst="textNoShape">
              <a:avLst/>
            </a:prstTxWarp>
            <a:noAutofit/>
          </a:bodyP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685800">
              <a:spcBef>
                <a:spcPts val="600"/>
              </a:spcBef>
            </a:pPr>
            <a:r>
              <a:rPr lang="de-DE" sz="1050" dirty="0">
                <a:solidFill>
                  <a:prstClr val="white"/>
                </a:solidFill>
                <a:latin typeface="Calibri" panose="020F0502020204030204"/>
              </a:rPr>
              <a:t>Admin SQUAD </a:t>
            </a:r>
            <a:br>
              <a:rPr lang="de-DE" sz="1050" dirty="0">
                <a:solidFill>
                  <a:prstClr val="white"/>
                </a:solidFill>
                <a:latin typeface="Calibri" panose="020F0502020204030204"/>
              </a:rPr>
            </a:br>
            <a:endParaRPr lang="de-DE" sz="1050" dirty="0">
              <a:solidFill>
                <a:prstClr val="white"/>
              </a:solidFill>
              <a:latin typeface="Calibri" panose="020F0502020204030204"/>
            </a:endParaRPr>
          </a:p>
        </p:txBody>
      </p:sp>
      <p:sp>
        <p:nvSpPr>
          <p:cNvPr id="28" name="Rechteck: abgerundete Ecken 27">
            <a:extLst>
              <a:ext uri="{FF2B5EF4-FFF2-40B4-BE49-F238E27FC236}">
                <a16:creationId xmlns:a16="http://schemas.microsoft.com/office/drawing/2014/main" id="{0BC342C2-350F-2873-41AB-22084C0E1C68}"/>
              </a:ext>
            </a:extLst>
          </p:cNvPr>
          <p:cNvSpPr/>
          <p:nvPr/>
        </p:nvSpPr>
        <p:spPr bwMode="gray">
          <a:xfrm>
            <a:off x="5356111" y="2856973"/>
            <a:ext cx="913554" cy="584960"/>
          </a:xfrm>
          <a:prstGeom prst="roundRect">
            <a:avLst/>
          </a:prstGeom>
          <a:solidFill>
            <a:srgbClr val="00875A"/>
          </a:solidFill>
          <a:ln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72000" tIns="201600" rIns="36000" bIns="230400" numCol="1" spcCol="0" rtlCol="0" fromWordArt="0" anchor="ctr" anchorCtr="0" forceAA="0" compatLnSpc="1">
            <a:prstTxWarp prst="textNoShape">
              <a:avLst/>
            </a:prstTxWarp>
            <a:noAutofit/>
          </a:bodyP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685800">
              <a:spcBef>
                <a:spcPts val="600"/>
              </a:spcBef>
            </a:pPr>
            <a:r>
              <a:rPr lang="de-DE" sz="900" b="1" dirty="0">
                <a:solidFill>
                  <a:prstClr val="white"/>
                </a:solidFill>
                <a:latin typeface="Calibri" panose="020F0502020204030204"/>
              </a:rPr>
              <a:t>Rolf Schneider/</a:t>
            </a:r>
            <a:br>
              <a:rPr lang="de-DE" sz="900" b="1" dirty="0">
                <a:solidFill>
                  <a:prstClr val="white"/>
                </a:solidFill>
                <a:latin typeface="Calibri" panose="020F0502020204030204"/>
              </a:rPr>
            </a:br>
            <a:r>
              <a:rPr lang="de-DE" sz="900" b="1" dirty="0">
                <a:solidFill>
                  <a:prstClr val="white"/>
                </a:solidFill>
                <a:latin typeface="Calibri" panose="020F0502020204030204"/>
              </a:rPr>
              <a:t>Christian Fietz (DRW-V/-E)</a:t>
            </a:r>
            <a:endParaRPr lang="de-DE" sz="1050" b="1" dirty="0">
              <a:solidFill>
                <a:prstClr val="white"/>
              </a:solidFill>
              <a:latin typeface="Calibri" panose="020F0502020204030204"/>
            </a:endParaRPr>
          </a:p>
        </p:txBody>
      </p:sp>
      <p:sp>
        <p:nvSpPr>
          <p:cNvPr id="29" name="Rechteck: abgerundete Ecken 28">
            <a:extLst>
              <a:ext uri="{FF2B5EF4-FFF2-40B4-BE49-F238E27FC236}">
                <a16:creationId xmlns:a16="http://schemas.microsoft.com/office/drawing/2014/main" id="{97F368AE-2EB4-ED9E-8394-DE9F58911E31}"/>
              </a:ext>
            </a:extLst>
          </p:cNvPr>
          <p:cNvSpPr/>
          <p:nvPr/>
        </p:nvSpPr>
        <p:spPr bwMode="gray">
          <a:xfrm>
            <a:off x="5352974" y="3516514"/>
            <a:ext cx="913554" cy="746103"/>
          </a:xfrm>
          <a:prstGeom prst="roundRect">
            <a:avLst>
              <a:gd name="adj" fmla="val 7273"/>
            </a:avLst>
          </a:prstGeom>
          <a:solidFill>
            <a:srgbClr val="00875A"/>
          </a:solidFill>
          <a:ln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72000" rIns="0" bIns="72000" numCol="1" spcCol="0" rtlCol="0" fromWordArt="0" anchor="ctr" anchorCtr="0" forceAA="0" compatLnSpc="1">
            <a:prstTxWarp prst="textNoShape">
              <a:avLst/>
            </a:prstTxWarp>
            <a:noAutofit/>
          </a:bodyP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685800"/>
            <a:r>
              <a:rPr lang="de-DE" sz="825" dirty="0">
                <a:solidFill>
                  <a:prstClr val="white"/>
                </a:solidFill>
                <a:latin typeface="Calibri" panose="020F0502020204030204"/>
              </a:rPr>
              <a:t>Zusammengesetzt aus:</a:t>
            </a:r>
          </a:p>
          <a:p>
            <a:pPr algn="ctr" defTabSz="685800"/>
            <a:r>
              <a:rPr lang="de-DE" sz="825" dirty="0">
                <a:solidFill>
                  <a:prstClr val="white"/>
                </a:solidFill>
                <a:latin typeface="Calibri" panose="020F0502020204030204"/>
              </a:rPr>
              <a:t>Fachbereich</a:t>
            </a:r>
          </a:p>
          <a:p>
            <a:pPr algn="ctr" defTabSz="685800"/>
            <a:r>
              <a:rPr lang="de-DE" sz="825" dirty="0">
                <a:solidFill>
                  <a:prstClr val="white"/>
                </a:solidFill>
                <a:latin typeface="Calibri" panose="020F0502020204030204"/>
              </a:rPr>
              <a:t>Betrieb</a:t>
            </a:r>
          </a:p>
        </p:txBody>
      </p:sp>
      <p:sp>
        <p:nvSpPr>
          <p:cNvPr id="30" name="Rechteck 29">
            <a:extLst>
              <a:ext uri="{FF2B5EF4-FFF2-40B4-BE49-F238E27FC236}">
                <a16:creationId xmlns:a16="http://schemas.microsoft.com/office/drawing/2014/main" id="{7DFE1401-5E58-EE85-27CB-E0F3AB248E19}"/>
              </a:ext>
            </a:extLst>
          </p:cNvPr>
          <p:cNvSpPr/>
          <p:nvPr/>
        </p:nvSpPr>
        <p:spPr bwMode="gray">
          <a:xfrm>
            <a:off x="6375640" y="2349947"/>
            <a:ext cx="1081829" cy="1927816"/>
          </a:xfrm>
          <a:prstGeom prst="rect">
            <a:avLst/>
          </a:prstGeom>
          <a:solidFill>
            <a:schemeClr val="accent1">
              <a:lumMod val="60000"/>
              <a:lumOff val="40000"/>
            </a:schemeClr>
          </a:solidFill>
          <a:ln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72000" tIns="72000" rIns="72000" bIns="230400" numCol="1" spcCol="0" rtlCol="0" fromWordArt="0" anchor="t" anchorCtr="0" forceAA="0" compatLnSpc="1">
            <a:prstTxWarp prst="textNoShape">
              <a:avLst/>
            </a:prstTxWarp>
            <a:noAutofit/>
          </a:bodyP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685800">
              <a:spcBef>
                <a:spcPts val="600"/>
              </a:spcBef>
            </a:pPr>
            <a:r>
              <a:rPr lang="de-DE" sz="1050" dirty="0">
                <a:solidFill>
                  <a:prstClr val="white"/>
                </a:solidFill>
                <a:latin typeface="Calibri" panose="020F0502020204030204"/>
              </a:rPr>
              <a:t>Betrieb SQUAD</a:t>
            </a:r>
          </a:p>
        </p:txBody>
      </p:sp>
      <p:sp>
        <p:nvSpPr>
          <p:cNvPr id="31" name="Rechteck: abgerundete Ecken 30">
            <a:extLst>
              <a:ext uri="{FF2B5EF4-FFF2-40B4-BE49-F238E27FC236}">
                <a16:creationId xmlns:a16="http://schemas.microsoft.com/office/drawing/2014/main" id="{7DDB12C0-9558-A86B-2620-E73B510A55C2}"/>
              </a:ext>
            </a:extLst>
          </p:cNvPr>
          <p:cNvSpPr/>
          <p:nvPr/>
        </p:nvSpPr>
        <p:spPr bwMode="gray">
          <a:xfrm>
            <a:off x="6467612" y="2866862"/>
            <a:ext cx="913554" cy="584960"/>
          </a:xfrm>
          <a:prstGeom prst="roundRect">
            <a:avLst/>
          </a:prstGeom>
          <a:solidFill>
            <a:srgbClr val="00875A"/>
          </a:solidFill>
          <a:ln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72000" tIns="201600" rIns="36000" bIns="230400" numCol="1" spcCol="0" rtlCol="0" fromWordArt="0" anchor="ctr" anchorCtr="0" forceAA="0" compatLnSpc="1">
            <a:prstTxWarp prst="textNoShape">
              <a:avLst/>
            </a:prstTxWarp>
            <a:noAutofit/>
          </a:bodyP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685800">
              <a:spcBef>
                <a:spcPts val="600"/>
              </a:spcBef>
            </a:pPr>
            <a:r>
              <a:rPr lang="de-DE" sz="900" b="1" dirty="0">
                <a:solidFill>
                  <a:prstClr val="white"/>
                </a:solidFill>
                <a:latin typeface="Calibri" panose="020F0502020204030204"/>
              </a:rPr>
              <a:t>N.N.(DRW-E)</a:t>
            </a:r>
          </a:p>
        </p:txBody>
      </p:sp>
      <p:sp>
        <p:nvSpPr>
          <p:cNvPr id="32" name="Rechteck: abgerundete Ecken 31">
            <a:extLst>
              <a:ext uri="{FF2B5EF4-FFF2-40B4-BE49-F238E27FC236}">
                <a16:creationId xmlns:a16="http://schemas.microsoft.com/office/drawing/2014/main" id="{ED33D778-CC8C-8DB3-B24B-1F0C88ACCF7B}"/>
              </a:ext>
            </a:extLst>
          </p:cNvPr>
          <p:cNvSpPr/>
          <p:nvPr/>
        </p:nvSpPr>
        <p:spPr bwMode="gray">
          <a:xfrm>
            <a:off x="6459777" y="3508496"/>
            <a:ext cx="913554" cy="746103"/>
          </a:xfrm>
          <a:prstGeom prst="roundRect">
            <a:avLst>
              <a:gd name="adj" fmla="val 7273"/>
            </a:avLst>
          </a:prstGeom>
          <a:solidFill>
            <a:srgbClr val="00875A"/>
          </a:solidFill>
          <a:ln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72000" rIns="0" bIns="72000" numCol="1" spcCol="0" rtlCol="0" fromWordArt="0" anchor="ctr" anchorCtr="0" forceAA="0" compatLnSpc="1">
            <a:prstTxWarp prst="textNoShape">
              <a:avLst/>
            </a:prstTxWarp>
            <a:noAutofit/>
          </a:bodyP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685800"/>
            <a:r>
              <a:rPr lang="de-DE" sz="825" dirty="0">
                <a:solidFill>
                  <a:prstClr val="white"/>
                </a:solidFill>
                <a:latin typeface="Calibri" panose="020F0502020204030204"/>
              </a:rPr>
              <a:t>Zusammengesetzt aus:</a:t>
            </a:r>
          </a:p>
          <a:p>
            <a:pPr algn="ctr" defTabSz="685800"/>
            <a:r>
              <a:rPr lang="de-DE" sz="825" dirty="0">
                <a:solidFill>
                  <a:prstClr val="white"/>
                </a:solidFill>
                <a:latin typeface="Calibri" panose="020F0502020204030204"/>
              </a:rPr>
              <a:t>Entwickler</a:t>
            </a:r>
          </a:p>
          <a:p>
            <a:pPr algn="ctr" defTabSz="685800"/>
            <a:r>
              <a:rPr lang="de-DE" sz="825" dirty="0">
                <a:solidFill>
                  <a:prstClr val="white"/>
                </a:solidFill>
                <a:latin typeface="Calibri" panose="020F0502020204030204"/>
              </a:rPr>
              <a:t>Betrieb</a:t>
            </a:r>
          </a:p>
        </p:txBody>
      </p:sp>
      <p:sp>
        <p:nvSpPr>
          <p:cNvPr id="34" name="Rechteck: abgerundete Ecken 33">
            <a:extLst>
              <a:ext uri="{FF2B5EF4-FFF2-40B4-BE49-F238E27FC236}">
                <a16:creationId xmlns:a16="http://schemas.microsoft.com/office/drawing/2014/main" id="{909CA3A9-5AC0-F44B-F1E6-38237F724779}"/>
              </a:ext>
            </a:extLst>
          </p:cNvPr>
          <p:cNvSpPr/>
          <p:nvPr/>
        </p:nvSpPr>
        <p:spPr bwMode="gray">
          <a:xfrm>
            <a:off x="3088465" y="3499934"/>
            <a:ext cx="913554" cy="746111"/>
          </a:xfrm>
          <a:prstGeom prst="roundRect">
            <a:avLst>
              <a:gd name="adj" fmla="val 7273"/>
            </a:avLst>
          </a:prstGeom>
          <a:solidFill>
            <a:srgbClr val="00875A"/>
          </a:solidFill>
          <a:ln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72000" rIns="0" bIns="72000" numCol="1" spcCol="0" rtlCol="0" fromWordArt="0" anchor="ctr" anchorCtr="0" forceAA="0" compatLnSpc="1">
            <a:prstTxWarp prst="textNoShape">
              <a:avLst/>
            </a:prstTxWarp>
            <a:noAutofit/>
          </a:bodyP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685800"/>
            <a:r>
              <a:rPr lang="de-DE" sz="825" dirty="0">
                <a:solidFill>
                  <a:prstClr val="white"/>
                </a:solidFill>
                <a:latin typeface="Calibri" panose="020F0502020204030204"/>
              </a:rPr>
              <a:t>Zusammengesetzt aus:</a:t>
            </a:r>
          </a:p>
          <a:p>
            <a:pPr algn="ctr" defTabSz="685800"/>
            <a:r>
              <a:rPr lang="de-DE" sz="825" dirty="0">
                <a:solidFill>
                  <a:prstClr val="white"/>
                </a:solidFill>
                <a:latin typeface="Calibri" panose="020F0502020204030204"/>
              </a:rPr>
              <a:t>Fachbereich</a:t>
            </a:r>
          </a:p>
          <a:p>
            <a:pPr algn="ctr" defTabSz="685800"/>
            <a:r>
              <a:rPr lang="de-DE" sz="825" dirty="0">
                <a:solidFill>
                  <a:prstClr val="white"/>
                </a:solidFill>
                <a:latin typeface="Calibri" panose="020F0502020204030204"/>
              </a:rPr>
              <a:t>Entwickler</a:t>
            </a:r>
          </a:p>
          <a:p>
            <a:pPr algn="ctr" defTabSz="685800"/>
            <a:endParaRPr lang="de-DE" sz="825" dirty="0">
              <a:solidFill>
                <a:prstClr val="white"/>
              </a:solidFill>
              <a:latin typeface="Calibri" panose="020F0502020204030204"/>
            </a:endParaRPr>
          </a:p>
        </p:txBody>
      </p:sp>
      <p:sp>
        <p:nvSpPr>
          <p:cNvPr id="33" name="Textfeld 32">
            <a:extLst>
              <a:ext uri="{FF2B5EF4-FFF2-40B4-BE49-F238E27FC236}">
                <a16:creationId xmlns:a16="http://schemas.microsoft.com/office/drawing/2014/main" id="{96EB63C8-79BD-DC69-F58E-281E10BCF727}"/>
              </a:ext>
            </a:extLst>
          </p:cNvPr>
          <p:cNvSpPr txBox="1"/>
          <p:nvPr/>
        </p:nvSpPr>
        <p:spPr>
          <a:xfrm>
            <a:off x="2972220" y="4363839"/>
            <a:ext cx="1182871" cy="611706"/>
          </a:xfrm>
          <a:prstGeom prst="rect">
            <a:avLst/>
          </a:prstGeom>
          <a:solidFill>
            <a:schemeClr val="accent1">
              <a:lumMod val="60000"/>
              <a:lumOff val="40000"/>
            </a:schemeClr>
          </a:solidFill>
          <a:effectLst>
            <a:glow rad="101600">
              <a:schemeClr val="accent2">
                <a:satMod val="175000"/>
                <a:alpha val="40000"/>
              </a:schemeClr>
            </a:glow>
          </a:effectLst>
        </p:spPr>
        <p:txBody>
          <a:bodyPr wrap="square" rtlCol="0">
            <a:spAutoFit/>
          </a:bodyPr>
          <a:lstStyle/>
          <a:p>
            <a:pPr defTabSz="685800"/>
            <a:r>
              <a:rPr lang="de-DE" sz="675" dirty="0">
                <a:ln w="0"/>
                <a:solidFill>
                  <a:prstClr val="black"/>
                </a:solidFill>
                <a:effectLst>
                  <a:outerShdw blurRad="38100" dist="25400" dir="5400000" algn="ctr" rotWithShape="0">
                    <a:srgbClr val="6E747A">
                      <a:alpha val="43000"/>
                    </a:srgbClr>
                  </a:outerShdw>
                </a:effectLst>
                <a:latin typeface="Calibri" panose="020F0502020204030204"/>
              </a:rPr>
              <a:t>*POs für die Projekte: </a:t>
            </a:r>
            <a:br>
              <a:rPr lang="de-DE" sz="675" dirty="0">
                <a:ln w="0"/>
                <a:solidFill>
                  <a:prstClr val="black"/>
                </a:solidFill>
                <a:effectLst>
                  <a:outerShdw blurRad="38100" dist="25400" dir="5400000" algn="ctr" rotWithShape="0">
                    <a:srgbClr val="6E747A">
                      <a:alpha val="43000"/>
                    </a:srgbClr>
                  </a:outerShdw>
                </a:effectLst>
                <a:latin typeface="Calibri" panose="020F0502020204030204"/>
              </a:rPr>
            </a:br>
            <a:r>
              <a:rPr lang="de-DE" sz="675" dirty="0">
                <a:ln w="0"/>
                <a:solidFill>
                  <a:prstClr val="black"/>
                </a:solidFill>
                <a:effectLst>
                  <a:outerShdw blurRad="38100" dist="25400" dir="5400000" algn="ctr" rotWithShape="0">
                    <a:srgbClr val="6E747A">
                      <a:alpha val="43000"/>
                    </a:srgbClr>
                  </a:outerShdw>
                </a:effectLst>
                <a:latin typeface="Calibri" panose="020F0502020204030204"/>
              </a:rPr>
              <a:t>SPACE: Julian Flor</a:t>
            </a:r>
            <a:br>
              <a:rPr lang="de-DE" sz="675" dirty="0">
                <a:ln w="0"/>
                <a:solidFill>
                  <a:prstClr val="black"/>
                </a:solidFill>
                <a:effectLst>
                  <a:outerShdw blurRad="38100" dist="25400" dir="5400000" algn="ctr" rotWithShape="0">
                    <a:srgbClr val="6E747A">
                      <a:alpha val="43000"/>
                    </a:srgbClr>
                  </a:outerShdw>
                </a:effectLst>
                <a:latin typeface="Calibri" panose="020F0502020204030204"/>
              </a:rPr>
            </a:br>
            <a:r>
              <a:rPr lang="de-DE" sz="675" dirty="0">
                <a:ln w="0"/>
                <a:solidFill>
                  <a:prstClr val="black"/>
                </a:solidFill>
                <a:effectLst>
                  <a:outerShdw blurRad="38100" dist="25400" dir="5400000" algn="ctr" rotWithShape="0">
                    <a:srgbClr val="6E747A">
                      <a:alpha val="43000"/>
                    </a:srgbClr>
                  </a:outerShdw>
                </a:effectLst>
                <a:latin typeface="Calibri" panose="020F0502020204030204"/>
              </a:rPr>
              <a:t>Redispatch: Christian Fietz</a:t>
            </a:r>
            <a:br>
              <a:rPr lang="de-DE" sz="675" dirty="0">
                <a:ln w="0"/>
                <a:solidFill>
                  <a:prstClr val="black"/>
                </a:solidFill>
                <a:effectLst>
                  <a:outerShdw blurRad="38100" dist="25400" dir="5400000" algn="ctr" rotWithShape="0">
                    <a:srgbClr val="6E747A">
                      <a:alpha val="43000"/>
                    </a:srgbClr>
                  </a:outerShdw>
                </a:effectLst>
                <a:latin typeface="Calibri" panose="020F0502020204030204"/>
              </a:rPr>
            </a:br>
            <a:r>
              <a:rPr lang="de-DE" sz="675" dirty="0" err="1">
                <a:ln w="0"/>
                <a:solidFill>
                  <a:prstClr val="black"/>
                </a:solidFill>
                <a:effectLst>
                  <a:outerShdw blurRad="38100" dist="25400" dir="5400000" algn="ctr" rotWithShape="0">
                    <a:srgbClr val="6E747A">
                      <a:alpha val="43000"/>
                    </a:srgbClr>
                  </a:outerShdw>
                </a:effectLst>
                <a:latin typeface="Calibri" panose="020F0502020204030204"/>
              </a:rPr>
              <a:t>MaStR</a:t>
            </a:r>
            <a:r>
              <a:rPr lang="de-DE" sz="675" dirty="0">
                <a:ln w="0"/>
                <a:solidFill>
                  <a:prstClr val="black"/>
                </a:solidFill>
                <a:effectLst>
                  <a:outerShdw blurRad="38100" dist="25400" dir="5400000" algn="ctr" rotWithShape="0">
                    <a:srgbClr val="6E747A">
                      <a:alpha val="43000"/>
                    </a:srgbClr>
                  </a:outerShdw>
                </a:effectLst>
                <a:latin typeface="Calibri" panose="020F0502020204030204"/>
              </a:rPr>
              <a:t>: Christian Pütz/Christian Fietz</a:t>
            </a:r>
          </a:p>
        </p:txBody>
      </p:sp>
      <p:sp>
        <p:nvSpPr>
          <p:cNvPr id="35" name="Titel 1">
            <a:extLst>
              <a:ext uri="{FF2B5EF4-FFF2-40B4-BE49-F238E27FC236}">
                <a16:creationId xmlns:a16="http://schemas.microsoft.com/office/drawing/2014/main" id="{C082F93D-6524-02DC-1EFA-7027C8F0670F}"/>
              </a:ext>
            </a:extLst>
          </p:cNvPr>
          <p:cNvSpPr txBox="1">
            <a:spLocks/>
          </p:cNvSpPr>
          <p:nvPr/>
        </p:nvSpPr>
        <p:spPr bwMode="gray">
          <a:xfrm>
            <a:off x="1331690" y="194892"/>
            <a:ext cx="6840000" cy="747897"/>
          </a:xfrm>
          <a:prstGeom prst="rect">
            <a:avLst/>
          </a:prstGeom>
        </p:spPr>
        <p:txBody>
          <a:bodyPr vert="horz" wrap="square" lIns="0" tIns="0" rIns="0" bIns="0" rtlCol="0" anchor="t" anchorCtr="0">
            <a:spAutoFit/>
          </a:bodyPr>
          <a:lstStyle>
            <a:lvl1pPr algn="l" defTabSz="914400" rtl="0" eaLnBrk="1" latinLnBrk="0" hangingPunct="1">
              <a:lnSpc>
                <a:spcPct val="90000"/>
              </a:lnSpc>
              <a:spcBef>
                <a:spcPct val="0"/>
              </a:spcBef>
              <a:buNone/>
              <a:defRPr sz="2600" kern="1200">
                <a:solidFill>
                  <a:schemeClr val="tx1"/>
                </a:solidFill>
                <a:latin typeface="+mj-lt"/>
                <a:ea typeface="+mj-ea"/>
                <a:cs typeface="+mj-cs"/>
              </a:defRPr>
            </a:lvl1pPr>
          </a:lstStyle>
          <a:p>
            <a:r>
              <a:rPr lang="de-DE" sz="2800" b="1" dirty="0"/>
              <a:t>TRIBE Struktur DSO-DP</a:t>
            </a:r>
            <a:br>
              <a:rPr lang="de-DE" sz="2800" b="1" dirty="0"/>
            </a:br>
            <a:endParaRPr lang="de-DE" dirty="0"/>
          </a:p>
        </p:txBody>
      </p:sp>
      <p:pic>
        <p:nvPicPr>
          <p:cNvPr id="36" name="Grafik 35">
            <a:extLst>
              <a:ext uri="{FF2B5EF4-FFF2-40B4-BE49-F238E27FC236}">
                <a16:creationId xmlns:a16="http://schemas.microsoft.com/office/drawing/2014/main" id="{69A7C9C7-8BAE-5763-E4B4-3C2CEDBBED53}"/>
              </a:ext>
            </a:extLst>
          </p:cNvPr>
          <p:cNvPicPr>
            <a:picLocks noChangeAspect="1"/>
          </p:cNvPicPr>
          <p:nvPr/>
        </p:nvPicPr>
        <p:blipFill>
          <a:blip r:embed="rId2"/>
          <a:stretch>
            <a:fillRect/>
          </a:stretch>
        </p:blipFill>
        <p:spPr>
          <a:xfrm>
            <a:off x="164448" y="129298"/>
            <a:ext cx="1009834" cy="513623"/>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22601008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A0B25C5-AB20-654C-374F-BC09311EB599}"/>
              </a:ext>
            </a:extLst>
          </p:cNvPr>
          <p:cNvSpPr>
            <a:spLocks noGrp="1"/>
          </p:cNvSpPr>
          <p:nvPr>
            <p:ph type="title"/>
          </p:nvPr>
        </p:nvSpPr>
        <p:spPr>
          <a:xfrm>
            <a:off x="1331690" y="194892"/>
            <a:ext cx="6840000" cy="747897"/>
          </a:xfrm>
        </p:spPr>
        <p:txBody>
          <a:bodyPr/>
          <a:lstStyle/>
          <a:p>
            <a:r>
              <a:rPr lang="de-DE" sz="2800" b="1" dirty="0"/>
              <a:t>Squad-Struktur DSO-DP</a:t>
            </a:r>
            <a:br>
              <a:rPr lang="de-DE" sz="2800" b="1" dirty="0"/>
            </a:br>
            <a:endParaRPr lang="de-DE" dirty="0"/>
          </a:p>
        </p:txBody>
      </p:sp>
      <p:sp>
        <p:nvSpPr>
          <p:cNvPr id="3" name="Fußzeilenplatzhalter 2">
            <a:extLst>
              <a:ext uri="{FF2B5EF4-FFF2-40B4-BE49-F238E27FC236}">
                <a16:creationId xmlns:a16="http://schemas.microsoft.com/office/drawing/2014/main" id="{224F731B-C76A-64A5-5FCD-02B0FC4F11FE}"/>
              </a:ext>
            </a:extLst>
          </p:cNvPr>
          <p:cNvSpPr>
            <a:spLocks noGrp="1"/>
          </p:cNvSpPr>
          <p:nvPr>
            <p:ph type="ftr" sz="quarter" idx="10"/>
          </p:nvPr>
        </p:nvSpPr>
        <p:spPr/>
        <p:txBody>
          <a:bodyPr/>
          <a:lstStyle/>
          <a:p>
            <a:r>
              <a:rPr lang="de-DE" noProof="0" dirty="0"/>
              <a:t>Westnetz GmbH · DSO-DP-Team · Oktober 2023</a:t>
            </a:r>
          </a:p>
        </p:txBody>
      </p:sp>
      <p:sp>
        <p:nvSpPr>
          <p:cNvPr id="4" name="Foliennummernplatzhalter 3">
            <a:extLst>
              <a:ext uri="{FF2B5EF4-FFF2-40B4-BE49-F238E27FC236}">
                <a16:creationId xmlns:a16="http://schemas.microsoft.com/office/drawing/2014/main" id="{80EF0018-01F4-4F98-19FF-729F7E7A16F2}"/>
              </a:ext>
            </a:extLst>
          </p:cNvPr>
          <p:cNvSpPr>
            <a:spLocks noGrp="1"/>
          </p:cNvSpPr>
          <p:nvPr>
            <p:ph type="sldNum" sz="quarter" idx="11"/>
          </p:nvPr>
        </p:nvSpPr>
        <p:spPr/>
        <p:txBody>
          <a:bodyPr/>
          <a:lstStyle/>
          <a:p>
            <a:fld id="{F05F51B1-EF07-4A0A-8ED6-43388CBBB34F}" type="slidenum">
              <a:rPr lang="de-DE" noProof="0" smtClean="0"/>
              <a:pPr/>
              <a:t>3</a:t>
            </a:fld>
            <a:endParaRPr lang="de-DE" noProof="0"/>
          </a:p>
        </p:txBody>
      </p:sp>
      <p:grpSp>
        <p:nvGrpSpPr>
          <p:cNvPr id="31" name="Gruppieren 30">
            <a:extLst>
              <a:ext uri="{FF2B5EF4-FFF2-40B4-BE49-F238E27FC236}">
                <a16:creationId xmlns:a16="http://schemas.microsoft.com/office/drawing/2014/main" id="{8F61F96E-F068-FA34-93CF-C7892DA609BC}"/>
              </a:ext>
            </a:extLst>
          </p:cNvPr>
          <p:cNvGrpSpPr/>
          <p:nvPr/>
        </p:nvGrpSpPr>
        <p:grpSpPr>
          <a:xfrm>
            <a:off x="345301" y="742713"/>
            <a:ext cx="8297819" cy="3955922"/>
            <a:chOff x="317" y="1178351"/>
            <a:chExt cx="10566030" cy="5354425"/>
          </a:xfrm>
        </p:grpSpPr>
        <p:sp>
          <p:nvSpPr>
            <p:cNvPr id="32" name="Rechteck 31">
              <a:extLst>
                <a:ext uri="{FF2B5EF4-FFF2-40B4-BE49-F238E27FC236}">
                  <a16:creationId xmlns:a16="http://schemas.microsoft.com/office/drawing/2014/main" id="{F2C4A5CF-2B3B-BE80-3E01-677A63E6B5BD}"/>
                </a:ext>
              </a:extLst>
            </p:cNvPr>
            <p:cNvSpPr/>
            <p:nvPr/>
          </p:nvSpPr>
          <p:spPr>
            <a:xfrm>
              <a:off x="317" y="1178351"/>
              <a:ext cx="10566030" cy="5354425"/>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de-DE" sz="1350" b="0" i="0" u="none" strike="noStrike" kern="0" cap="none" spc="0" normalizeH="0" baseline="0" noProof="0">
                <a:ln>
                  <a:noFill/>
                </a:ln>
                <a:effectLst/>
                <a:uLnTx/>
                <a:uFillTx/>
                <a:latin typeface="Calibri" panose="020F0502020204030204"/>
                <a:ea typeface="+mn-ea"/>
                <a:cs typeface="+mn-cs"/>
              </a:endParaRPr>
            </a:p>
          </p:txBody>
        </p:sp>
        <p:sp>
          <p:nvSpPr>
            <p:cNvPr id="33" name="Rechteck: abgerundete Ecken 32">
              <a:extLst>
                <a:ext uri="{FF2B5EF4-FFF2-40B4-BE49-F238E27FC236}">
                  <a16:creationId xmlns:a16="http://schemas.microsoft.com/office/drawing/2014/main" id="{71C7C8A4-213E-B631-4E11-AE91FF6DBBE7}"/>
                </a:ext>
              </a:extLst>
            </p:cNvPr>
            <p:cNvSpPr/>
            <p:nvPr/>
          </p:nvSpPr>
          <p:spPr>
            <a:xfrm>
              <a:off x="75415" y="1925720"/>
              <a:ext cx="7125644" cy="3767069"/>
            </a:xfrm>
            <a:prstGeom prst="roundRect">
              <a:avLst/>
            </a:prstGeom>
            <a:solidFill>
              <a:srgbClr val="4472C4">
                <a:lumMod val="20000"/>
                <a:lumOff val="80000"/>
              </a:srgbClr>
            </a:solidFill>
            <a:ln w="12700" cap="flat" cmpd="sng" algn="ctr">
              <a:solidFill>
                <a:srgbClr val="4472C4">
                  <a:shade val="50000"/>
                </a:srgbClr>
              </a:solidFill>
              <a:prstDash val="solid"/>
              <a:miter lim="800000"/>
            </a:ln>
            <a:effectLst/>
          </p:spPr>
          <p:txBody>
            <a:bodyPr rtlCol="0" anchor="ctr"/>
            <a:lstStyle/>
            <a:p>
              <a:pPr marL="0" marR="0" lvl="0" indent="0" algn="ctr" defTabSz="685783" eaLnBrk="1" fontAlgn="auto" latinLnBrk="0" hangingPunct="1">
                <a:lnSpc>
                  <a:spcPct val="100000"/>
                </a:lnSpc>
                <a:spcBef>
                  <a:spcPts val="0"/>
                </a:spcBef>
                <a:spcAft>
                  <a:spcPts val="0"/>
                </a:spcAft>
                <a:buClrTx/>
                <a:buSzTx/>
                <a:buFontTx/>
                <a:buNone/>
                <a:tabLst/>
                <a:defRPr/>
              </a:pPr>
              <a:endParaRPr kumimoji="0" lang="de-DE" sz="1350" b="0" i="0" u="none" strike="noStrike" kern="0" cap="none" spc="0" normalizeH="0" baseline="0" noProof="0">
                <a:ln>
                  <a:noFill/>
                </a:ln>
                <a:effectLst/>
                <a:uLnTx/>
                <a:uFillTx/>
                <a:latin typeface="Calibri" panose="020F0502020204030204"/>
                <a:ea typeface="+mn-ea"/>
                <a:cs typeface="+mn-cs"/>
              </a:endParaRPr>
            </a:p>
          </p:txBody>
        </p:sp>
        <p:sp>
          <p:nvSpPr>
            <p:cNvPr id="34" name="Rechteck: abgerundete Ecken 33">
              <a:extLst>
                <a:ext uri="{FF2B5EF4-FFF2-40B4-BE49-F238E27FC236}">
                  <a16:creationId xmlns:a16="http://schemas.microsoft.com/office/drawing/2014/main" id="{0A1088E2-3F58-596B-53BB-CB45DCE287AD}"/>
                </a:ext>
              </a:extLst>
            </p:cNvPr>
            <p:cNvSpPr/>
            <p:nvPr/>
          </p:nvSpPr>
          <p:spPr bwMode="gray">
            <a:xfrm>
              <a:off x="143849" y="1412543"/>
              <a:ext cx="8691379" cy="352243"/>
            </a:xfrm>
            <a:prstGeom prst="roundRect">
              <a:avLst/>
            </a:prstGeom>
            <a:solidFill>
              <a:srgbClr val="70AD47">
                <a:lumMod val="60000"/>
                <a:lumOff val="40000"/>
                <a:alpha val="81000"/>
              </a:srgbClr>
            </a:solidFill>
            <a:ln w="12700" cap="sq" cmpd="sng" algn="ctr">
              <a:noFill/>
              <a:prstDash val="solid"/>
              <a:miter lim="800000"/>
            </a:ln>
            <a:effectLst/>
          </p:spPr>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marL="0" marR="0" lvl="0" indent="0" algn="ctr" defTabSz="685783" eaLnBrk="1" fontAlgn="auto" latinLnBrk="0" hangingPunct="1">
                <a:lnSpc>
                  <a:spcPct val="100000"/>
                </a:lnSpc>
                <a:spcBef>
                  <a:spcPts val="0"/>
                </a:spcBef>
                <a:spcAft>
                  <a:spcPts val="0"/>
                </a:spcAft>
                <a:buClrTx/>
                <a:buSzTx/>
                <a:buFontTx/>
                <a:buNone/>
                <a:tabLst/>
                <a:defRPr/>
              </a:pPr>
              <a:r>
                <a:rPr kumimoji="0" lang="de-DE" sz="900" b="1" i="0" u="none" strike="noStrike" kern="0" cap="none" spc="0" normalizeH="0" baseline="0" noProof="0" dirty="0">
                  <a:ln>
                    <a:noFill/>
                  </a:ln>
                  <a:effectLst/>
                  <a:uLnTx/>
                  <a:uFillTx/>
                  <a:latin typeface="Calibri" panose="020F0502020204030204"/>
                  <a:ea typeface="+mn-ea"/>
                  <a:cs typeface="+mn-cs"/>
                </a:rPr>
                <a:t>Chief </a:t>
              </a:r>
              <a:r>
                <a:rPr kumimoji="0" lang="de-DE" sz="900" b="1" i="0" u="none" strike="noStrike" kern="0" cap="none" spc="0" normalizeH="0" baseline="0" noProof="0" dirty="0" err="1">
                  <a:ln>
                    <a:noFill/>
                  </a:ln>
                  <a:effectLst/>
                  <a:uLnTx/>
                  <a:uFillTx/>
                  <a:latin typeface="Calibri" panose="020F0502020204030204"/>
                  <a:ea typeface="+mn-ea"/>
                  <a:cs typeface="+mn-cs"/>
                </a:rPr>
                <a:t>Product</a:t>
              </a:r>
              <a:r>
                <a:rPr kumimoji="0" lang="de-DE" sz="900" b="1" i="0" u="none" strike="noStrike" kern="0" cap="none" spc="0" normalizeH="0" baseline="0" noProof="0" dirty="0">
                  <a:ln>
                    <a:noFill/>
                  </a:ln>
                  <a:effectLst/>
                  <a:uLnTx/>
                  <a:uFillTx/>
                  <a:latin typeface="Calibri" panose="020F0502020204030204"/>
                  <a:ea typeface="+mn-ea"/>
                  <a:cs typeface="+mn-cs"/>
                </a:rPr>
                <a:t> </a:t>
              </a:r>
              <a:r>
                <a:rPr kumimoji="0" lang="de-DE" sz="900" b="1" i="0" u="none" strike="noStrike" kern="0" cap="none" spc="0" normalizeH="0" baseline="0" noProof="0" dirty="0" err="1">
                  <a:ln>
                    <a:noFill/>
                  </a:ln>
                  <a:effectLst/>
                  <a:uLnTx/>
                  <a:uFillTx/>
                  <a:latin typeface="Calibri" panose="020F0502020204030204"/>
                  <a:ea typeface="+mn-ea"/>
                  <a:cs typeface="+mn-cs"/>
                </a:rPr>
                <a:t>Owner</a:t>
              </a:r>
              <a:r>
                <a:rPr lang="de-DE" sz="900" b="1" kern="0" dirty="0">
                  <a:latin typeface="Calibri" panose="020F0502020204030204"/>
                </a:rPr>
                <a:t>-Te</a:t>
              </a:r>
              <a:r>
                <a:rPr kumimoji="0" lang="de-DE" sz="900" b="1" i="0" u="none" strike="noStrike" kern="0" cap="none" spc="0" normalizeH="0" baseline="0" noProof="0" dirty="0">
                  <a:ln>
                    <a:noFill/>
                  </a:ln>
                  <a:effectLst/>
                  <a:uLnTx/>
                  <a:uFillTx/>
                  <a:latin typeface="Calibri" panose="020F0502020204030204"/>
                  <a:ea typeface="+mn-ea"/>
                  <a:cs typeface="+mn-cs"/>
                </a:rPr>
                <a:t>am: Julia Bornefeld-Ettmann / Jörg Letmathe/ Stefan Lückmann   AC/SC-Team: Sabine Schmidt/Stephan Wöbbeking</a:t>
              </a:r>
            </a:p>
          </p:txBody>
        </p:sp>
        <p:sp>
          <p:nvSpPr>
            <p:cNvPr id="36" name="Rechteck: abgerundete Ecken 35">
              <a:extLst>
                <a:ext uri="{FF2B5EF4-FFF2-40B4-BE49-F238E27FC236}">
                  <a16:creationId xmlns:a16="http://schemas.microsoft.com/office/drawing/2014/main" id="{732549DB-BC1B-45E6-82C8-35C261042DFE}"/>
                </a:ext>
              </a:extLst>
            </p:cNvPr>
            <p:cNvSpPr/>
            <p:nvPr/>
          </p:nvSpPr>
          <p:spPr bwMode="gray">
            <a:xfrm>
              <a:off x="5965997" y="2322694"/>
              <a:ext cx="1174708" cy="1577411"/>
            </a:xfrm>
            <a:prstGeom prst="roundRect">
              <a:avLst>
                <a:gd name="adj" fmla="val 4241"/>
              </a:avLst>
            </a:prstGeom>
            <a:solidFill>
              <a:srgbClr val="4472C4">
                <a:lumMod val="60000"/>
                <a:lumOff val="40000"/>
              </a:srgbClr>
            </a:solidFill>
            <a:ln>
              <a:noFill/>
            </a:ln>
            <a:effectLst/>
          </p:spPr>
          <p:txBody>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p>
              <a:pPr marL="0" marR="0" lvl="0" indent="0" defTabSz="685783" eaLnBrk="1" fontAlgn="auto" latinLnBrk="0" hangingPunct="1">
                <a:lnSpc>
                  <a:spcPct val="100000"/>
                </a:lnSpc>
                <a:spcBef>
                  <a:spcPts val="600"/>
                </a:spcBef>
                <a:spcAft>
                  <a:spcPts val="600"/>
                </a:spcAft>
                <a:buClrTx/>
                <a:buSzTx/>
                <a:buFontTx/>
                <a:buNone/>
                <a:tabLst/>
                <a:defRPr/>
              </a:pPr>
              <a:r>
                <a:rPr kumimoji="0" lang="de-DE" sz="700" b="1" i="0" u="none" strike="noStrike" kern="0" cap="none" spc="0" normalizeH="0" baseline="0" noProof="0" dirty="0" err="1">
                  <a:ln>
                    <a:noFill/>
                  </a:ln>
                  <a:effectLst/>
                  <a:uLnTx/>
                  <a:uFillTx/>
                  <a:latin typeface="Calibri" panose="020F0502020204030204"/>
                  <a:ea typeface="+mn-ea"/>
                  <a:cs typeface="Calibri"/>
                </a:rPr>
                <a:t>MaStR</a:t>
              </a:r>
              <a:r>
                <a:rPr kumimoji="0" lang="de-DE" sz="700" b="1" i="0" u="none" strike="noStrike" kern="0" cap="none" spc="0" normalizeH="0" baseline="0" noProof="0" dirty="0">
                  <a:ln>
                    <a:noFill/>
                  </a:ln>
                  <a:effectLst/>
                  <a:uLnTx/>
                  <a:uFillTx/>
                  <a:latin typeface="Calibri" panose="020F0502020204030204"/>
                  <a:ea typeface="+mn-ea"/>
                  <a:cs typeface="Calibri"/>
                </a:rPr>
                <a:t>/ Redispatch</a:t>
              </a:r>
              <a:br>
                <a:rPr kumimoji="0" lang="de-DE" sz="788" b="1" i="0" u="none" strike="noStrike" kern="0" cap="none" spc="0" normalizeH="0" baseline="0" noProof="0" dirty="0">
                  <a:ln>
                    <a:noFill/>
                  </a:ln>
                  <a:effectLst/>
                  <a:uLnTx/>
                  <a:uFillTx/>
                  <a:latin typeface="Calibri" panose="020F0502020204030204"/>
                  <a:ea typeface="+mn-ea"/>
                  <a:cs typeface="Calibri"/>
                </a:rPr>
              </a:br>
              <a:r>
                <a:rPr kumimoji="0" lang="de-DE" sz="675" b="0" i="0" u="sng" strike="noStrike" kern="0" cap="none" spc="0" normalizeH="0" baseline="0" noProof="0" dirty="0">
                  <a:ln>
                    <a:noFill/>
                  </a:ln>
                  <a:effectLst/>
                  <a:uLnTx/>
                  <a:uFillTx/>
                  <a:latin typeface="Calibri" panose="020F0502020204030204"/>
                  <a:ea typeface="+mn-ea"/>
                  <a:cs typeface="+mn-cs"/>
                </a:rPr>
                <a:t>Christian Fietz (PO)</a:t>
              </a:r>
              <a:br>
                <a:rPr kumimoji="0" lang="de-DE" sz="675" b="0" i="0" u="sng" strike="noStrike" kern="0" cap="none" spc="0" normalizeH="0" baseline="0" noProof="0" dirty="0">
                  <a:ln>
                    <a:noFill/>
                  </a:ln>
                  <a:effectLst/>
                  <a:uLnTx/>
                  <a:uFillTx/>
                  <a:latin typeface="Calibri" panose="020F0502020204030204"/>
                  <a:ea typeface="+mn-ea"/>
                  <a:cs typeface="+mn-cs"/>
                </a:rPr>
              </a:br>
              <a:r>
                <a:rPr kumimoji="0" lang="de-DE" sz="675" b="0" i="1" u="sng" strike="noStrike" kern="0" cap="none" spc="0" normalizeH="0" baseline="0" noProof="0" dirty="0">
                  <a:ln>
                    <a:noFill/>
                  </a:ln>
                  <a:effectLst/>
                  <a:uLnTx/>
                  <a:uFillTx/>
                  <a:latin typeface="Calibri" panose="020F0502020204030204"/>
                  <a:ea typeface="+mn-ea"/>
                  <a:cs typeface="Calibri"/>
                </a:rPr>
                <a:t>Christian Pütz (nur </a:t>
              </a:r>
              <a:r>
                <a:rPr kumimoji="0" lang="de-DE" sz="675" b="0" i="1" u="sng" strike="noStrike" kern="0" cap="none" spc="0" normalizeH="0" baseline="0" noProof="0" dirty="0" err="1">
                  <a:ln>
                    <a:noFill/>
                  </a:ln>
                  <a:effectLst/>
                  <a:uLnTx/>
                  <a:uFillTx/>
                  <a:latin typeface="Calibri" panose="020F0502020204030204"/>
                  <a:ea typeface="+mn-ea"/>
                  <a:cs typeface="Calibri"/>
                </a:rPr>
                <a:t>MaStR</a:t>
              </a:r>
              <a:r>
                <a:rPr kumimoji="0" lang="de-DE" sz="675" b="0" i="1" u="sng" strike="noStrike" kern="0" cap="none" spc="0" normalizeH="0" baseline="0" noProof="0" dirty="0">
                  <a:ln>
                    <a:noFill/>
                  </a:ln>
                  <a:effectLst/>
                  <a:uLnTx/>
                  <a:uFillTx/>
                  <a:latin typeface="Calibri" panose="020F0502020204030204"/>
                  <a:ea typeface="+mn-ea"/>
                  <a:cs typeface="Calibri"/>
                </a:rPr>
                <a:t>) (PO)</a:t>
              </a:r>
              <a:br>
                <a:rPr kumimoji="0" lang="de-DE" sz="675" b="0" i="1" strike="noStrike" kern="0" cap="none" spc="0" normalizeH="0" baseline="0" noProof="0" dirty="0">
                  <a:ln>
                    <a:noFill/>
                  </a:ln>
                  <a:effectLst/>
                  <a:uLnTx/>
                  <a:uFillTx/>
                  <a:latin typeface="Calibri" panose="020F0502020204030204"/>
                  <a:ea typeface="+mn-ea"/>
                  <a:cs typeface="Calibri"/>
                </a:rPr>
              </a:br>
              <a:r>
                <a:rPr kumimoji="0" lang="de-DE" sz="675" b="0" i="1" u="none" strike="noStrike" kern="0" cap="none" spc="0" normalizeH="0" baseline="0" noProof="0" dirty="0">
                  <a:ln>
                    <a:noFill/>
                  </a:ln>
                  <a:effectLst/>
                  <a:uLnTx/>
                  <a:uFillTx/>
                  <a:latin typeface="Calibri" panose="020F0502020204030204"/>
                  <a:ea typeface="+mn-ea"/>
                  <a:cs typeface="+mn-cs"/>
                </a:rPr>
                <a:t>Bernhard Sommer</a:t>
              </a:r>
              <a:br>
                <a:rPr kumimoji="0" lang="de-DE" sz="675" b="0" i="1" u="none" strike="noStrike" kern="0" cap="none" spc="0" normalizeH="0" baseline="0" noProof="0" dirty="0">
                  <a:ln>
                    <a:noFill/>
                  </a:ln>
                  <a:effectLst/>
                  <a:uLnTx/>
                  <a:uFillTx/>
                  <a:latin typeface="Calibri" panose="020F0502020204030204"/>
                  <a:ea typeface="+mn-ea"/>
                  <a:cs typeface="+mn-cs"/>
                </a:rPr>
              </a:br>
              <a:r>
                <a:rPr kumimoji="0" lang="de-DE" sz="675" b="0" i="1" u="none" strike="noStrike" kern="0" cap="none" spc="0" normalizeH="0" baseline="0" noProof="0" dirty="0">
                  <a:ln>
                    <a:noFill/>
                  </a:ln>
                  <a:effectLst/>
                  <a:uLnTx/>
                  <a:uFillTx/>
                  <a:latin typeface="Calibri" panose="020F0502020204030204"/>
                  <a:ea typeface="+mn-ea"/>
                  <a:cs typeface="+mn-cs"/>
                </a:rPr>
                <a:t>Julian Sprey</a:t>
              </a:r>
              <a:br>
                <a:rPr kumimoji="0" lang="de-DE" sz="675" b="0" i="0" u="none" strike="noStrike" kern="0" cap="none" spc="0" normalizeH="0" baseline="0" noProof="0" dirty="0">
                  <a:ln>
                    <a:noFill/>
                  </a:ln>
                  <a:effectLst/>
                  <a:uLnTx/>
                  <a:uFillTx/>
                  <a:latin typeface="Calibri" panose="020F0502020204030204"/>
                  <a:ea typeface="+mn-ea"/>
                  <a:cs typeface="+mn-cs"/>
                </a:rPr>
              </a:br>
              <a:r>
                <a:rPr kumimoji="0" lang="de-DE" sz="675" b="0" i="0" u="none" strike="noStrike" kern="0" cap="none" spc="0" normalizeH="0" baseline="0" noProof="0" dirty="0">
                  <a:ln>
                    <a:noFill/>
                  </a:ln>
                  <a:effectLst/>
                  <a:uLnTx/>
                  <a:uFillTx/>
                  <a:latin typeface="Calibri" panose="020F0502020204030204"/>
                  <a:ea typeface="+mn-ea"/>
                  <a:cs typeface="+mn-cs"/>
                </a:rPr>
                <a:t>Dirk Neuhaus</a:t>
              </a:r>
              <a:br>
                <a:rPr kumimoji="0" lang="de-DE" sz="675" b="0" i="0" u="none" strike="noStrike" kern="0" cap="none" spc="0" normalizeH="0" baseline="0" noProof="0" dirty="0">
                  <a:ln>
                    <a:noFill/>
                  </a:ln>
                  <a:effectLst/>
                  <a:uLnTx/>
                  <a:uFillTx/>
                  <a:latin typeface="Calibri" panose="020F0502020204030204"/>
                  <a:ea typeface="+mn-ea"/>
                  <a:cs typeface="+mn-cs"/>
                </a:rPr>
              </a:br>
              <a:r>
                <a:rPr kumimoji="0" lang="de-DE" sz="675" b="0" i="0" u="sng" strike="noStrike" kern="0" cap="none" spc="0" normalizeH="0" baseline="0" noProof="0" dirty="0">
                  <a:ln>
                    <a:noFill/>
                  </a:ln>
                  <a:effectLst/>
                  <a:uLnTx/>
                  <a:uFillTx/>
                  <a:latin typeface="Calibri" panose="020F0502020204030204"/>
                  <a:ea typeface="+mn-ea"/>
                  <a:cs typeface="+mn-cs"/>
                </a:rPr>
                <a:t>Matthias Molle</a:t>
              </a:r>
              <a:br>
                <a:rPr kumimoji="0" lang="de-DE" sz="675" b="0" i="0" u="sng" strike="noStrike" kern="0" cap="none" spc="0" normalizeH="0" baseline="0" noProof="0" dirty="0">
                  <a:ln>
                    <a:noFill/>
                  </a:ln>
                  <a:effectLst/>
                  <a:uLnTx/>
                  <a:uFillTx/>
                  <a:latin typeface="Calibri" panose="020F0502020204030204"/>
                  <a:ea typeface="+mn-ea"/>
                  <a:cs typeface="+mn-cs"/>
                </a:rPr>
              </a:br>
              <a:r>
                <a:rPr kumimoji="0" lang="de-DE" sz="675" b="0" i="0" u="sng" strike="noStrike" kern="0" cap="none" spc="0" normalizeH="0" baseline="0" noProof="0" dirty="0">
                  <a:ln>
                    <a:noFill/>
                  </a:ln>
                  <a:effectLst/>
                  <a:uLnTx/>
                  <a:uFillTx/>
                  <a:latin typeface="Calibri" panose="020F0502020204030204"/>
                  <a:ea typeface="+mn-ea"/>
                  <a:cs typeface="+mn-cs"/>
                </a:rPr>
                <a:t>Holger Off (ext.)</a:t>
              </a:r>
              <a:br>
                <a:rPr kumimoji="0" lang="de-DE" sz="675" b="0" i="0" u="sng" strike="noStrike" kern="0" cap="none" spc="0" normalizeH="0" baseline="0" noProof="0" dirty="0">
                  <a:ln>
                    <a:noFill/>
                  </a:ln>
                  <a:effectLst/>
                  <a:uLnTx/>
                  <a:uFillTx/>
                  <a:latin typeface="Calibri" panose="020F0502020204030204"/>
                  <a:ea typeface="+mn-ea"/>
                  <a:cs typeface="+mn-cs"/>
                </a:rPr>
              </a:br>
              <a:br>
                <a:rPr kumimoji="0" lang="de-DE" sz="675" b="0" i="0" u="none" strike="noStrike" kern="0" cap="none" spc="0" normalizeH="0" baseline="0" noProof="0" dirty="0">
                  <a:ln>
                    <a:noFill/>
                  </a:ln>
                  <a:effectLst/>
                  <a:uLnTx/>
                  <a:uFillTx/>
                  <a:latin typeface="Calibri" panose="020F0502020204030204"/>
                  <a:ea typeface="+mn-ea"/>
                  <a:cs typeface="+mn-cs"/>
                </a:rPr>
              </a:br>
              <a:br>
                <a:rPr kumimoji="0" lang="de-DE" sz="675" b="0" i="0" u="none" strike="noStrike" kern="0" cap="none" spc="0" normalizeH="0" baseline="0" noProof="0" dirty="0">
                  <a:ln>
                    <a:noFill/>
                  </a:ln>
                  <a:effectLst/>
                  <a:uLnTx/>
                  <a:uFillTx/>
                  <a:latin typeface="Calibri" panose="020F0502020204030204"/>
                  <a:ea typeface="+mn-ea"/>
                  <a:cs typeface="+mn-cs"/>
                </a:rPr>
              </a:br>
              <a:endParaRPr kumimoji="0" lang="de-DE" sz="700" b="0" i="0" u="none" strike="noStrike" kern="0" cap="none" spc="0" normalizeH="0" baseline="0" noProof="0" dirty="0">
                <a:ln>
                  <a:noFill/>
                </a:ln>
                <a:effectLst/>
                <a:uLnTx/>
                <a:uFillTx/>
                <a:latin typeface="Calibri" panose="020F0502020204030204"/>
                <a:ea typeface="+mn-ea"/>
                <a:cs typeface="+mn-cs"/>
              </a:endParaRPr>
            </a:p>
            <a:p>
              <a:pPr marL="0" marR="0" lvl="0" indent="0" defTabSz="685783" eaLnBrk="1" fontAlgn="auto" latinLnBrk="0" hangingPunct="1">
                <a:lnSpc>
                  <a:spcPct val="100000"/>
                </a:lnSpc>
                <a:spcBef>
                  <a:spcPts val="0"/>
                </a:spcBef>
                <a:spcAft>
                  <a:spcPts val="0"/>
                </a:spcAft>
                <a:buClrTx/>
                <a:buSzTx/>
                <a:buFontTx/>
                <a:buNone/>
                <a:tabLst/>
                <a:defRPr/>
              </a:pPr>
              <a:endParaRPr kumimoji="0" lang="de-DE" sz="800" b="0" i="0" u="none" strike="noStrike" kern="0" cap="none" spc="0" normalizeH="0" baseline="0" noProof="0" dirty="0">
                <a:ln>
                  <a:noFill/>
                </a:ln>
                <a:effectLst/>
                <a:uLnTx/>
                <a:uFillTx/>
                <a:latin typeface="Calibri" panose="020F0502020204030204"/>
                <a:ea typeface="+mn-ea"/>
                <a:cs typeface="+mn-cs"/>
              </a:endParaRPr>
            </a:p>
            <a:p>
              <a:pPr marL="0" marR="0" lvl="0" indent="0" defTabSz="685783" eaLnBrk="1" fontAlgn="auto" latinLnBrk="0" hangingPunct="1">
                <a:lnSpc>
                  <a:spcPct val="100000"/>
                </a:lnSpc>
                <a:spcBef>
                  <a:spcPts val="0"/>
                </a:spcBef>
                <a:spcAft>
                  <a:spcPts val="0"/>
                </a:spcAft>
                <a:buClrTx/>
                <a:buSzTx/>
                <a:buFontTx/>
                <a:buNone/>
                <a:tabLst/>
                <a:defRPr/>
              </a:pPr>
              <a:endParaRPr kumimoji="0" lang="de-DE" sz="800" b="0" i="0" u="none" strike="noStrike" kern="0" cap="none" spc="0" normalizeH="0" baseline="0" noProof="0" dirty="0">
                <a:ln>
                  <a:noFill/>
                </a:ln>
                <a:effectLst/>
                <a:uLnTx/>
                <a:uFillTx/>
                <a:latin typeface="Calibri" panose="020F0502020204030204"/>
                <a:ea typeface="+mn-ea"/>
                <a:cs typeface="+mn-cs"/>
              </a:endParaRPr>
            </a:p>
            <a:p>
              <a:pPr marL="0" marR="0" lvl="0" indent="0" defTabSz="685783" eaLnBrk="1" fontAlgn="auto" latinLnBrk="0" hangingPunct="1">
                <a:lnSpc>
                  <a:spcPct val="100000"/>
                </a:lnSpc>
                <a:spcBef>
                  <a:spcPts val="600"/>
                </a:spcBef>
                <a:spcAft>
                  <a:spcPts val="0"/>
                </a:spcAft>
                <a:buClrTx/>
                <a:buSzTx/>
                <a:buFontTx/>
                <a:buNone/>
                <a:tabLst/>
                <a:defRPr/>
              </a:pPr>
              <a:endParaRPr kumimoji="0" lang="de-DE" sz="800" b="0" i="0" u="none" strike="noStrike" kern="0" cap="none" spc="0" normalizeH="0" baseline="0" noProof="0" dirty="0">
                <a:ln>
                  <a:noFill/>
                </a:ln>
                <a:effectLst/>
                <a:uLnTx/>
                <a:uFillTx/>
                <a:latin typeface="Calibri" panose="020F0502020204030204"/>
                <a:ea typeface="+mn-ea"/>
                <a:cs typeface="+mn-cs"/>
              </a:endParaRPr>
            </a:p>
          </p:txBody>
        </p:sp>
        <p:sp>
          <p:nvSpPr>
            <p:cNvPr id="37" name="Rechteck: abgerundete Ecken 36">
              <a:extLst>
                <a:ext uri="{FF2B5EF4-FFF2-40B4-BE49-F238E27FC236}">
                  <a16:creationId xmlns:a16="http://schemas.microsoft.com/office/drawing/2014/main" id="{4AE85D9B-12C3-C066-72FA-A5434B611748}"/>
                </a:ext>
              </a:extLst>
            </p:cNvPr>
            <p:cNvSpPr/>
            <p:nvPr/>
          </p:nvSpPr>
          <p:spPr bwMode="gray">
            <a:xfrm>
              <a:off x="177502" y="2296691"/>
              <a:ext cx="1404830" cy="2912903"/>
            </a:xfrm>
            <a:prstGeom prst="roundRect">
              <a:avLst>
                <a:gd name="adj" fmla="val 4241"/>
              </a:avLst>
            </a:prstGeom>
            <a:solidFill>
              <a:srgbClr val="4472C4">
                <a:lumMod val="60000"/>
                <a:lumOff val="40000"/>
              </a:srgbClr>
            </a:solidFill>
            <a:ln w="12700" cap="sq" cmpd="sng" algn="ctr">
              <a:noFill/>
              <a:prstDash val="solid"/>
              <a:miter lim="800000"/>
            </a:ln>
            <a:effectLst/>
          </p:spPr>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marR="0" lvl="0" indent="0" defTabSz="685783" eaLnBrk="1" fontAlgn="auto" latinLnBrk="0" hangingPunct="1">
                <a:lnSpc>
                  <a:spcPct val="100000"/>
                </a:lnSpc>
                <a:spcBef>
                  <a:spcPts val="0"/>
                </a:spcBef>
                <a:spcAft>
                  <a:spcPts val="0"/>
                </a:spcAft>
                <a:buClrTx/>
                <a:buSzTx/>
                <a:buFontTx/>
                <a:buNone/>
                <a:tabLst/>
                <a:defRPr/>
              </a:pPr>
              <a:r>
                <a:rPr kumimoji="0" lang="de-DE" sz="700" b="1" i="0" u="none" strike="noStrike" kern="0" cap="none" spc="0" normalizeH="0" baseline="0" noProof="0" dirty="0">
                  <a:ln>
                    <a:noFill/>
                  </a:ln>
                  <a:effectLst/>
                  <a:uLnTx/>
                  <a:uFillTx/>
                  <a:latin typeface="Calibri" panose="020F0502020204030204"/>
                  <a:ea typeface="+mn-ea"/>
                  <a:cs typeface="+mn-cs"/>
                </a:rPr>
                <a:t>Constant Development (Legal &amp; </a:t>
              </a:r>
              <a:r>
                <a:rPr kumimoji="0" lang="de-DE" sz="700" b="1" i="0" u="none" strike="noStrike" kern="0" cap="none" spc="0" normalizeH="0" baseline="0" noProof="0" dirty="0" err="1">
                  <a:ln>
                    <a:noFill/>
                  </a:ln>
                  <a:effectLst/>
                  <a:uLnTx/>
                  <a:uFillTx/>
                  <a:latin typeface="Calibri" panose="020F0502020204030204"/>
                  <a:ea typeface="+mn-ea"/>
                  <a:cs typeface="+mn-cs"/>
                </a:rPr>
                <a:t>Improvement</a:t>
              </a:r>
              <a:r>
                <a:rPr kumimoji="0" lang="de-DE" sz="700" b="1" i="0" u="none" strike="noStrike" kern="0" cap="none" spc="0" normalizeH="0" baseline="0" noProof="0" dirty="0">
                  <a:ln>
                    <a:noFill/>
                  </a:ln>
                  <a:effectLst/>
                  <a:uLnTx/>
                  <a:uFillTx/>
                  <a:latin typeface="Calibri" panose="020F0502020204030204"/>
                  <a:ea typeface="+mn-ea"/>
                  <a:cs typeface="+mn-cs"/>
                </a:rPr>
                <a:t>, Technology)</a:t>
              </a:r>
              <a:br>
                <a:rPr kumimoji="0" lang="de-DE" sz="700" b="1" i="0" u="none" strike="noStrike" kern="0" cap="none" spc="0" normalizeH="0" baseline="0" noProof="0" dirty="0">
                  <a:ln>
                    <a:noFill/>
                  </a:ln>
                  <a:effectLst/>
                  <a:uLnTx/>
                  <a:uFillTx/>
                  <a:latin typeface="Calibri" panose="020F0502020204030204"/>
                  <a:ea typeface="+mn-ea"/>
                  <a:cs typeface="+mn-cs"/>
                </a:rPr>
              </a:br>
              <a:br>
                <a:rPr kumimoji="0" lang="de-DE" sz="788" b="1" i="0" u="none" strike="noStrike" kern="0" cap="none" spc="0" normalizeH="0" baseline="0" noProof="0" dirty="0">
                  <a:ln>
                    <a:noFill/>
                  </a:ln>
                  <a:effectLst/>
                  <a:uLnTx/>
                  <a:uFillTx/>
                  <a:latin typeface="Calibri" panose="020F0502020204030204"/>
                  <a:ea typeface="+mn-ea"/>
                  <a:cs typeface="+mn-cs"/>
                </a:rPr>
              </a:br>
              <a:r>
                <a:rPr kumimoji="0" lang="de-DE" sz="675" b="0" i="1" u="sng" strike="noStrike" kern="0" cap="none" spc="0" normalizeH="0" baseline="0" noProof="0" dirty="0">
                  <a:ln>
                    <a:noFill/>
                  </a:ln>
                  <a:effectLst/>
                  <a:uLnTx/>
                  <a:uFillTx/>
                  <a:latin typeface="Calibri" panose="020F0502020204030204"/>
                  <a:ea typeface="+mn-ea"/>
                  <a:cs typeface="+mn-cs"/>
                </a:rPr>
                <a:t>Christian Pütz (PO)</a:t>
              </a:r>
              <a:br>
                <a:rPr kumimoji="0" lang="de-DE" sz="675" b="0" i="1" u="sng" strike="noStrike" kern="0" cap="none" spc="0" normalizeH="0" baseline="0" noProof="0" dirty="0">
                  <a:ln>
                    <a:noFill/>
                  </a:ln>
                  <a:effectLst/>
                  <a:uLnTx/>
                  <a:uFillTx/>
                  <a:latin typeface="Calibri" panose="020F0502020204030204"/>
                  <a:ea typeface="+mn-ea"/>
                  <a:cs typeface="+mn-cs"/>
                </a:rPr>
              </a:br>
              <a:r>
                <a:rPr kumimoji="0" lang="de-DE" sz="675" b="0" i="1" u="none" strike="noStrike" kern="0" cap="none" spc="0" normalizeH="0" baseline="0" noProof="0" dirty="0">
                  <a:ln>
                    <a:noFill/>
                  </a:ln>
                  <a:effectLst/>
                  <a:uLnTx/>
                  <a:uFillTx/>
                  <a:latin typeface="Calibri" panose="020F0502020204030204"/>
                  <a:ea typeface="+mn-ea"/>
                  <a:cs typeface="+mn-cs"/>
                </a:rPr>
                <a:t>Julian Flor</a:t>
              </a:r>
              <a:br>
                <a:rPr kumimoji="0" lang="de-DE" sz="675" b="0" i="1" u="none" strike="noStrike" kern="0" cap="none" spc="0" normalizeH="0" baseline="0" noProof="0" dirty="0">
                  <a:ln>
                    <a:noFill/>
                  </a:ln>
                  <a:effectLst/>
                  <a:uLnTx/>
                  <a:uFillTx/>
                  <a:latin typeface="Calibri" panose="020F0502020204030204"/>
                  <a:ea typeface="+mn-ea"/>
                  <a:cs typeface="+mn-cs"/>
                </a:rPr>
              </a:br>
              <a:r>
                <a:rPr kumimoji="0" lang="de-DE" sz="675" b="0" i="1" u="none" strike="noStrike" kern="0" cap="none" spc="0" normalizeH="0" baseline="0" noProof="0" dirty="0">
                  <a:ln>
                    <a:noFill/>
                  </a:ln>
                  <a:effectLst/>
                  <a:uLnTx/>
                  <a:uFillTx/>
                  <a:latin typeface="Calibri" panose="020F0502020204030204"/>
                  <a:ea typeface="+mn-ea"/>
                  <a:cs typeface="+mn-cs"/>
                </a:rPr>
                <a:t>Christel Benecke</a:t>
              </a:r>
              <a:br>
                <a:rPr kumimoji="0" lang="de-DE" sz="675" b="0" i="1" u="none" strike="noStrike" kern="0" cap="none" spc="0" normalizeH="0" baseline="0" noProof="0" dirty="0">
                  <a:ln>
                    <a:noFill/>
                  </a:ln>
                  <a:effectLst/>
                  <a:uLnTx/>
                  <a:uFillTx/>
                  <a:latin typeface="Calibri" panose="020F0502020204030204"/>
                  <a:ea typeface="+mn-ea"/>
                  <a:cs typeface="+mn-cs"/>
                </a:rPr>
              </a:br>
              <a:r>
                <a:rPr kumimoji="0" lang="de-DE" sz="675" b="0" i="1" u="none" strike="noStrike" kern="0" cap="none" spc="0" normalizeH="0" baseline="0" noProof="0" dirty="0">
                  <a:ln>
                    <a:noFill/>
                  </a:ln>
                  <a:effectLst/>
                  <a:uLnTx/>
                  <a:uFillTx/>
                  <a:latin typeface="Calibri" panose="020F0502020204030204"/>
                  <a:ea typeface="+mn-ea"/>
                  <a:cs typeface="+mn-cs"/>
                </a:rPr>
                <a:t>Nina Wirtz</a:t>
              </a:r>
              <a:br>
                <a:rPr kumimoji="0" lang="de-DE" sz="675" b="0" i="1" u="none" strike="noStrike" kern="0" cap="none" spc="0" normalizeH="0" baseline="0" noProof="0" dirty="0">
                  <a:ln>
                    <a:noFill/>
                  </a:ln>
                  <a:effectLst/>
                  <a:uLnTx/>
                  <a:uFillTx/>
                  <a:latin typeface="Calibri" panose="020F0502020204030204"/>
                  <a:ea typeface="+mn-ea"/>
                  <a:cs typeface="+mn-cs"/>
                </a:rPr>
              </a:br>
              <a:br>
                <a:rPr kumimoji="0" lang="de-DE" sz="675" b="0" i="1" u="none" strike="noStrike" kern="0" cap="none" spc="0" normalizeH="0" baseline="0" noProof="0" dirty="0">
                  <a:ln>
                    <a:noFill/>
                  </a:ln>
                  <a:effectLst/>
                  <a:uLnTx/>
                  <a:uFillTx/>
                  <a:latin typeface="Calibri" panose="020F0502020204030204"/>
                  <a:ea typeface="+mn-ea"/>
                  <a:cs typeface="+mn-cs"/>
                </a:rPr>
              </a:br>
              <a:r>
                <a:rPr kumimoji="0" lang="de-DE" sz="675" b="1" i="0" u="none" strike="noStrike" kern="0" cap="none" spc="0" normalizeH="0" baseline="0" noProof="0" dirty="0">
                  <a:ln>
                    <a:noFill/>
                  </a:ln>
                  <a:effectLst/>
                  <a:uLnTx/>
                  <a:uFillTx/>
                  <a:latin typeface="Calibri" panose="020F0502020204030204"/>
                  <a:ea typeface="+mn-ea"/>
                  <a:cs typeface="+mn-cs"/>
                </a:rPr>
                <a:t>BASIS / Aufgaben</a:t>
              </a:r>
              <a:br>
                <a:rPr kumimoji="0" lang="de-DE" sz="675" b="0" i="0" u="none" strike="noStrike" kern="0" cap="none" spc="0" normalizeH="0" baseline="0" noProof="0" dirty="0">
                  <a:ln>
                    <a:noFill/>
                  </a:ln>
                  <a:effectLst/>
                  <a:uLnTx/>
                  <a:uFillTx/>
                  <a:latin typeface="Calibri" panose="020F0502020204030204"/>
                  <a:ea typeface="+mn-ea"/>
                  <a:cs typeface="+mn-cs"/>
                </a:rPr>
              </a:br>
              <a:r>
                <a:rPr kumimoji="0" lang="de-DE" sz="675" b="0" i="0" u="sng" strike="noStrike" kern="0" cap="none" spc="0" normalizeH="0" baseline="0" noProof="0" dirty="0">
                  <a:ln>
                    <a:noFill/>
                  </a:ln>
                  <a:effectLst/>
                  <a:uLnTx/>
                  <a:uFillTx/>
                  <a:latin typeface="Calibri" panose="020F0502020204030204"/>
                  <a:ea typeface="+mn-ea"/>
                  <a:cs typeface="+mn-cs"/>
                </a:rPr>
                <a:t>Sabine Holzhauer</a:t>
              </a:r>
            </a:p>
            <a:p>
              <a:pPr marL="0" marR="0" lvl="0" indent="0" defTabSz="685783" eaLnBrk="1" fontAlgn="auto" latinLnBrk="0" hangingPunct="1">
                <a:lnSpc>
                  <a:spcPct val="100000"/>
                </a:lnSpc>
                <a:spcBef>
                  <a:spcPts val="0"/>
                </a:spcBef>
                <a:spcAft>
                  <a:spcPts val="0"/>
                </a:spcAft>
                <a:buClrTx/>
                <a:buSzTx/>
                <a:buFontTx/>
                <a:buNone/>
                <a:tabLst/>
                <a:defRPr/>
              </a:pPr>
              <a:r>
                <a:rPr kumimoji="0" lang="de-DE" sz="675" b="0" i="0" u="sng" strike="noStrike" kern="0" cap="none" spc="0" normalizeH="0" baseline="0" noProof="0" dirty="0">
                  <a:ln>
                    <a:noFill/>
                  </a:ln>
                  <a:effectLst/>
                  <a:uLnTx/>
                  <a:uFillTx/>
                  <a:latin typeface="Calibri" panose="020F0502020204030204"/>
                  <a:ea typeface="+mn-ea"/>
                  <a:cs typeface="+mn-cs"/>
                </a:rPr>
                <a:t>Elmar Deppe (ext.)</a:t>
              </a:r>
            </a:p>
            <a:p>
              <a:pPr marL="0" marR="0" lvl="0" indent="0" defTabSz="685783" eaLnBrk="1" fontAlgn="auto" latinLnBrk="0" hangingPunct="1">
                <a:lnSpc>
                  <a:spcPct val="100000"/>
                </a:lnSpc>
                <a:spcBef>
                  <a:spcPts val="0"/>
                </a:spcBef>
                <a:spcAft>
                  <a:spcPts val="0"/>
                </a:spcAft>
                <a:buClrTx/>
                <a:buSzTx/>
                <a:buFontTx/>
                <a:buNone/>
                <a:tabLst/>
                <a:defRPr/>
              </a:pPr>
              <a:r>
                <a:rPr kumimoji="0" lang="de-DE" sz="675" b="0" i="0" u="none" strike="noStrike" kern="0" cap="none" spc="0" normalizeH="0" baseline="0" noProof="0" dirty="0">
                  <a:ln>
                    <a:noFill/>
                  </a:ln>
                  <a:effectLst/>
                  <a:uLnTx/>
                  <a:uFillTx/>
                  <a:latin typeface="Calibri" panose="020F0502020204030204"/>
                  <a:ea typeface="+mn-ea"/>
                  <a:cs typeface="+mn-cs"/>
                </a:rPr>
                <a:t>Daniel Warkentin</a:t>
              </a:r>
            </a:p>
            <a:p>
              <a:pPr marL="0" marR="0" lvl="0" indent="0" defTabSz="685783" eaLnBrk="1" fontAlgn="auto" latinLnBrk="0" hangingPunct="1">
                <a:lnSpc>
                  <a:spcPct val="100000"/>
                </a:lnSpc>
                <a:spcBef>
                  <a:spcPts val="0"/>
                </a:spcBef>
                <a:spcAft>
                  <a:spcPts val="0"/>
                </a:spcAft>
                <a:buClrTx/>
                <a:buSzTx/>
                <a:buFontTx/>
                <a:buNone/>
                <a:tabLst/>
                <a:defRPr/>
              </a:pPr>
              <a:r>
                <a:rPr kumimoji="0" lang="de-DE" sz="675" b="0" i="0" u="sng" strike="noStrike" kern="0" cap="none" spc="0" normalizeH="0" baseline="0" noProof="0" dirty="0">
                  <a:ln>
                    <a:noFill/>
                  </a:ln>
                  <a:effectLst/>
                  <a:uLnTx/>
                  <a:uFillTx/>
                  <a:latin typeface="Calibri" panose="020F0502020204030204"/>
                  <a:ea typeface="+mn-ea"/>
                  <a:cs typeface="+mn-cs"/>
                </a:rPr>
                <a:t>Matthias Molle</a:t>
              </a:r>
            </a:p>
            <a:p>
              <a:pPr defTabSz="685783">
                <a:defRPr/>
              </a:pPr>
              <a:r>
                <a:rPr kumimoji="0" lang="de-DE" sz="675" b="0" i="0" u="none" strike="noStrike" kern="0" cap="none" spc="0" normalizeH="0" baseline="0" noProof="0" dirty="0">
                  <a:ln>
                    <a:noFill/>
                  </a:ln>
                  <a:effectLst/>
                  <a:uLnTx/>
                  <a:uFillTx/>
                </a:rPr>
                <a:t>Andreas Geissel (ext.)</a:t>
              </a:r>
              <a:br>
                <a:rPr kumimoji="0" lang="de-DE" sz="675" b="0" i="0" u="none" strike="noStrike" kern="0" cap="none" spc="0" normalizeH="0" baseline="0" noProof="0" dirty="0">
                  <a:ln>
                    <a:noFill/>
                  </a:ln>
                  <a:effectLst/>
                  <a:uLnTx/>
                  <a:uFillTx/>
                </a:rPr>
              </a:br>
              <a:br>
                <a:rPr kumimoji="0" lang="de-DE" sz="675" b="0" i="0" u="none" strike="noStrike" kern="0" cap="none" spc="0" normalizeH="0" baseline="0" noProof="0" dirty="0">
                  <a:ln>
                    <a:noFill/>
                  </a:ln>
                  <a:effectLst/>
                  <a:uLnTx/>
                  <a:uFillTx/>
                </a:rPr>
              </a:br>
              <a:r>
                <a:rPr kumimoji="0" lang="de-DE" sz="675" b="1" i="0" u="none" strike="noStrike" kern="0" cap="none" spc="0" normalizeH="0" baseline="0" noProof="0" dirty="0">
                  <a:ln>
                    <a:noFill/>
                  </a:ln>
                  <a:effectLst/>
                  <a:uLnTx/>
                  <a:uFillTx/>
                  <a:latin typeface="Calibri" panose="020F0502020204030204"/>
                  <a:ea typeface="+mn-ea"/>
                  <a:cs typeface="+mn-cs"/>
                </a:rPr>
                <a:t>JUNIT </a:t>
              </a:r>
              <a:br>
                <a:rPr kumimoji="0" lang="de-DE" sz="675" b="1" i="0" u="none" strike="noStrike" kern="0" cap="none" spc="0" normalizeH="0" baseline="0" noProof="0" dirty="0">
                  <a:ln>
                    <a:noFill/>
                  </a:ln>
                  <a:effectLst/>
                  <a:uLnTx/>
                  <a:uFillTx/>
                  <a:latin typeface="Calibri" panose="020F0502020204030204"/>
                  <a:ea typeface="+mn-ea"/>
                  <a:cs typeface="+mn-cs"/>
                </a:rPr>
              </a:br>
              <a:r>
                <a:rPr kumimoji="0" lang="de-DE" sz="675" u="none" strike="noStrike" kern="0" cap="none" spc="0" normalizeH="0" baseline="0" noProof="0" dirty="0">
                  <a:ln>
                    <a:noFill/>
                  </a:ln>
                  <a:effectLst/>
                  <a:uLnTx/>
                  <a:uFillTx/>
                  <a:latin typeface="Calibri" panose="020F0502020204030204"/>
                  <a:ea typeface="+mn-ea"/>
                  <a:cs typeface="+mn-cs"/>
                </a:rPr>
                <a:t>Andreas Geissel (ext.)</a:t>
              </a:r>
              <a:br>
                <a:rPr kumimoji="0" lang="de-DE" sz="675" u="none" strike="noStrike" kern="0" cap="none" spc="0" normalizeH="0" baseline="0" noProof="0" dirty="0">
                  <a:ln>
                    <a:noFill/>
                  </a:ln>
                  <a:effectLst/>
                  <a:uLnTx/>
                  <a:uFillTx/>
                  <a:latin typeface="Calibri" panose="020F0502020204030204"/>
                  <a:ea typeface="+mn-ea"/>
                  <a:cs typeface="+mn-cs"/>
                </a:rPr>
              </a:br>
              <a:r>
                <a:rPr kumimoji="0" lang="de-DE" sz="675" u="none" strike="noStrike" kern="0" cap="none" spc="0" normalizeH="0" baseline="0" noProof="0" dirty="0">
                  <a:ln>
                    <a:noFill/>
                  </a:ln>
                  <a:effectLst/>
                  <a:uLnTx/>
                  <a:uFillTx/>
                  <a:latin typeface="Calibri" panose="020F0502020204030204"/>
                  <a:ea typeface="+mn-ea"/>
                  <a:cs typeface="+mn-cs"/>
                </a:rPr>
                <a:t>Jörg Letmathe</a:t>
              </a:r>
              <a:endParaRPr kumimoji="0" lang="de-DE" sz="400" u="none" strike="noStrike" kern="0" cap="none" spc="0" normalizeH="0" baseline="0" noProof="0" dirty="0">
                <a:ln>
                  <a:noFill/>
                </a:ln>
                <a:effectLst/>
                <a:uLnTx/>
                <a:uFillTx/>
                <a:latin typeface="Calibri" panose="020F0502020204030204"/>
                <a:ea typeface="+mn-ea"/>
                <a:cs typeface="+mn-cs"/>
              </a:endParaRPr>
            </a:p>
            <a:p>
              <a:pPr marL="0" marR="0" lvl="0" indent="0" defTabSz="685783" eaLnBrk="1" fontAlgn="auto" latinLnBrk="0" hangingPunct="1">
                <a:lnSpc>
                  <a:spcPct val="100000"/>
                </a:lnSpc>
                <a:spcBef>
                  <a:spcPts val="600"/>
                </a:spcBef>
                <a:spcAft>
                  <a:spcPts val="600"/>
                </a:spcAft>
                <a:buClrTx/>
                <a:buSzTx/>
                <a:buFontTx/>
                <a:buNone/>
                <a:tabLst/>
                <a:defRPr/>
              </a:pPr>
              <a:br>
                <a:rPr kumimoji="0" lang="de-DE" sz="675" b="0" i="1" u="none" strike="noStrike" kern="0" cap="none" spc="0" normalizeH="0" baseline="0" noProof="0" dirty="0">
                  <a:ln>
                    <a:noFill/>
                  </a:ln>
                  <a:effectLst/>
                  <a:uLnTx/>
                  <a:uFillTx/>
                  <a:latin typeface="Calibri" panose="020F0502020204030204"/>
                  <a:ea typeface="+mn-ea"/>
                  <a:cs typeface="+mn-cs"/>
                </a:rPr>
              </a:br>
              <a:endParaRPr kumimoji="0" lang="de-DE" sz="700" b="0" i="1" u="none" strike="noStrike" kern="0" cap="none" spc="0" normalizeH="0" baseline="0" noProof="0" dirty="0">
                <a:ln>
                  <a:noFill/>
                </a:ln>
                <a:effectLst/>
                <a:uLnTx/>
                <a:uFillTx/>
                <a:latin typeface="Calibri" panose="020F0502020204030204"/>
                <a:ea typeface="+mn-ea"/>
                <a:cs typeface="+mn-cs"/>
              </a:endParaRPr>
            </a:p>
            <a:p>
              <a:pPr marL="0" marR="0" lvl="0" indent="0" defTabSz="685783" eaLnBrk="1" fontAlgn="auto" latinLnBrk="0" hangingPunct="1">
                <a:lnSpc>
                  <a:spcPct val="100000"/>
                </a:lnSpc>
                <a:spcBef>
                  <a:spcPts val="0"/>
                </a:spcBef>
                <a:spcAft>
                  <a:spcPts val="0"/>
                </a:spcAft>
                <a:buClrTx/>
                <a:buSzTx/>
                <a:buFontTx/>
                <a:buNone/>
                <a:tabLst/>
                <a:defRPr/>
              </a:pPr>
              <a:endParaRPr kumimoji="0" lang="de-DE" sz="400" b="0" i="0" u="sng" strike="noStrike" kern="0" cap="none" spc="0" normalizeH="0" baseline="0" noProof="0" dirty="0">
                <a:ln>
                  <a:noFill/>
                </a:ln>
                <a:effectLst/>
                <a:uLnTx/>
                <a:uFillTx/>
                <a:latin typeface="Calibri" panose="020F0502020204030204"/>
                <a:ea typeface="+mn-ea"/>
                <a:cs typeface="+mn-cs"/>
              </a:endParaRPr>
            </a:p>
            <a:p>
              <a:pPr marL="0" marR="0" lvl="0" indent="0" defTabSz="685783" eaLnBrk="1" fontAlgn="auto" latinLnBrk="0" hangingPunct="1">
                <a:lnSpc>
                  <a:spcPct val="100000"/>
                </a:lnSpc>
                <a:spcBef>
                  <a:spcPts val="0"/>
                </a:spcBef>
                <a:spcAft>
                  <a:spcPts val="0"/>
                </a:spcAft>
                <a:buClrTx/>
                <a:buSzTx/>
                <a:buFontTx/>
                <a:buNone/>
                <a:tabLst/>
                <a:defRPr/>
              </a:pPr>
              <a:endParaRPr kumimoji="0" lang="de-DE" sz="700" b="0" i="0" u="sng" strike="noStrike" kern="0" cap="none" spc="0" normalizeH="0" baseline="0" noProof="0" dirty="0">
                <a:ln>
                  <a:noFill/>
                </a:ln>
                <a:effectLst/>
                <a:uLnTx/>
                <a:uFillTx/>
                <a:latin typeface="Calibri" panose="020F0502020204030204"/>
                <a:ea typeface="+mn-ea"/>
                <a:cs typeface="+mn-cs"/>
              </a:endParaRPr>
            </a:p>
            <a:p>
              <a:pPr marL="0" marR="0" lvl="0" indent="0" defTabSz="685783" eaLnBrk="1" fontAlgn="auto" latinLnBrk="0" hangingPunct="1">
                <a:lnSpc>
                  <a:spcPct val="100000"/>
                </a:lnSpc>
                <a:spcBef>
                  <a:spcPts val="0"/>
                </a:spcBef>
                <a:spcAft>
                  <a:spcPts val="0"/>
                </a:spcAft>
                <a:buClrTx/>
                <a:buSzTx/>
                <a:buFontTx/>
                <a:buNone/>
                <a:tabLst/>
                <a:defRPr/>
              </a:pPr>
              <a:endParaRPr kumimoji="0" lang="de-DE" sz="700" b="0" i="0" u="none" strike="noStrike" kern="0" cap="none" spc="0" normalizeH="0" baseline="0" noProof="0" dirty="0">
                <a:ln>
                  <a:noFill/>
                </a:ln>
                <a:effectLst/>
                <a:uLnTx/>
                <a:uFillTx/>
                <a:latin typeface="Calibri" panose="020F0502020204030204"/>
                <a:ea typeface="+mn-ea"/>
                <a:cs typeface="+mn-cs"/>
              </a:endParaRPr>
            </a:p>
            <a:p>
              <a:pPr marL="0" marR="0" lvl="0" indent="0" defTabSz="685783" eaLnBrk="1" fontAlgn="auto" latinLnBrk="0" hangingPunct="1">
                <a:lnSpc>
                  <a:spcPct val="100000"/>
                </a:lnSpc>
                <a:spcBef>
                  <a:spcPts val="0"/>
                </a:spcBef>
                <a:spcAft>
                  <a:spcPts val="0"/>
                </a:spcAft>
                <a:buClrTx/>
                <a:buSzTx/>
                <a:buFontTx/>
                <a:buNone/>
                <a:tabLst/>
                <a:defRPr/>
              </a:pPr>
              <a:endParaRPr kumimoji="0" lang="de-DE" sz="800" b="0" i="0" u="none" strike="noStrike" kern="0" cap="none" spc="0" normalizeH="0" baseline="0" noProof="0" dirty="0">
                <a:ln>
                  <a:noFill/>
                </a:ln>
                <a:effectLst/>
                <a:uLnTx/>
                <a:uFillTx/>
                <a:latin typeface="Calibri" panose="020F0502020204030204"/>
                <a:ea typeface="+mn-ea"/>
                <a:cs typeface="+mn-cs"/>
              </a:endParaRPr>
            </a:p>
            <a:p>
              <a:pPr marL="0" marR="0" lvl="0" indent="0" defTabSz="685783" eaLnBrk="1" fontAlgn="auto" latinLnBrk="0" hangingPunct="1">
                <a:lnSpc>
                  <a:spcPct val="100000"/>
                </a:lnSpc>
                <a:spcBef>
                  <a:spcPts val="600"/>
                </a:spcBef>
                <a:spcAft>
                  <a:spcPts val="0"/>
                </a:spcAft>
                <a:buClrTx/>
                <a:buSzTx/>
                <a:buFontTx/>
                <a:buNone/>
                <a:tabLst/>
                <a:defRPr/>
              </a:pPr>
              <a:endParaRPr kumimoji="0" lang="de-DE" sz="800" b="0" i="0" u="none" strike="noStrike" kern="0" cap="none" spc="0" normalizeH="0" baseline="0" noProof="0" dirty="0">
                <a:ln>
                  <a:noFill/>
                </a:ln>
                <a:effectLst/>
                <a:uLnTx/>
                <a:uFillTx/>
                <a:latin typeface="Calibri" panose="020F0502020204030204"/>
                <a:ea typeface="+mn-ea"/>
                <a:cs typeface="+mn-cs"/>
              </a:endParaRPr>
            </a:p>
          </p:txBody>
        </p:sp>
        <p:grpSp>
          <p:nvGrpSpPr>
            <p:cNvPr id="38" name="Gruppieren 37">
              <a:extLst>
                <a:ext uri="{FF2B5EF4-FFF2-40B4-BE49-F238E27FC236}">
                  <a16:creationId xmlns:a16="http://schemas.microsoft.com/office/drawing/2014/main" id="{F7FA4A35-2498-A602-8C22-B8F5CA11490D}"/>
                </a:ext>
              </a:extLst>
            </p:cNvPr>
            <p:cNvGrpSpPr/>
            <p:nvPr/>
          </p:nvGrpSpPr>
          <p:grpSpPr>
            <a:xfrm>
              <a:off x="209837" y="5778342"/>
              <a:ext cx="8691380" cy="717049"/>
              <a:chOff x="209837" y="5778342"/>
              <a:chExt cx="8691380" cy="717049"/>
            </a:xfrm>
            <a:solidFill>
              <a:srgbClr val="5B9BD5">
                <a:lumMod val="75000"/>
              </a:srgbClr>
            </a:solidFill>
          </p:grpSpPr>
          <p:sp>
            <p:nvSpPr>
              <p:cNvPr id="51" name="Rechteck: abgerundete Ecken 50">
                <a:extLst>
                  <a:ext uri="{FF2B5EF4-FFF2-40B4-BE49-F238E27FC236}">
                    <a16:creationId xmlns:a16="http://schemas.microsoft.com/office/drawing/2014/main" id="{8CA63A44-C645-321E-5B19-73CC079D9BFD}"/>
                  </a:ext>
                </a:extLst>
              </p:cNvPr>
              <p:cNvSpPr/>
              <p:nvPr/>
            </p:nvSpPr>
            <p:spPr bwMode="gray">
              <a:xfrm>
                <a:off x="209837" y="5814411"/>
                <a:ext cx="8691380" cy="613404"/>
              </a:xfrm>
              <a:prstGeom prst="roundRect">
                <a:avLst/>
              </a:prstGeom>
              <a:solidFill>
                <a:srgbClr val="5B9BD5">
                  <a:lumMod val="60000"/>
                  <a:lumOff val="40000"/>
                </a:srgbClr>
              </a:solidFill>
              <a:ln w="12700" cap="sq" cmpd="sng" algn="ctr">
                <a:noFill/>
                <a:prstDash val="solid"/>
                <a:miter lim="800000"/>
              </a:ln>
              <a:effectLst/>
            </p:spPr>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marL="0" marR="0" lvl="0" indent="0" algn="ctr" defTabSz="685783" eaLnBrk="1" fontAlgn="auto" latinLnBrk="0" hangingPunct="1">
                  <a:lnSpc>
                    <a:spcPct val="100000"/>
                  </a:lnSpc>
                  <a:spcBef>
                    <a:spcPts val="0"/>
                  </a:spcBef>
                  <a:spcAft>
                    <a:spcPts val="0"/>
                  </a:spcAft>
                  <a:buClrTx/>
                  <a:buSzTx/>
                  <a:buFontTx/>
                  <a:buNone/>
                  <a:tabLst/>
                  <a:defRPr/>
                </a:pPr>
                <a:endParaRPr kumimoji="0" lang="de-DE" sz="1400" b="0" i="0" u="none" strike="noStrike" kern="0" cap="none" spc="0" normalizeH="0" baseline="0" noProof="0">
                  <a:ln>
                    <a:noFill/>
                  </a:ln>
                  <a:effectLst/>
                  <a:uLnTx/>
                  <a:uFillTx/>
                  <a:latin typeface="Calibri" panose="020F0502020204030204"/>
                  <a:ea typeface="+mn-ea"/>
                  <a:cs typeface="+mn-cs"/>
                </a:endParaRPr>
              </a:p>
            </p:txBody>
          </p:sp>
          <p:sp>
            <p:nvSpPr>
              <p:cNvPr id="52" name="Textfeld 51">
                <a:extLst>
                  <a:ext uri="{FF2B5EF4-FFF2-40B4-BE49-F238E27FC236}">
                    <a16:creationId xmlns:a16="http://schemas.microsoft.com/office/drawing/2014/main" id="{4116098A-F725-5270-A407-067309F5E99F}"/>
                  </a:ext>
                </a:extLst>
              </p:cNvPr>
              <p:cNvSpPr txBox="1"/>
              <p:nvPr/>
            </p:nvSpPr>
            <p:spPr>
              <a:xfrm>
                <a:off x="260585" y="5778342"/>
                <a:ext cx="1983030" cy="289092"/>
              </a:xfrm>
              <a:prstGeom prst="rect">
                <a:avLst/>
              </a:prstGeom>
              <a:noFill/>
            </p:spPr>
            <p:txBody>
              <a:bodyPr wrap="square" rtlCol="0">
                <a:spAutoFit/>
              </a:bodyPr>
              <a:lstStyle/>
              <a:p>
                <a:pPr marL="0" marR="0" lvl="0" indent="0" defTabSz="685783" eaLnBrk="1" fontAlgn="auto" latinLnBrk="0" hangingPunct="1">
                  <a:lnSpc>
                    <a:spcPct val="100000"/>
                  </a:lnSpc>
                  <a:spcBef>
                    <a:spcPts val="0"/>
                  </a:spcBef>
                  <a:spcAft>
                    <a:spcPts val="0"/>
                  </a:spcAft>
                  <a:buClrTx/>
                  <a:buSzTx/>
                  <a:buFontTx/>
                  <a:buNone/>
                  <a:tabLst/>
                  <a:defRPr/>
                </a:pPr>
                <a:r>
                  <a:rPr kumimoji="0" lang="de-DE" sz="788" b="1" i="0" u="none" strike="noStrike" kern="0" cap="none" spc="0" normalizeH="0" baseline="0" noProof="0" dirty="0">
                    <a:ln>
                      <a:noFill/>
                    </a:ln>
                    <a:effectLst/>
                    <a:uLnTx/>
                    <a:uFillTx/>
                  </a:rPr>
                  <a:t>Tests &amp; Training</a:t>
                </a:r>
              </a:p>
            </p:txBody>
          </p:sp>
          <p:sp>
            <p:nvSpPr>
              <p:cNvPr id="53" name="Textfeld 52">
                <a:extLst>
                  <a:ext uri="{FF2B5EF4-FFF2-40B4-BE49-F238E27FC236}">
                    <a16:creationId xmlns:a16="http://schemas.microsoft.com/office/drawing/2014/main" id="{465F764E-A6B0-9981-FE67-9E9DF82E01F1}"/>
                  </a:ext>
                </a:extLst>
              </p:cNvPr>
              <p:cNvSpPr txBox="1"/>
              <p:nvPr/>
            </p:nvSpPr>
            <p:spPr>
              <a:xfrm>
                <a:off x="2095175" y="5884353"/>
                <a:ext cx="6618178" cy="546765"/>
              </a:xfrm>
              <a:prstGeom prst="rect">
                <a:avLst/>
              </a:prstGeom>
              <a:noFill/>
            </p:spPr>
            <p:txBody>
              <a:bodyPr wrap="square" rtlCol="0">
                <a:spAutoFit/>
              </a:bodyPr>
              <a:lstStyle/>
              <a:p>
                <a:pPr marL="0" marR="0" lvl="0" indent="0" defTabSz="685783" eaLnBrk="1" fontAlgn="auto" latinLnBrk="0" hangingPunct="1">
                  <a:lnSpc>
                    <a:spcPct val="100000"/>
                  </a:lnSpc>
                  <a:spcBef>
                    <a:spcPts val="0"/>
                  </a:spcBef>
                  <a:spcAft>
                    <a:spcPts val="0"/>
                  </a:spcAft>
                  <a:buClrTx/>
                  <a:buSzTx/>
                  <a:buFontTx/>
                  <a:buNone/>
                  <a:tabLst/>
                  <a:defRPr/>
                </a:pPr>
                <a:r>
                  <a:rPr kumimoji="0" lang="de-DE" sz="675" b="0" i="1" u="none" strike="noStrike" kern="0" cap="none" spc="0" normalizeH="0" baseline="0" noProof="0" dirty="0">
                    <a:ln>
                      <a:noFill/>
                    </a:ln>
                    <a:effectLst/>
                    <a:uLnTx/>
                    <a:uFillTx/>
                  </a:rPr>
                  <a:t>Andre Selent, Steffi </a:t>
                </a:r>
                <a:r>
                  <a:rPr kumimoji="0" lang="de-DE" sz="675" b="0" i="1" u="none" strike="noStrike" kern="0" cap="none" spc="0" normalizeH="0" baseline="0" noProof="0" dirty="0" err="1">
                    <a:ln>
                      <a:noFill/>
                    </a:ln>
                    <a:effectLst/>
                    <a:uLnTx/>
                    <a:uFillTx/>
                  </a:rPr>
                  <a:t>Kobuzewski</a:t>
                </a:r>
                <a:r>
                  <a:rPr kumimoji="0" lang="de-DE" sz="675" b="0" i="1" u="none" strike="noStrike" kern="0" cap="none" spc="0" normalizeH="0" baseline="0" noProof="0" dirty="0">
                    <a:ln>
                      <a:noFill/>
                    </a:ln>
                    <a:effectLst/>
                    <a:uLnTx/>
                    <a:uFillTx/>
                  </a:rPr>
                  <a:t>, Zafer Taskin, Silke Westenhöfer, Stefan Hribar, Bernd Wewel, Nadine Janssen, Niklas Helling, Daniel Hepp, </a:t>
                </a:r>
                <a:r>
                  <a:rPr kumimoji="0" lang="de-DE" sz="675" b="0" i="1" u="none" strike="noStrike" kern="0" cap="none" spc="0" normalizeH="0" baseline="0" noProof="0" dirty="0" err="1">
                    <a:ln>
                      <a:noFill/>
                    </a:ln>
                    <a:effectLst/>
                    <a:uLnTx/>
                    <a:uFillTx/>
                  </a:rPr>
                  <a:t>Andeas</a:t>
                </a:r>
                <a:r>
                  <a:rPr kumimoji="0" lang="de-DE" sz="675" b="0" i="1" u="none" strike="noStrike" kern="0" cap="none" spc="0" normalizeH="0" baseline="0" noProof="0" dirty="0">
                    <a:ln>
                      <a:noFill/>
                    </a:ln>
                    <a:effectLst/>
                    <a:uLnTx/>
                    <a:uFillTx/>
                  </a:rPr>
                  <a:t> Liese, Felix Langen, Julian Sprey, Dirk Becker, Till Senner, Michaela Sievert, FPT (Marcela Novakova (ext.), Vladimira </a:t>
                </a:r>
                <a:r>
                  <a:rPr kumimoji="0" lang="de-DE" sz="675" b="0" i="1" u="none" strike="noStrike" kern="0" cap="none" spc="0" normalizeH="0" baseline="0" noProof="0" dirty="0" err="1">
                    <a:ln>
                      <a:noFill/>
                    </a:ln>
                    <a:effectLst/>
                    <a:uLnTx/>
                    <a:uFillTx/>
                  </a:rPr>
                  <a:t>Chovankova</a:t>
                </a:r>
                <a:r>
                  <a:rPr kumimoji="0" lang="de-DE" sz="675" b="0" i="1" u="none" strike="noStrike" kern="0" cap="none" spc="0" normalizeH="0" baseline="0" noProof="0" dirty="0">
                    <a:ln>
                      <a:noFill/>
                    </a:ln>
                    <a:effectLst/>
                    <a:uLnTx/>
                    <a:uFillTx/>
                  </a:rPr>
                  <a:t>(ext.), Janka Baliakova(ext.), N.N. (ext.)); Kirsten Donner, Jacqueline Wienhaus</a:t>
                </a:r>
              </a:p>
            </p:txBody>
          </p:sp>
          <p:sp>
            <p:nvSpPr>
              <p:cNvPr id="54" name="Textfeld 53">
                <a:extLst>
                  <a:ext uri="{FF2B5EF4-FFF2-40B4-BE49-F238E27FC236}">
                    <a16:creationId xmlns:a16="http://schemas.microsoft.com/office/drawing/2014/main" id="{F30AD96B-6789-E9DC-6554-2B3C05458B25}"/>
                  </a:ext>
                </a:extLst>
              </p:cNvPr>
              <p:cNvSpPr txBox="1"/>
              <p:nvPr/>
            </p:nvSpPr>
            <p:spPr>
              <a:xfrm>
                <a:off x="254356" y="5979871"/>
                <a:ext cx="2365738" cy="515520"/>
              </a:xfrm>
              <a:prstGeom prst="rect">
                <a:avLst/>
              </a:prstGeom>
              <a:noFill/>
            </p:spPr>
            <p:txBody>
              <a:bodyPr wrap="square" lIns="68580" tIns="34290" rIns="68580" bIns="34290" rtlCol="0" anchor="t">
                <a:spAutoFit/>
              </a:bodyPr>
              <a:lstStyle/>
              <a:p>
                <a:pPr marL="0" marR="0" lvl="0" indent="0" defTabSz="685783" eaLnBrk="1" fontAlgn="auto" latinLnBrk="0" hangingPunct="1">
                  <a:lnSpc>
                    <a:spcPct val="100000"/>
                  </a:lnSpc>
                  <a:spcBef>
                    <a:spcPts val="0"/>
                  </a:spcBef>
                  <a:spcAft>
                    <a:spcPts val="0"/>
                  </a:spcAft>
                  <a:buClrTx/>
                  <a:buSzTx/>
                  <a:buFontTx/>
                  <a:buNone/>
                  <a:tabLst/>
                  <a:defRPr/>
                </a:pPr>
                <a:r>
                  <a:rPr kumimoji="0" lang="de-DE" sz="675" b="1" i="1" u="sng" strike="noStrike" kern="0" cap="none" spc="0" normalizeH="0" baseline="0" noProof="0" dirty="0">
                    <a:ln>
                      <a:noFill/>
                    </a:ln>
                    <a:effectLst/>
                    <a:uLnTx/>
                    <a:uFillTx/>
                  </a:rPr>
                  <a:t>Julian Flor/ Henning Schlüter</a:t>
                </a:r>
                <a:endParaRPr kumimoji="0" lang="de-DE" sz="675" b="1" i="1" u="sng" strike="noStrike" kern="0" cap="none" spc="0" normalizeH="0" baseline="0" noProof="0" dirty="0">
                  <a:ln>
                    <a:noFill/>
                  </a:ln>
                  <a:effectLst/>
                  <a:uLnTx/>
                  <a:uFillTx/>
                  <a:cs typeface="Calibri"/>
                </a:endParaRPr>
              </a:p>
              <a:p>
                <a:pPr marL="0" marR="0" lvl="0" indent="0" defTabSz="685783" eaLnBrk="1" fontAlgn="auto" latinLnBrk="0" hangingPunct="1">
                  <a:lnSpc>
                    <a:spcPct val="100000"/>
                  </a:lnSpc>
                  <a:spcBef>
                    <a:spcPts val="0"/>
                  </a:spcBef>
                  <a:spcAft>
                    <a:spcPts val="0"/>
                  </a:spcAft>
                  <a:buClrTx/>
                  <a:buSzTx/>
                  <a:buFontTx/>
                  <a:buNone/>
                  <a:tabLst/>
                  <a:defRPr/>
                </a:pPr>
                <a:r>
                  <a:rPr kumimoji="0" lang="de-DE" sz="675" b="1" i="1" u="sng" strike="noStrike" kern="0" cap="none" spc="0" normalizeH="0" baseline="0" noProof="0" dirty="0">
                    <a:ln>
                      <a:noFill/>
                    </a:ln>
                    <a:effectLst/>
                    <a:uLnTx/>
                    <a:uFillTx/>
                  </a:rPr>
                  <a:t>Nina Wirtz</a:t>
                </a:r>
                <a:r>
                  <a:rPr kumimoji="0" lang="de-DE" sz="675" b="1" i="0" u="sng" strike="noStrike" kern="0" cap="none" spc="0" normalizeH="0" baseline="0" noProof="0" dirty="0">
                    <a:ln>
                      <a:noFill/>
                    </a:ln>
                    <a:effectLst/>
                    <a:uLnTx/>
                    <a:uFillTx/>
                  </a:rPr>
                  <a:t>, Christian Fietz</a:t>
                </a:r>
                <a:br>
                  <a:rPr kumimoji="0" lang="de-DE" sz="675" b="1" i="0" u="sng" strike="noStrike" kern="0" cap="none" spc="0" normalizeH="0" baseline="0" noProof="0" dirty="0">
                    <a:ln>
                      <a:noFill/>
                    </a:ln>
                    <a:effectLst/>
                    <a:uLnTx/>
                    <a:uFillTx/>
                  </a:rPr>
                </a:br>
                <a:endParaRPr kumimoji="0" lang="de-DE" sz="675" b="1" i="0" u="none" strike="noStrike" kern="0" cap="none" spc="0" normalizeH="0" baseline="0" noProof="0" dirty="0">
                  <a:ln>
                    <a:noFill/>
                  </a:ln>
                  <a:effectLst/>
                  <a:uLnTx/>
                  <a:uFillTx/>
                  <a:cs typeface="Calibri"/>
                </a:endParaRPr>
              </a:p>
            </p:txBody>
          </p:sp>
        </p:grpSp>
        <p:sp>
          <p:nvSpPr>
            <p:cNvPr id="40" name="Textfeld 39">
              <a:extLst>
                <a:ext uri="{FF2B5EF4-FFF2-40B4-BE49-F238E27FC236}">
                  <a16:creationId xmlns:a16="http://schemas.microsoft.com/office/drawing/2014/main" id="{62616037-E547-F108-1788-A0EAA76D2B7D}"/>
                </a:ext>
              </a:extLst>
            </p:cNvPr>
            <p:cNvSpPr txBox="1"/>
            <p:nvPr/>
          </p:nvSpPr>
          <p:spPr>
            <a:xfrm>
              <a:off x="357182" y="1872158"/>
              <a:ext cx="3940403" cy="289092"/>
            </a:xfrm>
            <a:prstGeom prst="rect">
              <a:avLst/>
            </a:prstGeom>
            <a:noFill/>
          </p:spPr>
          <p:txBody>
            <a:bodyPr wrap="square" rtlCol="0">
              <a:spAutoFit/>
            </a:bodyPr>
            <a:lstStyle/>
            <a:p>
              <a:pPr marL="0" marR="0" lvl="0" indent="0" defTabSz="685783" eaLnBrk="1" fontAlgn="auto" latinLnBrk="0" hangingPunct="1">
                <a:lnSpc>
                  <a:spcPct val="100000"/>
                </a:lnSpc>
                <a:spcBef>
                  <a:spcPts val="0"/>
                </a:spcBef>
                <a:spcAft>
                  <a:spcPts val="0"/>
                </a:spcAft>
                <a:buClrTx/>
                <a:buSzTx/>
                <a:buFontTx/>
                <a:buNone/>
                <a:tabLst/>
                <a:defRPr/>
              </a:pPr>
              <a:r>
                <a:rPr kumimoji="0" lang="de-DE" sz="788" b="1" i="0" u="none" strike="noStrike" kern="0" cap="none" spc="0" normalizeH="0" baseline="0" noProof="0" dirty="0">
                  <a:ln>
                    <a:noFill/>
                  </a:ln>
                  <a:effectLst/>
                  <a:uLnTx/>
                  <a:uFillTx/>
                </a:rPr>
                <a:t>Projekt-Squads/Entwicklungsteams</a:t>
              </a:r>
            </a:p>
          </p:txBody>
        </p:sp>
        <p:sp>
          <p:nvSpPr>
            <p:cNvPr id="41" name="Rechteck: abgerundete Ecken 40">
              <a:extLst>
                <a:ext uri="{FF2B5EF4-FFF2-40B4-BE49-F238E27FC236}">
                  <a16:creationId xmlns:a16="http://schemas.microsoft.com/office/drawing/2014/main" id="{0EDD76AD-336F-916F-8DEC-6DF0AEF0450E}"/>
                </a:ext>
              </a:extLst>
            </p:cNvPr>
            <p:cNvSpPr/>
            <p:nvPr/>
          </p:nvSpPr>
          <p:spPr bwMode="gray">
            <a:xfrm>
              <a:off x="8899521" y="2156577"/>
              <a:ext cx="1586911" cy="3244232"/>
            </a:xfrm>
            <a:prstGeom prst="roundRect">
              <a:avLst>
                <a:gd name="adj" fmla="val 4241"/>
              </a:avLst>
            </a:prstGeom>
            <a:solidFill>
              <a:srgbClr val="5B9BD5">
                <a:lumMod val="60000"/>
                <a:lumOff val="40000"/>
              </a:srgbClr>
            </a:solidFill>
            <a:ln w="12700" cap="sq" cmpd="sng" algn="ctr">
              <a:noFill/>
              <a:prstDash val="solid"/>
              <a:miter lim="800000"/>
            </a:ln>
            <a:effectLst/>
          </p:spPr>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marR="0" lvl="0" indent="0" algn="ctr" defTabSz="685783" eaLnBrk="1" fontAlgn="auto" latinLnBrk="0" hangingPunct="1">
                <a:lnSpc>
                  <a:spcPct val="100000"/>
                </a:lnSpc>
                <a:spcBef>
                  <a:spcPts val="600"/>
                </a:spcBef>
                <a:spcAft>
                  <a:spcPts val="600"/>
                </a:spcAft>
                <a:buClrTx/>
                <a:buSzTx/>
                <a:buFontTx/>
                <a:buNone/>
                <a:tabLst/>
                <a:defRPr/>
              </a:pPr>
              <a:r>
                <a:rPr kumimoji="0" lang="de-DE" sz="788" b="1" i="0" u="none" strike="noStrike" kern="0" cap="none" spc="0" normalizeH="0" baseline="0" noProof="0" dirty="0">
                  <a:ln>
                    <a:noFill/>
                  </a:ln>
                  <a:effectLst/>
                  <a:uLnTx/>
                  <a:uFillTx/>
                  <a:latin typeface="Calibri" panose="020F0502020204030204"/>
                  <a:ea typeface="+mn-ea"/>
                  <a:cs typeface="+mn-cs"/>
                </a:rPr>
                <a:t>Betrieb</a:t>
              </a:r>
              <a:br>
                <a:rPr kumimoji="0" lang="de-DE" sz="675" b="1" i="0" u="none" strike="noStrike" kern="0" cap="none" spc="0" normalizeH="0" baseline="0" noProof="0" dirty="0">
                  <a:ln>
                    <a:noFill/>
                  </a:ln>
                  <a:effectLst/>
                  <a:uLnTx/>
                  <a:uFillTx/>
                  <a:latin typeface="Calibri" panose="020F0502020204030204"/>
                  <a:ea typeface="+mn-ea"/>
                  <a:cs typeface="+mn-cs"/>
                </a:rPr>
              </a:br>
              <a:endParaRPr kumimoji="0" lang="de-DE" sz="700" b="1" i="0" u="none" strike="noStrike" kern="0" cap="none" spc="0" normalizeH="0" baseline="0" noProof="0" dirty="0">
                <a:ln>
                  <a:noFill/>
                </a:ln>
                <a:effectLst/>
                <a:uLnTx/>
                <a:uFillTx/>
                <a:latin typeface="Calibri" panose="020F0502020204030204"/>
                <a:ea typeface="+mn-ea"/>
                <a:cs typeface="+mn-cs"/>
              </a:endParaRPr>
            </a:p>
            <a:p>
              <a:pPr marL="0" marR="0" lvl="0" indent="0" defTabSz="685783" eaLnBrk="1" fontAlgn="auto" latinLnBrk="0" hangingPunct="1">
                <a:lnSpc>
                  <a:spcPct val="100000"/>
                </a:lnSpc>
                <a:spcBef>
                  <a:spcPts val="0"/>
                </a:spcBef>
                <a:spcAft>
                  <a:spcPts val="0"/>
                </a:spcAft>
                <a:buClrTx/>
                <a:buSzTx/>
                <a:buFontTx/>
                <a:buNone/>
                <a:tabLst/>
                <a:defRPr/>
              </a:pPr>
              <a:r>
                <a:rPr kumimoji="0" lang="de-DE" sz="788" b="1" i="0" u="sng" strike="noStrike" kern="0" cap="none" spc="0" normalizeH="0" baseline="0" noProof="0" dirty="0">
                  <a:ln>
                    <a:noFill/>
                  </a:ln>
                  <a:effectLst/>
                  <a:uLnTx/>
                  <a:uFillTx/>
                  <a:latin typeface="Calibri" panose="020F0502020204030204"/>
                  <a:ea typeface="+mn-ea"/>
                  <a:cs typeface="+mn-cs"/>
                </a:rPr>
                <a:t>Service-Center:</a:t>
              </a:r>
              <a:br>
                <a:rPr kumimoji="0" lang="de-DE" sz="788" b="0" i="0" u="none" strike="noStrike" kern="0" cap="none" spc="0" normalizeH="0" baseline="0" noProof="0" dirty="0">
                  <a:ln>
                    <a:noFill/>
                  </a:ln>
                  <a:effectLst/>
                  <a:uLnTx/>
                  <a:uFillTx/>
                  <a:latin typeface="Calibri" panose="020F0502020204030204"/>
                  <a:ea typeface="+mn-ea"/>
                  <a:cs typeface="+mn-cs"/>
                </a:rPr>
              </a:br>
              <a:r>
                <a:rPr kumimoji="0" lang="de-DE" sz="675" b="0" i="0" u="none" strike="noStrike" kern="0" cap="none" spc="0" normalizeH="0" baseline="0" noProof="0" dirty="0">
                  <a:ln>
                    <a:noFill/>
                  </a:ln>
                  <a:effectLst/>
                  <a:uLnTx/>
                  <a:uFillTx/>
                  <a:latin typeface="Calibri" panose="020F0502020204030204"/>
                  <a:ea typeface="+mn-ea"/>
                  <a:cs typeface="+mn-cs"/>
                </a:rPr>
                <a:t>N.N.(SoKo), Hans-Jürgen Sprengel, Marko Schröder (ext.), Alaettin Karaküp (ext.); Bianca Charlé (ext.), </a:t>
              </a:r>
              <a:r>
                <a:rPr kumimoji="0" lang="de-DE" sz="675" b="0" i="0" u="none" strike="noStrike" kern="0" cap="none" spc="0" normalizeH="0" baseline="0" noProof="0" dirty="0" err="1">
                  <a:ln>
                    <a:noFill/>
                  </a:ln>
                  <a:effectLst/>
                  <a:uLnTx/>
                  <a:uFillTx/>
                  <a:latin typeface="Calibri" panose="020F0502020204030204"/>
                  <a:ea typeface="+mn-ea"/>
                  <a:cs typeface="+mn-cs"/>
                </a:rPr>
                <a:t>Jamain</a:t>
              </a:r>
              <a:r>
                <a:rPr kumimoji="0" lang="de-DE" sz="675" b="0" i="0" u="none" strike="noStrike" kern="0" cap="none" spc="0" normalizeH="0" baseline="0" noProof="0" dirty="0">
                  <a:ln>
                    <a:noFill/>
                  </a:ln>
                  <a:effectLst/>
                  <a:uLnTx/>
                  <a:uFillTx/>
                  <a:latin typeface="Calibri" panose="020F0502020204030204"/>
                  <a:ea typeface="+mn-ea"/>
                  <a:cs typeface="+mn-cs"/>
                </a:rPr>
                <a:t> Haka (ext.), </a:t>
              </a:r>
              <a:br>
                <a:rPr kumimoji="0" lang="de-DE" sz="675" b="0" i="0" u="none" strike="noStrike" kern="0" cap="none" spc="0" normalizeH="0" baseline="0" noProof="0" dirty="0">
                  <a:ln>
                    <a:noFill/>
                  </a:ln>
                  <a:effectLst/>
                  <a:uLnTx/>
                  <a:uFillTx/>
                  <a:latin typeface="Calibri" panose="020F0502020204030204"/>
                  <a:ea typeface="+mn-ea"/>
                  <a:cs typeface="+mn-cs"/>
                </a:rPr>
              </a:br>
              <a:br>
                <a:rPr kumimoji="0" lang="de-DE" sz="788" b="1" i="0" u="none" strike="noStrike" kern="0" cap="none" spc="0" normalizeH="0" baseline="0" noProof="0" dirty="0">
                  <a:ln>
                    <a:noFill/>
                  </a:ln>
                  <a:effectLst/>
                  <a:uLnTx/>
                  <a:uFillTx/>
                  <a:latin typeface="Calibri" panose="020F0502020204030204"/>
                  <a:ea typeface="+mn-ea"/>
                  <a:cs typeface="+mn-cs"/>
                </a:rPr>
              </a:br>
              <a:r>
                <a:rPr kumimoji="0" lang="de-DE" sz="788" b="1" i="0" u="sng" strike="noStrike" kern="0" cap="none" spc="0" normalizeH="0" baseline="0" noProof="0" dirty="0">
                  <a:ln>
                    <a:noFill/>
                  </a:ln>
                  <a:effectLst/>
                  <a:uLnTx/>
                  <a:uFillTx/>
                  <a:latin typeface="Calibri" panose="020F0502020204030204"/>
                  <a:ea typeface="+mn-ea"/>
                  <a:cs typeface="+mn-cs"/>
                </a:rPr>
                <a:t>Hilfepostfach:</a:t>
              </a:r>
              <a:br>
                <a:rPr kumimoji="0" lang="de-DE" sz="788" b="0" i="0" u="none" strike="noStrike" kern="0" cap="none" spc="0" normalizeH="0" baseline="0" noProof="0" dirty="0">
                  <a:ln>
                    <a:noFill/>
                  </a:ln>
                  <a:effectLst/>
                  <a:uLnTx/>
                  <a:uFillTx/>
                  <a:latin typeface="Calibri" panose="020F0502020204030204"/>
                  <a:ea typeface="+mn-ea"/>
                  <a:cs typeface="+mn-cs"/>
                </a:rPr>
              </a:br>
              <a:r>
                <a:rPr kumimoji="0" lang="de-DE" sz="675" b="0" i="0" u="none" strike="noStrike" kern="0" cap="none" spc="0" normalizeH="0" baseline="0" noProof="0" dirty="0">
                  <a:ln>
                    <a:noFill/>
                  </a:ln>
                  <a:effectLst/>
                  <a:uLnTx/>
                  <a:uFillTx/>
                  <a:latin typeface="Calibri" panose="020F0502020204030204"/>
                  <a:ea typeface="+mn-ea"/>
                  <a:cs typeface="+mn-cs"/>
                </a:rPr>
                <a:t>Nina Wirtz</a:t>
              </a:r>
              <a:br>
                <a:rPr kumimoji="0" lang="de-DE" sz="675" b="0" i="0" u="none" strike="noStrike" kern="0" cap="none" spc="0" normalizeH="0" baseline="0" noProof="0" dirty="0">
                  <a:ln>
                    <a:noFill/>
                  </a:ln>
                  <a:effectLst/>
                  <a:uLnTx/>
                  <a:uFillTx/>
                  <a:latin typeface="Calibri" panose="020F0502020204030204"/>
                  <a:ea typeface="+mn-ea"/>
                  <a:cs typeface="+mn-cs"/>
                </a:rPr>
              </a:br>
              <a:r>
                <a:rPr kumimoji="0" lang="de-DE" sz="675" b="0" i="0" u="none" strike="noStrike" kern="0" cap="none" spc="0" normalizeH="0" baseline="0" noProof="0" dirty="0">
                  <a:ln>
                    <a:noFill/>
                  </a:ln>
                  <a:effectLst/>
                  <a:uLnTx/>
                  <a:uFillTx/>
                  <a:latin typeface="Calibri" panose="020F0502020204030204"/>
                  <a:ea typeface="+mn-ea"/>
                  <a:cs typeface="+mn-cs"/>
                </a:rPr>
                <a:t>Rolf Schneider</a:t>
              </a:r>
              <a:br>
                <a:rPr kumimoji="0" lang="de-DE" sz="675" b="0" i="0" u="none" strike="noStrike" kern="0" cap="none" spc="0" normalizeH="0" baseline="0" noProof="0" dirty="0">
                  <a:ln>
                    <a:noFill/>
                  </a:ln>
                  <a:effectLst/>
                  <a:uLnTx/>
                  <a:uFillTx/>
                  <a:latin typeface="Calibri" panose="020F0502020204030204"/>
                  <a:ea typeface="+mn-ea"/>
                  <a:cs typeface="+mn-cs"/>
                </a:rPr>
              </a:br>
              <a:r>
                <a:rPr kumimoji="0" lang="de-DE" sz="675" b="0" i="0" u="none" strike="noStrike" kern="0" cap="none" spc="0" normalizeH="0" baseline="0" noProof="0" dirty="0">
                  <a:ln>
                    <a:noFill/>
                  </a:ln>
                  <a:effectLst/>
                  <a:uLnTx/>
                  <a:uFillTx/>
                  <a:latin typeface="Calibri" panose="020F0502020204030204"/>
                  <a:ea typeface="+mn-ea"/>
                  <a:cs typeface="+mn-cs"/>
                </a:rPr>
                <a:t>Julian Flor</a:t>
              </a:r>
              <a:endParaRPr kumimoji="0" lang="de-DE" sz="675" b="0" i="0" u="none" strike="noStrike" kern="0" cap="none" spc="0" normalizeH="0" baseline="0" noProof="0" dirty="0">
                <a:ln>
                  <a:noFill/>
                </a:ln>
                <a:effectLst/>
                <a:uLnTx/>
                <a:uFillTx/>
                <a:latin typeface="Calibri" panose="020F0502020204030204"/>
                <a:ea typeface="+mn-ea"/>
                <a:cs typeface="Calibri"/>
              </a:endParaRPr>
            </a:p>
            <a:p>
              <a:pPr marL="0" marR="0" lvl="0" indent="0" defTabSz="685783" eaLnBrk="1" fontAlgn="auto" latinLnBrk="0" hangingPunct="1">
                <a:lnSpc>
                  <a:spcPct val="100000"/>
                </a:lnSpc>
                <a:spcBef>
                  <a:spcPts val="0"/>
                </a:spcBef>
                <a:spcAft>
                  <a:spcPts val="0"/>
                </a:spcAft>
                <a:buClrTx/>
                <a:buSzTx/>
                <a:buFontTx/>
                <a:buNone/>
                <a:tabLst/>
                <a:defRPr/>
              </a:pPr>
              <a:br>
                <a:rPr kumimoji="0" lang="de-DE" sz="788" b="0" i="0" u="none" strike="noStrike" kern="0" cap="none" spc="0" normalizeH="0" baseline="0" noProof="0" dirty="0">
                  <a:ln>
                    <a:noFill/>
                  </a:ln>
                  <a:effectLst/>
                  <a:uLnTx/>
                  <a:uFillTx/>
                  <a:latin typeface="Calibri" panose="020F0502020204030204"/>
                  <a:ea typeface="+mn-ea"/>
                  <a:cs typeface="+mn-cs"/>
                </a:rPr>
              </a:br>
              <a:br>
                <a:rPr kumimoji="0" lang="de-DE" sz="788" b="0" i="0" u="none" strike="noStrike" kern="0" cap="none" spc="0" normalizeH="0" baseline="0" noProof="0" dirty="0">
                  <a:ln>
                    <a:noFill/>
                  </a:ln>
                  <a:effectLst/>
                  <a:uLnTx/>
                  <a:uFillTx/>
                  <a:latin typeface="Calibri" panose="020F0502020204030204"/>
                  <a:ea typeface="+mn-ea"/>
                  <a:cs typeface="+mn-cs"/>
                </a:rPr>
              </a:br>
              <a:endParaRPr kumimoji="0" lang="de-DE" sz="700" b="0" i="0" u="none" strike="noStrike" kern="0" cap="none" spc="0" normalizeH="0" baseline="0" noProof="0" dirty="0">
                <a:ln>
                  <a:noFill/>
                </a:ln>
                <a:effectLst/>
                <a:uLnTx/>
                <a:uFillTx/>
                <a:latin typeface="Calibri" panose="020F0502020204030204"/>
                <a:ea typeface="+mn-ea"/>
                <a:cs typeface="+mn-cs"/>
              </a:endParaRPr>
            </a:p>
            <a:p>
              <a:pPr marL="0" marR="0" lvl="0" indent="0" defTabSz="685783" eaLnBrk="1" fontAlgn="auto" latinLnBrk="0" hangingPunct="1">
                <a:lnSpc>
                  <a:spcPct val="100000"/>
                </a:lnSpc>
                <a:spcBef>
                  <a:spcPts val="0"/>
                </a:spcBef>
                <a:spcAft>
                  <a:spcPts val="0"/>
                </a:spcAft>
                <a:buClrTx/>
                <a:buSzTx/>
                <a:buFontTx/>
                <a:buNone/>
                <a:tabLst/>
                <a:defRPr/>
              </a:pPr>
              <a:endParaRPr kumimoji="0" lang="de-DE" sz="800" b="0" i="0" u="none" strike="noStrike" kern="0" cap="none" spc="0" normalizeH="0" baseline="0" noProof="0" dirty="0">
                <a:ln>
                  <a:noFill/>
                </a:ln>
                <a:effectLst/>
                <a:uLnTx/>
                <a:uFillTx/>
                <a:latin typeface="Calibri" panose="020F0502020204030204"/>
                <a:ea typeface="+mn-ea"/>
                <a:cs typeface="+mn-cs"/>
              </a:endParaRPr>
            </a:p>
            <a:p>
              <a:pPr marL="0" marR="0" lvl="0" indent="0" defTabSz="685783" eaLnBrk="1" fontAlgn="auto" latinLnBrk="0" hangingPunct="1">
                <a:lnSpc>
                  <a:spcPct val="100000"/>
                </a:lnSpc>
                <a:spcBef>
                  <a:spcPts val="600"/>
                </a:spcBef>
                <a:spcAft>
                  <a:spcPts val="0"/>
                </a:spcAft>
                <a:buClrTx/>
                <a:buSzTx/>
                <a:buFontTx/>
                <a:buNone/>
                <a:tabLst/>
                <a:defRPr/>
              </a:pPr>
              <a:endParaRPr kumimoji="0" lang="de-DE" sz="800" b="0" i="0" u="none" strike="noStrike" kern="0" cap="none" spc="0" normalizeH="0" baseline="0" noProof="0" dirty="0">
                <a:ln>
                  <a:noFill/>
                </a:ln>
                <a:effectLst/>
                <a:uLnTx/>
                <a:uFillTx/>
                <a:latin typeface="Calibri" panose="020F0502020204030204"/>
                <a:ea typeface="+mn-ea"/>
                <a:cs typeface="+mn-cs"/>
              </a:endParaRPr>
            </a:p>
          </p:txBody>
        </p:sp>
        <p:sp>
          <p:nvSpPr>
            <p:cNvPr id="42" name="Rechteck: abgerundete Ecken 41">
              <a:extLst>
                <a:ext uri="{FF2B5EF4-FFF2-40B4-BE49-F238E27FC236}">
                  <a16:creationId xmlns:a16="http://schemas.microsoft.com/office/drawing/2014/main" id="{3DFDF055-C738-9DB4-36B6-A72151D37B70}"/>
                </a:ext>
              </a:extLst>
            </p:cNvPr>
            <p:cNvSpPr/>
            <p:nvPr/>
          </p:nvSpPr>
          <p:spPr bwMode="gray">
            <a:xfrm>
              <a:off x="7248317" y="2156577"/>
              <a:ext cx="1586911" cy="3233877"/>
            </a:xfrm>
            <a:prstGeom prst="roundRect">
              <a:avLst>
                <a:gd name="adj" fmla="val 4241"/>
              </a:avLst>
            </a:prstGeom>
            <a:solidFill>
              <a:srgbClr val="5B9BD5">
                <a:lumMod val="60000"/>
                <a:lumOff val="40000"/>
              </a:srgbClr>
            </a:solidFill>
            <a:ln w="12700" cap="sq" cmpd="sng" algn="ctr">
              <a:noFill/>
              <a:prstDash val="solid"/>
              <a:miter lim="800000"/>
            </a:ln>
            <a:effectLst/>
          </p:spPr>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982615" marR="0" lvl="0" indent="-982615" defTabSz="685783" eaLnBrk="1" fontAlgn="auto" latinLnBrk="0" hangingPunct="1">
                <a:lnSpc>
                  <a:spcPct val="100000"/>
                </a:lnSpc>
                <a:spcBef>
                  <a:spcPts val="0"/>
                </a:spcBef>
                <a:spcAft>
                  <a:spcPts val="0"/>
                </a:spcAft>
                <a:buClrTx/>
                <a:buSzTx/>
                <a:buFontTx/>
                <a:buNone/>
                <a:tabLst/>
                <a:defRPr/>
              </a:pPr>
              <a:r>
                <a:rPr kumimoji="0" lang="de-DE" sz="788" b="1" i="0" u="none" strike="noStrike" kern="0" cap="none" spc="0" normalizeH="0" baseline="0" noProof="0" dirty="0">
                  <a:ln>
                    <a:noFill/>
                  </a:ln>
                  <a:effectLst/>
                  <a:uLnTx/>
                  <a:uFillTx/>
                  <a:latin typeface="Calibri" panose="020F0502020204030204"/>
                  <a:ea typeface="+mn-ea"/>
                  <a:cs typeface="+mn-cs"/>
                </a:rPr>
                <a:t>        Konfiguration</a:t>
              </a:r>
            </a:p>
            <a:p>
              <a:pPr marL="982615" marR="0" lvl="0" indent="-982615" defTabSz="685783" eaLnBrk="1" fontAlgn="auto" latinLnBrk="0" hangingPunct="1">
                <a:lnSpc>
                  <a:spcPct val="100000"/>
                </a:lnSpc>
                <a:spcBef>
                  <a:spcPts val="0"/>
                </a:spcBef>
                <a:spcAft>
                  <a:spcPts val="0"/>
                </a:spcAft>
                <a:buClrTx/>
                <a:buSzTx/>
                <a:buFontTx/>
                <a:buNone/>
                <a:tabLst/>
                <a:defRPr/>
              </a:pPr>
              <a:endParaRPr kumimoji="0" lang="de-DE" sz="788" b="1" i="0" u="none" strike="noStrike" kern="0" cap="none" spc="0" normalizeH="0" baseline="0" noProof="0" dirty="0">
                <a:ln>
                  <a:noFill/>
                </a:ln>
                <a:effectLst/>
                <a:uLnTx/>
                <a:uFillTx/>
                <a:latin typeface="Calibri" panose="020F0502020204030204"/>
                <a:ea typeface="+mn-ea"/>
                <a:cs typeface="+mn-cs"/>
              </a:endParaRPr>
            </a:p>
            <a:p>
              <a:pPr marL="982615" marR="0" lvl="0" indent="-982615" defTabSz="685783" eaLnBrk="1" fontAlgn="auto" latinLnBrk="0" hangingPunct="1">
                <a:lnSpc>
                  <a:spcPct val="100000"/>
                </a:lnSpc>
                <a:spcBef>
                  <a:spcPts val="0"/>
                </a:spcBef>
                <a:spcAft>
                  <a:spcPts val="0"/>
                </a:spcAft>
                <a:buClrTx/>
                <a:buSzTx/>
                <a:buFontTx/>
                <a:buNone/>
                <a:tabLst/>
                <a:defRPr/>
              </a:pPr>
              <a:endParaRPr kumimoji="0" lang="de-DE" sz="788" b="1" i="0" u="none" strike="noStrike" kern="0" cap="none" spc="0" normalizeH="0" baseline="0" noProof="0" dirty="0">
                <a:ln>
                  <a:noFill/>
                </a:ln>
                <a:effectLst/>
                <a:uLnTx/>
                <a:uFillTx/>
                <a:latin typeface="Calibri" panose="020F0502020204030204"/>
                <a:ea typeface="+mn-ea"/>
                <a:cs typeface="+mn-cs"/>
              </a:endParaRPr>
            </a:p>
            <a:p>
              <a:pPr marL="982615" marR="0" lvl="0" indent="-982615" defTabSz="685783" eaLnBrk="1" fontAlgn="auto" latinLnBrk="0" hangingPunct="1">
                <a:lnSpc>
                  <a:spcPct val="100000"/>
                </a:lnSpc>
                <a:spcBef>
                  <a:spcPts val="0"/>
                </a:spcBef>
                <a:spcAft>
                  <a:spcPts val="0"/>
                </a:spcAft>
                <a:buClrTx/>
                <a:buSzTx/>
                <a:buFontTx/>
                <a:buNone/>
                <a:tabLst/>
                <a:defRPr/>
              </a:pPr>
              <a:r>
                <a:rPr kumimoji="0" lang="de-DE" sz="788" b="1" i="0" u="sng" strike="noStrike" kern="0" cap="none" spc="0" normalizeH="0" baseline="0" noProof="0" dirty="0">
                  <a:ln>
                    <a:noFill/>
                  </a:ln>
                  <a:effectLst/>
                  <a:uLnTx/>
                  <a:uFillTx/>
                  <a:latin typeface="Calibri" panose="020F0502020204030204"/>
                  <a:ea typeface="+mn-ea"/>
                  <a:cs typeface="+mn-cs"/>
                </a:rPr>
                <a:t>Admin-Konfiguration: </a:t>
              </a:r>
            </a:p>
            <a:p>
              <a:pPr marL="982615" marR="0" lvl="0" indent="-982615" defTabSz="685783" eaLnBrk="1" fontAlgn="auto" latinLnBrk="0" hangingPunct="1">
                <a:lnSpc>
                  <a:spcPct val="100000"/>
                </a:lnSpc>
                <a:spcBef>
                  <a:spcPts val="0"/>
                </a:spcBef>
                <a:spcAft>
                  <a:spcPts val="0"/>
                </a:spcAft>
                <a:buClrTx/>
                <a:buSzTx/>
                <a:buFontTx/>
                <a:buNone/>
                <a:tabLst/>
                <a:defRPr/>
              </a:pPr>
              <a:r>
                <a:rPr kumimoji="0" lang="de-DE" sz="680" b="0" i="0" u="sng" strike="noStrike" kern="0" cap="none" spc="0" normalizeH="0" baseline="0" noProof="0" dirty="0">
                  <a:ln>
                    <a:noFill/>
                  </a:ln>
                  <a:effectLst/>
                  <a:uLnTx/>
                  <a:uFillTx/>
                  <a:latin typeface="Calibri" panose="020F0502020204030204"/>
                  <a:ea typeface="+mn-ea"/>
                  <a:cs typeface="+mn-cs"/>
                </a:rPr>
                <a:t>Rolf Schneider,</a:t>
              </a:r>
            </a:p>
            <a:p>
              <a:pPr marL="982615" marR="0" lvl="0" indent="-982615" defTabSz="685783" eaLnBrk="1" fontAlgn="auto" latinLnBrk="0" hangingPunct="1">
                <a:lnSpc>
                  <a:spcPct val="100000"/>
                </a:lnSpc>
                <a:spcBef>
                  <a:spcPts val="0"/>
                </a:spcBef>
                <a:spcAft>
                  <a:spcPts val="0"/>
                </a:spcAft>
                <a:buClrTx/>
                <a:buSzTx/>
                <a:buFontTx/>
                <a:buNone/>
                <a:tabLst/>
                <a:defRPr/>
              </a:pPr>
              <a:r>
                <a:rPr kumimoji="0" lang="de-DE" sz="680" b="0" i="0" u="none" strike="noStrike" kern="0" cap="none" spc="0" normalizeH="0" baseline="0" noProof="0" dirty="0">
                  <a:ln>
                    <a:noFill/>
                  </a:ln>
                  <a:effectLst/>
                  <a:uLnTx/>
                  <a:uFillTx/>
                  <a:latin typeface="Calibri" panose="020F0502020204030204"/>
                  <a:ea typeface="+mn-ea"/>
                  <a:cs typeface="+mn-cs"/>
                </a:rPr>
                <a:t>Christian Fietz</a:t>
              </a:r>
            </a:p>
            <a:p>
              <a:pPr marL="982615" marR="0" lvl="0" indent="-982615" defTabSz="685783" eaLnBrk="1" fontAlgn="auto" latinLnBrk="0" hangingPunct="1">
                <a:lnSpc>
                  <a:spcPct val="100000"/>
                </a:lnSpc>
                <a:spcBef>
                  <a:spcPts val="0"/>
                </a:spcBef>
                <a:spcAft>
                  <a:spcPts val="0"/>
                </a:spcAft>
                <a:buClrTx/>
                <a:buSzTx/>
                <a:buFontTx/>
                <a:buNone/>
                <a:tabLst/>
                <a:defRPr/>
              </a:pPr>
              <a:r>
                <a:rPr kumimoji="0" lang="de-DE" sz="680" b="0" i="0" u="none" strike="noStrike" kern="0" cap="none" spc="0" normalizeH="0" baseline="0" noProof="0" dirty="0">
                  <a:ln>
                    <a:noFill/>
                  </a:ln>
                  <a:effectLst/>
                  <a:uLnTx/>
                  <a:uFillTx/>
                  <a:latin typeface="Calibri" panose="020F0502020204030204"/>
                  <a:ea typeface="+mn-ea"/>
                  <a:cs typeface="+mn-cs"/>
                </a:rPr>
                <a:t>Elmar Deppe (ext.)</a:t>
              </a:r>
              <a:br>
                <a:rPr kumimoji="0" lang="de-DE" sz="698" b="0" i="0" u="none" strike="noStrike" kern="0" cap="none" spc="0" normalizeH="0" baseline="0" noProof="0" dirty="0">
                  <a:ln>
                    <a:noFill/>
                  </a:ln>
                  <a:effectLst/>
                  <a:uLnTx/>
                  <a:uFillTx/>
                  <a:latin typeface="Calibri" panose="020F0502020204030204"/>
                  <a:ea typeface="+mn-ea"/>
                  <a:cs typeface="+mn-cs"/>
                </a:rPr>
              </a:br>
              <a:endParaRPr kumimoji="0" lang="de-DE" sz="698" b="0" i="0" u="none" strike="noStrike" kern="0" cap="none" spc="0" normalizeH="0" baseline="0" noProof="0" dirty="0">
                <a:ln>
                  <a:noFill/>
                </a:ln>
                <a:effectLst/>
                <a:uLnTx/>
                <a:uFillTx/>
                <a:latin typeface="Calibri" panose="020F0502020204030204"/>
                <a:ea typeface="+mn-ea"/>
                <a:cs typeface="+mn-cs"/>
              </a:endParaRPr>
            </a:p>
            <a:p>
              <a:pPr marL="982615" marR="0" lvl="0" indent="-982615" defTabSz="685783" eaLnBrk="1" fontAlgn="auto" latinLnBrk="0" hangingPunct="1">
                <a:lnSpc>
                  <a:spcPct val="100000"/>
                </a:lnSpc>
                <a:spcBef>
                  <a:spcPts val="0"/>
                </a:spcBef>
                <a:spcAft>
                  <a:spcPts val="0"/>
                </a:spcAft>
                <a:buClrTx/>
                <a:buSzTx/>
                <a:buFontTx/>
                <a:buNone/>
                <a:tabLst/>
                <a:defRPr/>
              </a:pPr>
              <a:endParaRPr kumimoji="0" lang="de-DE" sz="698" b="0" i="0" u="none" strike="noStrike" kern="0" cap="none" spc="0" normalizeH="0" baseline="0" noProof="0" dirty="0">
                <a:ln>
                  <a:noFill/>
                </a:ln>
                <a:effectLst/>
                <a:uLnTx/>
                <a:uFillTx/>
                <a:latin typeface="Calibri" panose="020F0502020204030204"/>
                <a:ea typeface="+mn-ea"/>
                <a:cs typeface="+mn-cs"/>
              </a:endParaRPr>
            </a:p>
            <a:p>
              <a:pPr marL="982615" marR="0" lvl="0" indent="-982615" defTabSz="685783" eaLnBrk="1" fontAlgn="auto" latinLnBrk="0" hangingPunct="1">
                <a:lnSpc>
                  <a:spcPct val="100000"/>
                </a:lnSpc>
                <a:spcBef>
                  <a:spcPts val="0"/>
                </a:spcBef>
                <a:spcAft>
                  <a:spcPts val="0"/>
                </a:spcAft>
                <a:buClrTx/>
                <a:buSzTx/>
                <a:buFontTx/>
                <a:buNone/>
                <a:tabLst/>
                <a:defRPr/>
              </a:pPr>
              <a:br>
                <a:rPr kumimoji="0" lang="de-DE" sz="698" b="0" i="0" u="sng" strike="noStrike" kern="0" cap="none" spc="0" normalizeH="0" baseline="0" noProof="0" dirty="0">
                  <a:ln>
                    <a:noFill/>
                  </a:ln>
                  <a:effectLst/>
                  <a:uLnTx/>
                  <a:uFillTx/>
                  <a:latin typeface="Calibri" panose="020F0502020204030204"/>
                  <a:ea typeface="+mn-ea"/>
                  <a:cs typeface="+mn-cs"/>
                </a:rPr>
              </a:br>
              <a:endParaRPr kumimoji="0" lang="de-DE" sz="698" b="0" i="0" u="sng" strike="noStrike" kern="0" cap="none" spc="0" normalizeH="0" baseline="0" noProof="0" dirty="0">
                <a:ln>
                  <a:noFill/>
                </a:ln>
                <a:effectLst/>
                <a:uLnTx/>
                <a:uFillTx/>
                <a:latin typeface="Calibri" panose="020F0502020204030204"/>
                <a:ea typeface="+mn-ea"/>
                <a:cs typeface="+mn-cs"/>
              </a:endParaRPr>
            </a:p>
            <a:p>
              <a:pPr marL="982615" marR="0" lvl="0" indent="-982615" defTabSz="685783" eaLnBrk="1" fontAlgn="auto" latinLnBrk="0" hangingPunct="1">
                <a:lnSpc>
                  <a:spcPct val="100000"/>
                </a:lnSpc>
                <a:spcBef>
                  <a:spcPts val="0"/>
                </a:spcBef>
                <a:spcAft>
                  <a:spcPts val="0"/>
                </a:spcAft>
                <a:buClrTx/>
                <a:buSzTx/>
                <a:buFontTx/>
                <a:buNone/>
                <a:tabLst/>
                <a:defRPr/>
              </a:pPr>
              <a:r>
                <a:rPr kumimoji="0" lang="de-DE" sz="788" b="1" i="0" u="sng" strike="noStrike" kern="0" cap="none" spc="0" normalizeH="0" baseline="0" noProof="0" dirty="0">
                  <a:ln>
                    <a:noFill/>
                  </a:ln>
                  <a:effectLst/>
                  <a:uLnTx/>
                  <a:uFillTx/>
                  <a:latin typeface="Calibri" panose="020F0502020204030204"/>
                  <a:ea typeface="+mn-ea"/>
                  <a:cs typeface="+mn-cs"/>
                </a:rPr>
                <a:t>Dok-Konfiguration: </a:t>
              </a:r>
            </a:p>
            <a:p>
              <a:pPr marL="982615" marR="0" lvl="0" indent="-982615" defTabSz="685783" eaLnBrk="1" fontAlgn="auto" latinLnBrk="0" hangingPunct="1">
                <a:lnSpc>
                  <a:spcPct val="100000"/>
                </a:lnSpc>
                <a:spcBef>
                  <a:spcPts val="0"/>
                </a:spcBef>
                <a:spcAft>
                  <a:spcPts val="0"/>
                </a:spcAft>
                <a:buClrTx/>
                <a:buSzTx/>
                <a:buFontTx/>
                <a:buNone/>
                <a:tabLst/>
                <a:defRPr/>
              </a:pPr>
              <a:r>
                <a:rPr kumimoji="0" lang="de-DE" sz="680" b="0" i="0" u="sng" strike="noStrike" kern="0" cap="none" spc="0" normalizeH="0" baseline="0" noProof="0" dirty="0">
                  <a:ln>
                    <a:noFill/>
                  </a:ln>
                  <a:effectLst/>
                  <a:uLnTx/>
                  <a:uFillTx/>
                  <a:latin typeface="Calibri" panose="020F0502020204030204"/>
                  <a:ea typeface="+mn-ea"/>
                  <a:cs typeface="+mn-cs"/>
                </a:rPr>
                <a:t>Katharina Heinrich, </a:t>
              </a:r>
            </a:p>
            <a:p>
              <a:pPr marL="982615" marR="0" lvl="0" indent="-982615" defTabSz="685783" eaLnBrk="1" fontAlgn="auto" latinLnBrk="0" hangingPunct="1">
                <a:lnSpc>
                  <a:spcPct val="100000"/>
                </a:lnSpc>
                <a:spcBef>
                  <a:spcPts val="0"/>
                </a:spcBef>
                <a:spcAft>
                  <a:spcPts val="0"/>
                </a:spcAft>
                <a:buClrTx/>
                <a:buSzTx/>
                <a:buFontTx/>
                <a:buNone/>
                <a:tabLst/>
                <a:defRPr/>
              </a:pPr>
              <a:r>
                <a:rPr kumimoji="0" lang="de-DE" sz="680" b="0" i="0" u="none" strike="noStrike" kern="0" cap="none" spc="0" normalizeH="0" baseline="0" noProof="0" dirty="0">
                  <a:ln>
                    <a:noFill/>
                  </a:ln>
                  <a:effectLst/>
                  <a:uLnTx/>
                  <a:uFillTx/>
                  <a:latin typeface="Calibri" panose="020F0502020204030204"/>
                  <a:ea typeface="+mn-ea"/>
                  <a:cs typeface="+mn-cs"/>
                </a:rPr>
                <a:t>Sabine Swart </a:t>
              </a:r>
            </a:p>
            <a:p>
              <a:pPr marL="982615" marR="0" lvl="0" indent="-982615" defTabSz="685783" eaLnBrk="1" fontAlgn="auto" latinLnBrk="0" hangingPunct="1">
                <a:lnSpc>
                  <a:spcPct val="100000"/>
                </a:lnSpc>
                <a:spcBef>
                  <a:spcPts val="0"/>
                </a:spcBef>
                <a:spcAft>
                  <a:spcPts val="0"/>
                </a:spcAft>
                <a:buClrTx/>
                <a:buSzTx/>
                <a:buFontTx/>
                <a:buNone/>
                <a:tabLst/>
                <a:defRPr/>
              </a:pPr>
              <a:r>
                <a:rPr kumimoji="0" lang="de-DE" sz="680" b="0" i="0" u="none" strike="noStrike" kern="0" cap="none" spc="0" normalizeH="0" baseline="0" noProof="0" dirty="0">
                  <a:ln>
                    <a:noFill/>
                  </a:ln>
                  <a:effectLst/>
                  <a:uLnTx/>
                  <a:uFillTx/>
                  <a:latin typeface="Calibri" panose="020F0502020204030204"/>
                  <a:ea typeface="+mn-ea"/>
                  <a:cs typeface="+mn-cs"/>
                </a:rPr>
                <a:t>Till Senner</a:t>
              </a:r>
            </a:p>
            <a:p>
              <a:pPr marL="0" marR="0" lvl="0" indent="0" defTabSz="685783" eaLnBrk="1" fontAlgn="auto" latinLnBrk="0" hangingPunct="1">
                <a:lnSpc>
                  <a:spcPct val="100000"/>
                </a:lnSpc>
                <a:spcBef>
                  <a:spcPts val="0"/>
                </a:spcBef>
                <a:spcAft>
                  <a:spcPts val="0"/>
                </a:spcAft>
                <a:buClrTx/>
                <a:buSzTx/>
                <a:buFontTx/>
                <a:buNone/>
                <a:tabLst/>
                <a:defRPr/>
              </a:pPr>
              <a:endParaRPr kumimoji="0" lang="de-DE" sz="800" b="0" i="0" u="none" strike="noStrike" kern="0" cap="none" spc="0" normalizeH="0" baseline="0" noProof="0" dirty="0">
                <a:ln>
                  <a:noFill/>
                </a:ln>
                <a:effectLst/>
                <a:uLnTx/>
                <a:uFillTx/>
                <a:latin typeface="Calibri" panose="020F0502020204030204"/>
                <a:ea typeface="+mn-ea"/>
                <a:cs typeface="+mn-cs"/>
              </a:endParaRPr>
            </a:p>
            <a:p>
              <a:pPr marL="0" marR="0" lvl="0" indent="0" defTabSz="685783" eaLnBrk="1" fontAlgn="auto" latinLnBrk="0" hangingPunct="1">
                <a:lnSpc>
                  <a:spcPct val="100000"/>
                </a:lnSpc>
                <a:spcBef>
                  <a:spcPts val="600"/>
                </a:spcBef>
                <a:spcAft>
                  <a:spcPts val="0"/>
                </a:spcAft>
                <a:buClrTx/>
                <a:buSzTx/>
                <a:buFontTx/>
                <a:buNone/>
                <a:tabLst/>
                <a:defRPr/>
              </a:pPr>
              <a:endParaRPr kumimoji="0" lang="de-DE" sz="800" b="0" i="0" u="none" strike="noStrike" kern="0" cap="none" spc="0" normalizeH="0" baseline="0" noProof="0" dirty="0">
                <a:ln>
                  <a:noFill/>
                </a:ln>
                <a:effectLst/>
                <a:uLnTx/>
                <a:uFillTx/>
                <a:latin typeface="Calibri" panose="020F0502020204030204"/>
                <a:ea typeface="+mn-ea"/>
                <a:cs typeface="+mn-cs"/>
              </a:endParaRPr>
            </a:p>
          </p:txBody>
        </p:sp>
        <p:sp>
          <p:nvSpPr>
            <p:cNvPr id="48" name="Rechteck: abgerundete Ecken 47">
              <a:extLst>
                <a:ext uri="{FF2B5EF4-FFF2-40B4-BE49-F238E27FC236}">
                  <a16:creationId xmlns:a16="http://schemas.microsoft.com/office/drawing/2014/main" id="{8A931961-C527-08A6-94DD-2EEA0BEF9A65}"/>
                </a:ext>
              </a:extLst>
            </p:cNvPr>
            <p:cNvSpPr/>
            <p:nvPr/>
          </p:nvSpPr>
          <p:spPr bwMode="gray">
            <a:xfrm>
              <a:off x="1835965" y="3244769"/>
              <a:ext cx="1428014" cy="1231411"/>
            </a:xfrm>
            <a:prstGeom prst="roundRect">
              <a:avLst>
                <a:gd name="adj" fmla="val 4241"/>
              </a:avLst>
            </a:prstGeom>
            <a:solidFill>
              <a:srgbClr val="4472C4">
                <a:lumMod val="60000"/>
                <a:lumOff val="40000"/>
              </a:srgbClr>
            </a:solidFill>
            <a:ln>
              <a:noFill/>
            </a:ln>
            <a:effectLst/>
          </p:spPr>
          <p:txBody>
            <a:bodyPr rot="0" spcFirstLastPara="0" vertOverflow="overflow" horzOverflow="overflow" vert="horz" wrap="square" lIns="72000" tIns="36000" rIns="72000" bIns="36000" numCol="1" spcCol="0" rtlCol="0" fromWordArt="0" anchor="t" anchorCtr="0" forceAA="0" compatLnSpc="1">
              <a:prstTxWarp prst="textNoShape">
                <a:avLst/>
              </a:prstTxWarp>
              <a:noAutofit/>
            </a:bodyPr>
            <a:lstStyle/>
            <a:p>
              <a:pPr marL="0" marR="0" lvl="0" indent="0" defTabSz="685783" eaLnBrk="1" fontAlgn="auto" latinLnBrk="0" hangingPunct="1">
                <a:lnSpc>
                  <a:spcPct val="100000"/>
                </a:lnSpc>
                <a:spcBef>
                  <a:spcPts val="0"/>
                </a:spcBef>
                <a:spcAft>
                  <a:spcPts val="0"/>
                </a:spcAft>
                <a:buClrTx/>
                <a:buSzTx/>
                <a:buFontTx/>
                <a:buNone/>
                <a:tabLst/>
                <a:defRPr/>
              </a:pPr>
              <a:r>
                <a:rPr lang="de-DE" sz="675" b="1" kern="0" dirty="0">
                  <a:latin typeface="Calibri" panose="020F0502020204030204"/>
                </a:rPr>
                <a:t>Ma</a:t>
              </a:r>
              <a:r>
                <a:rPr kumimoji="0" lang="de-DE" sz="675" b="1" i="0" u="none" strike="noStrike" kern="0" cap="none" spc="0" normalizeH="0" baseline="0" noProof="0" dirty="0" err="1">
                  <a:ln>
                    <a:noFill/>
                  </a:ln>
                  <a:effectLst/>
                  <a:uLnTx/>
                  <a:uFillTx/>
                  <a:latin typeface="Calibri" panose="020F0502020204030204"/>
                  <a:ea typeface="+mn-ea"/>
                  <a:cs typeface="+mn-cs"/>
                </a:rPr>
                <a:t>pping</a:t>
              </a:r>
              <a:r>
                <a:rPr kumimoji="0" lang="de-DE" sz="675" b="1" i="0" u="none" strike="noStrike" kern="0" cap="none" spc="0" normalizeH="0" baseline="0" noProof="0" dirty="0">
                  <a:ln>
                    <a:noFill/>
                  </a:ln>
                  <a:effectLst/>
                  <a:uLnTx/>
                  <a:uFillTx/>
                  <a:latin typeface="Calibri" panose="020F0502020204030204"/>
                  <a:ea typeface="+mn-ea"/>
                  <a:cs typeface="+mn-cs"/>
                </a:rPr>
                <a:t>/MABE</a:t>
              </a:r>
              <a:br>
                <a:rPr kumimoji="0" lang="de-DE" sz="675" b="0" i="0" u="none" strike="noStrike" kern="0" cap="none" spc="0" normalizeH="0" baseline="0" noProof="0" dirty="0">
                  <a:ln>
                    <a:noFill/>
                  </a:ln>
                  <a:effectLst/>
                  <a:uLnTx/>
                  <a:uFillTx/>
                  <a:latin typeface="Calibri" panose="020F0502020204030204"/>
                  <a:ea typeface="+mn-ea"/>
                  <a:cs typeface="+mn-cs"/>
                </a:rPr>
              </a:br>
              <a:r>
                <a:rPr kumimoji="0" lang="de-DE" sz="675" b="0" i="0" u="sng" strike="noStrike" kern="0" cap="none" spc="0" normalizeH="0" baseline="0" noProof="0" dirty="0">
                  <a:ln>
                    <a:noFill/>
                  </a:ln>
                  <a:effectLst/>
                  <a:uLnTx/>
                  <a:uFillTx/>
                  <a:latin typeface="Calibri" panose="020F0502020204030204"/>
                  <a:ea typeface="+mn-ea"/>
                  <a:cs typeface="+mn-cs"/>
                </a:rPr>
                <a:t>Holger Off (ext.)</a:t>
              </a:r>
              <a:br>
                <a:rPr kumimoji="0" lang="de-DE" sz="675" b="0" i="0" u="none" strike="noStrike" kern="0" cap="none" spc="0" normalizeH="0" baseline="0" noProof="0" dirty="0">
                  <a:ln>
                    <a:noFill/>
                  </a:ln>
                  <a:effectLst/>
                  <a:uLnTx/>
                  <a:uFillTx/>
                  <a:latin typeface="Calibri" panose="020F0502020204030204"/>
                  <a:ea typeface="+mn-ea"/>
                  <a:cs typeface="+mn-cs"/>
                </a:rPr>
              </a:br>
              <a:r>
                <a:rPr kumimoji="0" lang="de-DE" sz="675" b="0" i="0" u="none" strike="noStrike" kern="0" cap="none" spc="0" normalizeH="0" baseline="0" noProof="0" dirty="0">
                  <a:ln>
                    <a:noFill/>
                  </a:ln>
                  <a:effectLst/>
                  <a:uLnTx/>
                  <a:uFillTx/>
                  <a:latin typeface="Calibri" panose="020F0502020204030204"/>
                  <a:ea typeface="+mn-ea"/>
                  <a:cs typeface="+mn-cs"/>
                </a:rPr>
                <a:t>Johann Milnik (ext.)</a:t>
              </a:r>
            </a:p>
            <a:p>
              <a:pPr marL="0" marR="0" lvl="0" indent="0" defTabSz="685783" eaLnBrk="1" fontAlgn="auto" latinLnBrk="0" hangingPunct="1">
                <a:lnSpc>
                  <a:spcPct val="100000"/>
                </a:lnSpc>
                <a:spcBef>
                  <a:spcPts val="0"/>
                </a:spcBef>
                <a:spcAft>
                  <a:spcPts val="0"/>
                </a:spcAft>
                <a:buClrTx/>
                <a:buSzTx/>
                <a:buFontTx/>
                <a:buNone/>
                <a:tabLst/>
                <a:defRPr/>
              </a:pPr>
              <a:r>
                <a:rPr kumimoji="0" lang="de-DE" sz="675" b="0" i="0" u="none" strike="noStrike" kern="0" cap="none" spc="0" normalizeH="0" baseline="0" noProof="0" dirty="0">
                  <a:ln>
                    <a:noFill/>
                  </a:ln>
                  <a:effectLst/>
                  <a:uLnTx/>
                  <a:uFillTx/>
                  <a:latin typeface="Calibri" panose="020F0502020204030204"/>
                  <a:ea typeface="+mn-ea"/>
                  <a:cs typeface="+mn-cs"/>
                </a:rPr>
                <a:t>Hasan Can Toraman (ext.)</a:t>
              </a:r>
            </a:p>
            <a:p>
              <a:pPr marL="0" marR="0" lvl="0" indent="0" defTabSz="685783" eaLnBrk="1" fontAlgn="auto" latinLnBrk="0" hangingPunct="1">
                <a:lnSpc>
                  <a:spcPct val="100000"/>
                </a:lnSpc>
                <a:spcBef>
                  <a:spcPts val="0"/>
                </a:spcBef>
                <a:spcAft>
                  <a:spcPts val="0"/>
                </a:spcAft>
                <a:buClrTx/>
                <a:buSzTx/>
                <a:buFontTx/>
                <a:buNone/>
                <a:tabLst/>
                <a:defRPr/>
              </a:pPr>
              <a:r>
                <a:rPr kumimoji="0" lang="de-DE" sz="675" b="0" i="0" u="none" strike="noStrike" kern="0" cap="none" spc="0" normalizeH="0" baseline="0" noProof="0" dirty="0">
                  <a:ln>
                    <a:noFill/>
                  </a:ln>
                  <a:effectLst/>
                  <a:uLnTx/>
                  <a:uFillTx/>
                  <a:latin typeface="Calibri" panose="020F0502020204030204"/>
                  <a:ea typeface="+mn-ea"/>
                  <a:cs typeface="+mn-cs"/>
                </a:rPr>
                <a:t>Ertugrul </a:t>
              </a:r>
              <a:r>
                <a:rPr kumimoji="0" lang="de-DE" sz="675" b="0" i="0" u="none" strike="noStrike" kern="0" cap="none" spc="0" normalizeH="0" baseline="0" noProof="0" dirty="0" err="1">
                  <a:ln>
                    <a:noFill/>
                  </a:ln>
                  <a:effectLst/>
                  <a:uLnTx/>
                  <a:uFillTx/>
                  <a:latin typeface="Calibri" panose="020F0502020204030204"/>
                  <a:ea typeface="+mn-ea"/>
                  <a:cs typeface="+mn-cs"/>
                </a:rPr>
                <a:t>Kuscu</a:t>
              </a:r>
              <a:r>
                <a:rPr kumimoji="0" lang="de-DE" sz="675" b="0" i="0" u="none" strike="noStrike" kern="0" cap="none" spc="0" normalizeH="0" baseline="0" noProof="0" dirty="0">
                  <a:ln>
                    <a:noFill/>
                  </a:ln>
                  <a:effectLst/>
                  <a:uLnTx/>
                  <a:uFillTx/>
                  <a:latin typeface="Calibri" panose="020F0502020204030204"/>
                  <a:ea typeface="+mn-ea"/>
                  <a:cs typeface="+mn-cs"/>
                </a:rPr>
                <a:t> (ext.)</a:t>
              </a:r>
              <a:br>
                <a:rPr kumimoji="0" lang="de-DE" sz="675" b="0" i="0" u="none" strike="noStrike" kern="0" cap="none" spc="0" normalizeH="0" baseline="0" noProof="0" dirty="0">
                  <a:ln>
                    <a:noFill/>
                  </a:ln>
                  <a:effectLst/>
                  <a:uLnTx/>
                  <a:uFillTx/>
                  <a:latin typeface="Calibri" panose="020F0502020204030204"/>
                  <a:ea typeface="+mn-ea"/>
                  <a:cs typeface="+mn-cs"/>
                </a:rPr>
              </a:br>
              <a:r>
                <a:rPr kumimoji="0" lang="de-DE" sz="675" b="0" i="0" u="none" strike="noStrike" kern="0" cap="none" spc="0" normalizeH="0" baseline="0" noProof="0" dirty="0">
                  <a:ln>
                    <a:noFill/>
                  </a:ln>
                  <a:effectLst/>
                  <a:uLnTx/>
                  <a:uFillTx/>
                  <a:latin typeface="Calibri" panose="020F0502020204030204"/>
                  <a:ea typeface="+mn-ea"/>
                  <a:cs typeface="+mn-cs"/>
                </a:rPr>
                <a:t>Daniel Solomon (ext.) </a:t>
              </a:r>
              <a:br>
                <a:rPr kumimoji="0" lang="de-DE" sz="675" b="0" i="0" u="none" strike="noStrike" kern="0" cap="none" spc="0" normalizeH="0" baseline="0" noProof="0" dirty="0">
                  <a:ln>
                    <a:noFill/>
                  </a:ln>
                  <a:effectLst/>
                  <a:uLnTx/>
                  <a:uFillTx/>
                  <a:latin typeface="Calibri" panose="020F0502020204030204"/>
                  <a:ea typeface="+mn-ea"/>
                  <a:cs typeface="+mn-cs"/>
                </a:rPr>
              </a:br>
              <a:r>
                <a:rPr kumimoji="0" lang="de-DE" sz="675" b="0" i="1" u="sng" strike="noStrike" kern="0" cap="none" spc="0" normalizeH="0" baseline="0" noProof="0" dirty="0">
                  <a:ln>
                    <a:noFill/>
                  </a:ln>
                  <a:effectLst/>
                  <a:uLnTx/>
                  <a:uFillTx/>
                  <a:latin typeface="Calibri" panose="020F0502020204030204"/>
                  <a:ea typeface="+mn-ea"/>
                  <a:cs typeface="+mn-cs"/>
                </a:rPr>
                <a:t>Till Senner </a:t>
              </a:r>
              <a:br>
                <a:rPr kumimoji="0" lang="de-DE" sz="675" b="0" i="1" u="none" strike="noStrike" kern="0" cap="none" spc="0" normalizeH="0" baseline="0" noProof="0" dirty="0">
                  <a:ln>
                    <a:noFill/>
                  </a:ln>
                  <a:effectLst/>
                  <a:uLnTx/>
                  <a:uFillTx/>
                  <a:latin typeface="Calibri" panose="020F0502020204030204"/>
                  <a:ea typeface="+mn-ea"/>
                  <a:cs typeface="+mn-cs"/>
                </a:rPr>
              </a:br>
              <a:r>
                <a:rPr kumimoji="0" lang="de-DE" sz="675" b="0" i="1" u="none" strike="noStrike" kern="0" cap="none" spc="0" normalizeH="0" baseline="0" noProof="0" dirty="0">
                  <a:ln>
                    <a:noFill/>
                  </a:ln>
                  <a:effectLst/>
                  <a:uLnTx/>
                  <a:uFillTx/>
                  <a:latin typeface="Calibri" panose="020F0502020204030204"/>
                  <a:ea typeface="+mn-ea"/>
                  <a:cs typeface="+mn-cs"/>
                </a:rPr>
                <a:t>Nina Wirtz</a:t>
              </a:r>
            </a:p>
            <a:p>
              <a:pPr marL="0" marR="0" lvl="0" indent="0" defTabSz="685783" eaLnBrk="1" fontAlgn="auto" latinLnBrk="0" hangingPunct="1">
                <a:lnSpc>
                  <a:spcPct val="100000"/>
                </a:lnSpc>
                <a:spcBef>
                  <a:spcPts val="0"/>
                </a:spcBef>
                <a:spcAft>
                  <a:spcPts val="0"/>
                </a:spcAft>
                <a:buClrTx/>
                <a:buSzTx/>
                <a:buFontTx/>
                <a:buNone/>
                <a:tabLst/>
                <a:defRPr/>
              </a:pPr>
              <a:endParaRPr kumimoji="0" lang="de-DE" sz="400" b="0" i="0" u="none" strike="noStrike" kern="0" cap="none" spc="0" normalizeH="0" baseline="0" noProof="0" dirty="0">
                <a:ln>
                  <a:noFill/>
                </a:ln>
                <a:effectLst/>
                <a:uLnTx/>
                <a:uFillTx/>
                <a:latin typeface="Calibri" panose="020F0502020204030204"/>
                <a:ea typeface="+mn-ea"/>
                <a:cs typeface="+mn-cs"/>
              </a:endParaRPr>
            </a:p>
            <a:p>
              <a:pPr marL="0" marR="0" lvl="0" indent="0" defTabSz="685783" eaLnBrk="1" fontAlgn="auto" latinLnBrk="0" hangingPunct="1">
                <a:lnSpc>
                  <a:spcPct val="100000"/>
                </a:lnSpc>
                <a:spcBef>
                  <a:spcPts val="0"/>
                </a:spcBef>
                <a:spcAft>
                  <a:spcPts val="0"/>
                </a:spcAft>
                <a:buClrTx/>
                <a:buSzTx/>
                <a:buFontTx/>
                <a:buNone/>
                <a:tabLst/>
                <a:defRPr/>
              </a:pPr>
              <a:endParaRPr kumimoji="0" lang="de-DE" sz="700" b="0" i="0" u="none" strike="noStrike" kern="0" cap="none" spc="0" normalizeH="0" baseline="0" noProof="0" dirty="0">
                <a:ln>
                  <a:noFill/>
                </a:ln>
                <a:effectLst/>
                <a:uLnTx/>
                <a:uFillTx/>
                <a:latin typeface="Calibri" panose="020F0502020204030204"/>
                <a:ea typeface="+mn-ea"/>
                <a:cs typeface="+mn-cs"/>
              </a:endParaRPr>
            </a:p>
            <a:p>
              <a:pPr marL="0" marR="0" lvl="0" indent="0" defTabSz="685783" eaLnBrk="1" fontAlgn="auto" latinLnBrk="0" hangingPunct="1">
                <a:lnSpc>
                  <a:spcPct val="100000"/>
                </a:lnSpc>
                <a:spcBef>
                  <a:spcPts val="600"/>
                </a:spcBef>
                <a:spcAft>
                  <a:spcPts val="0"/>
                </a:spcAft>
                <a:buClrTx/>
                <a:buSzTx/>
                <a:buFontTx/>
                <a:buNone/>
                <a:tabLst/>
                <a:defRPr/>
              </a:pPr>
              <a:br>
                <a:rPr kumimoji="0" lang="de-DE" sz="675" b="0" i="0" u="none" strike="noStrike" kern="0" cap="none" spc="0" normalizeH="0" baseline="0" noProof="0" dirty="0">
                  <a:ln>
                    <a:noFill/>
                  </a:ln>
                  <a:effectLst/>
                  <a:uLnTx/>
                  <a:uFillTx/>
                  <a:latin typeface="Calibri" panose="020F0502020204030204"/>
                  <a:ea typeface="+mn-ea"/>
                  <a:cs typeface="+mn-cs"/>
                </a:rPr>
              </a:br>
              <a:endParaRPr kumimoji="0" lang="de-DE" sz="800" b="0" i="0" u="none" strike="noStrike" kern="0" cap="none" spc="0" normalizeH="0" baseline="0" noProof="0" dirty="0">
                <a:ln>
                  <a:noFill/>
                </a:ln>
                <a:effectLst/>
                <a:uLnTx/>
                <a:uFillTx/>
                <a:latin typeface="Calibri" panose="020F0502020204030204"/>
                <a:ea typeface="+mn-ea"/>
                <a:cs typeface="+mn-cs"/>
              </a:endParaRPr>
            </a:p>
          </p:txBody>
        </p:sp>
      </p:grpSp>
      <p:sp>
        <p:nvSpPr>
          <p:cNvPr id="7" name="Rechteck: abgerundete Ecken 6">
            <a:extLst>
              <a:ext uri="{FF2B5EF4-FFF2-40B4-BE49-F238E27FC236}">
                <a16:creationId xmlns:a16="http://schemas.microsoft.com/office/drawing/2014/main" id="{1CEED13A-1C53-848B-B040-EAFB7064ADA3}"/>
              </a:ext>
            </a:extLst>
          </p:cNvPr>
          <p:cNvSpPr/>
          <p:nvPr/>
        </p:nvSpPr>
        <p:spPr bwMode="gray">
          <a:xfrm>
            <a:off x="7340909" y="4208752"/>
            <a:ext cx="857053" cy="367133"/>
          </a:xfrm>
          <a:prstGeom prst="roundRect">
            <a:avLst>
              <a:gd name="adj" fmla="val 4241"/>
            </a:avLst>
          </a:prstGeom>
          <a:solidFill>
            <a:schemeClr val="accent4">
              <a:lumMod val="20000"/>
              <a:lumOff val="80000"/>
            </a:schemeClr>
          </a:solidFill>
          <a:ln>
            <a:noFill/>
          </a:ln>
          <a:effectLst/>
        </p:spPr>
        <p:txBody>
          <a:bodyPr rot="0" spcFirstLastPara="0" vertOverflow="overflow" horzOverflow="overflow" vert="horz" wrap="square" lIns="72000" tIns="36000" rIns="72000" bIns="36000" numCol="1" spcCol="0" rtlCol="0" fromWordArt="0" anchor="t" anchorCtr="0" forceAA="0" compatLnSpc="1">
            <a:prstTxWarp prst="textNoShape">
              <a:avLst/>
            </a:prstTxWarp>
            <a:noAutofit/>
          </a:bodyPr>
          <a:lstStyle/>
          <a:p>
            <a:pPr marL="0" marR="0" lvl="0" indent="0" defTabSz="685783" eaLnBrk="1" fontAlgn="auto" latinLnBrk="0" hangingPunct="1">
              <a:lnSpc>
                <a:spcPct val="100000"/>
              </a:lnSpc>
              <a:spcBef>
                <a:spcPts val="600"/>
              </a:spcBef>
              <a:spcAft>
                <a:spcPts val="600"/>
              </a:spcAft>
              <a:buClrTx/>
              <a:buSzTx/>
              <a:buFontTx/>
              <a:buNone/>
              <a:tabLst/>
              <a:defRPr/>
            </a:pPr>
            <a:r>
              <a:rPr lang="de-DE" sz="700" b="1" kern="0" dirty="0">
                <a:latin typeface="Calibri" panose="020F0502020204030204"/>
              </a:rPr>
              <a:t>Testmanager</a:t>
            </a:r>
            <a:br>
              <a:rPr lang="de-DE" sz="700" b="1" kern="0" dirty="0">
                <a:latin typeface="Calibri" panose="020F0502020204030204"/>
              </a:rPr>
            </a:br>
            <a:r>
              <a:rPr lang="de-DE" sz="700" kern="0" dirty="0">
                <a:latin typeface="Calibri" panose="020F0502020204030204"/>
              </a:rPr>
              <a:t>Dennis Gieser</a:t>
            </a:r>
            <a:br>
              <a:rPr lang="de-DE" sz="700" b="1" kern="0" dirty="0">
                <a:latin typeface="Calibri" panose="020F0502020204030204"/>
              </a:rPr>
            </a:br>
            <a:endParaRPr kumimoji="0" lang="de-DE" sz="600" i="0" u="sng" strike="noStrike" kern="0" cap="none" spc="0" normalizeH="0" baseline="0" noProof="0" dirty="0">
              <a:ln>
                <a:noFill/>
              </a:ln>
              <a:effectLst/>
              <a:uLnTx/>
              <a:uFillTx/>
              <a:latin typeface="Calibri" panose="020F0502020204030204"/>
              <a:ea typeface="+mn-ea"/>
              <a:cs typeface="+mn-cs"/>
            </a:endParaRPr>
          </a:p>
          <a:p>
            <a:pPr marL="0" marR="0" lvl="0" indent="0" defTabSz="685783" eaLnBrk="1" fontAlgn="auto" latinLnBrk="0" hangingPunct="1">
              <a:lnSpc>
                <a:spcPct val="100000"/>
              </a:lnSpc>
              <a:spcBef>
                <a:spcPts val="600"/>
              </a:spcBef>
              <a:spcAft>
                <a:spcPts val="600"/>
              </a:spcAft>
              <a:buClrTx/>
              <a:buSzTx/>
              <a:buFontTx/>
              <a:buNone/>
              <a:tabLst/>
              <a:defRPr/>
            </a:pPr>
            <a:endParaRPr kumimoji="0" lang="de-DE" sz="600" b="0" i="0" u="sng" strike="noStrike" kern="0" cap="none" spc="0" normalizeH="0" baseline="0" noProof="0" dirty="0">
              <a:ln>
                <a:noFill/>
              </a:ln>
              <a:effectLst/>
              <a:uLnTx/>
              <a:uFillTx/>
              <a:latin typeface="Calibri" panose="020F0502020204030204"/>
              <a:ea typeface="+mn-ea"/>
              <a:cs typeface="+mn-cs"/>
            </a:endParaRPr>
          </a:p>
          <a:p>
            <a:pPr marL="0" marR="0" lvl="0" indent="0" defTabSz="685783" eaLnBrk="1" fontAlgn="auto" latinLnBrk="0" hangingPunct="1">
              <a:lnSpc>
                <a:spcPct val="100000"/>
              </a:lnSpc>
              <a:spcBef>
                <a:spcPts val="0"/>
              </a:spcBef>
              <a:spcAft>
                <a:spcPts val="0"/>
              </a:spcAft>
              <a:buClrTx/>
              <a:buSzTx/>
              <a:buFontTx/>
              <a:buNone/>
              <a:tabLst/>
              <a:defRPr/>
            </a:pPr>
            <a:endParaRPr kumimoji="0" lang="de-DE" sz="300" b="0" i="0" u="none" strike="noStrike" kern="0" cap="none" spc="0" normalizeH="0" baseline="0" noProof="0" dirty="0">
              <a:ln>
                <a:noFill/>
              </a:ln>
              <a:effectLst/>
              <a:uLnTx/>
              <a:uFillTx/>
              <a:latin typeface="Calibri" panose="020F0502020204030204"/>
              <a:ea typeface="+mn-ea"/>
              <a:cs typeface="+mn-cs"/>
            </a:endParaRPr>
          </a:p>
          <a:p>
            <a:pPr marL="0" marR="0" lvl="0" indent="0" defTabSz="685783" eaLnBrk="1" fontAlgn="auto" latinLnBrk="0" hangingPunct="1">
              <a:lnSpc>
                <a:spcPct val="100000"/>
              </a:lnSpc>
              <a:spcBef>
                <a:spcPts val="0"/>
              </a:spcBef>
              <a:spcAft>
                <a:spcPts val="0"/>
              </a:spcAft>
              <a:buClrTx/>
              <a:buSzTx/>
              <a:buFontTx/>
              <a:buNone/>
              <a:tabLst/>
              <a:defRPr/>
            </a:pPr>
            <a:endParaRPr kumimoji="0" lang="de-DE" sz="600" b="0" i="0" u="none" strike="noStrike" kern="0" cap="none" spc="0" normalizeH="0" baseline="0" noProof="0" dirty="0">
              <a:ln>
                <a:noFill/>
              </a:ln>
              <a:effectLst/>
              <a:uLnTx/>
              <a:uFillTx/>
              <a:latin typeface="Calibri" panose="020F0502020204030204"/>
              <a:ea typeface="+mn-ea"/>
              <a:cs typeface="+mn-cs"/>
            </a:endParaRPr>
          </a:p>
          <a:p>
            <a:pPr marL="0" marR="0" lvl="0" indent="0" defTabSz="685783" eaLnBrk="1" fontAlgn="auto" latinLnBrk="0" hangingPunct="1">
              <a:lnSpc>
                <a:spcPct val="100000"/>
              </a:lnSpc>
              <a:spcBef>
                <a:spcPts val="600"/>
              </a:spcBef>
              <a:spcAft>
                <a:spcPts val="0"/>
              </a:spcAft>
              <a:buClrTx/>
              <a:buSzTx/>
              <a:buFontTx/>
              <a:buNone/>
              <a:tabLst/>
              <a:defRPr/>
            </a:pPr>
            <a:br>
              <a:rPr kumimoji="0" lang="de-DE" sz="600" b="0" i="0" u="none" strike="noStrike" kern="0" cap="none" spc="0" normalizeH="0" baseline="0" noProof="0" dirty="0">
                <a:ln>
                  <a:noFill/>
                </a:ln>
                <a:effectLst/>
                <a:uLnTx/>
                <a:uFillTx/>
                <a:latin typeface="Calibri" panose="020F0502020204030204"/>
                <a:ea typeface="+mn-ea"/>
                <a:cs typeface="+mn-cs"/>
              </a:rPr>
            </a:br>
            <a:endParaRPr kumimoji="0" lang="de-DE" sz="700" b="0" i="0" u="none" strike="noStrike" kern="0" cap="none" spc="0" normalizeH="0" baseline="0" noProof="0" dirty="0">
              <a:ln>
                <a:noFill/>
              </a:ln>
              <a:effectLst/>
              <a:uLnTx/>
              <a:uFillTx/>
              <a:latin typeface="Calibri" panose="020F0502020204030204"/>
              <a:ea typeface="+mn-ea"/>
              <a:cs typeface="+mn-cs"/>
            </a:endParaRPr>
          </a:p>
        </p:txBody>
      </p:sp>
      <p:sp>
        <p:nvSpPr>
          <p:cNvPr id="9" name="Rechteck: abgerundete Ecken 8">
            <a:extLst>
              <a:ext uri="{FF2B5EF4-FFF2-40B4-BE49-F238E27FC236}">
                <a16:creationId xmlns:a16="http://schemas.microsoft.com/office/drawing/2014/main" id="{AC06F638-DE49-4C49-07D2-3DF8A7C3AA1D}"/>
              </a:ext>
            </a:extLst>
          </p:cNvPr>
          <p:cNvSpPr/>
          <p:nvPr/>
        </p:nvSpPr>
        <p:spPr bwMode="gray">
          <a:xfrm>
            <a:off x="5650715" y="144446"/>
            <a:ext cx="1096671" cy="375525"/>
          </a:xfrm>
          <a:prstGeom prst="roundRect">
            <a:avLst>
              <a:gd name="adj" fmla="val 4241"/>
            </a:avLst>
          </a:prstGeom>
          <a:solidFill>
            <a:schemeClr val="accent4">
              <a:lumMod val="20000"/>
              <a:lumOff val="80000"/>
            </a:schemeClr>
          </a:solidFill>
          <a:ln>
            <a:noFill/>
          </a:ln>
          <a:effectLst/>
        </p:spPr>
        <p:txBody>
          <a:bodyPr rot="0" spcFirstLastPara="0" vertOverflow="overflow" horzOverflow="overflow" vert="horz" wrap="square" lIns="72000" tIns="36000" rIns="72000" bIns="36000" numCol="1" spcCol="0" rtlCol="0" fromWordArt="0" anchor="t" anchorCtr="0" forceAA="0" compatLnSpc="1">
            <a:prstTxWarp prst="textNoShape">
              <a:avLst/>
            </a:prstTxWarp>
            <a:noAutofit/>
          </a:bodyPr>
          <a:lstStyle/>
          <a:p>
            <a:pPr marL="0" marR="0" lvl="0" indent="0" defTabSz="685783" eaLnBrk="1" fontAlgn="auto" latinLnBrk="0" hangingPunct="1">
              <a:lnSpc>
                <a:spcPct val="100000"/>
              </a:lnSpc>
              <a:spcBef>
                <a:spcPts val="600"/>
              </a:spcBef>
              <a:spcAft>
                <a:spcPts val="600"/>
              </a:spcAft>
              <a:buClrTx/>
              <a:buSzTx/>
              <a:buFontTx/>
              <a:buNone/>
              <a:tabLst/>
              <a:defRPr/>
            </a:pPr>
            <a:r>
              <a:rPr kumimoji="0" lang="de-DE" sz="600" b="1" i="0" u="none" strike="noStrike" kern="0" cap="none" spc="0" normalizeH="0" baseline="0" noProof="0" dirty="0">
                <a:ln>
                  <a:noFill/>
                </a:ln>
                <a:effectLst/>
                <a:uLnTx/>
                <a:uFillTx/>
                <a:latin typeface="Calibri" panose="020F0502020204030204"/>
                <a:ea typeface="+mn-ea"/>
                <a:cs typeface="+mn-cs"/>
              </a:rPr>
              <a:t>Entwicklerzuordnung unklar</a:t>
            </a:r>
            <a:br>
              <a:rPr kumimoji="0" lang="de-DE" sz="600" b="1" i="0" u="none" strike="noStrike" kern="0" cap="none" spc="0" normalizeH="0" baseline="0" noProof="0" dirty="0">
                <a:ln>
                  <a:noFill/>
                </a:ln>
                <a:effectLst/>
                <a:uLnTx/>
                <a:uFillTx/>
                <a:latin typeface="Calibri" panose="020F0502020204030204"/>
                <a:ea typeface="+mn-ea"/>
                <a:cs typeface="+mn-cs"/>
              </a:rPr>
            </a:br>
            <a:r>
              <a:rPr kumimoji="0" lang="de-DE" sz="500" b="0" i="0" u="none" strike="noStrike" kern="0" cap="none" spc="0" normalizeH="0" baseline="0" noProof="0" dirty="0">
                <a:ln>
                  <a:noFill/>
                </a:ln>
                <a:effectLst/>
                <a:uLnTx/>
                <a:uFillTx/>
                <a:latin typeface="Calibri" panose="020F0502020204030204"/>
                <a:ea typeface="+mn-ea"/>
                <a:cs typeface="+mn-cs"/>
              </a:rPr>
              <a:t>Trifon Ignatov (ext.)</a:t>
            </a:r>
            <a:br>
              <a:rPr kumimoji="0" lang="de-DE" sz="500" b="0" i="0" u="none" strike="noStrike" kern="0" cap="none" spc="0" normalizeH="0" baseline="0" noProof="0" dirty="0">
                <a:ln>
                  <a:noFill/>
                </a:ln>
                <a:effectLst/>
                <a:uLnTx/>
                <a:uFillTx/>
                <a:latin typeface="Calibri" panose="020F0502020204030204"/>
                <a:ea typeface="+mn-ea"/>
                <a:cs typeface="+mn-cs"/>
              </a:rPr>
            </a:br>
            <a:r>
              <a:rPr kumimoji="0" lang="de-DE" sz="500" b="0" i="0" u="none" strike="noStrike" kern="0" cap="none" spc="0" normalizeH="0" baseline="0" noProof="0" dirty="0">
                <a:ln>
                  <a:noFill/>
                </a:ln>
                <a:effectLst/>
                <a:uLnTx/>
                <a:uFillTx/>
                <a:latin typeface="Calibri" panose="020F0502020204030204"/>
                <a:ea typeface="+mn-ea"/>
                <a:cs typeface="+mn-cs"/>
              </a:rPr>
              <a:t>Ventsislav Stoyanov (ext.)</a:t>
            </a:r>
            <a:br>
              <a:rPr kumimoji="0" lang="de-DE" sz="500" b="0" i="0" u="none" strike="noStrike" kern="0" cap="none" spc="0" normalizeH="0" baseline="0" noProof="0" dirty="0">
                <a:ln>
                  <a:noFill/>
                </a:ln>
                <a:effectLst/>
                <a:uLnTx/>
                <a:uFillTx/>
                <a:latin typeface="Calibri" panose="020F0502020204030204"/>
                <a:ea typeface="+mn-ea"/>
                <a:cs typeface="+mn-cs"/>
              </a:rPr>
            </a:br>
            <a:r>
              <a:rPr kumimoji="0" lang="de-DE" sz="500" b="0" i="0" u="none" strike="noStrike" kern="0" cap="none" spc="0" normalizeH="0" baseline="0" noProof="0" dirty="0">
                <a:ln>
                  <a:noFill/>
                </a:ln>
                <a:effectLst/>
                <a:uLnTx/>
                <a:uFillTx/>
                <a:latin typeface="Calibri" panose="020F0502020204030204"/>
                <a:ea typeface="+mn-ea"/>
                <a:cs typeface="+mn-cs"/>
              </a:rPr>
              <a:t>Cem Göl (ext.)</a:t>
            </a:r>
          </a:p>
          <a:p>
            <a:pPr marL="0" marR="0" lvl="0" indent="0" defTabSz="685783" eaLnBrk="1" fontAlgn="auto" latinLnBrk="0" hangingPunct="1">
              <a:lnSpc>
                <a:spcPct val="100000"/>
              </a:lnSpc>
              <a:spcBef>
                <a:spcPts val="600"/>
              </a:spcBef>
              <a:spcAft>
                <a:spcPts val="600"/>
              </a:spcAft>
              <a:buClrTx/>
              <a:buSzTx/>
              <a:buFontTx/>
              <a:buNone/>
              <a:tabLst/>
              <a:defRPr/>
            </a:pPr>
            <a:endParaRPr kumimoji="0" lang="de-DE" sz="500" b="0" i="0" strike="noStrike" kern="0" cap="none" spc="0" normalizeH="0" baseline="0" noProof="0" dirty="0">
              <a:ln>
                <a:noFill/>
              </a:ln>
              <a:effectLst/>
              <a:uLnTx/>
              <a:uFillTx/>
              <a:latin typeface="Calibri" panose="020F0502020204030204"/>
              <a:ea typeface="+mn-ea"/>
              <a:cs typeface="+mn-cs"/>
            </a:endParaRPr>
          </a:p>
          <a:p>
            <a:pPr marL="0" marR="0" lvl="0" indent="0" defTabSz="685783" eaLnBrk="1" fontAlgn="auto" latinLnBrk="0" hangingPunct="1">
              <a:lnSpc>
                <a:spcPct val="100000"/>
              </a:lnSpc>
              <a:spcBef>
                <a:spcPts val="600"/>
              </a:spcBef>
              <a:spcAft>
                <a:spcPts val="600"/>
              </a:spcAft>
              <a:buClrTx/>
              <a:buSzTx/>
              <a:buFontTx/>
              <a:buNone/>
              <a:tabLst/>
              <a:defRPr/>
            </a:pPr>
            <a:endParaRPr kumimoji="0" lang="de-DE" sz="500" b="0" i="0" u="sng" strike="noStrike" kern="0" cap="none" spc="0" normalizeH="0" baseline="0" noProof="0" dirty="0">
              <a:ln>
                <a:noFill/>
              </a:ln>
              <a:effectLst/>
              <a:uLnTx/>
              <a:uFillTx/>
              <a:latin typeface="Calibri" panose="020F0502020204030204"/>
              <a:ea typeface="+mn-ea"/>
              <a:cs typeface="+mn-cs"/>
            </a:endParaRPr>
          </a:p>
          <a:p>
            <a:pPr marL="0" marR="0" lvl="0" indent="0" defTabSz="685783" eaLnBrk="1" fontAlgn="auto" latinLnBrk="0" hangingPunct="1">
              <a:lnSpc>
                <a:spcPct val="100000"/>
              </a:lnSpc>
              <a:spcBef>
                <a:spcPts val="600"/>
              </a:spcBef>
              <a:spcAft>
                <a:spcPts val="600"/>
              </a:spcAft>
              <a:buClrTx/>
              <a:buSzTx/>
              <a:buFontTx/>
              <a:buNone/>
              <a:tabLst/>
              <a:defRPr/>
            </a:pPr>
            <a:endParaRPr kumimoji="0" lang="de-DE" sz="500" b="0" i="0" u="sng" strike="noStrike" kern="0" cap="none" spc="0" normalizeH="0" baseline="0" noProof="0" dirty="0">
              <a:ln>
                <a:noFill/>
              </a:ln>
              <a:effectLst/>
              <a:uLnTx/>
              <a:uFillTx/>
              <a:latin typeface="Calibri" panose="020F0502020204030204"/>
              <a:ea typeface="+mn-ea"/>
              <a:cs typeface="+mn-cs"/>
            </a:endParaRPr>
          </a:p>
          <a:p>
            <a:pPr marL="0" marR="0" lvl="0" indent="0" defTabSz="685783" eaLnBrk="1" fontAlgn="auto" latinLnBrk="0" hangingPunct="1">
              <a:lnSpc>
                <a:spcPct val="100000"/>
              </a:lnSpc>
              <a:spcBef>
                <a:spcPts val="0"/>
              </a:spcBef>
              <a:spcAft>
                <a:spcPts val="0"/>
              </a:spcAft>
              <a:buClrTx/>
              <a:buSzTx/>
              <a:buFontTx/>
              <a:buNone/>
              <a:tabLst/>
              <a:defRPr/>
            </a:pPr>
            <a:endParaRPr kumimoji="0" lang="de-DE" sz="200" b="0" i="0" u="none" strike="noStrike" kern="0" cap="none" spc="0" normalizeH="0" baseline="0" noProof="0" dirty="0">
              <a:ln>
                <a:noFill/>
              </a:ln>
              <a:effectLst/>
              <a:uLnTx/>
              <a:uFillTx/>
              <a:latin typeface="Calibri" panose="020F0502020204030204"/>
              <a:ea typeface="+mn-ea"/>
              <a:cs typeface="+mn-cs"/>
            </a:endParaRPr>
          </a:p>
          <a:p>
            <a:pPr marL="0" marR="0" lvl="0" indent="0" defTabSz="685783" eaLnBrk="1" fontAlgn="auto" latinLnBrk="0" hangingPunct="1">
              <a:lnSpc>
                <a:spcPct val="100000"/>
              </a:lnSpc>
              <a:spcBef>
                <a:spcPts val="0"/>
              </a:spcBef>
              <a:spcAft>
                <a:spcPts val="0"/>
              </a:spcAft>
              <a:buClrTx/>
              <a:buSzTx/>
              <a:buFontTx/>
              <a:buNone/>
              <a:tabLst/>
              <a:defRPr/>
            </a:pPr>
            <a:endParaRPr kumimoji="0" lang="de-DE" sz="500" b="0" i="0" u="none" strike="noStrike" kern="0" cap="none" spc="0" normalizeH="0" baseline="0" noProof="0" dirty="0">
              <a:ln>
                <a:noFill/>
              </a:ln>
              <a:effectLst/>
              <a:uLnTx/>
              <a:uFillTx/>
              <a:latin typeface="Calibri" panose="020F0502020204030204"/>
              <a:ea typeface="+mn-ea"/>
              <a:cs typeface="+mn-cs"/>
            </a:endParaRPr>
          </a:p>
          <a:p>
            <a:pPr marL="0" marR="0" lvl="0" indent="0" defTabSz="685783" eaLnBrk="1" fontAlgn="auto" latinLnBrk="0" hangingPunct="1">
              <a:lnSpc>
                <a:spcPct val="100000"/>
              </a:lnSpc>
              <a:spcBef>
                <a:spcPts val="600"/>
              </a:spcBef>
              <a:spcAft>
                <a:spcPts val="0"/>
              </a:spcAft>
              <a:buClrTx/>
              <a:buSzTx/>
              <a:buFontTx/>
              <a:buNone/>
              <a:tabLst/>
              <a:defRPr/>
            </a:pPr>
            <a:br>
              <a:rPr kumimoji="0" lang="de-DE" sz="500" b="0" i="0" u="none" strike="noStrike" kern="0" cap="none" spc="0" normalizeH="0" baseline="0" noProof="0" dirty="0">
                <a:ln>
                  <a:noFill/>
                </a:ln>
                <a:effectLst/>
                <a:uLnTx/>
                <a:uFillTx/>
                <a:latin typeface="Calibri" panose="020F0502020204030204"/>
                <a:ea typeface="+mn-ea"/>
                <a:cs typeface="+mn-cs"/>
              </a:rPr>
            </a:br>
            <a:endParaRPr kumimoji="0" lang="de-DE" sz="600" b="0" i="0" u="none" strike="noStrike" kern="0" cap="none" spc="0" normalizeH="0" baseline="0" noProof="0" dirty="0">
              <a:ln>
                <a:noFill/>
              </a:ln>
              <a:effectLst/>
              <a:uLnTx/>
              <a:uFillTx/>
              <a:latin typeface="Calibri" panose="020F0502020204030204"/>
              <a:ea typeface="+mn-ea"/>
              <a:cs typeface="+mn-cs"/>
            </a:endParaRPr>
          </a:p>
        </p:txBody>
      </p:sp>
      <p:sp>
        <p:nvSpPr>
          <p:cNvPr id="10" name="Rechteck: abgerundete Ecken 9">
            <a:extLst>
              <a:ext uri="{FF2B5EF4-FFF2-40B4-BE49-F238E27FC236}">
                <a16:creationId xmlns:a16="http://schemas.microsoft.com/office/drawing/2014/main" id="{68FD7678-5A96-5E7B-05B3-72DDE51D7BAB}"/>
              </a:ext>
            </a:extLst>
          </p:cNvPr>
          <p:cNvSpPr/>
          <p:nvPr/>
        </p:nvSpPr>
        <p:spPr bwMode="gray">
          <a:xfrm>
            <a:off x="1795452" y="1576993"/>
            <a:ext cx="1121463" cy="658924"/>
          </a:xfrm>
          <a:prstGeom prst="roundRect">
            <a:avLst>
              <a:gd name="adj" fmla="val 4241"/>
            </a:avLst>
          </a:prstGeom>
          <a:solidFill>
            <a:srgbClr val="4472C4">
              <a:lumMod val="60000"/>
              <a:lumOff val="40000"/>
            </a:srgbClr>
          </a:solidFill>
          <a:ln>
            <a:noFill/>
          </a:ln>
          <a:effectLst/>
        </p:spPr>
        <p:txBody>
          <a:bodyPr rot="0" spcFirstLastPara="0" vertOverflow="overflow" horzOverflow="overflow" vert="horz" wrap="square" lIns="72000" tIns="36000" rIns="72000" bIns="36000" numCol="1" spcCol="0" rtlCol="0" fromWordArt="0" anchor="t" anchorCtr="0" forceAA="0" compatLnSpc="1">
            <a:prstTxWarp prst="textNoShape">
              <a:avLst/>
            </a:prstTxWarp>
            <a:noAutofit/>
          </a:bodyPr>
          <a:lstStyle/>
          <a:p>
            <a:pPr marL="0" marR="0" lvl="0" indent="0" defTabSz="685783" eaLnBrk="1" fontAlgn="auto" latinLnBrk="0" hangingPunct="1">
              <a:lnSpc>
                <a:spcPct val="100000"/>
              </a:lnSpc>
              <a:spcBef>
                <a:spcPts val="0"/>
              </a:spcBef>
              <a:spcAft>
                <a:spcPts val="0"/>
              </a:spcAft>
              <a:buClrTx/>
              <a:buSzTx/>
              <a:buFontTx/>
              <a:buNone/>
              <a:tabLst/>
              <a:defRPr/>
            </a:pPr>
            <a:r>
              <a:rPr kumimoji="0" lang="de-DE" sz="675" b="1" i="0" u="none" strike="noStrike" kern="0" cap="none" spc="0" normalizeH="0" baseline="0" noProof="0" dirty="0">
                <a:ln>
                  <a:noFill/>
                </a:ln>
                <a:effectLst/>
                <a:uLnTx/>
                <a:uFillTx/>
                <a:latin typeface="Calibri" panose="020F0502020204030204"/>
                <a:ea typeface="+mn-ea"/>
                <a:cs typeface="+mn-cs"/>
              </a:rPr>
              <a:t>MCM</a:t>
            </a:r>
            <a:br>
              <a:rPr kumimoji="0" lang="de-DE" sz="675" b="0" i="0" u="none" strike="noStrike" kern="0" cap="none" spc="0" normalizeH="0" baseline="0" noProof="0" dirty="0">
                <a:ln>
                  <a:noFill/>
                </a:ln>
                <a:effectLst/>
                <a:uLnTx/>
                <a:uFillTx/>
                <a:latin typeface="Calibri" panose="020F0502020204030204"/>
                <a:ea typeface="+mn-ea"/>
                <a:cs typeface="+mn-cs"/>
              </a:rPr>
            </a:br>
            <a:r>
              <a:rPr kumimoji="0" lang="de-DE" sz="675" b="0" i="0" u="sng" strike="noStrike" kern="0" cap="none" spc="0" normalizeH="0" baseline="0" noProof="0" dirty="0">
                <a:ln>
                  <a:noFill/>
                </a:ln>
                <a:effectLst/>
                <a:uLnTx/>
                <a:uFillTx/>
                <a:latin typeface="Calibri" panose="020F0502020204030204"/>
                <a:ea typeface="+mn-ea"/>
                <a:cs typeface="+mn-cs"/>
              </a:rPr>
              <a:t>Andreas Bergmann</a:t>
            </a:r>
          </a:p>
          <a:p>
            <a:pPr defTabSz="685783">
              <a:defRPr/>
            </a:pPr>
            <a:r>
              <a:rPr kumimoji="0" lang="de-DE" sz="675" b="0" i="0" u="none" strike="noStrike" kern="0" cap="none" spc="0" normalizeH="0" baseline="0" noProof="0" dirty="0">
                <a:ln>
                  <a:noFill/>
                </a:ln>
                <a:effectLst/>
                <a:uLnTx/>
                <a:uFillTx/>
                <a:latin typeface="Calibri" panose="020F0502020204030204"/>
                <a:ea typeface="+mn-ea"/>
                <a:cs typeface="+mn-cs"/>
              </a:rPr>
              <a:t>Igor </a:t>
            </a:r>
            <a:r>
              <a:rPr kumimoji="0" lang="de-DE" sz="675" b="0" i="0" u="none" strike="noStrike" kern="0" cap="none" spc="0" normalizeH="0" baseline="0" noProof="0" dirty="0" err="1">
                <a:ln>
                  <a:noFill/>
                </a:ln>
                <a:effectLst/>
                <a:uLnTx/>
                <a:uFillTx/>
                <a:latin typeface="Calibri" panose="020F0502020204030204"/>
                <a:ea typeface="+mn-ea"/>
                <a:cs typeface="+mn-cs"/>
              </a:rPr>
              <a:t>Lasicka</a:t>
            </a:r>
            <a:r>
              <a:rPr kumimoji="0" lang="de-DE" sz="675" b="0" i="0" u="none" strike="noStrike" kern="0" cap="none" spc="0" normalizeH="0" baseline="0" noProof="0" dirty="0">
                <a:ln>
                  <a:noFill/>
                </a:ln>
                <a:effectLst/>
                <a:uLnTx/>
                <a:uFillTx/>
                <a:latin typeface="Calibri" panose="020F0502020204030204"/>
                <a:ea typeface="+mn-ea"/>
                <a:cs typeface="+mn-cs"/>
              </a:rPr>
              <a:t> (ext.)</a:t>
            </a:r>
            <a:br>
              <a:rPr kumimoji="0" lang="de-DE" sz="675" b="0" i="0" u="none" strike="noStrike" kern="0" cap="none" spc="0" normalizeH="0" baseline="0" noProof="0" dirty="0">
                <a:ln>
                  <a:noFill/>
                </a:ln>
                <a:effectLst/>
                <a:uLnTx/>
                <a:uFillTx/>
                <a:latin typeface="Calibri" panose="020F0502020204030204"/>
                <a:ea typeface="+mn-ea"/>
                <a:cs typeface="+mn-cs"/>
              </a:rPr>
            </a:br>
            <a:r>
              <a:rPr kumimoji="0" lang="de-DE" sz="675" b="0" i="0" u="none" strike="noStrike" kern="0" cap="none" spc="0" normalizeH="0" baseline="0" noProof="0" dirty="0">
                <a:ln>
                  <a:noFill/>
                </a:ln>
                <a:effectLst/>
                <a:uLnTx/>
                <a:uFillTx/>
              </a:rPr>
              <a:t>Andreas Geissel (ext.)</a:t>
            </a:r>
            <a:endParaRPr kumimoji="0" lang="de-DE" sz="675" b="0" i="0" u="none" strike="noStrike" kern="0" cap="none" spc="0" normalizeH="0" baseline="0" noProof="0" dirty="0">
              <a:ln>
                <a:noFill/>
              </a:ln>
              <a:effectLst/>
              <a:uLnTx/>
              <a:uFillTx/>
              <a:latin typeface="Calibri" panose="020F0502020204030204"/>
              <a:ea typeface="+mn-ea"/>
              <a:cs typeface="+mn-cs"/>
            </a:endParaRPr>
          </a:p>
          <a:p>
            <a:pPr marL="0" marR="0" lvl="0" indent="0" defTabSz="685783" eaLnBrk="1" fontAlgn="auto" latinLnBrk="0" hangingPunct="1">
              <a:lnSpc>
                <a:spcPct val="100000"/>
              </a:lnSpc>
              <a:spcBef>
                <a:spcPts val="0"/>
              </a:spcBef>
              <a:spcAft>
                <a:spcPts val="0"/>
              </a:spcAft>
              <a:buClrTx/>
              <a:buSzTx/>
              <a:buFontTx/>
              <a:buNone/>
              <a:tabLst/>
              <a:defRPr/>
            </a:pPr>
            <a:r>
              <a:rPr kumimoji="0" lang="de-DE" sz="675" b="0" i="0" u="none" strike="noStrike" kern="0" cap="none" spc="0" normalizeH="0" baseline="0" noProof="0" dirty="0">
                <a:ln>
                  <a:noFill/>
                </a:ln>
                <a:effectLst/>
                <a:uLnTx/>
                <a:uFillTx/>
                <a:latin typeface="Calibri" panose="020F0502020204030204"/>
                <a:ea typeface="+mn-ea"/>
                <a:cs typeface="+mn-cs"/>
              </a:rPr>
              <a:t>Merten Berckemeyer (ext.)</a:t>
            </a:r>
            <a:br>
              <a:rPr kumimoji="0" lang="de-DE" sz="675" b="0" i="0" u="none" strike="noStrike" kern="0" cap="none" spc="0" normalizeH="0" baseline="0" noProof="0" dirty="0">
                <a:ln>
                  <a:noFill/>
                </a:ln>
                <a:effectLst/>
                <a:uLnTx/>
                <a:uFillTx/>
                <a:latin typeface="Calibri" panose="020F0502020204030204"/>
                <a:ea typeface="+mn-ea"/>
                <a:cs typeface="+mn-cs"/>
              </a:rPr>
            </a:br>
            <a:r>
              <a:rPr kumimoji="0" lang="de-DE" sz="675" b="0" i="0" u="sng" strike="noStrike" kern="0" cap="none" spc="0" normalizeH="0" baseline="0" noProof="0" dirty="0">
                <a:ln>
                  <a:noFill/>
                </a:ln>
                <a:effectLst/>
                <a:uLnTx/>
                <a:uFillTx/>
                <a:latin typeface="Calibri" panose="020F0502020204030204"/>
                <a:ea typeface="+mn-ea"/>
                <a:cs typeface="+mn-cs"/>
              </a:rPr>
              <a:t>Felix Biermann</a:t>
            </a:r>
          </a:p>
        </p:txBody>
      </p:sp>
      <p:sp>
        <p:nvSpPr>
          <p:cNvPr id="11" name="Rechteck: abgerundete Ecken 10">
            <a:extLst>
              <a:ext uri="{FF2B5EF4-FFF2-40B4-BE49-F238E27FC236}">
                <a16:creationId xmlns:a16="http://schemas.microsoft.com/office/drawing/2014/main" id="{7C590AE1-6878-7F4F-71AE-AC875E47B96E}"/>
              </a:ext>
            </a:extLst>
          </p:cNvPr>
          <p:cNvSpPr/>
          <p:nvPr/>
        </p:nvSpPr>
        <p:spPr bwMode="gray">
          <a:xfrm>
            <a:off x="2942382" y="2189196"/>
            <a:ext cx="1121292" cy="564386"/>
          </a:xfrm>
          <a:prstGeom prst="roundRect">
            <a:avLst>
              <a:gd name="adj" fmla="val 4241"/>
            </a:avLst>
          </a:prstGeom>
          <a:solidFill>
            <a:srgbClr val="4472C4">
              <a:lumMod val="60000"/>
              <a:lumOff val="40000"/>
            </a:srgbClr>
          </a:solidFill>
          <a:ln>
            <a:noFill/>
          </a:ln>
          <a:effectLst/>
        </p:spPr>
        <p:txBody>
          <a:bodyPr rot="0" spcFirstLastPara="0" vertOverflow="overflow" horzOverflow="overflow" vert="horz" wrap="square" lIns="72000" tIns="36000" rIns="72000" bIns="36000" numCol="1" spcCol="0" rtlCol="0" fromWordArt="0" anchor="t" anchorCtr="0" forceAA="0" compatLnSpc="1">
            <a:prstTxWarp prst="textNoShape">
              <a:avLst/>
            </a:prstTxWarp>
            <a:noAutofit/>
          </a:bodyPr>
          <a:lstStyle/>
          <a:p>
            <a:pPr marL="0" marR="0" lvl="0" indent="0" defTabSz="685783" eaLnBrk="1" fontAlgn="auto" latinLnBrk="0" hangingPunct="1">
              <a:lnSpc>
                <a:spcPct val="100000"/>
              </a:lnSpc>
              <a:spcBef>
                <a:spcPts val="0"/>
              </a:spcBef>
              <a:spcAft>
                <a:spcPts val="0"/>
              </a:spcAft>
              <a:buClrTx/>
              <a:buSzTx/>
              <a:buFontTx/>
              <a:buNone/>
              <a:tabLst/>
              <a:defRPr/>
            </a:pPr>
            <a:r>
              <a:rPr kumimoji="0" lang="de-DE" sz="675" b="1" i="0" u="none" strike="noStrike" kern="0" cap="none" spc="0" normalizeH="0" baseline="0" noProof="0" dirty="0">
                <a:ln>
                  <a:noFill/>
                </a:ln>
                <a:effectLst/>
                <a:uLnTx/>
                <a:uFillTx/>
                <a:latin typeface="Calibri" panose="020F0502020204030204"/>
                <a:ea typeface="+mn-ea"/>
                <a:cs typeface="+mn-cs"/>
              </a:rPr>
              <a:t>Admin </a:t>
            </a:r>
            <a:r>
              <a:rPr lang="de-DE" sz="675" b="1" kern="0" dirty="0">
                <a:latin typeface="Calibri" panose="020F0502020204030204"/>
              </a:rPr>
              <a:t>K</a:t>
            </a:r>
            <a:r>
              <a:rPr kumimoji="0" lang="de-DE" sz="675" b="1" i="0" u="none" strike="noStrike" kern="0" cap="none" spc="0" normalizeH="0" baseline="0" noProof="0" dirty="0" err="1">
                <a:ln>
                  <a:noFill/>
                </a:ln>
                <a:effectLst/>
                <a:uLnTx/>
                <a:uFillTx/>
                <a:latin typeface="Calibri" panose="020F0502020204030204"/>
                <a:ea typeface="+mn-ea"/>
                <a:cs typeface="+mn-cs"/>
              </a:rPr>
              <a:t>onfig</a:t>
            </a:r>
            <a:br>
              <a:rPr kumimoji="0" lang="de-DE" sz="675" b="0" i="0" u="none" strike="noStrike" kern="0" cap="none" spc="0" normalizeH="0" baseline="0" noProof="0" dirty="0">
                <a:ln>
                  <a:noFill/>
                </a:ln>
                <a:effectLst/>
                <a:uLnTx/>
                <a:uFillTx/>
                <a:latin typeface="Calibri" panose="020F0502020204030204"/>
                <a:ea typeface="+mn-ea"/>
                <a:cs typeface="+mn-cs"/>
              </a:rPr>
            </a:br>
            <a:r>
              <a:rPr kumimoji="0" lang="de-DE" sz="675" b="0" i="0" u="sng" strike="noStrike" kern="0" cap="none" spc="0" normalizeH="0" baseline="0" noProof="0" dirty="0">
                <a:ln>
                  <a:noFill/>
                </a:ln>
                <a:effectLst/>
                <a:uLnTx/>
                <a:uFillTx/>
                <a:latin typeface="Calibri" panose="020F0502020204030204"/>
                <a:ea typeface="+mn-ea"/>
                <a:cs typeface="+mn-cs"/>
              </a:rPr>
              <a:t>Matthias Molle</a:t>
            </a:r>
            <a:br>
              <a:rPr kumimoji="0" lang="de-DE" sz="675" b="0" i="0" u="none" strike="noStrike" kern="0" cap="none" spc="0" normalizeH="0" baseline="0" noProof="0" dirty="0">
                <a:ln>
                  <a:noFill/>
                </a:ln>
                <a:effectLst/>
                <a:uLnTx/>
                <a:uFillTx/>
                <a:latin typeface="Calibri" panose="020F0502020204030204"/>
                <a:ea typeface="+mn-ea"/>
                <a:cs typeface="+mn-cs"/>
              </a:rPr>
            </a:br>
            <a:r>
              <a:rPr kumimoji="0" lang="de-DE" sz="675" b="0" i="0" strike="noStrike" kern="0" cap="none" spc="0" normalizeH="0" baseline="0" noProof="0" dirty="0">
                <a:ln>
                  <a:noFill/>
                </a:ln>
                <a:effectLst/>
                <a:uLnTx/>
                <a:uFillTx/>
                <a:latin typeface="Calibri" panose="020F0502020204030204"/>
                <a:ea typeface="+mn-ea"/>
                <a:cs typeface="+mn-cs"/>
              </a:rPr>
              <a:t>Salih Komsucuk</a:t>
            </a:r>
            <a:br>
              <a:rPr kumimoji="0" lang="de-DE" sz="675" b="0" i="0" u="none" strike="noStrike" kern="0" cap="none" spc="0" normalizeH="0" baseline="0" noProof="0" dirty="0">
                <a:ln>
                  <a:noFill/>
                </a:ln>
                <a:effectLst/>
                <a:uLnTx/>
                <a:uFillTx/>
                <a:latin typeface="Calibri" panose="020F0502020204030204"/>
                <a:ea typeface="+mn-ea"/>
                <a:cs typeface="+mn-cs"/>
              </a:rPr>
            </a:br>
            <a:r>
              <a:rPr kumimoji="0" lang="de-DE" sz="675" b="0" i="0" strike="noStrike" kern="0" cap="none" spc="0" normalizeH="0" baseline="0" noProof="0" dirty="0">
                <a:ln>
                  <a:noFill/>
                </a:ln>
                <a:effectLst/>
                <a:uLnTx/>
                <a:uFillTx/>
                <a:latin typeface="Calibri" panose="020F0502020204030204"/>
                <a:ea typeface="+mn-ea"/>
                <a:cs typeface="+mn-cs"/>
              </a:rPr>
              <a:t>Steffen Nolden (ext.)</a:t>
            </a:r>
            <a:br>
              <a:rPr kumimoji="0" lang="de-DE" sz="675" b="0" i="0" strike="noStrike" kern="0" cap="none" spc="0" normalizeH="0" baseline="0" noProof="0" dirty="0">
                <a:ln>
                  <a:noFill/>
                </a:ln>
                <a:effectLst/>
                <a:uLnTx/>
                <a:uFillTx/>
                <a:latin typeface="Calibri" panose="020F0502020204030204"/>
                <a:ea typeface="+mn-ea"/>
                <a:cs typeface="+mn-cs"/>
              </a:rPr>
            </a:br>
            <a:r>
              <a:rPr kumimoji="0" lang="de-DE" sz="675" b="0" i="1" u="sng" strike="noStrike" kern="0" cap="none" spc="0" normalizeH="0" baseline="0" noProof="0" dirty="0">
                <a:ln>
                  <a:noFill/>
                </a:ln>
                <a:effectLst/>
                <a:uLnTx/>
                <a:uFillTx/>
                <a:latin typeface="Calibri" panose="020F0502020204030204"/>
                <a:ea typeface="+mn-ea"/>
                <a:cs typeface="+mn-cs"/>
              </a:rPr>
              <a:t>Felix Biermann</a:t>
            </a:r>
            <a:endParaRPr kumimoji="0" lang="de-DE" sz="400" b="0" i="0" u="none" strike="noStrike" kern="0" cap="none" spc="0" normalizeH="0" baseline="0" noProof="0" dirty="0">
              <a:ln>
                <a:noFill/>
              </a:ln>
              <a:effectLst/>
              <a:uLnTx/>
              <a:uFillTx/>
              <a:latin typeface="Calibri" panose="020F0502020204030204"/>
              <a:ea typeface="+mn-ea"/>
              <a:cs typeface="+mn-cs"/>
            </a:endParaRPr>
          </a:p>
        </p:txBody>
      </p:sp>
      <p:sp>
        <p:nvSpPr>
          <p:cNvPr id="12" name="Rechteck: abgerundete Ecken 11">
            <a:extLst>
              <a:ext uri="{FF2B5EF4-FFF2-40B4-BE49-F238E27FC236}">
                <a16:creationId xmlns:a16="http://schemas.microsoft.com/office/drawing/2014/main" id="{D1317382-9AC2-047B-B182-6DEAF7E61EF9}"/>
              </a:ext>
            </a:extLst>
          </p:cNvPr>
          <p:cNvSpPr/>
          <p:nvPr/>
        </p:nvSpPr>
        <p:spPr bwMode="gray">
          <a:xfrm>
            <a:off x="2946324" y="1588169"/>
            <a:ext cx="1106064" cy="574379"/>
          </a:xfrm>
          <a:prstGeom prst="roundRect">
            <a:avLst>
              <a:gd name="adj" fmla="val 4241"/>
            </a:avLst>
          </a:prstGeom>
          <a:solidFill>
            <a:srgbClr val="4472C4">
              <a:lumMod val="60000"/>
              <a:lumOff val="40000"/>
            </a:srgbClr>
          </a:solidFill>
          <a:ln>
            <a:noFill/>
          </a:ln>
          <a:effectLst/>
        </p:spPr>
        <p:txBody>
          <a:bodyPr rot="0" spcFirstLastPara="0" vertOverflow="overflow" horzOverflow="overflow" vert="horz" wrap="square" lIns="72000" tIns="36000" rIns="72000" bIns="36000" numCol="1" spcCol="0" rtlCol="0" fromWordArt="0" anchor="t" anchorCtr="0" forceAA="0" compatLnSpc="1">
            <a:prstTxWarp prst="textNoShape">
              <a:avLst/>
            </a:prstTxWarp>
            <a:noAutofit/>
          </a:bodyPr>
          <a:lstStyle/>
          <a:p>
            <a:pPr marL="0" marR="0" lvl="0" indent="0" defTabSz="685783" eaLnBrk="1" fontAlgn="auto" latinLnBrk="0" hangingPunct="1">
              <a:lnSpc>
                <a:spcPct val="100000"/>
              </a:lnSpc>
              <a:spcBef>
                <a:spcPts val="0"/>
              </a:spcBef>
              <a:spcAft>
                <a:spcPts val="0"/>
              </a:spcAft>
              <a:buClrTx/>
              <a:buSzTx/>
              <a:buFontTx/>
              <a:buNone/>
              <a:tabLst/>
              <a:defRPr/>
            </a:pPr>
            <a:r>
              <a:rPr kumimoji="0" lang="de-DE" sz="675" b="1" i="0" u="none" strike="noStrike" kern="0" cap="none" spc="0" normalizeH="0" baseline="0" noProof="0" dirty="0">
                <a:ln>
                  <a:noFill/>
                </a:ln>
                <a:effectLst/>
                <a:uLnTx/>
                <a:uFillTx/>
                <a:latin typeface="Calibri" panose="020F0502020204030204"/>
                <a:ea typeface="+mn-ea"/>
                <a:cs typeface="+mn-cs"/>
              </a:rPr>
              <a:t>GM</a:t>
            </a:r>
            <a:br>
              <a:rPr kumimoji="0" lang="de-DE" sz="675" b="0" i="0" u="none" strike="noStrike" kern="0" cap="none" spc="0" normalizeH="0" baseline="0" noProof="0" dirty="0">
                <a:ln>
                  <a:noFill/>
                </a:ln>
                <a:effectLst/>
                <a:uLnTx/>
                <a:uFillTx/>
                <a:latin typeface="Calibri" panose="020F0502020204030204"/>
                <a:ea typeface="+mn-ea"/>
                <a:cs typeface="+mn-cs"/>
              </a:rPr>
            </a:br>
            <a:r>
              <a:rPr kumimoji="0" lang="de-DE" sz="675" b="0" i="0" u="sng" strike="noStrike" kern="0" cap="none" spc="0" normalizeH="0" baseline="0" noProof="0" dirty="0">
                <a:ln>
                  <a:noFill/>
                </a:ln>
                <a:effectLst/>
                <a:uLnTx/>
                <a:uFillTx/>
                <a:latin typeface="Calibri" panose="020F0502020204030204"/>
                <a:ea typeface="+mn-ea"/>
                <a:cs typeface="+mn-cs"/>
              </a:rPr>
              <a:t>Daniel Warkentin</a:t>
            </a:r>
            <a:br>
              <a:rPr kumimoji="0" lang="de-DE" sz="675" b="0" i="0" u="none" strike="noStrike" kern="0" cap="none" spc="0" normalizeH="0" baseline="0" noProof="0" dirty="0">
                <a:ln>
                  <a:noFill/>
                </a:ln>
                <a:effectLst/>
                <a:uLnTx/>
                <a:uFillTx/>
                <a:latin typeface="Calibri" panose="020F0502020204030204"/>
                <a:ea typeface="+mn-ea"/>
                <a:cs typeface="+mn-cs"/>
              </a:rPr>
            </a:br>
            <a:r>
              <a:rPr kumimoji="0" lang="de-DE" sz="675" b="0" i="0" u="none" strike="noStrike" kern="0" cap="none" spc="0" normalizeH="0" baseline="0" noProof="0" dirty="0">
                <a:ln>
                  <a:noFill/>
                </a:ln>
                <a:effectLst/>
                <a:uLnTx/>
                <a:uFillTx/>
                <a:latin typeface="Calibri" panose="020F0502020204030204"/>
                <a:ea typeface="+mn-ea"/>
                <a:cs typeface="+mn-cs"/>
              </a:rPr>
              <a:t>Daniel Braka (ext.)</a:t>
            </a:r>
            <a:br>
              <a:rPr kumimoji="0" lang="de-DE" sz="675" b="0" i="0" u="none" strike="noStrike" kern="0" cap="none" spc="0" normalizeH="0" baseline="0" noProof="0" dirty="0">
                <a:ln>
                  <a:noFill/>
                </a:ln>
                <a:effectLst/>
                <a:uLnTx/>
                <a:uFillTx/>
                <a:latin typeface="Calibri" panose="020F0502020204030204"/>
                <a:ea typeface="+mn-ea"/>
                <a:cs typeface="+mn-cs"/>
              </a:rPr>
            </a:br>
            <a:r>
              <a:rPr kumimoji="0" lang="de-DE" sz="675" b="0" i="0" u="none" strike="noStrike" kern="0" cap="none" spc="0" normalizeH="0" baseline="0" noProof="0" dirty="0">
                <a:ln>
                  <a:noFill/>
                </a:ln>
                <a:effectLst/>
                <a:uLnTx/>
                <a:uFillTx/>
                <a:latin typeface="Calibri" panose="020F0502020204030204"/>
                <a:ea typeface="+mn-ea"/>
                <a:cs typeface="+mn-cs"/>
              </a:rPr>
              <a:t>Johannes Mauer (ext.)</a:t>
            </a:r>
            <a:br>
              <a:rPr kumimoji="0" lang="de-DE" sz="675" b="0" i="0" u="none" strike="noStrike" kern="0" cap="none" spc="0" normalizeH="0" baseline="0" noProof="0" dirty="0">
                <a:ln>
                  <a:noFill/>
                </a:ln>
                <a:effectLst/>
                <a:uLnTx/>
                <a:uFillTx/>
                <a:latin typeface="Calibri" panose="020F0502020204030204"/>
                <a:ea typeface="+mn-ea"/>
                <a:cs typeface="+mn-cs"/>
              </a:rPr>
            </a:br>
            <a:r>
              <a:rPr kumimoji="0" lang="de-DE" sz="675" b="0" i="1" u="sng" strike="noStrike" kern="0" cap="none" spc="0" normalizeH="0" baseline="0" noProof="0" dirty="0">
                <a:ln>
                  <a:noFill/>
                </a:ln>
                <a:effectLst/>
                <a:uLnTx/>
                <a:uFillTx/>
                <a:latin typeface="Calibri" panose="020F0502020204030204"/>
                <a:ea typeface="+mn-ea"/>
                <a:cs typeface="+mn-cs"/>
              </a:rPr>
              <a:t>Pascal Kahn</a:t>
            </a:r>
            <a:br>
              <a:rPr kumimoji="0" lang="de-DE" sz="675" b="0" i="0" u="none" strike="noStrike" kern="0" cap="none" spc="0" normalizeH="0" baseline="0" noProof="0" dirty="0">
                <a:ln>
                  <a:noFill/>
                </a:ln>
                <a:effectLst/>
                <a:uLnTx/>
                <a:uFillTx/>
                <a:latin typeface="Calibri" panose="020F0502020204030204"/>
                <a:ea typeface="+mn-ea"/>
                <a:cs typeface="+mn-cs"/>
              </a:rPr>
            </a:br>
            <a:endParaRPr kumimoji="0" lang="de-DE" sz="800" b="0" i="0" u="none" strike="noStrike" kern="0" cap="none" spc="0" normalizeH="0" baseline="0" noProof="0" dirty="0">
              <a:ln>
                <a:noFill/>
              </a:ln>
              <a:effectLst/>
              <a:uLnTx/>
              <a:uFillTx/>
              <a:latin typeface="Calibri" panose="020F0502020204030204"/>
              <a:ea typeface="+mn-ea"/>
              <a:cs typeface="+mn-cs"/>
            </a:endParaRPr>
          </a:p>
        </p:txBody>
      </p:sp>
      <p:sp>
        <p:nvSpPr>
          <p:cNvPr id="13" name="Rechteck: abgerundete Ecken 12">
            <a:extLst>
              <a:ext uri="{FF2B5EF4-FFF2-40B4-BE49-F238E27FC236}">
                <a16:creationId xmlns:a16="http://schemas.microsoft.com/office/drawing/2014/main" id="{24B565B8-9A52-9C03-5F68-EBE5A24FDAD8}"/>
              </a:ext>
            </a:extLst>
          </p:cNvPr>
          <p:cNvSpPr/>
          <p:nvPr/>
        </p:nvSpPr>
        <p:spPr bwMode="gray">
          <a:xfrm>
            <a:off x="1795452" y="3212688"/>
            <a:ext cx="1250045" cy="371437"/>
          </a:xfrm>
          <a:prstGeom prst="roundRect">
            <a:avLst>
              <a:gd name="adj" fmla="val 4241"/>
            </a:avLst>
          </a:prstGeom>
          <a:solidFill>
            <a:srgbClr val="4472C4">
              <a:lumMod val="60000"/>
              <a:lumOff val="40000"/>
            </a:srgbClr>
          </a:solidFill>
          <a:ln>
            <a:noFill/>
          </a:ln>
          <a:effectLst/>
        </p:spPr>
        <p:txBody>
          <a:bodyPr rot="0" spcFirstLastPara="0" vertOverflow="overflow" horzOverflow="overflow" vert="horz" wrap="square" lIns="72000" tIns="36000" rIns="72000" bIns="36000" numCol="1" spcCol="0" rtlCol="0" fromWordArt="0" anchor="t" anchorCtr="0" forceAA="0" compatLnSpc="1">
            <a:prstTxWarp prst="textNoShape">
              <a:avLst/>
            </a:prstTxWarp>
            <a:noAutofit/>
          </a:bodyPr>
          <a:lstStyle/>
          <a:p>
            <a:pPr marL="0" marR="0" lvl="0" indent="0" defTabSz="685783" eaLnBrk="1" fontAlgn="auto" latinLnBrk="0" hangingPunct="1">
              <a:lnSpc>
                <a:spcPct val="100000"/>
              </a:lnSpc>
              <a:spcBef>
                <a:spcPts val="0"/>
              </a:spcBef>
              <a:spcAft>
                <a:spcPts val="0"/>
              </a:spcAft>
              <a:buClrTx/>
              <a:buSzTx/>
              <a:buFontTx/>
              <a:buNone/>
              <a:tabLst/>
              <a:defRPr/>
            </a:pPr>
            <a:r>
              <a:rPr kumimoji="0" lang="de-DE" sz="675" b="1" i="0" u="none" strike="noStrike" kern="0" cap="none" spc="0" normalizeH="0" baseline="0" noProof="0" dirty="0">
                <a:ln>
                  <a:noFill/>
                </a:ln>
                <a:effectLst/>
                <a:uLnTx/>
                <a:uFillTx/>
                <a:latin typeface="Calibri" panose="020F0502020204030204"/>
                <a:ea typeface="+mn-ea"/>
                <a:cs typeface="+mn-cs"/>
              </a:rPr>
              <a:t>Prozessüberblick</a:t>
            </a:r>
            <a:br>
              <a:rPr kumimoji="0" lang="de-DE" sz="675" b="1" i="0" u="none" strike="noStrike" kern="0" cap="none" spc="0" normalizeH="0" baseline="0" noProof="0" dirty="0">
                <a:ln>
                  <a:noFill/>
                </a:ln>
                <a:effectLst/>
                <a:uLnTx/>
                <a:uFillTx/>
                <a:latin typeface="Calibri" panose="020F0502020204030204"/>
                <a:ea typeface="+mn-ea"/>
                <a:cs typeface="+mn-cs"/>
              </a:rPr>
            </a:br>
            <a:r>
              <a:rPr kumimoji="0" lang="de-DE" sz="675" i="1" u="none" strike="noStrike" kern="0" cap="none" spc="0" normalizeH="0" baseline="0" noProof="0" dirty="0">
                <a:ln>
                  <a:noFill/>
                </a:ln>
                <a:effectLst/>
                <a:uLnTx/>
                <a:uFillTx/>
                <a:latin typeface="Calibri" panose="020F0502020204030204"/>
                <a:ea typeface="+mn-ea"/>
                <a:cs typeface="+mn-cs"/>
              </a:rPr>
              <a:t>Christian Pütz, Felix Biermann, Marco Pälecke, Julian Sprey</a:t>
            </a:r>
            <a:endParaRPr kumimoji="0" lang="de-DE" sz="400" i="1" u="none" strike="noStrike" kern="0" cap="none" spc="0" normalizeH="0" baseline="0" noProof="0" dirty="0">
              <a:ln>
                <a:noFill/>
              </a:ln>
              <a:effectLst/>
              <a:uLnTx/>
              <a:uFillTx/>
              <a:latin typeface="Calibri" panose="020F0502020204030204"/>
              <a:ea typeface="+mn-ea"/>
              <a:cs typeface="+mn-cs"/>
            </a:endParaRPr>
          </a:p>
        </p:txBody>
      </p:sp>
      <p:sp>
        <p:nvSpPr>
          <p:cNvPr id="14" name="Rechteck: abgerundete Ecken 13">
            <a:extLst>
              <a:ext uri="{FF2B5EF4-FFF2-40B4-BE49-F238E27FC236}">
                <a16:creationId xmlns:a16="http://schemas.microsoft.com/office/drawing/2014/main" id="{5D0BBA3C-B5D2-A7DB-4221-BC1C5404802E}"/>
              </a:ext>
            </a:extLst>
          </p:cNvPr>
          <p:cNvSpPr/>
          <p:nvPr/>
        </p:nvSpPr>
        <p:spPr bwMode="gray">
          <a:xfrm>
            <a:off x="3379627" y="3557488"/>
            <a:ext cx="1438328" cy="463355"/>
          </a:xfrm>
          <a:prstGeom prst="roundRect">
            <a:avLst>
              <a:gd name="adj" fmla="val 4241"/>
            </a:avLst>
          </a:prstGeom>
          <a:solidFill>
            <a:srgbClr val="4472C4">
              <a:lumMod val="60000"/>
              <a:lumOff val="40000"/>
            </a:srgbClr>
          </a:solidFill>
          <a:ln>
            <a:noFill/>
          </a:ln>
          <a:effectLst/>
        </p:spPr>
        <p:txBody>
          <a:bodyPr rot="0" spcFirstLastPara="0" vertOverflow="overflow" horzOverflow="overflow" vert="horz" wrap="square" lIns="72000" tIns="36000" rIns="72000" bIns="36000" numCol="1" spcCol="0" rtlCol="0" fromWordArt="0" anchor="t" anchorCtr="0" forceAA="0" compatLnSpc="1">
            <a:prstTxWarp prst="textNoShape">
              <a:avLst/>
            </a:prstTxWarp>
            <a:noAutofit/>
          </a:bodyPr>
          <a:lstStyle/>
          <a:p>
            <a:pPr marL="0" marR="0" lvl="0" indent="0" defTabSz="685783" eaLnBrk="1" fontAlgn="auto" latinLnBrk="0" hangingPunct="1">
              <a:lnSpc>
                <a:spcPct val="100000"/>
              </a:lnSpc>
              <a:spcBef>
                <a:spcPts val="0"/>
              </a:spcBef>
              <a:spcAft>
                <a:spcPts val="0"/>
              </a:spcAft>
              <a:buClrTx/>
              <a:buSzTx/>
              <a:buFontTx/>
              <a:buNone/>
              <a:tabLst/>
              <a:defRPr/>
            </a:pPr>
            <a:r>
              <a:rPr kumimoji="0" lang="de-DE" sz="675" b="1" i="0" u="none" strike="noStrike" kern="0" cap="none" spc="0" normalizeH="0" baseline="0" noProof="0" dirty="0">
                <a:ln>
                  <a:noFill/>
                </a:ln>
                <a:effectLst/>
                <a:uLnTx/>
                <a:uFillTx/>
                <a:latin typeface="Calibri" panose="020F0502020204030204"/>
                <a:ea typeface="+mn-ea"/>
                <a:cs typeface="+mn-cs"/>
              </a:rPr>
              <a:t>Test</a:t>
            </a:r>
            <a:br>
              <a:rPr kumimoji="0" lang="de-DE" sz="675" b="1" i="0" u="none" strike="noStrike" kern="0" cap="none" spc="0" normalizeH="0" baseline="0" noProof="0" dirty="0">
                <a:ln>
                  <a:noFill/>
                </a:ln>
                <a:effectLst/>
                <a:uLnTx/>
                <a:uFillTx/>
                <a:latin typeface="Calibri" panose="020F0502020204030204"/>
                <a:ea typeface="+mn-ea"/>
                <a:cs typeface="+mn-cs"/>
              </a:rPr>
            </a:br>
            <a:r>
              <a:rPr kumimoji="0" lang="de-DE" sz="675" i="1" u="sng" strike="noStrike" kern="0" cap="none" spc="0" normalizeH="0" baseline="0" noProof="0" dirty="0">
                <a:ln>
                  <a:noFill/>
                </a:ln>
                <a:effectLst/>
                <a:uLnTx/>
                <a:uFillTx/>
                <a:latin typeface="Calibri" panose="020F0502020204030204"/>
                <a:ea typeface="+mn-ea"/>
                <a:cs typeface="+mn-cs"/>
              </a:rPr>
              <a:t>Julian Flor</a:t>
            </a:r>
            <a:r>
              <a:rPr kumimoji="0" lang="de-DE" sz="675" i="1" u="none" strike="noStrike" kern="0" cap="none" spc="0" normalizeH="0" baseline="0" noProof="0" dirty="0">
                <a:ln>
                  <a:noFill/>
                </a:ln>
                <a:effectLst/>
                <a:uLnTx/>
                <a:uFillTx/>
                <a:latin typeface="Calibri" panose="020F0502020204030204"/>
                <a:ea typeface="+mn-ea"/>
                <a:cs typeface="+mn-cs"/>
              </a:rPr>
              <a:t>, Marco Pälecke, Nina Wirtz, Felix Goldkuhle, Till Senner, Pascal </a:t>
            </a:r>
            <a:r>
              <a:rPr lang="de-DE" sz="675" i="1" kern="0" dirty="0">
                <a:latin typeface="Calibri" panose="020F0502020204030204"/>
              </a:rPr>
              <a:t>Kahn, </a:t>
            </a:r>
            <a:r>
              <a:rPr kumimoji="0" lang="de-DE" sz="675" u="none" strike="noStrike" kern="0" cap="none" spc="0" normalizeH="0" baseline="0" noProof="0" dirty="0">
                <a:ln>
                  <a:noFill/>
                </a:ln>
                <a:effectLst/>
                <a:uLnTx/>
                <a:uFillTx/>
                <a:latin typeface="Calibri" panose="020F0502020204030204"/>
                <a:ea typeface="+mn-ea"/>
                <a:cs typeface="+mn-cs"/>
              </a:rPr>
              <a:t>Dennis Gieser</a:t>
            </a:r>
            <a:endParaRPr kumimoji="0" lang="de-DE" sz="400" u="none" strike="noStrike" kern="0" cap="none" spc="0" normalizeH="0" baseline="0" noProof="0" dirty="0">
              <a:ln>
                <a:noFill/>
              </a:ln>
              <a:effectLst/>
              <a:uLnTx/>
              <a:uFillTx/>
              <a:latin typeface="Calibri" panose="020F0502020204030204"/>
              <a:ea typeface="+mn-ea"/>
              <a:cs typeface="+mn-cs"/>
            </a:endParaRPr>
          </a:p>
          <a:p>
            <a:pPr marL="0" marR="0" lvl="0" indent="0" defTabSz="685783" eaLnBrk="1" fontAlgn="auto" latinLnBrk="0" hangingPunct="1">
              <a:lnSpc>
                <a:spcPct val="100000"/>
              </a:lnSpc>
              <a:spcBef>
                <a:spcPts val="0"/>
              </a:spcBef>
              <a:spcAft>
                <a:spcPts val="0"/>
              </a:spcAft>
              <a:buClrTx/>
              <a:buSzTx/>
              <a:buFontTx/>
              <a:buNone/>
              <a:tabLst/>
              <a:defRPr/>
            </a:pPr>
            <a:endParaRPr kumimoji="0" lang="de-DE" sz="700" b="0" i="0" u="none" strike="noStrike" kern="0" cap="none" spc="0" normalizeH="0" baseline="0" noProof="0" dirty="0">
              <a:ln>
                <a:noFill/>
              </a:ln>
              <a:effectLst/>
              <a:uLnTx/>
              <a:uFillTx/>
              <a:latin typeface="Calibri" panose="020F0502020204030204"/>
              <a:ea typeface="+mn-ea"/>
              <a:cs typeface="+mn-cs"/>
            </a:endParaRPr>
          </a:p>
          <a:p>
            <a:pPr marL="0" marR="0" lvl="0" indent="0" defTabSz="685783" eaLnBrk="1" fontAlgn="auto" latinLnBrk="0" hangingPunct="1">
              <a:lnSpc>
                <a:spcPct val="100000"/>
              </a:lnSpc>
              <a:spcBef>
                <a:spcPts val="600"/>
              </a:spcBef>
              <a:spcAft>
                <a:spcPts val="0"/>
              </a:spcAft>
              <a:buClrTx/>
              <a:buSzTx/>
              <a:buFontTx/>
              <a:buNone/>
              <a:tabLst/>
              <a:defRPr/>
            </a:pPr>
            <a:br>
              <a:rPr kumimoji="0" lang="de-DE" sz="675" b="0" i="0" u="none" strike="noStrike" kern="0" cap="none" spc="0" normalizeH="0" baseline="0" noProof="0" dirty="0">
                <a:ln>
                  <a:noFill/>
                </a:ln>
                <a:effectLst/>
                <a:uLnTx/>
                <a:uFillTx/>
                <a:latin typeface="Calibri" panose="020F0502020204030204"/>
                <a:ea typeface="+mn-ea"/>
                <a:cs typeface="+mn-cs"/>
              </a:rPr>
            </a:br>
            <a:endParaRPr kumimoji="0" lang="de-DE" sz="800" b="0" i="0" u="none" strike="noStrike" kern="0" cap="none" spc="0" normalizeH="0" baseline="0" noProof="0" dirty="0">
              <a:ln>
                <a:noFill/>
              </a:ln>
              <a:effectLst/>
              <a:uLnTx/>
              <a:uFillTx/>
              <a:latin typeface="Calibri" panose="020F0502020204030204"/>
              <a:ea typeface="+mn-ea"/>
              <a:cs typeface="+mn-cs"/>
            </a:endParaRPr>
          </a:p>
        </p:txBody>
      </p:sp>
      <p:sp>
        <p:nvSpPr>
          <p:cNvPr id="15" name="Rechteck: abgerundete Ecken 14">
            <a:extLst>
              <a:ext uri="{FF2B5EF4-FFF2-40B4-BE49-F238E27FC236}">
                <a16:creationId xmlns:a16="http://schemas.microsoft.com/office/drawing/2014/main" id="{8C43950C-B228-EB8E-134D-99A445F3931D}"/>
              </a:ext>
            </a:extLst>
          </p:cNvPr>
          <p:cNvSpPr/>
          <p:nvPr/>
        </p:nvSpPr>
        <p:spPr bwMode="gray">
          <a:xfrm>
            <a:off x="4098791" y="1576993"/>
            <a:ext cx="820162" cy="994757"/>
          </a:xfrm>
          <a:prstGeom prst="roundRect">
            <a:avLst>
              <a:gd name="adj" fmla="val 4241"/>
            </a:avLst>
          </a:prstGeom>
          <a:solidFill>
            <a:srgbClr val="4472C4">
              <a:lumMod val="60000"/>
              <a:lumOff val="40000"/>
            </a:srgbClr>
          </a:solidFill>
          <a:ln>
            <a:noFill/>
          </a:ln>
          <a:effectLst/>
        </p:spPr>
        <p:txBody>
          <a:bodyPr rot="0" spcFirstLastPara="0" vertOverflow="overflow" horzOverflow="overflow" vert="horz" wrap="square" lIns="72000" tIns="36000" rIns="72000" bIns="36000" numCol="1" spcCol="0" rtlCol="0" fromWordArt="0" anchor="t" anchorCtr="0" forceAA="0" compatLnSpc="1">
            <a:prstTxWarp prst="textNoShape">
              <a:avLst/>
            </a:prstTxWarp>
            <a:noAutofit/>
          </a:bodyPr>
          <a:lstStyle/>
          <a:p>
            <a:pPr marL="0" marR="0" lvl="0" indent="0" defTabSz="685783" eaLnBrk="1" fontAlgn="auto" latinLnBrk="0" hangingPunct="1">
              <a:lnSpc>
                <a:spcPct val="100000"/>
              </a:lnSpc>
              <a:spcBef>
                <a:spcPts val="0"/>
              </a:spcBef>
              <a:spcAft>
                <a:spcPts val="0"/>
              </a:spcAft>
              <a:buClrTx/>
              <a:buSzTx/>
              <a:buFontTx/>
              <a:buNone/>
              <a:tabLst/>
              <a:defRPr/>
            </a:pPr>
            <a:r>
              <a:rPr kumimoji="0" lang="de-DE" sz="675" b="1" i="0" u="none" strike="noStrike" kern="0" cap="none" spc="0" normalizeH="0" baseline="0" noProof="0" dirty="0">
                <a:ln>
                  <a:noFill/>
                </a:ln>
                <a:effectLst/>
                <a:uLnTx/>
                <a:uFillTx/>
                <a:latin typeface="Calibri" panose="020F0502020204030204"/>
                <a:ea typeface="+mn-ea"/>
                <a:cs typeface="+mn-cs"/>
              </a:rPr>
              <a:t>Migration/</a:t>
            </a:r>
            <a:br>
              <a:rPr kumimoji="0" lang="de-DE" sz="675" b="1" i="0" u="none" strike="noStrike" kern="0" cap="none" spc="0" normalizeH="0" baseline="0" noProof="0" dirty="0">
                <a:ln>
                  <a:noFill/>
                </a:ln>
                <a:effectLst/>
                <a:uLnTx/>
                <a:uFillTx/>
                <a:latin typeface="Calibri" panose="020F0502020204030204"/>
                <a:ea typeface="+mn-ea"/>
                <a:cs typeface="+mn-cs"/>
              </a:rPr>
            </a:br>
            <a:r>
              <a:rPr kumimoji="0" lang="de-DE" sz="675" b="1" i="0" u="none" strike="noStrike" kern="0" cap="none" spc="0" normalizeH="0" baseline="0" noProof="0" dirty="0">
                <a:ln>
                  <a:noFill/>
                </a:ln>
                <a:effectLst/>
                <a:uLnTx/>
                <a:uFillTx/>
                <a:latin typeface="Calibri" panose="020F0502020204030204"/>
                <a:ea typeface="+mn-ea"/>
                <a:cs typeface="+mn-cs"/>
              </a:rPr>
              <a:t>Datenbereinigung</a:t>
            </a:r>
            <a:br>
              <a:rPr kumimoji="0" lang="de-DE" sz="675" b="1" i="0" u="none" strike="noStrike" kern="0" cap="none" spc="0" normalizeH="0" baseline="0" noProof="0" dirty="0">
                <a:ln>
                  <a:noFill/>
                </a:ln>
                <a:effectLst/>
                <a:uLnTx/>
                <a:uFillTx/>
                <a:latin typeface="Calibri" panose="020F0502020204030204"/>
                <a:ea typeface="+mn-ea"/>
                <a:cs typeface="+mn-cs"/>
              </a:rPr>
            </a:br>
            <a:r>
              <a:rPr kumimoji="0" lang="de-DE" sz="675" i="1" u="sng" strike="noStrike" kern="0" cap="none" spc="0" normalizeH="0" baseline="0" noProof="0" dirty="0">
                <a:ln>
                  <a:noFill/>
                </a:ln>
                <a:effectLst/>
                <a:uLnTx/>
                <a:uFillTx/>
                <a:latin typeface="Calibri" panose="020F0502020204030204"/>
                <a:ea typeface="+mn-ea"/>
                <a:cs typeface="+mn-cs"/>
              </a:rPr>
              <a:t>Frank Stauvermann</a:t>
            </a:r>
            <a:r>
              <a:rPr kumimoji="0" lang="de-DE" sz="675" i="1" u="none" strike="noStrike" kern="0" cap="none" spc="0" normalizeH="0" baseline="0" noProof="0" dirty="0">
                <a:ln>
                  <a:noFill/>
                </a:ln>
                <a:effectLst/>
                <a:uLnTx/>
                <a:uFillTx/>
                <a:latin typeface="Calibri" panose="020F0502020204030204"/>
                <a:ea typeface="+mn-ea"/>
                <a:cs typeface="+mn-cs"/>
              </a:rPr>
              <a:t>, Felix Biermann, Till Senner, Rolf Schneider, Bernd Wewel, </a:t>
            </a:r>
            <a:r>
              <a:rPr kumimoji="0" lang="de-DE" sz="675" u="none" strike="noStrike" kern="0" cap="none" spc="0" normalizeH="0" baseline="0" noProof="0" dirty="0">
                <a:ln>
                  <a:noFill/>
                </a:ln>
                <a:solidFill>
                  <a:srgbClr val="000000"/>
                </a:solidFill>
                <a:effectLst/>
                <a:uLnTx/>
                <a:uFillTx/>
                <a:latin typeface="Calibri" panose="020F0502020204030204"/>
                <a:ea typeface="+mn-ea"/>
                <a:cs typeface="+mn-cs"/>
              </a:rPr>
              <a:t>N.N. Entwicklung</a:t>
            </a:r>
            <a:endParaRPr kumimoji="0" lang="de-DE" sz="700" u="none" strike="noStrike" kern="0" cap="none" spc="0" normalizeH="0" baseline="0" noProof="0" dirty="0">
              <a:ln>
                <a:noFill/>
              </a:ln>
              <a:solidFill>
                <a:srgbClr val="000000"/>
              </a:solidFill>
              <a:effectLst/>
              <a:uLnTx/>
              <a:uFillTx/>
              <a:latin typeface="Calibri" panose="020F0502020204030204"/>
              <a:ea typeface="+mn-ea"/>
              <a:cs typeface="+mn-cs"/>
            </a:endParaRPr>
          </a:p>
          <a:p>
            <a:pPr marL="0" marR="0" lvl="0" indent="0" defTabSz="685783" eaLnBrk="1" fontAlgn="auto" latinLnBrk="0" hangingPunct="1">
              <a:lnSpc>
                <a:spcPct val="100000"/>
              </a:lnSpc>
              <a:spcBef>
                <a:spcPts val="600"/>
              </a:spcBef>
              <a:spcAft>
                <a:spcPts val="0"/>
              </a:spcAft>
              <a:buClrTx/>
              <a:buSzTx/>
              <a:buFontTx/>
              <a:buNone/>
              <a:tabLst/>
              <a:defRPr/>
            </a:pPr>
            <a:br>
              <a:rPr kumimoji="0" lang="de-DE" sz="675" b="0" i="0" u="none" strike="noStrike" kern="0" cap="none" spc="0" normalizeH="0" baseline="0" noProof="0" dirty="0">
                <a:ln>
                  <a:noFill/>
                </a:ln>
                <a:effectLst/>
                <a:uLnTx/>
                <a:uFillTx/>
                <a:latin typeface="Calibri" panose="020F0502020204030204"/>
                <a:ea typeface="+mn-ea"/>
                <a:cs typeface="+mn-cs"/>
              </a:rPr>
            </a:br>
            <a:endParaRPr kumimoji="0" lang="de-DE" sz="800" b="0" i="0" u="none" strike="noStrike" kern="0" cap="none" spc="0" normalizeH="0" baseline="0" noProof="0" dirty="0">
              <a:ln>
                <a:noFill/>
              </a:ln>
              <a:effectLst/>
              <a:uLnTx/>
              <a:uFillTx/>
              <a:latin typeface="Calibri" panose="020F0502020204030204"/>
              <a:ea typeface="+mn-ea"/>
              <a:cs typeface="+mn-cs"/>
            </a:endParaRPr>
          </a:p>
        </p:txBody>
      </p:sp>
      <p:sp>
        <p:nvSpPr>
          <p:cNvPr id="17" name="Rechteck: abgerundete Ecken 16">
            <a:extLst>
              <a:ext uri="{FF2B5EF4-FFF2-40B4-BE49-F238E27FC236}">
                <a16:creationId xmlns:a16="http://schemas.microsoft.com/office/drawing/2014/main" id="{A84773BB-D5F3-EAEB-AC7D-90CCFEF674BD}"/>
              </a:ext>
            </a:extLst>
          </p:cNvPr>
          <p:cNvSpPr/>
          <p:nvPr/>
        </p:nvSpPr>
        <p:spPr>
          <a:xfrm>
            <a:off x="1624818" y="1431527"/>
            <a:ext cx="3357439" cy="2633261"/>
          </a:xfrm>
          <a:prstGeom prst="roundRect">
            <a:avLst/>
          </a:prstGeom>
          <a:noFill/>
          <a:ln w="12700" cap="flat" cmpd="sng" algn="ctr">
            <a:solidFill>
              <a:srgbClr val="4472C4">
                <a:shade val="50000"/>
              </a:srgbClr>
            </a:solidFill>
            <a:prstDash val="solid"/>
            <a:miter lim="800000"/>
          </a:ln>
          <a:effectLst/>
        </p:spPr>
        <p:txBody>
          <a:bodyPr rtlCol="0" anchor="ctr"/>
          <a:lstStyle/>
          <a:p>
            <a:pPr marL="0" marR="0" lvl="0" indent="0" algn="ctr" defTabSz="685783" eaLnBrk="1" fontAlgn="auto" latinLnBrk="0" hangingPunct="1">
              <a:lnSpc>
                <a:spcPct val="100000"/>
              </a:lnSpc>
              <a:spcBef>
                <a:spcPts val="0"/>
              </a:spcBef>
              <a:spcAft>
                <a:spcPts val="0"/>
              </a:spcAft>
              <a:buClrTx/>
              <a:buSzTx/>
              <a:buFontTx/>
              <a:buNone/>
              <a:tabLst/>
              <a:defRPr/>
            </a:pPr>
            <a:endParaRPr kumimoji="0" lang="de-DE" sz="1350" b="0" i="0" u="none" strike="noStrike" kern="0" cap="none" spc="0" normalizeH="0" baseline="0" noProof="0">
              <a:ln>
                <a:noFill/>
              </a:ln>
              <a:effectLst/>
              <a:uLnTx/>
              <a:uFillTx/>
              <a:latin typeface="Calibri" panose="020F0502020204030204"/>
              <a:ea typeface="+mn-ea"/>
              <a:cs typeface="+mn-cs"/>
            </a:endParaRPr>
          </a:p>
        </p:txBody>
      </p:sp>
      <p:sp>
        <p:nvSpPr>
          <p:cNvPr id="18" name="Textfeld 17">
            <a:extLst>
              <a:ext uri="{FF2B5EF4-FFF2-40B4-BE49-F238E27FC236}">
                <a16:creationId xmlns:a16="http://schemas.microsoft.com/office/drawing/2014/main" id="{921BE8C5-4D58-371F-9FD1-8F3B1ED63CFD}"/>
              </a:ext>
            </a:extLst>
          </p:cNvPr>
          <p:cNvSpPr txBox="1"/>
          <p:nvPr/>
        </p:nvSpPr>
        <p:spPr>
          <a:xfrm>
            <a:off x="1933417" y="1419091"/>
            <a:ext cx="459082" cy="200055"/>
          </a:xfrm>
          <a:prstGeom prst="rect">
            <a:avLst/>
          </a:prstGeom>
          <a:noFill/>
        </p:spPr>
        <p:txBody>
          <a:bodyPr wrap="square" rtlCol="0">
            <a:spAutoFit/>
          </a:bodyPr>
          <a:lstStyle/>
          <a:p>
            <a:pPr marL="0" marR="0" lvl="0" indent="0" defTabSz="685783" eaLnBrk="1" fontAlgn="auto" latinLnBrk="0" hangingPunct="1">
              <a:lnSpc>
                <a:spcPct val="100000"/>
              </a:lnSpc>
              <a:spcBef>
                <a:spcPts val="0"/>
              </a:spcBef>
              <a:spcAft>
                <a:spcPts val="0"/>
              </a:spcAft>
              <a:buClrTx/>
              <a:buSzTx/>
              <a:buFontTx/>
              <a:buNone/>
              <a:tabLst/>
              <a:defRPr/>
            </a:pPr>
            <a:r>
              <a:rPr kumimoji="0" lang="de-DE" sz="700" b="1" i="0" u="none" strike="noStrike" kern="0" cap="none" spc="0" normalizeH="0" baseline="0" noProof="0" dirty="0">
                <a:ln>
                  <a:noFill/>
                </a:ln>
                <a:effectLst/>
                <a:uLnTx/>
                <a:uFillTx/>
              </a:rPr>
              <a:t>SPACE</a:t>
            </a:r>
          </a:p>
        </p:txBody>
      </p:sp>
      <p:sp>
        <p:nvSpPr>
          <p:cNvPr id="19" name="Textfeld 18">
            <a:extLst>
              <a:ext uri="{FF2B5EF4-FFF2-40B4-BE49-F238E27FC236}">
                <a16:creationId xmlns:a16="http://schemas.microsoft.com/office/drawing/2014/main" id="{1C2B4F02-537C-44A4-1732-B9794AC192DF}"/>
              </a:ext>
            </a:extLst>
          </p:cNvPr>
          <p:cNvSpPr txBox="1"/>
          <p:nvPr/>
        </p:nvSpPr>
        <p:spPr>
          <a:xfrm>
            <a:off x="1169955" y="31703"/>
            <a:ext cx="1905084" cy="200055"/>
          </a:xfrm>
          <a:prstGeom prst="rect">
            <a:avLst/>
          </a:prstGeom>
          <a:noFill/>
        </p:spPr>
        <p:txBody>
          <a:bodyPr wrap="square" rtlCol="0">
            <a:spAutoFit/>
          </a:bodyPr>
          <a:lstStyle/>
          <a:p>
            <a:pPr marL="0" indent="0">
              <a:spcBef>
                <a:spcPts val="600"/>
              </a:spcBef>
              <a:buFont typeface="Arial" panose="020B0604020202020204" pitchFamily="34" charset="0"/>
              <a:buNone/>
            </a:pPr>
            <a:r>
              <a:rPr lang="de-DE" sz="700" b="1" dirty="0">
                <a:solidFill>
                  <a:srgbClr val="EA1B0A"/>
                </a:solidFill>
              </a:rPr>
              <a:t>Stand 26.10.2023 – Status:  abgestimmt</a:t>
            </a:r>
          </a:p>
        </p:txBody>
      </p:sp>
      <p:sp>
        <p:nvSpPr>
          <p:cNvPr id="20" name="Rechteck: abgerundete Ecken 19">
            <a:extLst>
              <a:ext uri="{FF2B5EF4-FFF2-40B4-BE49-F238E27FC236}">
                <a16:creationId xmlns:a16="http://schemas.microsoft.com/office/drawing/2014/main" id="{86198353-9296-74DF-8D07-B7B470F08666}"/>
              </a:ext>
            </a:extLst>
          </p:cNvPr>
          <p:cNvSpPr/>
          <p:nvPr/>
        </p:nvSpPr>
        <p:spPr bwMode="gray">
          <a:xfrm>
            <a:off x="1795452" y="3610732"/>
            <a:ext cx="1544908" cy="361748"/>
          </a:xfrm>
          <a:prstGeom prst="roundRect">
            <a:avLst>
              <a:gd name="adj" fmla="val 4241"/>
            </a:avLst>
          </a:prstGeom>
          <a:solidFill>
            <a:srgbClr val="4472C4">
              <a:lumMod val="60000"/>
              <a:lumOff val="40000"/>
            </a:srgbClr>
          </a:solidFill>
          <a:ln>
            <a:noFill/>
          </a:ln>
          <a:effectLst/>
        </p:spPr>
        <p:txBody>
          <a:bodyPr rot="0" spcFirstLastPara="0" vertOverflow="overflow" horzOverflow="overflow" vert="horz" wrap="square" lIns="72000" tIns="36000" rIns="72000" bIns="36000" numCol="1" spcCol="0" rtlCol="0" fromWordArt="0" anchor="t" anchorCtr="0" forceAA="0" compatLnSpc="1">
            <a:prstTxWarp prst="textNoShape">
              <a:avLst/>
            </a:prstTxWarp>
            <a:noAutofit/>
          </a:bodyPr>
          <a:lstStyle/>
          <a:p>
            <a:pPr marL="0" marR="0" lvl="0" indent="0" defTabSz="685783" eaLnBrk="1" fontAlgn="auto" latinLnBrk="0" hangingPunct="1">
              <a:lnSpc>
                <a:spcPct val="100000"/>
              </a:lnSpc>
              <a:spcBef>
                <a:spcPts val="0"/>
              </a:spcBef>
              <a:spcAft>
                <a:spcPts val="0"/>
              </a:spcAft>
              <a:buClrTx/>
              <a:buSzTx/>
              <a:buFontTx/>
              <a:buNone/>
              <a:tabLst/>
              <a:defRPr/>
            </a:pPr>
            <a:r>
              <a:rPr kumimoji="0" lang="de-DE" sz="675" b="1" i="0" u="none" strike="noStrike" kern="0" cap="none" spc="0" normalizeH="0" baseline="0" noProof="0" dirty="0">
                <a:ln>
                  <a:noFill/>
                </a:ln>
                <a:effectLst/>
                <a:uLnTx/>
                <a:uFillTx/>
                <a:latin typeface="Calibri" panose="020F0502020204030204"/>
                <a:ea typeface="+mn-ea"/>
                <a:cs typeface="+mn-cs"/>
              </a:rPr>
              <a:t>Schulung</a:t>
            </a:r>
            <a:br>
              <a:rPr kumimoji="0" lang="de-DE" sz="675" b="1" i="0" u="none" strike="noStrike" kern="0" cap="none" spc="0" normalizeH="0" baseline="0" noProof="0" dirty="0">
                <a:ln>
                  <a:noFill/>
                </a:ln>
                <a:effectLst/>
                <a:uLnTx/>
                <a:uFillTx/>
                <a:latin typeface="Calibri" panose="020F0502020204030204"/>
                <a:ea typeface="+mn-ea"/>
                <a:cs typeface="+mn-cs"/>
              </a:rPr>
            </a:br>
            <a:r>
              <a:rPr kumimoji="0" lang="de-DE" sz="675" i="1" u="none" strike="noStrike" kern="0" cap="none" spc="0" normalizeH="0" baseline="0" noProof="0" dirty="0">
                <a:ln>
                  <a:noFill/>
                </a:ln>
                <a:effectLst/>
                <a:uLnTx/>
                <a:uFillTx/>
                <a:latin typeface="Calibri" panose="020F0502020204030204"/>
                <a:ea typeface="+mn-ea"/>
                <a:cs typeface="+mn-cs"/>
              </a:rPr>
              <a:t>Julian Flor, </a:t>
            </a:r>
            <a:r>
              <a:rPr kumimoji="0" lang="de-DE" sz="675" i="1" u="sng" strike="noStrike" kern="0" cap="none" spc="0" normalizeH="0" baseline="0" noProof="0" dirty="0">
                <a:ln>
                  <a:noFill/>
                </a:ln>
                <a:effectLst/>
                <a:uLnTx/>
                <a:uFillTx/>
                <a:latin typeface="Calibri" panose="020F0502020204030204"/>
                <a:ea typeface="+mn-ea"/>
                <a:cs typeface="+mn-cs"/>
              </a:rPr>
              <a:t>Till Senner</a:t>
            </a:r>
            <a:r>
              <a:rPr kumimoji="0" lang="de-DE" sz="675" i="1" u="none" strike="noStrike" kern="0" cap="none" spc="0" normalizeH="0" baseline="0" noProof="0" dirty="0">
                <a:ln>
                  <a:noFill/>
                </a:ln>
                <a:effectLst/>
                <a:uLnTx/>
                <a:uFillTx/>
                <a:latin typeface="Calibri" panose="020F0502020204030204"/>
                <a:ea typeface="+mn-ea"/>
                <a:cs typeface="+mn-cs"/>
              </a:rPr>
              <a:t>, Babette Witte, Nina Wirtz, Felix Goldkuhle </a:t>
            </a:r>
            <a:endParaRPr kumimoji="0" lang="de-DE" sz="700" b="0" i="0" u="none" strike="noStrike" kern="0" cap="none" spc="0" normalizeH="0" baseline="0" noProof="0" dirty="0">
              <a:ln>
                <a:noFill/>
              </a:ln>
              <a:effectLst/>
              <a:uLnTx/>
              <a:uFillTx/>
              <a:latin typeface="Calibri" panose="020F0502020204030204"/>
              <a:ea typeface="+mn-ea"/>
              <a:cs typeface="+mn-cs"/>
            </a:endParaRPr>
          </a:p>
          <a:p>
            <a:pPr marL="0" marR="0" lvl="0" indent="0" defTabSz="685783" eaLnBrk="1" fontAlgn="auto" latinLnBrk="0" hangingPunct="1">
              <a:lnSpc>
                <a:spcPct val="100000"/>
              </a:lnSpc>
              <a:spcBef>
                <a:spcPts val="600"/>
              </a:spcBef>
              <a:spcAft>
                <a:spcPts val="0"/>
              </a:spcAft>
              <a:buClrTx/>
              <a:buSzTx/>
              <a:buFontTx/>
              <a:buNone/>
              <a:tabLst/>
              <a:defRPr/>
            </a:pPr>
            <a:br>
              <a:rPr kumimoji="0" lang="de-DE" sz="675" b="0" i="0" u="none" strike="noStrike" kern="0" cap="none" spc="0" normalizeH="0" baseline="0" noProof="0" dirty="0">
                <a:ln>
                  <a:noFill/>
                </a:ln>
                <a:effectLst/>
                <a:uLnTx/>
                <a:uFillTx/>
                <a:latin typeface="Calibri" panose="020F0502020204030204"/>
                <a:ea typeface="+mn-ea"/>
                <a:cs typeface="+mn-cs"/>
              </a:rPr>
            </a:br>
            <a:endParaRPr kumimoji="0" lang="de-DE" sz="800" b="0" i="0" u="none" strike="noStrike" kern="0" cap="none" spc="0" normalizeH="0" baseline="0" noProof="0" dirty="0">
              <a:ln>
                <a:noFill/>
              </a:ln>
              <a:effectLst/>
              <a:uLnTx/>
              <a:uFillTx/>
              <a:latin typeface="Calibri" panose="020F0502020204030204"/>
              <a:ea typeface="+mn-ea"/>
              <a:cs typeface="+mn-cs"/>
            </a:endParaRPr>
          </a:p>
        </p:txBody>
      </p:sp>
      <p:sp>
        <p:nvSpPr>
          <p:cNvPr id="21" name="Rechteck: abgerundete Ecken 20">
            <a:extLst>
              <a:ext uri="{FF2B5EF4-FFF2-40B4-BE49-F238E27FC236}">
                <a16:creationId xmlns:a16="http://schemas.microsoft.com/office/drawing/2014/main" id="{38A54C2A-EB62-CFAF-CCF2-5A6B2ED34DD4}"/>
              </a:ext>
            </a:extLst>
          </p:cNvPr>
          <p:cNvSpPr/>
          <p:nvPr/>
        </p:nvSpPr>
        <p:spPr bwMode="gray">
          <a:xfrm>
            <a:off x="5029991" y="2793154"/>
            <a:ext cx="922533" cy="639101"/>
          </a:xfrm>
          <a:prstGeom prst="roundRect">
            <a:avLst>
              <a:gd name="adj" fmla="val 4241"/>
            </a:avLst>
          </a:prstGeom>
          <a:solidFill>
            <a:srgbClr val="4472C4">
              <a:lumMod val="60000"/>
              <a:lumOff val="40000"/>
            </a:srgbClr>
          </a:solidFill>
          <a:ln>
            <a:noFill/>
          </a:ln>
          <a:effectLst/>
        </p:spPr>
        <p:txBody>
          <a:bodyPr rot="0" spcFirstLastPara="0" vertOverflow="overflow" horzOverflow="overflow" vert="horz" wrap="square" lIns="72000" tIns="36000" rIns="72000" bIns="36000" numCol="1" spcCol="0" rtlCol="0" fromWordArt="0" anchor="t" anchorCtr="0" forceAA="0" compatLnSpc="1">
            <a:prstTxWarp prst="textNoShape">
              <a:avLst/>
            </a:prstTxWarp>
            <a:noAutofit/>
          </a:bodyPr>
          <a:lstStyle/>
          <a:p>
            <a:pPr marL="0" marR="0" lvl="0" indent="0" defTabSz="685783" eaLnBrk="1" fontAlgn="auto" latinLnBrk="0" hangingPunct="1">
              <a:lnSpc>
                <a:spcPct val="100000"/>
              </a:lnSpc>
              <a:spcBef>
                <a:spcPts val="600"/>
              </a:spcBef>
              <a:spcAft>
                <a:spcPts val="600"/>
              </a:spcAft>
              <a:buClrTx/>
              <a:buSzTx/>
              <a:buFontTx/>
              <a:buNone/>
              <a:tabLst/>
              <a:defRPr/>
            </a:pPr>
            <a:r>
              <a:rPr kumimoji="0" lang="de-DE" sz="700" b="1" i="0" u="none" strike="noStrike" kern="0" cap="none" spc="0" normalizeH="0" baseline="0" noProof="0" dirty="0" err="1">
                <a:ln>
                  <a:noFill/>
                </a:ln>
                <a:effectLst/>
                <a:uLnTx/>
                <a:uFillTx/>
                <a:latin typeface="Calibri" panose="020F0502020204030204"/>
                <a:ea typeface="+mn-ea"/>
                <a:cs typeface="+mn-cs"/>
              </a:rPr>
              <a:t>EnSiG</a:t>
            </a:r>
            <a:br>
              <a:rPr kumimoji="0" lang="de-DE" sz="800" b="1" i="0" u="none" strike="noStrike" kern="0" cap="none" spc="0" normalizeH="0" baseline="0" noProof="0" dirty="0">
                <a:ln>
                  <a:noFill/>
                </a:ln>
                <a:effectLst/>
                <a:uLnTx/>
                <a:uFillTx/>
                <a:latin typeface="Calibri" panose="020F0502020204030204"/>
                <a:ea typeface="+mn-ea"/>
                <a:cs typeface="+mn-cs"/>
              </a:rPr>
            </a:br>
            <a:r>
              <a:rPr kumimoji="0" lang="de-DE" sz="675" b="0" i="1" u="sng" strike="noStrike" kern="0" cap="none" spc="0" normalizeH="0" baseline="0" noProof="0" dirty="0">
                <a:ln>
                  <a:noFill/>
                </a:ln>
                <a:effectLst/>
                <a:uLnTx/>
                <a:uFillTx/>
                <a:latin typeface="Calibri" panose="020F0502020204030204"/>
                <a:ea typeface="+mn-ea"/>
                <a:cs typeface="+mn-cs"/>
              </a:rPr>
              <a:t>Bernhard Sommer</a:t>
            </a:r>
            <a:br>
              <a:rPr kumimoji="0" lang="de-DE" sz="675" b="0" i="0" u="sng" strike="noStrike" kern="0" cap="none" spc="0" normalizeH="0" baseline="0" noProof="0" dirty="0">
                <a:ln>
                  <a:noFill/>
                </a:ln>
                <a:effectLst/>
                <a:uLnTx/>
                <a:uFillTx/>
                <a:latin typeface="Calibri" panose="020F0502020204030204"/>
                <a:ea typeface="+mn-ea"/>
                <a:cs typeface="+mn-cs"/>
              </a:rPr>
            </a:br>
            <a:r>
              <a:rPr kumimoji="0" lang="de-DE" sz="675" b="0" u="sng" strike="noStrike" kern="0" cap="none" spc="0" normalizeH="0" baseline="0" noProof="0" dirty="0">
                <a:ln>
                  <a:noFill/>
                </a:ln>
                <a:effectLst/>
                <a:uLnTx/>
                <a:uFillTx/>
                <a:latin typeface="Calibri" panose="020F0502020204030204"/>
                <a:ea typeface="+mn-ea"/>
                <a:cs typeface="Calibri"/>
              </a:rPr>
              <a:t>Matthias Molle</a:t>
            </a:r>
            <a:br>
              <a:rPr kumimoji="0" lang="de-DE" sz="675" b="0" strike="noStrike" kern="0" cap="none" spc="0" normalizeH="0" baseline="0" noProof="0" dirty="0">
                <a:ln>
                  <a:noFill/>
                </a:ln>
                <a:effectLst/>
                <a:uLnTx/>
                <a:uFillTx/>
                <a:latin typeface="Calibri" panose="020F0502020204030204"/>
                <a:ea typeface="+mn-ea"/>
                <a:cs typeface="Calibri"/>
              </a:rPr>
            </a:br>
            <a:r>
              <a:rPr kumimoji="0" lang="de-DE" sz="675" b="0" strike="noStrike" kern="0" cap="none" spc="0" normalizeH="0" baseline="0" noProof="0" dirty="0">
                <a:ln>
                  <a:noFill/>
                </a:ln>
                <a:effectLst/>
                <a:uLnTx/>
                <a:uFillTx/>
                <a:latin typeface="Calibri" panose="020F0502020204030204"/>
                <a:ea typeface="+mn-ea"/>
                <a:cs typeface="Calibri"/>
              </a:rPr>
              <a:t>Elmar Deppe</a:t>
            </a:r>
            <a:br>
              <a:rPr kumimoji="0" lang="de-DE" sz="675" b="0" strike="noStrike" kern="0" cap="none" spc="0" normalizeH="0" baseline="0" noProof="0" dirty="0">
                <a:ln>
                  <a:noFill/>
                </a:ln>
                <a:effectLst/>
                <a:uLnTx/>
                <a:uFillTx/>
                <a:latin typeface="Calibri" panose="020F0502020204030204"/>
                <a:ea typeface="+mn-ea"/>
                <a:cs typeface="Calibri"/>
              </a:rPr>
            </a:br>
            <a:r>
              <a:rPr kumimoji="0" lang="de-DE" sz="675" b="0" i="1" strike="noStrike" kern="0" cap="none" spc="0" normalizeH="0" baseline="0" noProof="0" dirty="0">
                <a:ln>
                  <a:noFill/>
                </a:ln>
                <a:effectLst/>
                <a:uLnTx/>
                <a:uFillTx/>
                <a:latin typeface="Calibri" panose="020F0502020204030204"/>
                <a:ea typeface="+mn-ea"/>
                <a:cs typeface="Calibri"/>
              </a:rPr>
              <a:t>Hennes Liethmann</a:t>
            </a:r>
            <a:endParaRPr kumimoji="0" lang="de-DE" sz="675" b="0" i="1" strike="noStrike" kern="0" cap="none" spc="0" normalizeH="0" baseline="0" noProof="0" dirty="0">
              <a:ln>
                <a:noFill/>
              </a:ln>
              <a:effectLst/>
              <a:uLnTx/>
              <a:uFillTx/>
              <a:latin typeface="Calibri" panose="020F0502020204030204"/>
              <a:ea typeface="+mn-ea"/>
              <a:cs typeface="+mn-cs"/>
            </a:endParaRPr>
          </a:p>
          <a:p>
            <a:pPr marL="0" marR="0" lvl="0" indent="0" defTabSz="685783" eaLnBrk="1" fontAlgn="auto" latinLnBrk="0" hangingPunct="1">
              <a:lnSpc>
                <a:spcPct val="100000"/>
              </a:lnSpc>
              <a:spcBef>
                <a:spcPts val="0"/>
              </a:spcBef>
              <a:spcAft>
                <a:spcPts val="0"/>
              </a:spcAft>
              <a:buClrTx/>
              <a:buSzTx/>
              <a:buFontTx/>
              <a:buNone/>
              <a:tabLst/>
              <a:defRPr/>
            </a:pPr>
            <a:endParaRPr kumimoji="0" lang="de-DE" sz="400" b="0" i="0" u="none" strike="noStrike" kern="0" cap="none" spc="0" normalizeH="0" baseline="0" noProof="0" dirty="0">
              <a:ln>
                <a:noFill/>
              </a:ln>
              <a:effectLst/>
              <a:uLnTx/>
              <a:uFillTx/>
              <a:latin typeface="Calibri" panose="020F0502020204030204"/>
              <a:ea typeface="+mn-ea"/>
              <a:cs typeface="+mn-cs"/>
            </a:endParaRPr>
          </a:p>
          <a:p>
            <a:pPr marL="0" marR="0" lvl="0" indent="0" defTabSz="685783" eaLnBrk="1" fontAlgn="auto" latinLnBrk="0" hangingPunct="1">
              <a:lnSpc>
                <a:spcPct val="100000"/>
              </a:lnSpc>
              <a:spcBef>
                <a:spcPts val="0"/>
              </a:spcBef>
              <a:spcAft>
                <a:spcPts val="0"/>
              </a:spcAft>
              <a:buClrTx/>
              <a:buSzTx/>
              <a:buFontTx/>
              <a:buNone/>
              <a:tabLst/>
              <a:defRPr/>
            </a:pPr>
            <a:endParaRPr kumimoji="0" lang="de-DE" sz="700" b="0" i="0" u="none" strike="noStrike" kern="0" cap="none" spc="0" normalizeH="0" baseline="0" noProof="0" dirty="0">
              <a:ln>
                <a:noFill/>
              </a:ln>
              <a:effectLst/>
              <a:uLnTx/>
              <a:uFillTx/>
              <a:latin typeface="Calibri" panose="020F0502020204030204"/>
              <a:ea typeface="+mn-ea"/>
              <a:cs typeface="+mn-cs"/>
            </a:endParaRPr>
          </a:p>
          <a:p>
            <a:pPr marL="0" marR="0" lvl="0" indent="0" defTabSz="685783" eaLnBrk="1" fontAlgn="auto" latinLnBrk="0" hangingPunct="1">
              <a:lnSpc>
                <a:spcPct val="100000"/>
              </a:lnSpc>
              <a:spcBef>
                <a:spcPts val="600"/>
              </a:spcBef>
              <a:spcAft>
                <a:spcPts val="0"/>
              </a:spcAft>
              <a:buClrTx/>
              <a:buSzTx/>
              <a:buFontTx/>
              <a:buNone/>
              <a:tabLst/>
              <a:defRPr/>
            </a:pPr>
            <a:br>
              <a:rPr kumimoji="0" lang="de-DE" sz="675" b="0" i="0" u="none" strike="noStrike" kern="0" cap="none" spc="0" normalizeH="0" baseline="0" noProof="0" dirty="0">
                <a:ln>
                  <a:noFill/>
                </a:ln>
                <a:effectLst/>
                <a:uLnTx/>
                <a:uFillTx/>
                <a:latin typeface="Calibri" panose="020F0502020204030204"/>
                <a:ea typeface="+mn-ea"/>
                <a:cs typeface="+mn-cs"/>
              </a:rPr>
            </a:br>
            <a:endParaRPr kumimoji="0" lang="de-DE" sz="800" b="0" i="0" u="none" strike="noStrike" kern="0" cap="none" spc="0" normalizeH="0" baseline="0" noProof="0" dirty="0">
              <a:ln>
                <a:noFill/>
              </a:ln>
              <a:effectLst/>
              <a:uLnTx/>
              <a:uFillTx/>
              <a:latin typeface="Calibri" panose="020F0502020204030204"/>
              <a:ea typeface="+mn-ea"/>
              <a:cs typeface="+mn-cs"/>
            </a:endParaRPr>
          </a:p>
        </p:txBody>
      </p:sp>
      <p:sp>
        <p:nvSpPr>
          <p:cNvPr id="8" name="Rechteck: abgerundete Ecken 7">
            <a:extLst>
              <a:ext uri="{FF2B5EF4-FFF2-40B4-BE49-F238E27FC236}">
                <a16:creationId xmlns:a16="http://schemas.microsoft.com/office/drawing/2014/main" id="{DFAFEA2C-9492-5EA6-2F2D-F3BECE350FFC}"/>
              </a:ext>
            </a:extLst>
          </p:cNvPr>
          <p:cNvSpPr/>
          <p:nvPr/>
        </p:nvSpPr>
        <p:spPr bwMode="gray">
          <a:xfrm>
            <a:off x="2585343" y="1279770"/>
            <a:ext cx="1986657" cy="88550"/>
          </a:xfrm>
          <a:prstGeom prst="roundRect">
            <a:avLst>
              <a:gd name="adj" fmla="val 4241"/>
            </a:avLst>
          </a:prstGeom>
          <a:noFill/>
          <a:ln>
            <a:noFill/>
          </a:ln>
          <a:effectLst/>
        </p:spPr>
        <p:txBody>
          <a:bodyPr rot="0" spcFirstLastPara="0" vertOverflow="overflow" horzOverflow="overflow" vert="horz" wrap="square" lIns="72000" tIns="36000" rIns="72000" bIns="36000" numCol="1" spcCol="0" rtlCol="0" fromWordArt="0" anchor="t" anchorCtr="0" forceAA="0" compatLnSpc="1">
            <a:prstTxWarp prst="textNoShape">
              <a:avLst/>
            </a:prstTxWarp>
            <a:noAutofit/>
          </a:bodyPr>
          <a:lstStyle/>
          <a:p>
            <a:pPr marL="0" marR="0" lvl="0" indent="0" defTabSz="685783" eaLnBrk="1" fontAlgn="auto" latinLnBrk="0" hangingPunct="1">
              <a:lnSpc>
                <a:spcPct val="100000"/>
              </a:lnSpc>
              <a:spcBef>
                <a:spcPts val="600"/>
              </a:spcBef>
              <a:spcAft>
                <a:spcPts val="600"/>
              </a:spcAft>
              <a:buClrTx/>
              <a:buSzTx/>
              <a:buFontTx/>
              <a:buNone/>
              <a:tabLst/>
              <a:defRPr/>
            </a:pPr>
            <a:r>
              <a:rPr lang="de-DE" sz="600" b="1" kern="0" dirty="0">
                <a:latin typeface="Calibri" panose="020F0502020204030204"/>
              </a:rPr>
              <a:t>SPACE Projekt-</a:t>
            </a:r>
            <a:r>
              <a:rPr lang="de-DE" sz="600" b="1" kern="0" dirty="0" err="1">
                <a:latin typeface="Calibri" panose="020F0502020204030204"/>
              </a:rPr>
              <a:t>Orga</a:t>
            </a:r>
            <a:r>
              <a:rPr lang="de-DE" sz="600" b="1" u="sng" kern="0" dirty="0">
                <a:latin typeface="Calibri" panose="020F0502020204030204"/>
              </a:rPr>
              <a:t>: </a:t>
            </a:r>
            <a:r>
              <a:rPr lang="de-DE" sz="600" i="1" u="sng" kern="0" dirty="0">
                <a:latin typeface="Calibri" panose="020F0502020204030204"/>
              </a:rPr>
              <a:t>Julian Flor (PO)</a:t>
            </a:r>
            <a:r>
              <a:rPr lang="de-DE" sz="600" i="1" kern="0" dirty="0">
                <a:latin typeface="Calibri" panose="020F0502020204030204"/>
              </a:rPr>
              <a:t>, Babette Witte (ext.)</a:t>
            </a:r>
            <a:endParaRPr kumimoji="0" lang="de-DE" sz="500" b="0" i="0" u="none" strike="noStrike" kern="0" cap="none" spc="0" normalizeH="0" baseline="0" noProof="0" dirty="0">
              <a:ln>
                <a:noFill/>
              </a:ln>
              <a:effectLst/>
              <a:uLnTx/>
              <a:uFillTx/>
              <a:latin typeface="Calibri" panose="020F0502020204030204"/>
              <a:ea typeface="+mn-ea"/>
              <a:cs typeface="+mn-cs"/>
            </a:endParaRPr>
          </a:p>
        </p:txBody>
      </p:sp>
      <p:sp>
        <p:nvSpPr>
          <p:cNvPr id="23" name="Rechteck: abgerundete Ecken 22">
            <a:extLst>
              <a:ext uri="{FF2B5EF4-FFF2-40B4-BE49-F238E27FC236}">
                <a16:creationId xmlns:a16="http://schemas.microsoft.com/office/drawing/2014/main" id="{506A1A4B-A490-3D16-8C19-517996C1A40D}"/>
              </a:ext>
            </a:extLst>
          </p:cNvPr>
          <p:cNvSpPr/>
          <p:nvPr/>
        </p:nvSpPr>
        <p:spPr bwMode="gray">
          <a:xfrm>
            <a:off x="3093231" y="3215652"/>
            <a:ext cx="1742916" cy="317039"/>
          </a:xfrm>
          <a:prstGeom prst="roundRect">
            <a:avLst>
              <a:gd name="adj" fmla="val 4241"/>
            </a:avLst>
          </a:prstGeom>
          <a:solidFill>
            <a:srgbClr val="4472C4">
              <a:lumMod val="60000"/>
              <a:lumOff val="40000"/>
            </a:srgbClr>
          </a:solidFill>
          <a:ln>
            <a:noFill/>
          </a:ln>
          <a:effectLst/>
        </p:spPr>
        <p:txBody>
          <a:bodyPr rot="0" spcFirstLastPara="0" vertOverflow="overflow" horzOverflow="overflow" vert="horz" wrap="square" lIns="72000" tIns="36000" rIns="72000" bIns="36000" numCol="1" spcCol="0" rtlCol="0" fromWordArt="0" anchor="t" anchorCtr="0" forceAA="0" compatLnSpc="1">
            <a:prstTxWarp prst="textNoShape">
              <a:avLst/>
            </a:prstTxWarp>
            <a:noAutofit/>
          </a:bodyPr>
          <a:lstStyle/>
          <a:p>
            <a:pPr marL="0" marR="0" lvl="0" indent="0" defTabSz="685783" eaLnBrk="1" fontAlgn="auto" latinLnBrk="0" hangingPunct="1">
              <a:lnSpc>
                <a:spcPct val="100000"/>
              </a:lnSpc>
              <a:spcBef>
                <a:spcPts val="0"/>
              </a:spcBef>
              <a:spcAft>
                <a:spcPts val="0"/>
              </a:spcAft>
              <a:buClrTx/>
              <a:buSzTx/>
              <a:buFontTx/>
              <a:buNone/>
              <a:tabLst/>
              <a:defRPr/>
            </a:pPr>
            <a:r>
              <a:rPr kumimoji="0" lang="de-DE" sz="675" b="1" i="0" u="none" strike="noStrike" kern="0" cap="none" spc="0" normalizeH="0" baseline="0" noProof="0" dirty="0">
                <a:ln>
                  <a:noFill/>
                </a:ln>
                <a:effectLst/>
                <a:uLnTx/>
                <a:uFillTx/>
                <a:latin typeface="Calibri" panose="020F0502020204030204"/>
                <a:ea typeface="+mn-ea"/>
                <a:cs typeface="+mn-cs"/>
              </a:rPr>
              <a:t>Ersatzprozesse/Weiterverteiler</a:t>
            </a:r>
            <a:br>
              <a:rPr kumimoji="0" lang="de-DE" sz="675" b="0" i="0" u="none" strike="noStrike" kern="0" cap="none" spc="0" normalizeH="0" baseline="0" noProof="0" dirty="0">
                <a:ln>
                  <a:noFill/>
                </a:ln>
                <a:effectLst/>
                <a:uLnTx/>
                <a:uFillTx/>
                <a:latin typeface="Calibri" panose="020F0502020204030204"/>
                <a:ea typeface="+mn-ea"/>
                <a:cs typeface="+mn-cs"/>
              </a:rPr>
            </a:br>
            <a:r>
              <a:rPr kumimoji="0" lang="de-DE" sz="675" b="0" i="1" u="none" strike="noStrike" kern="0" cap="none" spc="0" normalizeH="0" baseline="0" noProof="0" dirty="0">
                <a:ln>
                  <a:noFill/>
                </a:ln>
                <a:effectLst/>
                <a:uLnTx/>
                <a:uFillTx/>
                <a:latin typeface="Calibri" panose="020F0502020204030204"/>
                <a:ea typeface="+mn-ea"/>
                <a:cs typeface="+mn-cs"/>
              </a:rPr>
              <a:t>Julian Sprey, Christof Schneider, </a:t>
            </a:r>
            <a:r>
              <a:rPr kumimoji="0" lang="de-DE" sz="675" i="0" u="none" strike="noStrike" kern="0" cap="none" spc="0" normalizeH="0" baseline="0" noProof="0" dirty="0">
                <a:ln>
                  <a:noFill/>
                </a:ln>
                <a:solidFill>
                  <a:srgbClr val="000000"/>
                </a:solidFill>
                <a:effectLst/>
                <a:uLnTx/>
                <a:uFillTx/>
                <a:latin typeface="Calibri" panose="020F0502020204030204"/>
                <a:ea typeface="+mn-ea"/>
                <a:cs typeface="+mn-cs"/>
              </a:rPr>
              <a:t>N.N. Entw.</a:t>
            </a:r>
          </a:p>
        </p:txBody>
      </p:sp>
      <p:pic>
        <p:nvPicPr>
          <p:cNvPr id="5" name="Grafik 4">
            <a:extLst>
              <a:ext uri="{FF2B5EF4-FFF2-40B4-BE49-F238E27FC236}">
                <a16:creationId xmlns:a16="http://schemas.microsoft.com/office/drawing/2014/main" id="{E37E4CE1-2DCB-9372-C9CC-7A78B12A022E}"/>
              </a:ext>
            </a:extLst>
          </p:cNvPr>
          <p:cNvPicPr>
            <a:picLocks noChangeAspect="1"/>
          </p:cNvPicPr>
          <p:nvPr/>
        </p:nvPicPr>
        <p:blipFill>
          <a:blip r:embed="rId3"/>
          <a:stretch>
            <a:fillRect/>
          </a:stretch>
        </p:blipFill>
        <p:spPr>
          <a:xfrm>
            <a:off x="164448" y="129298"/>
            <a:ext cx="1009834" cy="513623"/>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4902856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0" name="Bogen 399"/>
          <p:cNvSpPr/>
          <p:nvPr/>
        </p:nvSpPr>
        <p:spPr>
          <a:xfrm rot="7756619">
            <a:off x="7047619" y="3263638"/>
            <a:ext cx="270030" cy="270000"/>
          </a:xfrm>
          <a:prstGeom prst="arc">
            <a:avLst>
              <a:gd name="adj1" fmla="val 16200000"/>
              <a:gd name="adj2" fmla="val 14854448"/>
            </a:avLst>
          </a:prstGeom>
          <a:ln w="12700">
            <a:solidFill>
              <a:schemeClr val="accent4"/>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sz="1350"/>
          </a:p>
        </p:txBody>
      </p:sp>
      <p:grpSp>
        <p:nvGrpSpPr>
          <p:cNvPr id="364" name="Gruppieren 363"/>
          <p:cNvGrpSpPr/>
          <p:nvPr/>
        </p:nvGrpSpPr>
        <p:grpSpPr bwMode="gray">
          <a:xfrm>
            <a:off x="7327190" y="3328793"/>
            <a:ext cx="202500" cy="243000"/>
            <a:chOff x="5928891" y="3319463"/>
            <a:chExt cx="374650" cy="412750"/>
          </a:xfrm>
        </p:grpSpPr>
        <p:sp>
          <p:nvSpPr>
            <p:cNvPr id="365" name="Freeform 25"/>
            <p:cNvSpPr>
              <a:spLocks/>
            </p:cNvSpPr>
            <p:nvPr/>
          </p:nvSpPr>
          <p:spPr bwMode="gray">
            <a:xfrm>
              <a:off x="5941591" y="3619500"/>
              <a:ext cx="161925" cy="112713"/>
            </a:xfrm>
            <a:custGeom>
              <a:avLst/>
              <a:gdLst>
                <a:gd name="T0" fmla="*/ 568 w 621"/>
                <a:gd name="T1" fmla="*/ 92 h 433"/>
                <a:gd name="T2" fmla="*/ 464 w 621"/>
                <a:gd name="T3" fmla="*/ 195 h 433"/>
                <a:gd name="T4" fmla="*/ 577 w 621"/>
                <a:gd name="T5" fmla="*/ 308 h 433"/>
                <a:gd name="T6" fmla="*/ 578 w 621"/>
                <a:gd name="T7" fmla="*/ 326 h 433"/>
                <a:gd name="T8" fmla="*/ 572 w 621"/>
                <a:gd name="T9" fmla="*/ 334 h 433"/>
                <a:gd name="T10" fmla="*/ 556 w 621"/>
                <a:gd name="T11" fmla="*/ 342 h 433"/>
                <a:gd name="T12" fmla="*/ 51 w 621"/>
                <a:gd name="T13" fmla="*/ 395 h 433"/>
                <a:gd name="T14" fmla="*/ 41 w 621"/>
                <a:gd name="T15" fmla="*/ 392 h 433"/>
                <a:gd name="T16" fmla="*/ 38 w 621"/>
                <a:gd name="T17" fmla="*/ 383 h 433"/>
                <a:gd name="T18" fmla="*/ 75 w 621"/>
                <a:gd name="T19" fmla="*/ 33 h 433"/>
                <a:gd name="T20" fmla="*/ 41 w 621"/>
                <a:gd name="T21" fmla="*/ 0 h 433"/>
                <a:gd name="T22" fmla="*/ 1 w 621"/>
                <a:gd name="T23" fmla="*/ 379 h 433"/>
                <a:gd name="T24" fmla="*/ 15 w 621"/>
                <a:gd name="T25" fmla="*/ 418 h 433"/>
                <a:gd name="T26" fmla="*/ 54 w 621"/>
                <a:gd name="T27" fmla="*/ 432 h 433"/>
                <a:gd name="T28" fmla="*/ 560 w 621"/>
                <a:gd name="T29" fmla="*/ 379 h 433"/>
                <a:gd name="T30" fmla="*/ 598 w 621"/>
                <a:gd name="T31" fmla="*/ 360 h 433"/>
                <a:gd name="T32" fmla="*/ 611 w 621"/>
                <a:gd name="T33" fmla="*/ 343 h 433"/>
                <a:gd name="T34" fmla="*/ 603 w 621"/>
                <a:gd name="T35" fmla="*/ 282 h 433"/>
                <a:gd name="T36" fmla="*/ 516 w 621"/>
                <a:gd name="T37" fmla="*/ 195 h 433"/>
                <a:gd name="T38" fmla="*/ 620 w 621"/>
                <a:gd name="T39" fmla="*/ 92 h 433"/>
                <a:gd name="T40" fmla="*/ 534 w 621"/>
                <a:gd name="T41" fmla="*/ 5 h 433"/>
                <a:gd name="T42" fmla="*/ 529 w 621"/>
                <a:gd name="T43" fmla="*/ 52 h 433"/>
                <a:gd name="T44" fmla="*/ 568 w 621"/>
                <a:gd name="T45" fmla="*/ 92 h 4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21" h="433">
                  <a:moveTo>
                    <a:pt x="568" y="92"/>
                  </a:moveTo>
                  <a:cubicBezTo>
                    <a:pt x="464" y="195"/>
                    <a:pt x="464" y="195"/>
                    <a:pt x="464" y="195"/>
                  </a:cubicBezTo>
                  <a:cubicBezTo>
                    <a:pt x="577" y="308"/>
                    <a:pt x="577" y="308"/>
                    <a:pt x="577" y="308"/>
                  </a:cubicBezTo>
                  <a:cubicBezTo>
                    <a:pt x="581" y="312"/>
                    <a:pt x="581" y="319"/>
                    <a:pt x="578" y="326"/>
                  </a:cubicBezTo>
                  <a:cubicBezTo>
                    <a:pt x="576" y="329"/>
                    <a:pt x="574" y="332"/>
                    <a:pt x="572" y="334"/>
                  </a:cubicBezTo>
                  <a:cubicBezTo>
                    <a:pt x="567" y="339"/>
                    <a:pt x="562" y="342"/>
                    <a:pt x="556" y="342"/>
                  </a:cubicBezTo>
                  <a:cubicBezTo>
                    <a:pt x="51" y="395"/>
                    <a:pt x="51" y="395"/>
                    <a:pt x="51" y="395"/>
                  </a:cubicBezTo>
                  <a:cubicBezTo>
                    <a:pt x="48" y="395"/>
                    <a:pt x="44" y="395"/>
                    <a:pt x="41" y="392"/>
                  </a:cubicBezTo>
                  <a:cubicBezTo>
                    <a:pt x="38" y="390"/>
                    <a:pt x="37" y="387"/>
                    <a:pt x="38" y="383"/>
                  </a:cubicBezTo>
                  <a:cubicBezTo>
                    <a:pt x="75" y="33"/>
                    <a:pt x="75" y="33"/>
                    <a:pt x="75" y="33"/>
                  </a:cubicBezTo>
                  <a:cubicBezTo>
                    <a:pt x="41" y="0"/>
                    <a:pt x="41" y="0"/>
                    <a:pt x="41" y="0"/>
                  </a:cubicBezTo>
                  <a:cubicBezTo>
                    <a:pt x="1" y="379"/>
                    <a:pt x="1" y="379"/>
                    <a:pt x="1" y="379"/>
                  </a:cubicBezTo>
                  <a:cubicBezTo>
                    <a:pt x="0" y="394"/>
                    <a:pt x="5" y="408"/>
                    <a:pt x="15" y="418"/>
                  </a:cubicBezTo>
                  <a:cubicBezTo>
                    <a:pt x="25" y="428"/>
                    <a:pt x="39" y="433"/>
                    <a:pt x="54" y="432"/>
                  </a:cubicBezTo>
                  <a:cubicBezTo>
                    <a:pt x="560" y="379"/>
                    <a:pt x="560" y="379"/>
                    <a:pt x="560" y="379"/>
                  </a:cubicBezTo>
                  <a:cubicBezTo>
                    <a:pt x="574" y="377"/>
                    <a:pt x="587" y="371"/>
                    <a:pt x="598" y="360"/>
                  </a:cubicBezTo>
                  <a:cubicBezTo>
                    <a:pt x="603" y="355"/>
                    <a:pt x="607" y="349"/>
                    <a:pt x="611" y="343"/>
                  </a:cubicBezTo>
                  <a:cubicBezTo>
                    <a:pt x="621" y="321"/>
                    <a:pt x="618" y="297"/>
                    <a:pt x="603" y="282"/>
                  </a:cubicBezTo>
                  <a:cubicBezTo>
                    <a:pt x="516" y="195"/>
                    <a:pt x="516" y="195"/>
                    <a:pt x="516" y="195"/>
                  </a:cubicBezTo>
                  <a:cubicBezTo>
                    <a:pt x="620" y="92"/>
                    <a:pt x="620" y="92"/>
                    <a:pt x="620" y="92"/>
                  </a:cubicBezTo>
                  <a:cubicBezTo>
                    <a:pt x="534" y="5"/>
                    <a:pt x="534" y="5"/>
                    <a:pt x="534" y="5"/>
                  </a:cubicBezTo>
                  <a:cubicBezTo>
                    <a:pt x="529" y="52"/>
                    <a:pt x="529" y="52"/>
                    <a:pt x="529" y="52"/>
                  </a:cubicBezTo>
                  <a:lnTo>
                    <a:pt x="568" y="92"/>
                  </a:lnTo>
                  <a:close/>
                </a:path>
              </a:pathLst>
            </a:custGeom>
            <a:solidFill>
              <a:schemeClr val="bg2">
                <a:lumMod val="50000"/>
              </a:schemeClr>
            </a:solidFill>
            <a:ln>
              <a:noFill/>
            </a:ln>
          </p:spPr>
          <p:txBody>
            <a:bodyPr vert="horz" wrap="square" lIns="68580" tIns="34290" rIns="68580" bIns="34290" numCol="1" anchor="t" anchorCtr="0" compatLnSpc="1">
              <a:prstTxWarp prst="textNoShape">
                <a:avLst/>
              </a:prstTxWarp>
            </a:bodyPr>
            <a:lstStyle/>
            <a:p>
              <a:endParaRPr lang="de-DE" sz="1350">
                <a:solidFill>
                  <a:prstClr val="black"/>
                </a:solidFill>
              </a:endParaRPr>
            </a:p>
          </p:txBody>
        </p:sp>
        <p:sp>
          <p:nvSpPr>
            <p:cNvPr id="374" name="Freeform 26"/>
            <p:cNvSpPr>
              <a:spLocks/>
            </p:cNvSpPr>
            <p:nvPr/>
          </p:nvSpPr>
          <p:spPr bwMode="gray">
            <a:xfrm>
              <a:off x="5928891" y="3495675"/>
              <a:ext cx="150813" cy="152400"/>
            </a:xfrm>
            <a:custGeom>
              <a:avLst/>
              <a:gdLst>
                <a:gd name="T0" fmla="*/ 7 w 582"/>
                <a:gd name="T1" fmla="*/ 80 h 583"/>
                <a:gd name="T2" fmla="*/ 11 w 582"/>
                <a:gd name="T3" fmla="*/ 119 h 583"/>
                <a:gd name="T4" fmla="*/ 111 w 582"/>
                <a:gd name="T5" fmla="*/ 219 h 583"/>
                <a:gd name="T6" fmla="*/ 7 w 582"/>
                <a:gd name="T7" fmla="*/ 323 h 583"/>
                <a:gd name="T8" fmla="*/ 259 w 582"/>
                <a:gd name="T9" fmla="*/ 576 h 583"/>
                <a:gd name="T10" fmla="*/ 363 w 582"/>
                <a:gd name="T11" fmla="*/ 472 h 583"/>
                <a:gd name="T12" fmla="*/ 463 w 582"/>
                <a:gd name="T13" fmla="*/ 572 h 583"/>
                <a:gd name="T14" fmla="*/ 502 w 582"/>
                <a:gd name="T15" fmla="*/ 576 h 583"/>
                <a:gd name="T16" fmla="*/ 528 w 582"/>
                <a:gd name="T17" fmla="*/ 540 h 583"/>
                <a:gd name="T18" fmla="*/ 577 w 582"/>
                <a:gd name="T19" fmla="*/ 76 h 583"/>
                <a:gd name="T20" fmla="*/ 577 w 582"/>
                <a:gd name="T21" fmla="*/ 76 h 583"/>
                <a:gd name="T22" fmla="*/ 581 w 582"/>
                <a:gd name="T23" fmla="*/ 34 h 583"/>
                <a:gd name="T24" fmla="*/ 573 w 582"/>
                <a:gd name="T25" fmla="*/ 9 h 583"/>
                <a:gd name="T26" fmla="*/ 548 w 582"/>
                <a:gd name="T27" fmla="*/ 1 h 583"/>
                <a:gd name="T28" fmla="*/ 43 w 582"/>
                <a:gd name="T29" fmla="*/ 54 h 583"/>
                <a:gd name="T30" fmla="*/ 7 w 582"/>
                <a:gd name="T31" fmla="*/ 80 h 5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82" h="583">
                  <a:moveTo>
                    <a:pt x="7" y="80"/>
                  </a:moveTo>
                  <a:cubicBezTo>
                    <a:pt x="0" y="95"/>
                    <a:pt x="1" y="110"/>
                    <a:pt x="11" y="119"/>
                  </a:cubicBezTo>
                  <a:cubicBezTo>
                    <a:pt x="111" y="219"/>
                    <a:pt x="111" y="219"/>
                    <a:pt x="111" y="219"/>
                  </a:cubicBezTo>
                  <a:cubicBezTo>
                    <a:pt x="7" y="323"/>
                    <a:pt x="7" y="323"/>
                    <a:pt x="7" y="323"/>
                  </a:cubicBezTo>
                  <a:cubicBezTo>
                    <a:pt x="259" y="576"/>
                    <a:pt x="259" y="576"/>
                    <a:pt x="259" y="576"/>
                  </a:cubicBezTo>
                  <a:cubicBezTo>
                    <a:pt x="363" y="472"/>
                    <a:pt x="363" y="472"/>
                    <a:pt x="363" y="472"/>
                  </a:cubicBezTo>
                  <a:cubicBezTo>
                    <a:pt x="463" y="572"/>
                    <a:pt x="463" y="572"/>
                    <a:pt x="463" y="572"/>
                  </a:cubicBezTo>
                  <a:cubicBezTo>
                    <a:pt x="472" y="581"/>
                    <a:pt x="488" y="583"/>
                    <a:pt x="502" y="576"/>
                  </a:cubicBezTo>
                  <a:cubicBezTo>
                    <a:pt x="516" y="569"/>
                    <a:pt x="527" y="554"/>
                    <a:pt x="528" y="540"/>
                  </a:cubicBezTo>
                  <a:cubicBezTo>
                    <a:pt x="577" y="76"/>
                    <a:pt x="577" y="76"/>
                    <a:pt x="577" y="76"/>
                  </a:cubicBezTo>
                  <a:cubicBezTo>
                    <a:pt x="577" y="76"/>
                    <a:pt x="577" y="76"/>
                    <a:pt x="577" y="76"/>
                  </a:cubicBezTo>
                  <a:cubicBezTo>
                    <a:pt x="581" y="34"/>
                    <a:pt x="581" y="34"/>
                    <a:pt x="581" y="34"/>
                  </a:cubicBezTo>
                  <a:cubicBezTo>
                    <a:pt x="582" y="24"/>
                    <a:pt x="579" y="15"/>
                    <a:pt x="573" y="9"/>
                  </a:cubicBezTo>
                  <a:cubicBezTo>
                    <a:pt x="567" y="3"/>
                    <a:pt x="558" y="0"/>
                    <a:pt x="548" y="1"/>
                  </a:cubicBezTo>
                  <a:cubicBezTo>
                    <a:pt x="43" y="54"/>
                    <a:pt x="43" y="54"/>
                    <a:pt x="43" y="54"/>
                  </a:cubicBezTo>
                  <a:cubicBezTo>
                    <a:pt x="28" y="56"/>
                    <a:pt x="14" y="66"/>
                    <a:pt x="7" y="80"/>
                  </a:cubicBezTo>
                  <a:close/>
                </a:path>
              </a:pathLst>
            </a:custGeom>
            <a:solidFill>
              <a:schemeClr val="bg2">
                <a:lumMod val="50000"/>
              </a:schemeClr>
            </a:solidFill>
            <a:ln>
              <a:noFill/>
            </a:ln>
          </p:spPr>
          <p:txBody>
            <a:bodyPr vert="horz" wrap="square" lIns="68580" tIns="34290" rIns="68580" bIns="34290" numCol="1" anchor="t" anchorCtr="0" compatLnSpc="1">
              <a:prstTxWarp prst="textNoShape">
                <a:avLst/>
              </a:prstTxWarp>
            </a:bodyPr>
            <a:lstStyle/>
            <a:p>
              <a:endParaRPr lang="de-DE" sz="1350">
                <a:solidFill>
                  <a:prstClr val="black"/>
                </a:solidFill>
              </a:endParaRPr>
            </a:p>
          </p:txBody>
        </p:sp>
        <p:sp>
          <p:nvSpPr>
            <p:cNvPr id="399" name="Freeform 82"/>
            <p:cNvSpPr>
              <a:spLocks noEditPoints="1"/>
            </p:cNvSpPr>
            <p:nvPr/>
          </p:nvSpPr>
          <p:spPr bwMode="gray">
            <a:xfrm>
              <a:off x="5955878" y="3319463"/>
              <a:ext cx="347663" cy="412750"/>
            </a:xfrm>
            <a:custGeom>
              <a:avLst/>
              <a:gdLst>
                <a:gd name="T0" fmla="*/ 78 w 1336"/>
                <a:gd name="T1" fmla="*/ 410 h 1586"/>
                <a:gd name="T2" fmla="*/ 78 w 1336"/>
                <a:gd name="T3" fmla="*/ 197 h 1586"/>
                <a:gd name="T4" fmla="*/ 196 w 1336"/>
                <a:gd name="T5" fmla="*/ 79 h 1586"/>
                <a:gd name="T6" fmla="*/ 706 w 1336"/>
                <a:gd name="T7" fmla="*/ 79 h 1586"/>
                <a:gd name="T8" fmla="*/ 706 w 1336"/>
                <a:gd name="T9" fmla="*/ 427 h 1586"/>
                <a:gd name="T10" fmla="*/ 902 w 1336"/>
                <a:gd name="T11" fmla="*/ 623 h 1586"/>
                <a:gd name="T12" fmla="*/ 1257 w 1336"/>
                <a:gd name="T13" fmla="*/ 623 h 1586"/>
                <a:gd name="T14" fmla="*/ 1257 w 1336"/>
                <a:gd name="T15" fmla="*/ 1187 h 1586"/>
                <a:gd name="T16" fmla="*/ 1257 w 1336"/>
                <a:gd name="T17" fmla="*/ 1196 h 1586"/>
                <a:gd name="T18" fmla="*/ 1257 w 1336"/>
                <a:gd name="T19" fmla="*/ 1389 h 1586"/>
                <a:gd name="T20" fmla="*/ 1139 w 1336"/>
                <a:gd name="T21" fmla="*/ 1507 h 1586"/>
                <a:gd name="T22" fmla="*/ 817 w 1336"/>
                <a:gd name="T23" fmla="*/ 1507 h 1586"/>
                <a:gd name="T24" fmla="*/ 817 w 1336"/>
                <a:gd name="T25" fmla="*/ 1586 h 1586"/>
                <a:gd name="T26" fmla="*/ 1139 w 1336"/>
                <a:gd name="T27" fmla="*/ 1586 h 1586"/>
                <a:gd name="T28" fmla="*/ 1336 w 1336"/>
                <a:gd name="T29" fmla="*/ 1389 h 1586"/>
                <a:gd name="T30" fmla="*/ 1336 w 1336"/>
                <a:gd name="T31" fmla="*/ 1196 h 1586"/>
                <a:gd name="T32" fmla="*/ 1336 w 1336"/>
                <a:gd name="T33" fmla="*/ 1196 h 1586"/>
                <a:gd name="T34" fmla="*/ 1336 w 1336"/>
                <a:gd name="T35" fmla="*/ 567 h 1586"/>
                <a:gd name="T36" fmla="*/ 761 w 1336"/>
                <a:gd name="T37" fmla="*/ 0 h 1586"/>
                <a:gd name="T38" fmla="*/ 196 w 1336"/>
                <a:gd name="T39" fmla="*/ 0 h 1586"/>
                <a:gd name="T40" fmla="*/ 0 w 1336"/>
                <a:gd name="T41" fmla="*/ 197 h 1586"/>
                <a:gd name="T42" fmla="*/ 0 w 1336"/>
                <a:gd name="T43" fmla="*/ 410 h 1586"/>
                <a:gd name="T44" fmla="*/ 78 w 1336"/>
                <a:gd name="T45" fmla="*/ 410 h 1586"/>
                <a:gd name="T46" fmla="*/ 803 w 1336"/>
                <a:gd name="T47" fmla="*/ 171 h 1586"/>
                <a:gd name="T48" fmla="*/ 1157 w 1336"/>
                <a:gd name="T49" fmla="*/ 521 h 1586"/>
                <a:gd name="T50" fmla="*/ 903 w 1336"/>
                <a:gd name="T51" fmla="*/ 521 h 1586"/>
                <a:gd name="T52" fmla="*/ 803 w 1336"/>
                <a:gd name="T53" fmla="*/ 421 h 1586"/>
                <a:gd name="T54" fmla="*/ 803 w 1336"/>
                <a:gd name="T55" fmla="*/ 171 h 15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336" h="1586">
                  <a:moveTo>
                    <a:pt x="78" y="410"/>
                  </a:moveTo>
                  <a:cubicBezTo>
                    <a:pt x="78" y="381"/>
                    <a:pt x="78" y="197"/>
                    <a:pt x="78" y="197"/>
                  </a:cubicBezTo>
                  <a:cubicBezTo>
                    <a:pt x="78" y="132"/>
                    <a:pt x="131" y="79"/>
                    <a:pt x="196" y="79"/>
                  </a:cubicBezTo>
                  <a:cubicBezTo>
                    <a:pt x="706" y="79"/>
                    <a:pt x="706" y="79"/>
                    <a:pt x="706" y="79"/>
                  </a:cubicBezTo>
                  <a:cubicBezTo>
                    <a:pt x="706" y="427"/>
                    <a:pt x="706" y="427"/>
                    <a:pt x="706" y="427"/>
                  </a:cubicBezTo>
                  <a:cubicBezTo>
                    <a:pt x="706" y="535"/>
                    <a:pt x="794" y="623"/>
                    <a:pt x="902" y="623"/>
                  </a:cubicBezTo>
                  <a:cubicBezTo>
                    <a:pt x="1257" y="623"/>
                    <a:pt x="1257" y="623"/>
                    <a:pt x="1257" y="623"/>
                  </a:cubicBezTo>
                  <a:cubicBezTo>
                    <a:pt x="1257" y="1187"/>
                    <a:pt x="1257" y="1187"/>
                    <a:pt x="1257" y="1187"/>
                  </a:cubicBezTo>
                  <a:cubicBezTo>
                    <a:pt x="1257" y="1196"/>
                    <a:pt x="1257" y="1196"/>
                    <a:pt x="1257" y="1196"/>
                  </a:cubicBezTo>
                  <a:cubicBezTo>
                    <a:pt x="1257" y="1389"/>
                    <a:pt x="1257" y="1389"/>
                    <a:pt x="1257" y="1389"/>
                  </a:cubicBezTo>
                  <a:cubicBezTo>
                    <a:pt x="1257" y="1454"/>
                    <a:pt x="1204" y="1507"/>
                    <a:pt x="1139" y="1507"/>
                  </a:cubicBezTo>
                  <a:cubicBezTo>
                    <a:pt x="1139" y="1507"/>
                    <a:pt x="855" y="1507"/>
                    <a:pt x="817" y="1507"/>
                  </a:cubicBezTo>
                  <a:cubicBezTo>
                    <a:pt x="779" y="1507"/>
                    <a:pt x="780" y="1586"/>
                    <a:pt x="817" y="1586"/>
                  </a:cubicBezTo>
                  <a:cubicBezTo>
                    <a:pt x="854" y="1586"/>
                    <a:pt x="1139" y="1586"/>
                    <a:pt x="1139" y="1586"/>
                  </a:cubicBezTo>
                  <a:cubicBezTo>
                    <a:pt x="1248" y="1586"/>
                    <a:pt x="1336" y="1498"/>
                    <a:pt x="1336" y="1389"/>
                  </a:cubicBezTo>
                  <a:cubicBezTo>
                    <a:pt x="1336" y="1196"/>
                    <a:pt x="1336" y="1196"/>
                    <a:pt x="1336" y="1196"/>
                  </a:cubicBezTo>
                  <a:cubicBezTo>
                    <a:pt x="1336" y="1196"/>
                    <a:pt x="1336" y="1196"/>
                    <a:pt x="1336" y="1196"/>
                  </a:cubicBezTo>
                  <a:cubicBezTo>
                    <a:pt x="1336" y="567"/>
                    <a:pt x="1336" y="567"/>
                    <a:pt x="1336" y="567"/>
                  </a:cubicBezTo>
                  <a:cubicBezTo>
                    <a:pt x="761" y="0"/>
                    <a:pt x="761" y="0"/>
                    <a:pt x="761" y="0"/>
                  </a:cubicBezTo>
                  <a:cubicBezTo>
                    <a:pt x="196" y="0"/>
                    <a:pt x="196" y="0"/>
                    <a:pt x="196" y="0"/>
                  </a:cubicBezTo>
                  <a:cubicBezTo>
                    <a:pt x="88" y="0"/>
                    <a:pt x="0" y="88"/>
                    <a:pt x="0" y="197"/>
                  </a:cubicBezTo>
                  <a:cubicBezTo>
                    <a:pt x="0" y="197"/>
                    <a:pt x="0" y="383"/>
                    <a:pt x="0" y="410"/>
                  </a:cubicBezTo>
                  <a:cubicBezTo>
                    <a:pt x="0" y="437"/>
                    <a:pt x="78" y="439"/>
                    <a:pt x="78" y="410"/>
                  </a:cubicBezTo>
                  <a:close/>
                  <a:moveTo>
                    <a:pt x="803" y="171"/>
                  </a:moveTo>
                  <a:cubicBezTo>
                    <a:pt x="1157" y="521"/>
                    <a:pt x="1157" y="521"/>
                    <a:pt x="1157" y="521"/>
                  </a:cubicBezTo>
                  <a:cubicBezTo>
                    <a:pt x="903" y="521"/>
                    <a:pt x="903" y="521"/>
                    <a:pt x="903" y="521"/>
                  </a:cubicBezTo>
                  <a:cubicBezTo>
                    <a:pt x="848" y="521"/>
                    <a:pt x="803" y="476"/>
                    <a:pt x="803" y="421"/>
                  </a:cubicBezTo>
                  <a:lnTo>
                    <a:pt x="803" y="171"/>
                  </a:lnTo>
                  <a:close/>
                </a:path>
              </a:pathLst>
            </a:custGeom>
            <a:solidFill>
              <a:schemeClr val="accent4"/>
            </a:solidFill>
            <a:ln>
              <a:noFill/>
            </a:ln>
          </p:spPr>
          <p:txBody>
            <a:bodyPr vert="horz" wrap="square" lIns="68580" tIns="34290" rIns="68580" bIns="34290" numCol="1" anchor="t" anchorCtr="0" compatLnSpc="1">
              <a:prstTxWarp prst="textNoShape">
                <a:avLst/>
              </a:prstTxWarp>
            </a:bodyPr>
            <a:lstStyle/>
            <a:p>
              <a:endParaRPr lang="de-DE" sz="1350">
                <a:solidFill>
                  <a:prstClr val="black"/>
                </a:solidFill>
              </a:endParaRPr>
            </a:p>
          </p:txBody>
        </p:sp>
      </p:grpSp>
      <p:cxnSp>
        <p:nvCxnSpPr>
          <p:cNvPr id="154" name="Gerade Verbindung 42"/>
          <p:cNvCxnSpPr/>
          <p:nvPr/>
        </p:nvCxnSpPr>
        <p:spPr bwMode="gray">
          <a:xfrm>
            <a:off x="1444721" y="2671437"/>
            <a:ext cx="949444" cy="0"/>
          </a:xfrm>
          <a:prstGeom prst="line">
            <a:avLst/>
          </a:prstGeom>
          <a:ln>
            <a:solidFill>
              <a:schemeClr val="bg1">
                <a:lumMod val="7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9" name="Gerade Verbindung 42"/>
          <p:cNvCxnSpPr/>
          <p:nvPr/>
        </p:nvCxnSpPr>
        <p:spPr bwMode="gray">
          <a:xfrm>
            <a:off x="4509292" y="1003656"/>
            <a:ext cx="0" cy="3598635"/>
          </a:xfrm>
          <a:prstGeom prst="line">
            <a:avLst/>
          </a:prstGeom>
          <a:ln>
            <a:solidFill>
              <a:schemeClr val="bg1">
                <a:lumMod val="7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0" name="Gerade Verbindung 42"/>
          <p:cNvCxnSpPr/>
          <p:nvPr/>
        </p:nvCxnSpPr>
        <p:spPr bwMode="gray">
          <a:xfrm>
            <a:off x="5000900" y="1003656"/>
            <a:ext cx="0" cy="3611398"/>
          </a:xfrm>
          <a:prstGeom prst="line">
            <a:avLst/>
          </a:prstGeom>
          <a:ln>
            <a:solidFill>
              <a:schemeClr val="bg1">
                <a:lumMod val="7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2" name="Gerade Verbindung 42"/>
          <p:cNvCxnSpPr/>
          <p:nvPr/>
        </p:nvCxnSpPr>
        <p:spPr bwMode="gray">
          <a:xfrm flipH="1">
            <a:off x="6148007" y="1003656"/>
            <a:ext cx="0" cy="3611398"/>
          </a:xfrm>
          <a:prstGeom prst="line">
            <a:avLst/>
          </a:prstGeom>
          <a:ln>
            <a:solidFill>
              <a:schemeClr val="bg1">
                <a:lumMod val="7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3" name="Gerade Verbindung 42"/>
          <p:cNvCxnSpPr/>
          <p:nvPr/>
        </p:nvCxnSpPr>
        <p:spPr bwMode="gray">
          <a:xfrm flipH="1">
            <a:off x="6604463" y="1003656"/>
            <a:ext cx="2861" cy="3611398"/>
          </a:xfrm>
          <a:prstGeom prst="line">
            <a:avLst/>
          </a:prstGeom>
          <a:ln>
            <a:solidFill>
              <a:schemeClr val="bg1">
                <a:lumMod val="7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4" name="Gerade Verbindung 42"/>
          <p:cNvCxnSpPr/>
          <p:nvPr/>
        </p:nvCxnSpPr>
        <p:spPr bwMode="gray">
          <a:xfrm>
            <a:off x="2394164" y="1003656"/>
            <a:ext cx="0" cy="1667781"/>
          </a:xfrm>
          <a:prstGeom prst="line">
            <a:avLst/>
          </a:prstGeom>
          <a:ln>
            <a:solidFill>
              <a:schemeClr val="bg1">
                <a:lumMod val="7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7" name="Gerade Verbindung 42"/>
          <p:cNvCxnSpPr>
            <a:endCxn id="358" idx="1"/>
          </p:cNvCxnSpPr>
          <p:nvPr/>
        </p:nvCxnSpPr>
        <p:spPr bwMode="gray">
          <a:xfrm>
            <a:off x="3095872" y="988192"/>
            <a:ext cx="14661" cy="1834857"/>
          </a:xfrm>
          <a:prstGeom prst="line">
            <a:avLst/>
          </a:prstGeom>
          <a:ln>
            <a:solidFill>
              <a:schemeClr val="bg1">
                <a:lumMod val="7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6" name="Gerade Verbindung 42"/>
          <p:cNvCxnSpPr/>
          <p:nvPr/>
        </p:nvCxnSpPr>
        <p:spPr bwMode="gray">
          <a:xfrm flipH="1">
            <a:off x="5661858" y="1003656"/>
            <a:ext cx="0" cy="3607591"/>
          </a:xfrm>
          <a:prstGeom prst="line">
            <a:avLst/>
          </a:prstGeom>
          <a:ln>
            <a:solidFill>
              <a:schemeClr val="bg1">
                <a:lumMod val="7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 name="Gerader Verbinder 7"/>
          <p:cNvCxnSpPr/>
          <p:nvPr/>
        </p:nvCxnSpPr>
        <p:spPr>
          <a:xfrm>
            <a:off x="3878454" y="2144504"/>
            <a:ext cx="592862" cy="0"/>
          </a:xfrm>
          <a:prstGeom prst="line">
            <a:avLst/>
          </a:prstGeom>
          <a:ln w="19050">
            <a:solidFill>
              <a:schemeClr val="accent1"/>
            </a:solidFill>
            <a:tailEnd type="none"/>
          </a:ln>
        </p:spPr>
        <p:style>
          <a:lnRef idx="1">
            <a:schemeClr val="accent1"/>
          </a:lnRef>
          <a:fillRef idx="0">
            <a:schemeClr val="accent1"/>
          </a:fillRef>
          <a:effectRef idx="0">
            <a:schemeClr val="accent1"/>
          </a:effectRef>
          <a:fontRef idx="minor">
            <a:schemeClr val="tx1"/>
          </a:fontRef>
        </p:style>
      </p:cxnSp>
      <p:grpSp>
        <p:nvGrpSpPr>
          <p:cNvPr id="624" name="Gruppieren 623"/>
          <p:cNvGrpSpPr/>
          <p:nvPr/>
        </p:nvGrpSpPr>
        <p:grpSpPr bwMode="gray">
          <a:xfrm>
            <a:off x="1787712" y="3111222"/>
            <a:ext cx="216000" cy="243000"/>
            <a:chOff x="5089103" y="4097338"/>
            <a:chExt cx="422276" cy="412750"/>
          </a:xfrm>
        </p:grpSpPr>
        <p:sp>
          <p:nvSpPr>
            <p:cNvPr id="625" name="Freeform 34"/>
            <p:cNvSpPr>
              <a:spLocks/>
            </p:cNvSpPr>
            <p:nvPr/>
          </p:nvSpPr>
          <p:spPr bwMode="gray">
            <a:xfrm>
              <a:off x="5204991" y="4259263"/>
              <a:ext cx="115888" cy="109538"/>
            </a:xfrm>
            <a:custGeom>
              <a:avLst/>
              <a:gdLst>
                <a:gd name="T0" fmla="*/ 434 w 441"/>
                <a:gd name="T1" fmla="*/ 186 h 419"/>
                <a:gd name="T2" fmla="*/ 428 w 441"/>
                <a:gd name="T3" fmla="*/ 184 h 419"/>
                <a:gd name="T4" fmla="*/ 290 w 441"/>
                <a:gd name="T5" fmla="*/ 222 h 419"/>
                <a:gd name="T6" fmla="*/ 240 w 441"/>
                <a:gd name="T7" fmla="*/ 171 h 419"/>
                <a:gd name="T8" fmla="*/ 259 w 441"/>
                <a:gd name="T9" fmla="*/ 103 h 419"/>
                <a:gd name="T10" fmla="*/ 396 w 441"/>
                <a:gd name="T11" fmla="*/ 65 h 419"/>
                <a:gd name="T12" fmla="*/ 401 w 441"/>
                <a:gd name="T13" fmla="*/ 61 h 419"/>
                <a:gd name="T14" fmla="*/ 403 w 441"/>
                <a:gd name="T15" fmla="*/ 55 h 419"/>
                <a:gd name="T16" fmla="*/ 401 w 441"/>
                <a:gd name="T17" fmla="*/ 48 h 419"/>
                <a:gd name="T18" fmla="*/ 354 w 441"/>
                <a:gd name="T19" fmla="*/ 4 h 419"/>
                <a:gd name="T20" fmla="*/ 350 w 441"/>
                <a:gd name="T21" fmla="*/ 0 h 419"/>
                <a:gd name="T22" fmla="*/ 346 w 441"/>
                <a:gd name="T23" fmla="*/ 0 h 419"/>
                <a:gd name="T24" fmla="*/ 202 w 441"/>
                <a:gd name="T25" fmla="*/ 40 h 419"/>
                <a:gd name="T26" fmla="*/ 197 w 441"/>
                <a:gd name="T27" fmla="*/ 42 h 419"/>
                <a:gd name="T28" fmla="*/ 195 w 441"/>
                <a:gd name="T29" fmla="*/ 46 h 419"/>
                <a:gd name="T30" fmla="*/ 153 w 441"/>
                <a:gd name="T31" fmla="*/ 197 h 419"/>
                <a:gd name="T32" fmla="*/ 153 w 441"/>
                <a:gd name="T33" fmla="*/ 199 h 419"/>
                <a:gd name="T34" fmla="*/ 3 w 441"/>
                <a:gd name="T35" fmla="*/ 349 h 419"/>
                <a:gd name="T36" fmla="*/ 0 w 441"/>
                <a:gd name="T37" fmla="*/ 355 h 419"/>
                <a:gd name="T38" fmla="*/ 3 w 441"/>
                <a:gd name="T39" fmla="*/ 362 h 419"/>
                <a:gd name="T40" fmla="*/ 43 w 441"/>
                <a:gd name="T41" fmla="*/ 402 h 419"/>
                <a:gd name="T42" fmla="*/ 47 w 441"/>
                <a:gd name="T43" fmla="*/ 406 h 419"/>
                <a:gd name="T44" fmla="*/ 53 w 441"/>
                <a:gd name="T45" fmla="*/ 404 h 419"/>
                <a:gd name="T46" fmla="*/ 85 w 441"/>
                <a:gd name="T47" fmla="*/ 400 h 419"/>
                <a:gd name="T48" fmla="*/ 89 w 441"/>
                <a:gd name="T49" fmla="*/ 400 h 419"/>
                <a:gd name="T50" fmla="*/ 144 w 441"/>
                <a:gd name="T51" fmla="*/ 417 h 419"/>
                <a:gd name="T52" fmla="*/ 151 w 441"/>
                <a:gd name="T53" fmla="*/ 419 h 419"/>
                <a:gd name="T54" fmla="*/ 157 w 441"/>
                <a:gd name="T55" fmla="*/ 417 h 419"/>
                <a:gd name="T56" fmla="*/ 263 w 441"/>
                <a:gd name="T57" fmla="*/ 309 h 419"/>
                <a:gd name="T58" fmla="*/ 265 w 441"/>
                <a:gd name="T59" fmla="*/ 307 h 419"/>
                <a:gd name="T60" fmla="*/ 417 w 441"/>
                <a:gd name="T61" fmla="*/ 269 h 419"/>
                <a:gd name="T62" fmla="*/ 422 w 441"/>
                <a:gd name="T63" fmla="*/ 266 h 419"/>
                <a:gd name="T64" fmla="*/ 424 w 441"/>
                <a:gd name="T65" fmla="*/ 260 h 419"/>
                <a:gd name="T66" fmla="*/ 441 w 441"/>
                <a:gd name="T67" fmla="*/ 197 h 419"/>
                <a:gd name="T68" fmla="*/ 441 w 441"/>
                <a:gd name="T69" fmla="*/ 190 h 419"/>
                <a:gd name="T70" fmla="*/ 434 w 441"/>
                <a:gd name="T71" fmla="*/ 186 h 4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41" h="419">
                  <a:moveTo>
                    <a:pt x="434" y="186"/>
                  </a:moveTo>
                  <a:cubicBezTo>
                    <a:pt x="432" y="184"/>
                    <a:pt x="430" y="184"/>
                    <a:pt x="428" y="184"/>
                  </a:cubicBezTo>
                  <a:cubicBezTo>
                    <a:pt x="290" y="222"/>
                    <a:pt x="290" y="222"/>
                    <a:pt x="290" y="222"/>
                  </a:cubicBezTo>
                  <a:cubicBezTo>
                    <a:pt x="240" y="171"/>
                    <a:pt x="240" y="171"/>
                    <a:pt x="240" y="171"/>
                  </a:cubicBezTo>
                  <a:cubicBezTo>
                    <a:pt x="259" y="103"/>
                    <a:pt x="259" y="103"/>
                    <a:pt x="259" y="103"/>
                  </a:cubicBezTo>
                  <a:cubicBezTo>
                    <a:pt x="396" y="65"/>
                    <a:pt x="396" y="65"/>
                    <a:pt x="396" y="65"/>
                  </a:cubicBezTo>
                  <a:cubicBezTo>
                    <a:pt x="398" y="65"/>
                    <a:pt x="401" y="63"/>
                    <a:pt x="401" y="61"/>
                  </a:cubicBezTo>
                  <a:cubicBezTo>
                    <a:pt x="403" y="59"/>
                    <a:pt x="403" y="57"/>
                    <a:pt x="403" y="55"/>
                  </a:cubicBezTo>
                  <a:cubicBezTo>
                    <a:pt x="403" y="53"/>
                    <a:pt x="403" y="51"/>
                    <a:pt x="401" y="48"/>
                  </a:cubicBezTo>
                  <a:cubicBezTo>
                    <a:pt x="354" y="4"/>
                    <a:pt x="354" y="4"/>
                    <a:pt x="354" y="4"/>
                  </a:cubicBezTo>
                  <a:cubicBezTo>
                    <a:pt x="354" y="2"/>
                    <a:pt x="352" y="2"/>
                    <a:pt x="350" y="0"/>
                  </a:cubicBezTo>
                  <a:cubicBezTo>
                    <a:pt x="348" y="0"/>
                    <a:pt x="346" y="0"/>
                    <a:pt x="346" y="0"/>
                  </a:cubicBezTo>
                  <a:cubicBezTo>
                    <a:pt x="202" y="40"/>
                    <a:pt x="202" y="40"/>
                    <a:pt x="202" y="40"/>
                  </a:cubicBezTo>
                  <a:cubicBezTo>
                    <a:pt x="199" y="40"/>
                    <a:pt x="199" y="40"/>
                    <a:pt x="197" y="42"/>
                  </a:cubicBezTo>
                  <a:cubicBezTo>
                    <a:pt x="197" y="42"/>
                    <a:pt x="195" y="44"/>
                    <a:pt x="195" y="46"/>
                  </a:cubicBezTo>
                  <a:cubicBezTo>
                    <a:pt x="153" y="197"/>
                    <a:pt x="153" y="197"/>
                    <a:pt x="153" y="197"/>
                  </a:cubicBezTo>
                  <a:cubicBezTo>
                    <a:pt x="153" y="197"/>
                    <a:pt x="153" y="197"/>
                    <a:pt x="153" y="199"/>
                  </a:cubicBezTo>
                  <a:cubicBezTo>
                    <a:pt x="3" y="349"/>
                    <a:pt x="3" y="349"/>
                    <a:pt x="3" y="349"/>
                  </a:cubicBezTo>
                  <a:cubicBezTo>
                    <a:pt x="0" y="351"/>
                    <a:pt x="0" y="353"/>
                    <a:pt x="0" y="355"/>
                  </a:cubicBezTo>
                  <a:cubicBezTo>
                    <a:pt x="0" y="358"/>
                    <a:pt x="0" y="360"/>
                    <a:pt x="3" y="362"/>
                  </a:cubicBezTo>
                  <a:cubicBezTo>
                    <a:pt x="43" y="402"/>
                    <a:pt x="43" y="402"/>
                    <a:pt x="43" y="402"/>
                  </a:cubicBezTo>
                  <a:cubicBezTo>
                    <a:pt x="43" y="404"/>
                    <a:pt x="45" y="404"/>
                    <a:pt x="47" y="406"/>
                  </a:cubicBezTo>
                  <a:cubicBezTo>
                    <a:pt x="49" y="406"/>
                    <a:pt x="51" y="406"/>
                    <a:pt x="53" y="404"/>
                  </a:cubicBezTo>
                  <a:cubicBezTo>
                    <a:pt x="62" y="402"/>
                    <a:pt x="75" y="400"/>
                    <a:pt x="85" y="400"/>
                  </a:cubicBezTo>
                  <a:cubicBezTo>
                    <a:pt x="87" y="400"/>
                    <a:pt x="89" y="400"/>
                    <a:pt x="89" y="400"/>
                  </a:cubicBezTo>
                  <a:cubicBezTo>
                    <a:pt x="110" y="400"/>
                    <a:pt x="127" y="404"/>
                    <a:pt x="144" y="417"/>
                  </a:cubicBezTo>
                  <a:cubicBezTo>
                    <a:pt x="144" y="417"/>
                    <a:pt x="146" y="419"/>
                    <a:pt x="151" y="419"/>
                  </a:cubicBezTo>
                  <a:cubicBezTo>
                    <a:pt x="153" y="419"/>
                    <a:pt x="155" y="417"/>
                    <a:pt x="157" y="417"/>
                  </a:cubicBezTo>
                  <a:cubicBezTo>
                    <a:pt x="263" y="309"/>
                    <a:pt x="263" y="309"/>
                    <a:pt x="263" y="309"/>
                  </a:cubicBezTo>
                  <a:cubicBezTo>
                    <a:pt x="263" y="309"/>
                    <a:pt x="263" y="309"/>
                    <a:pt x="265" y="307"/>
                  </a:cubicBezTo>
                  <a:cubicBezTo>
                    <a:pt x="417" y="269"/>
                    <a:pt x="417" y="269"/>
                    <a:pt x="417" y="269"/>
                  </a:cubicBezTo>
                  <a:cubicBezTo>
                    <a:pt x="417" y="266"/>
                    <a:pt x="420" y="266"/>
                    <a:pt x="422" y="266"/>
                  </a:cubicBezTo>
                  <a:cubicBezTo>
                    <a:pt x="422" y="264"/>
                    <a:pt x="422" y="262"/>
                    <a:pt x="424" y="260"/>
                  </a:cubicBezTo>
                  <a:cubicBezTo>
                    <a:pt x="441" y="197"/>
                    <a:pt x="441" y="197"/>
                    <a:pt x="441" y="197"/>
                  </a:cubicBezTo>
                  <a:cubicBezTo>
                    <a:pt x="441" y="190"/>
                    <a:pt x="441" y="190"/>
                    <a:pt x="441" y="190"/>
                  </a:cubicBezTo>
                  <a:cubicBezTo>
                    <a:pt x="439" y="188"/>
                    <a:pt x="437" y="186"/>
                    <a:pt x="434" y="186"/>
                  </a:cubicBezTo>
                  <a:close/>
                </a:path>
              </a:pathLst>
            </a:custGeom>
            <a:solidFill>
              <a:schemeClr val="bg2">
                <a:lumMod val="50000"/>
              </a:schemeClr>
            </a:solidFill>
            <a:ln>
              <a:noFill/>
            </a:ln>
          </p:spPr>
          <p:txBody>
            <a:bodyPr vert="horz" wrap="square" lIns="68580" tIns="34290" rIns="68580" bIns="34290" numCol="1" anchor="t" anchorCtr="0" compatLnSpc="1">
              <a:prstTxWarp prst="textNoShape">
                <a:avLst/>
              </a:prstTxWarp>
            </a:bodyPr>
            <a:lstStyle/>
            <a:p>
              <a:endParaRPr lang="de-DE" sz="1350"/>
            </a:p>
          </p:txBody>
        </p:sp>
        <p:sp>
          <p:nvSpPr>
            <p:cNvPr id="626" name="Freeform 35"/>
            <p:cNvSpPr>
              <a:spLocks/>
            </p:cNvSpPr>
            <p:nvPr/>
          </p:nvSpPr>
          <p:spPr bwMode="gray">
            <a:xfrm>
              <a:off x="5106566" y="4279900"/>
              <a:ext cx="203200" cy="201613"/>
            </a:xfrm>
            <a:custGeom>
              <a:avLst/>
              <a:gdLst>
                <a:gd name="T0" fmla="*/ 510 w 779"/>
                <a:gd name="T1" fmla="*/ 386 h 777"/>
                <a:gd name="T2" fmla="*/ 508 w 779"/>
                <a:gd name="T3" fmla="*/ 384 h 777"/>
                <a:gd name="T4" fmla="*/ 506 w 779"/>
                <a:gd name="T5" fmla="*/ 384 h 777"/>
                <a:gd name="T6" fmla="*/ 506 w 779"/>
                <a:gd name="T7" fmla="*/ 381 h 777"/>
                <a:gd name="T8" fmla="*/ 451 w 779"/>
                <a:gd name="T9" fmla="*/ 360 h 777"/>
                <a:gd name="T10" fmla="*/ 446 w 779"/>
                <a:gd name="T11" fmla="*/ 358 h 777"/>
                <a:gd name="T12" fmla="*/ 408 w 779"/>
                <a:gd name="T13" fmla="*/ 369 h 777"/>
                <a:gd name="T14" fmla="*/ 406 w 779"/>
                <a:gd name="T15" fmla="*/ 369 h 777"/>
                <a:gd name="T16" fmla="*/ 402 w 779"/>
                <a:gd name="T17" fmla="*/ 367 h 777"/>
                <a:gd name="T18" fmla="*/ 178 w 779"/>
                <a:gd name="T19" fmla="*/ 142 h 777"/>
                <a:gd name="T20" fmla="*/ 175 w 779"/>
                <a:gd name="T21" fmla="*/ 140 h 777"/>
                <a:gd name="T22" fmla="*/ 173 w 779"/>
                <a:gd name="T23" fmla="*/ 138 h 777"/>
                <a:gd name="T24" fmla="*/ 173 w 779"/>
                <a:gd name="T25" fmla="*/ 136 h 777"/>
                <a:gd name="T26" fmla="*/ 173 w 779"/>
                <a:gd name="T27" fmla="*/ 134 h 777"/>
                <a:gd name="T28" fmla="*/ 173 w 779"/>
                <a:gd name="T29" fmla="*/ 132 h 777"/>
                <a:gd name="T30" fmla="*/ 57 w 779"/>
                <a:gd name="T31" fmla="*/ 3 h 777"/>
                <a:gd name="T32" fmla="*/ 51 w 779"/>
                <a:gd name="T33" fmla="*/ 0 h 777"/>
                <a:gd name="T34" fmla="*/ 46 w 779"/>
                <a:gd name="T35" fmla="*/ 3 h 777"/>
                <a:gd name="T36" fmla="*/ 4 w 779"/>
                <a:gd name="T37" fmla="*/ 43 h 777"/>
                <a:gd name="T38" fmla="*/ 2 w 779"/>
                <a:gd name="T39" fmla="*/ 49 h 777"/>
                <a:gd name="T40" fmla="*/ 2 w 779"/>
                <a:gd name="T41" fmla="*/ 55 h 777"/>
                <a:gd name="T42" fmla="*/ 133 w 779"/>
                <a:gd name="T43" fmla="*/ 172 h 777"/>
                <a:gd name="T44" fmla="*/ 137 w 779"/>
                <a:gd name="T45" fmla="*/ 172 h 777"/>
                <a:gd name="T46" fmla="*/ 139 w 779"/>
                <a:gd name="T47" fmla="*/ 174 h 777"/>
                <a:gd name="T48" fmla="*/ 368 w 779"/>
                <a:gd name="T49" fmla="*/ 403 h 777"/>
                <a:gd name="T50" fmla="*/ 370 w 779"/>
                <a:gd name="T51" fmla="*/ 405 h 777"/>
                <a:gd name="T52" fmla="*/ 368 w 779"/>
                <a:gd name="T53" fmla="*/ 407 h 777"/>
                <a:gd name="T54" fmla="*/ 362 w 779"/>
                <a:gd name="T55" fmla="*/ 445 h 777"/>
                <a:gd name="T56" fmla="*/ 383 w 779"/>
                <a:gd name="T57" fmla="*/ 502 h 777"/>
                <a:gd name="T58" fmla="*/ 385 w 779"/>
                <a:gd name="T59" fmla="*/ 504 h 777"/>
                <a:gd name="T60" fmla="*/ 385 w 779"/>
                <a:gd name="T61" fmla="*/ 506 h 777"/>
                <a:gd name="T62" fmla="*/ 633 w 779"/>
                <a:gd name="T63" fmla="*/ 752 h 777"/>
                <a:gd name="T64" fmla="*/ 635 w 779"/>
                <a:gd name="T65" fmla="*/ 754 h 777"/>
                <a:gd name="T66" fmla="*/ 694 w 779"/>
                <a:gd name="T67" fmla="*/ 777 h 777"/>
                <a:gd name="T68" fmla="*/ 753 w 779"/>
                <a:gd name="T69" fmla="*/ 754 h 777"/>
                <a:gd name="T70" fmla="*/ 753 w 779"/>
                <a:gd name="T71" fmla="*/ 752 h 777"/>
                <a:gd name="T72" fmla="*/ 756 w 779"/>
                <a:gd name="T73" fmla="*/ 752 h 777"/>
                <a:gd name="T74" fmla="*/ 779 w 779"/>
                <a:gd name="T75" fmla="*/ 693 h 777"/>
                <a:gd name="T76" fmla="*/ 756 w 779"/>
                <a:gd name="T77" fmla="*/ 631 h 777"/>
                <a:gd name="T78" fmla="*/ 510 w 779"/>
                <a:gd name="T79" fmla="*/ 386 h 7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779" h="777">
                  <a:moveTo>
                    <a:pt x="510" y="386"/>
                  </a:moveTo>
                  <a:cubicBezTo>
                    <a:pt x="510" y="386"/>
                    <a:pt x="510" y="386"/>
                    <a:pt x="508" y="384"/>
                  </a:cubicBezTo>
                  <a:cubicBezTo>
                    <a:pt x="506" y="384"/>
                    <a:pt x="506" y="384"/>
                    <a:pt x="506" y="384"/>
                  </a:cubicBezTo>
                  <a:cubicBezTo>
                    <a:pt x="506" y="381"/>
                    <a:pt x="506" y="381"/>
                    <a:pt x="506" y="381"/>
                  </a:cubicBezTo>
                  <a:cubicBezTo>
                    <a:pt x="489" y="367"/>
                    <a:pt x="470" y="360"/>
                    <a:pt x="451" y="360"/>
                  </a:cubicBezTo>
                  <a:cubicBezTo>
                    <a:pt x="449" y="358"/>
                    <a:pt x="449" y="358"/>
                    <a:pt x="446" y="358"/>
                  </a:cubicBezTo>
                  <a:cubicBezTo>
                    <a:pt x="434" y="358"/>
                    <a:pt x="419" y="360"/>
                    <a:pt x="408" y="369"/>
                  </a:cubicBezTo>
                  <a:cubicBezTo>
                    <a:pt x="406" y="369"/>
                    <a:pt x="406" y="369"/>
                    <a:pt x="406" y="369"/>
                  </a:cubicBezTo>
                  <a:cubicBezTo>
                    <a:pt x="404" y="367"/>
                    <a:pt x="404" y="367"/>
                    <a:pt x="402" y="367"/>
                  </a:cubicBezTo>
                  <a:cubicBezTo>
                    <a:pt x="178" y="142"/>
                    <a:pt x="178" y="142"/>
                    <a:pt x="178" y="142"/>
                  </a:cubicBezTo>
                  <a:cubicBezTo>
                    <a:pt x="175" y="140"/>
                    <a:pt x="175" y="140"/>
                    <a:pt x="175" y="140"/>
                  </a:cubicBezTo>
                  <a:cubicBezTo>
                    <a:pt x="173" y="138"/>
                    <a:pt x="173" y="138"/>
                    <a:pt x="173" y="138"/>
                  </a:cubicBezTo>
                  <a:cubicBezTo>
                    <a:pt x="173" y="138"/>
                    <a:pt x="171" y="136"/>
                    <a:pt x="173" y="136"/>
                  </a:cubicBezTo>
                  <a:cubicBezTo>
                    <a:pt x="173" y="134"/>
                    <a:pt x="173" y="134"/>
                    <a:pt x="173" y="134"/>
                  </a:cubicBezTo>
                  <a:cubicBezTo>
                    <a:pt x="173" y="132"/>
                    <a:pt x="173" y="132"/>
                    <a:pt x="173" y="132"/>
                  </a:cubicBezTo>
                  <a:cubicBezTo>
                    <a:pt x="186" y="98"/>
                    <a:pt x="146" y="53"/>
                    <a:pt x="57" y="3"/>
                  </a:cubicBezTo>
                  <a:cubicBezTo>
                    <a:pt x="55" y="0"/>
                    <a:pt x="53" y="0"/>
                    <a:pt x="51" y="0"/>
                  </a:cubicBezTo>
                  <a:cubicBezTo>
                    <a:pt x="48" y="0"/>
                    <a:pt x="46" y="3"/>
                    <a:pt x="46" y="3"/>
                  </a:cubicBezTo>
                  <a:cubicBezTo>
                    <a:pt x="4" y="43"/>
                    <a:pt x="4" y="43"/>
                    <a:pt x="4" y="43"/>
                  </a:cubicBezTo>
                  <a:cubicBezTo>
                    <a:pt x="2" y="45"/>
                    <a:pt x="2" y="47"/>
                    <a:pt x="2" y="49"/>
                  </a:cubicBezTo>
                  <a:cubicBezTo>
                    <a:pt x="0" y="51"/>
                    <a:pt x="2" y="53"/>
                    <a:pt x="2" y="55"/>
                  </a:cubicBezTo>
                  <a:cubicBezTo>
                    <a:pt x="57" y="146"/>
                    <a:pt x="99" y="185"/>
                    <a:pt x="133" y="172"/>
                  </a:cubicBezTo>
                  <a:cubicBezTo>
                    <a:pt x="133" y="172"/>
                    <a:pt x="135" y="172"/>
                    <a:pt x="137" y="172"/>
                  </a:cubicBezTo>
                  <a:cubicBezTo>
                    <a:pt x="137" y="172"/>
                    <a:pt x="137" y="172"/>
                    <a:pt x="139" y="174"/>
                  </a:cubicBezTo>
                  <a:cubicBezTo>
                    <a:pt x="368" y="403"/>
                    <a:pt x="368" y="403"/>
                    <a:pt x="368" y="403"/>
                  </a:cubicBezTo>
                  <a:cubicBezTo>
                    <a:pt x="370" y="403"/>
                    <a:pt x="370" y="405"/>
                    <a:pt x="370" y="405"/>
                  </a:cubicBezTo>
                  <a:cubicBezTo>
                    <a:pt x="370" y="407"/>
                    <a:pt x="370" y="407"/>
                    <a:pt x="368" y="407"/>
                  </a:cubicBezTo>
                  <a:cubicBezTo>
                    <a:pt x="364" y="420"/>
                    <a:pt x="360" y="430"/>
                    <a:pt x="362" y="445"/>
                  </a:cubicBezTo>
                  <a:cubicBezTo>
                    <a:pt x="362" y="466"/>
                    <a:pt x="368" y="487"/>
                    <a:pt x="383" y="502"/>
                  </a:cubicBezTo>
                  <a:cubicBezTo>
                    <a:pt x="385" y="504"/>
                    <a:pt x="385" y="504"/>
                    <a:pt x="385" y="504"/>
                  </a:cubicBezTo>
                  <a:cubicBezTo>
                    <a:pt x="385" y="504"/>
                    <a:pt x="385" y="504"/>
                    <a:pt x="385" y="506"/>
                  </a:cubicBezTo>
                  <a:cubicBezTo>
                    <a:pt x="633" y="752"/>
                    <a:pt x="633" y="752"/>
                    <a:pt x="633" y="752"/>
                  </a:cubicBezTo>
                  <a:cubicBezTo>
                    <a:pt x="635" y="754"/>
                    <a:pt x="635" y="754"/>
                    <a:pt x="635" y="754"/>
                  </a:cubicBezTo>
                  <a:cubicBezTo>
                    <a:pt x="652" y="771"/>
                    <a:pt x="671" y="777"/>
                    <a:pt x="694" y="777"/>
                  </a:cubicBezTo>
                  <a:cubicBezTo>
                    <a:pt x="715" y="777"/>
                    <a:pt x="736" y="769"/>
                    <a:pt x="753" y="754"/>
                  </a:cubicBezTo>
                  <a:cubicBezTo>
                    <a:pt x="753" y="754"/>
                    <a:pt x="753" y="754"/>
                    <a:pt x="753" y="752"/>
                  </a:cubicBezTo>
                  <a:cubicBezTo>
                    <a:pt x="756" y="752"/>
                    <a:pt x="756" y="752"/>
                    <a:pt x="756" y="752"/>
                  </a:cubicBezTo>
                  <a:cubicBezTo>
                    <a:pt x="770" y="735"/>
                    <a:pt x="779" y="716"/>
                    <a:pt x="779" y="693"/>
                  </a:cubicBezTo>
                  <a:cubicBezTo>
                    <a:pt x="779" y="667"/>
                    <a:pt x="772" y="648"/>
                    <a:pt x="756" y="631"/>
                  </a:cubicBezTo>
                  <a:lnTo>
                    <a:pt x="510" y="386"/>
                  </a:lnTo>
                  <a:close/>
                </a:path>
              </a:pathLst>
            </a:custGeom>
            <a:solidFill>
              <a:schemeClr val="bg2">
                <a:lumMod val="50000"/>
              </a:schemeClr>
            </a:solidFill>
            <a:ln>
              <a:noFill/>
            </a:ln>
          </p:spPr>
          <p:txBody>
            <a:bodyPr vert="horz" wrap="square" lIns="68580" tIns="34290" rIns="68580" bIns="34290" numCol="1" anchor="t" anchorCtr="0" compatLnSpc="1">
              <a:prstTxWarp prst="textNoShape">
                <a:avLst/>
              </a:prstTxWarp>
            </a:bodyPr>
            <a:lstStyle/>
            <a:p>
              <a:endParaRPr lang="de-DE" sz="1350"/>
            </a:p>
          </p:txBody>
        </p:sp>
        <p:sp>
          <p:nvSpPr>
            <p:cNvPr id="627" name="Freeform 36"/>
            <p:cNvSpPr>
              <a:spLocks noEditPoints="1"/>
            </p:cNvSpPr>
            <p:nvPr/>
          </p:nvSpPr>
          <p:spPr bwMode="gray">
            <a:xfrm>
              <a:off x="5089103" y="4379913"/>
              <a:ext cx="106363" cy="117475"/>
            </a:xfrm>
            <a:custGeom>
              <a:avLst/>
              <a:gdLst>
                <a:gd name="T0" fmla="*/ 392 w 411"/>
                <a:gd name="T1" fmla="*/ 87 h 454"/>
                <a:gd name="T2" fmla="*/ 398 w 411"/>
                <a:gd name="T3" fmla="*/ 55 h 454"/>
                <a:gd name="T4" fmla="*/ 398 w 411"/>
                <a:gd name="T5" fmla="*/ 49 h 454"/>
                <a:gd name="T6" fmla="*/ 396 w 411"/>
                <a:gd name="T7" fmla="*/ 45 h 454"/>
                <a:gd name="T8" fmla="*/ 354 w 411"/>
                <a:gd name="T9" fmla="*/ 3 h 454"/>
                <a:gd name="T10" fmla="*/ 347 w 411"/>
                <a:gd name="T11" fmla="*/ 0 h 454"/>
                <a:gd name="T12" fmla="*/ 341 w 411"/>
                <a:gd name="T13" fmla="*/ 3 h 454"/>
                <a:gd name="T14" fmla="*/ 199 w 411"/>
                <a:gd name="T15" fmla="*/ 144 h 454"/>
                <a:gd name="T16" fmla="*/ 197 w 411"/>
                <a:gd name="T17" fmla="*/ 144 h 454"/>
                <a:gd name="T18" fmla="*/ 197 w 411"/>
                <a:gd name="T19" fmla="*/ 147 h 454"/>
                <a:gd name="T20" fmla="*/ 47 w 411"/>
                <a:gd name="T21" fmla="*/ 185 h 454"/>
                <a:gd name="T22" fmla="*/ 40 w 411"/>
                <a:gd name="T23" fmla="*/ 189 h 454"/>
                <a:gd name="T24" fmla="*/ 38 w 411"/>
                <a:gd name="T25" fmla="*/ 193 h 454"/>
                <a:gd name="T26" fmla="*/ 0 w 411"/>
                <a:gd name="T27" fmla="*/ 335 h 454"/>
                <a:gd name="T28" fmla="*/ 0 w 411"/>
                <a:gd name="T29" fmla="*/ 341 h 454"/>
                <a:gd name="T30" fmla="*/ 2 w 411"/>
                <a:gd name="T31" fmla="*/ 346 h 454"/>
                <a:gd name="T32" fmla="*/ 108 w 411"/>
                <a:gd name="T33" fmla="*/ 451 h 454"/>
                <a:gd name="T34" fmla="*/ 112 w 411"/>
                <a:gd name="T35" fmla="*/ 451 h 454"/>
                <a:gd name="T36" fmla="*/ 119 w 411"/>
                <a:gd name="T37" fmla="*/ 451 h 454"/>
                <a:gd name="T38" fmla="*/ 261 w 411"/>
                <a:gd name="T39" fmla="*/ 413 h 454"/>
                <a:gd name="T40" fmla="*/ 265 w 411"/>
                <a:gd name="T41" fmla="*/ 411 h 454"/>
                <a:gd name="T42" fmla="*/ 267 w 411"/>
                <a:gd name="T43" fmla="*/ 409 h 454"/>
                <a:gd name="T44" fmla="*/ 307 w 411"/>
                <a:gd name="T45" fmla="*/ 257 h 454"/>
                <a:gd name="T46" fmla="*/ 309 w 411"/>
                <a:gd name="T47" fmla="*/ 255 h 454"/>
                <a:gd name="T48" fmla="*/ 409 w 411"/>
                <a:gd name="T49" fmla="*/ 155 h 454"/>
                <a:gd name="T50" fmla="*/ 411 w 411"/>
                <a:gd name="T51" fmla="*/ 149 h 454"/>
                <a:gd name="T52" fmla="*/ 409 w 411"/>
                <a:gd name="T53" fmla="*/ 142 h 454"/>
                <a:gd name="T54" fmla="*/ 392 w 411"/>
                <a:gd name="T55" fmla="*/ 87 h 454"/>
                <a:gd name="T56" fmla="*/ 203 w 411"/>
                <a:gd name="T57" fmla="*/ 352 h 454"/>
                <a:gd name="T58" fmla="*/ 134 w 411"/>
                <a:gd name="T59" fmla="*/ 369 h 454"/>
                <a:gd name="T60" fmla="*/ 85 w 411"/>
                <a:gd name="T61" fmla="*/ 318 h 454"/>
                <a:gd name="T62" fmla="*/ 102 w 411"/>
                <a:gd name="T63" fmla="*/ 250 h 454"/>
                <a:gd name="T64" fmla="*/ 172 w 411"/>
                <a:gd name="T65" fmla="*/ 231 h 454"/>
                <a:gd name="T66" fmla="*/ 223 w 411"/>
                <a:gd name="T67" fmla="*/ 282 h 454"/>
                <a:gd name="T68" fmla="*/ 203 w 411"/>
                <a:gd name="T69" fmla="*/ 352 h 4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11" h="454">
                  <a:moveTo>
                    <a:pt x="392" y="87"/>
                  </a:moveTo>
                  <a:cubicBezTo>
                    <a:pt x="392" y="77"/>
                    <a:pt x="394" y="64"/>
                    <a:pt x="398" y="55"/>
                  </a:cubicBezTo>
                  <a:cubicBezTo>
                    <a:pt x="398" y="49"/>
                    <a:pt x="398" y="49"/>
                    <a:pt x="398" y="49"/>
                  </a:cubicBezTo>
                  <a:cubicBezTo>
                    <a:pt x="396" y="47"/>
                    <a:pt x="396" y="45"/>
                    <a:pt x="396" y="45"/>
                  </a:cubicBezTo>
                  <a:cubicBezTo>
                    <a:pt x="354" y="3"/>
                    <a:pt x="354" y="3"/>
                    <a:pt x="354" y="3"/>
                  </a:cubicBezTo>
                  <a:cubicBezTo>
                    <a:pt x="352" y="0"/>
                    <a:pt x="350" y="0"/>
                    <a:pt x="347" y="0"/>
                  </a:cubicBezTo>
                  <a:cubicBezTo>
                    <a:pt x="345" y="0"/>
                    <a:pt x="343" y="0"/>
                    <a:pt x="341" y="3"/>
                  </a:cubicBezTo>
                  <a:cubicBezTo>
                    <a:pt x="199" y="144"/>
                    <a:pt x="199" y="144"/>
                    <a:pt x="199" y="144"/>
                  </a:cubicBezTo>
                  <a:cubicBezTo>
                    <a:pt x="197" y="144"/>
                    <a:pt x="197" y="144"/>
                    <a:pt x="197" y="144"/>
                  </a:cubicBezTo>
                  <a:cubicBezTo>
                    <a:pt x="197" y="147"/>
                    <a:pt x="197" y="147"/>
                    <a:pt x="197" y="147"/>
                  </a:cubicBezTo>
                  <a:cubicBezTo>
                    <a:pt x="47" y="185"/>
                    <a:pt x="47" y="185"/>
                    <a:pt x="47" y="185"/>
                  </a:cubicBezTo>
                  <a:cubicBezTo>
                    <a:pt x="43" y="187"/>
                    <a:pt x="43" y="187"/>
                    <a:pt x="40" y="189"/>
                  </a:cubicBezTo>
                  <a:cubicBezTo>
                    <a:pt x="40" y="189"/>
                    <a:pt x="38" y="191"/>
                    <a:pt x="38" y="193"/>
                  </a:cubicBezTo>
                  <a:cubicBezTo>
                    <a:pt x="0" y="335"/>
                    <a:pt x="0" y="335"/>
                    <a:pt x="0" y="335"/>
                  </a:cubicBezTo>
                  <a:cubicBezTo>
                    <a:pt x="0" y="341"/>
                    <a:pt x="0" y="341"/>
                    <a:pt x="0" y="341"/>
                  </a:cubicBezTo>
                  <a:cubicBezTo>
                    <a:pt x="0" y="341"/>
                    <a:pt x="2" y="343"/>
                    <a:pt x="2" y="346"/>
                  </a:cubicBezTo>
                  <a:cubicBezTo>
                    <a:pt x="108" y="451"/>
                    <a:pt x="108" y="451"/>
                    <a:pt x="108" y="451"/>
                  </a:cubicBezTo>
                  <a:cubicBezTo>
                    <a:pt x="110" y="451"/>
                    <a:pt x="112" y="451"/>
                    <a:pt x="112" y="451"/>
                  </a:cubicBezTo>
                  <a:cubicBezTo>
                    <a:pt x="115" y="454"/>
                    <a:pt x="117" y="454"/>
                    <a:pt x="119" y="451"/>
                  </a:cubicBezTo>
                  <a:cubicBezTo>
                    <a:pt x="261" y="413"/>
                    <a:pt x="261" y="413"/>
                    <a:pt x="261" y="413"/>
                  </a:cubicBezTo>
                  <a:cubicBezTo>
                    <a:pt x="263" y="413"/>
                    <a:pt x="265" y="413"/>
                    <a:pt x="265" y="411"/>
                  </a:cubicBezTo>
                  <a:cubicBezTo>
                    <a:pt x="267" y="411"/>
                    <a:pt x="267" y="409"/>
                    <a:pt x="267" y="409"/>
                  </a:cubicBezTo>
                  <a:cubicBezTo>
                    <a:pt x="307" y="257"/>
                    <a:pt x="307" y="257"/>
                    <a:pt x="307" y="257"/>
                  </a:cubicBezTo>
                  <a:cubicBezTo>
                    <a:pt x="309" y="257"/>
                    <a:pt x="309" y="255"/>
                    <a:pt x="309" y="255"/>
                  </a:cubicBezTo>
                  <a:cubicBezTo>
                    <a:pt x="409" y="155"/>
                    <a:pt x="409" y="155"/>
                    <a:pt x="409" y="155"/>
                  </a:cubicBezTo>
                  <a:cubicBezTo>
                    <a:pt x="409" y="153"/>
                    <a:pt x="411" y="151"/>
                    <a:pt x="411" y="149"/>
                  </a:cubicBezTo>
                  <a:cubicBezTo>
                    <a:pt x="411" y="147"/>
                    <a:pt x="411" y="144"/>
                    <a:pt x="409" y="142"/>
                  </a:cubicBezTo>
                  <a:cubicBezTo>
                    <a:pt x="398" y="127"/>
                    <a:pt x="392" y="108"/>
                    <a:pt x="392" y="87"/>
                  </a:cubicBezTo>
                  <a:close/>
                  <a:moveTo>
                    <a:pt x="203" y="352"/>
                  </a:moveTo>
                  <a:cubicBezTo>
                    <a:pt x="134" y="369"/>
                    <a:pt x="134" y="369"/>
                    <a:pt x="134" y="369"/>
                  </a:cubicBezTo>
                  <a:cubicBezTo>
                    <a:pt x="85" y="318"/>
                    <a:pt x="85" y="318"/>
                    <a:pt x="85" y="318"/>
                  </a:cubicBezTo>
                  <a:cubicBezTo>
                    <a:pt x="102" y="250"/>
                    <a:pt x="102" y="250"/>
                    <a:pt x="102" y="250"/>
                  </a:cubicBezTo>
                  <a:cubicBezTo>
                    <a:pt x="172" y="231"/>
                    <a:pt x="172" y="231"/>
                    <a:pt x="172" y="231"/>
                  </a:cubicBezTo>
                  <a:cubicBezTo>
                    <a:pt x="223" y="282"/>
                    <a:pt x="223" y="282"/>
                    <a:pt x="223" y="282"/>
                  </a:cubicBezTo>
                  <a:lnTo>
                    <a:pt x="203" y="352"/>
                  </a:lnTo>
                  <a:close/>
                </a:path>
              </a:pathLst>
            </a:custGeom>
            <a:solidFill>
              <a:schemeClr val="bg2">
                <a:lumMod val="50000"/>
              </a:schemeClr>
            </a:solidFill>
            <a:ln>
              <a:noFill/>
            </a:ln>
          </p:spPr>
          <p:txBody>
            <a:bodyPr vert="horz" wrap="square" lIns="68580" tIns="34290" rIns="68580" bIns="34290" numCol="1" anchor="t" anchorCtr="0" compatLnSpc="1">
              <a:prstTxWarp prst="textNoShape">
                <a:avLst/>
              </a:prstTxWarp>
            </a:bodyPr>
            <a:lstStyle/>
            <a:p>
              <a:endParaRPr lang="de-DE" sz="1350"/>
            </a:p>
          </p:txBody>
        </p:sp>
        <p:sp>
          <p:nvSpPr>
            <p:cNvPr id="628" name="Freeform 85"/>
            <p:cNvSpPr>
              <a:spLocks noEditPoints="1"/>
            </p:cNvSpPr>
            <p:nvPr/>
          </p:nvSpPr>
          <p:spPr bwMode="gray">
            <a:xfrm>
              <a:off x="5163716" y="4097338"/>
              <a:ext cx="347663" cy="412750"/>
            </a:xfrm>
            <a:custGeom>
              <a:avLst/>
              <a:gdLst>
                <a:gd name="T0" fmla="*/ 79 w 1336"/>
                <a:gd name="T1" fmla="*/ 410 h 1586"/>
                <a:gd name="T2" fmla="*/ 79 w 1336"/>
                <a:gd name="T3" fmla="*/ 197 h 1586"/>
                <a:gd name="T4" fmla="*/ 197 w 1336"/>
                <a:gd name="T5" fmla="*/ 79 h 1586"/>
                <a:gd name="T6" fmla="*/ 706 w 1336"/>
                <a:gd name="T7" fmla="*/ 79 h 1586"/>
                <a:gd name="T8" fmla="*/ 706 w 1336"/>
                <a:gd name="T9" fmla="*/ 427 h 1586"/>
                <a:gd name="T10" fmla="*/ 903 w 1336"/>
                <a:gd name="T11" fmla="*/ 623 h 1586"/>
                <a:gd name="T12" fmla="*/ 1258 w 1336"/>
                <a:gd name="T13" fmla="*/ 623 h 1586"/>
                <a:gd name="T14" fmla="*/ 1258 w 1336"/>
                <a:gd name="T15" fmla="*/ 1187 h 1586"/>
                <a:gd name="T16" fmla="*/ 1258 w 1336"/>
                <a:gd name="T17" fmla="*/ 1196 h 1586"/>
                <a:gd name="T18" fmla="*/ 1258 w 1336"/>
                <a:gd name="T19" fmla="*/ 1390 h 1586"/>
                <a:gd name="T20" fmla="*/ 1140 w 1336"/>
                <a:gd name="T21" fmla="*/ 1507 h 1586"/>
                <a:gd name="T22" fmla="*/ 817 w 1336"/>
                <a:gd name="T23" fmla="*/ 1507 h 1586"/>
                <a:gd name="T24" fmla="*/ 817 w 1336"/>
                <a:gd name="T25" fmla="*/ 1586 h 1586"/>
                <a:gd name="T26" fmla="*/ 1140 w 1336"/>
                <a:gd name="T27" fmla="*/ 1586 h 1586"/>
                <a:gd name="T28" fmla="*/ 1336 w 1336"/>
                <a:gd name="T29" fmla="*/ 1390 h 1586"/>
                <a:gd name="T30" fmla="*/ 1336 w 1336"/>
                <a:gd name="T31" fmla="*/ 1196 h 1586"/>
                <a:gd name="T32" fmla="*/ 1336 w 1336"/>
                <a:gd name="T33" fmla="*/ 1196 h 1586"/>
                <a:gd name="T34" fmla="*/ 1336 w 1336"/>
                <a:gd name="T35" fmla="*/ 567 h 1586"/>
                <a:gd name="T36" fmla="*/ 761 w 1336"/>
                <a:gd name="T37" fmla="*/ 0 h 1586"/>
                <a:gd name="T38" fmla="*/ 197 w 1336"/>
                <a:gd name="T39" fmla="*/ 0 h 1586"/>
                <a:gd name="T40" fmla="*/ 0 w 1336"/>
                <a:gd name="T41" fmla="*/ 197 h 1586"/>
                <a:gd name="T42" fmla="*/ 0 w 1336"/>
                <a:gd name="T43" fmla="*/ 410 h 1586"/>
                <a:gd name="T44" fmla="*/ 79 w 1336"/>
                <a:gd name="T45" fmla="*/ 410 h 1586"/>
                <a:gd name="T46" fmla="*/ 803 w 1336"/>
                <a:gd name="T47" fmla="*/ 171 h 1586"/>
                <a:gd name="T48" fmla="*/ 1157 w 1336"/>
                <a:gd name="T49" fmla="*/ 521 h 1586"/>
                <a:gd name="T50" fmla="*/ 903 w 1336"/>
                <a:gd name="T51" fmla="*/ 521 h 1586"/>
                <a:gd name="T52" fmla="*/ 803 w 1336"/>
                <a:gd name="T53" fmla="*/ 421 h 1586"/>
                <a:gd name="T54" fmla="*/ 803 w 1336"/>
                <a:gd name="T55" fmla="*/ 171 h 15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336" h="1586">
                  <a:moveTo>
                    <a:pt x="79" y="410"/>
                  </a:moveTo>
                  <a:cubicBezTo>
                    <a:pt x="79" y="381"/>
                    <a:pt x="79" y="197"/>
                    <a:pt x="79" y="197"/>
                  </a:cubicBezTo>
                  <a:cubicBezTo>
                    <a:pt x="79" y="132"/>
                    <a:pt x="132" y="79"/>
                    <a:pt x="197" y="79"/>
                  </a:cubicBezTo>
                  <a:cubicBezTo>
                    <a:pt x="706" y="79"/>
                    <a:pt x="706" y="79"/>
                    <a:pt x="706" y="79"/>
                  </a:cubicBezTo>
                  <a:cubicBezTo>
                    <a:pt x="706" y="427"/>
                    <a:pt x="706" y="427"/>
                    <a:pt x="706" y="427"/>
                  </a:cubicBezTo>
                  <a:cubicBezTo>
                    <a:pt x="706" y="535"/>
                    <a:pt x="794" y="623"/>
                    <a:pt x="903" y="623"/>
                  </a:cubicBezTo>
                  <a:cubicBezTo>
                    <a:pt x="1258" y="623"/>
                    <a:pt x="1258" y="623"/>
                    <a:pt x="1258" y="623"/>
                  </a:cubicBezTo>
                  <a:cubicBezTo>
                    <a:pt x="1258" y="1187"/>
                    <a:pt x="1258" y="1187"/>
                    <a:pt x="1258" y="1187"/>
                  </a:cubicBezTo>
                  <a:cubicBezTo>
                    <a:pt x="1258" y="1196"/>
                    <a:pt x="1258" y="1196"/>
                    <a:pt x="1258" y="1196"/>
                  </a:cubicBezTo>
                  <a:cubicBezTo>
                    <a:pt x="1258" y="1390"/>
                    <a:pt x="1258" y="1390"/>
                    <a:pt x="1258" y="1390"/>
                  </a:cubicBezTo>
                  <a:cubicBezTo>
                    <a:pt x="1258" y="1455"/>
                    <a:pt x="1205" y="1507"/>
                    <a:pt x="1140" y="1507"/>
                  </a:cubicBezTo>
                  <a:cubicBezTo>
                    <a:pt x="1140" y="1507"/>
                    <a:pt x="855" y="1507"/>
                    <a:pt x="817" y="1507"/>
                  </a:cubicBezTo>
                  <a:cubicBezTo>
                    <a:pt x="779" y="1507"/>
                    <a:pt x="780" y="1586"/>
                    <a:pt x="817" y="1586"/>
                  </a:cubicBezTo>
                  <a:cubicBezTo>
                    <a:pt x="854" y="1586"/>
                    <a:pt x="1140" y="1586"/>
                    <a:pt x="1140" y="1586"/>
                  </a:cubicBezTo>
                  <a:cubicBezTo>
                    <a:pt x="1248" y="1586"/>
                    <a:pt x="1336" y="1498"/>
                    <a:pt x="1336" y="1390"/>
                  </a:cubicBezTo>
                  <a:cubicBezTo>
                    <a:pt x="1336" y="1196"/>
                    <a:pt x="1336" y="1196"/>
                    <a:pt x="1336" y="1196"/>
                  </a:cubicBezTo>
                  <a:cubicBezTo>
                    <a:pt x="1336" y="1196"/>
                    <a:pt x="1336" y="1196"/>
                    <a:pt x="1336" y="1196"/>
                  </a:cubicBezTo>
                  <a:cubicBezTo>
                    <a:pt x="1336" y="567"/>
                    <a:pt x="1336" y="567"/>
                    <a:pt x="1336" y="567"/>
                  </a:cubicBezTo>
                  <a:cubicBezTo>
                    <a:pt x="761" y="0"/>
                    <a:pt x="761" y="0"/>
                    <a:pt x="761" y="0"/>
                  </a:cubicBezTo>
                  <a:cubicBezTo>
                    <a:pt x="197" y="0"/>
                    <a:pt x="197" y="0"/>
                    <a:pt x="197" y="0"/>
                  </a:cubicBezTo>
                  <a:cubicBezTo>
                    <a:pt x="88" y="0"/>
                    <a:pt x="0" y="88"/>
                    <a:pt x="0" y="197"/>
                  </a:cubicBezTo>
                  <a:cubicBezTo>
                    <a:pt x="0" y="197"/>
                    <a:pt x="0" y="383"/>
                    <a:pt x="0" y="410"/>
                  </a:cubicBezTo>
                  <a:cubicBezTo>
                    <a:pt x="0" y="437"/>
                    <a:pt x="79" y="439"/>
                    <a:pt x="79" y="410"/>
                  </a:cubicBezTo>
                  <a:close/>
                  <a:moveTo>
                    <a:pt x="803" y="171"/>
                  </a:moveTo>
                  <a:cubicBezTo>
                    <a:pt x="1157" y="521"/>
                    <a:pt x="1157" y="521"/>
                    <a:pt x="1157" y="521"/>
                  </a:cubicBezTo>
                  <a:cubicBezTo>
                    <a:pt x="903" y="521"/>
                    <a:pt x="903" y="521"/>
                    <a:pt x="903" y="521"/>
                  </a:cubicBezTo>
                  <a:cubicBezTo>
                    <a:pt x="848" y="521"/>
                    <a:pt x="803" y="476"/>
                    <a:pt x="803" y="421"/>
                  </a:cubicBezTo>
                  <a:lnTo>
                    <a:pt x="803" y="171"/>
                  </a:lnTo>
                  <a:close/>
                </a:path>
              </a:pathLst>
            </a:custGeom>
            <a:solidFill>
              <a:schemeClr val="accent2"/>
            </a:solidFill>
            <a:ln>
              <a:noFill/>
            </a:ln>
          </p:spPr>
          <p:txBody>
            <a:bodyPr vert="horz" wrap="square" lIns="68580" tIns="34290" rIns="68580" bIns="34290" numCol="1" anchor="t" anchorCtr="0" compatLnSpc="1">
              <a:prstTxWarp prst="textNoShape">
                <a:avLst/>
              </a:prstTxWarp>
            </a:bodyPr>
            <a:lstStyle/>
            <a:p>
              <a:endParaRPr lang="de-DE" sz="1350"/>
            </a:p>
          </p:txBody>
        </p:sp>
      </p:grpSp>
      <p:grpSp>
        <p:nvGrpSpPr>
          <p:cNvPr id="140" name="Gruppieren 139"/>
          <p:cNvGrpSpPr/>
          <p:nvPr/>
        </p:nvGrpSpPr>
        <p:grpSpPr bwMode="gray">
          <a:xfrm rot="820124">
            <a:off x="4546256" y="2161789"/>
            <a:ext cx="225336" cy="285248"/>
            <a:chOff x="4365203" y="3994150"/>
            <a:chExt cx="374650" cy="520701"/>
          </a:xfrm>
        </p:grpSpPr>
        <p:sp>
          <p:nvSpPr>
            <p:cNvPr id="141" name="Freeform 102"/>
            <p:cNvSpPr>
              <a:spLocks/>
            </p:cNvSpPr>
            <p:nvPr/>
          </p:nvSpPr>
          <p:spPr bwMode="gray">
            <a:xfrm>
              <a:off x="4365203" y="4148138"/>
              <a:ext cx="331788" cy="358775"/>
            </a:xfrm>
            <a:custGeom>
              <a:avLst/>
              <a:gdLst>
                <a:gd name="T0" fmla="*/ 566 w 1273"/>
                <a:gd name="T1" fmla="*/ 1319 h 1382"/>
                <a:gd name="T2" fmla="*/ 577 w 1273"/>
                <a:gd name="T3" fmla="*/ 1382 h 1382"/>
                <a:gd name="T4" fmla="*/ 679 w 1273"/>
                <a:gd name="T5" fmla="*/ 1363 h 1382"/>
                <a:gd name="T6" fmla="*/ 828 w 1273"/>
                <a:gd name="T7" fmla="*/ 1335 h 1382"/>
                <a:gd name="T8" fmla="*/ 1129 w 1273"/>
                <a:gd name="T9" fmla="*/ 1279 h 1382"/>
                <a:gd name="T10" fmla="*/ 1257 w 1273"/>
                <a:gd name="T11" fmla="*/ 1094 h 1382"/>
                <a:gd name="T12" fmla="*/ 1112 w 1273"/>
                <a:gd name="T13" fmla="*/ 313 h 1382"/>
                <a:gd name="T14" fmla="*/ 1087 w 1273"/>
                <a:gd name="T15" fmla="*/ 179 h 1382"/>
                <a:gd name="T16" fmla="*/ 1080 w 1273"/>
                <a:gd name="T17" fmla="*/ 143 h 1382"/>
                <a:gd name="T18" fmla="*/ 894 w 1273"/>
                <a:gd name="T19" fmla="*/ 16 h 1382"/>
                <a:gd name="T20" fmla="*/ 880 w 1273"/>
                <a:gd name="T21" fmla="*/ 19 h 1382"/>
                <a:gd name="T22" fmla="*/ 444 w 1273"/>
                <a:gd name="T23" fmla="*/ 100 h 1382"/>
                <a:gd name="T24" fmla="*/ 143 w 1273"/>
                <a:gd name="T25" fmla="*/ 156 h 1382"/>
                <a:gd name="T26" fmla="*/ 16 w 1273"/>
                <a:gd name="T27" fmla="*/ 341 h 1382"/>
                <a:gd name="T28" fmla="*/ 128 w 1273"/>
                <a:gd name="T29" fmla="*/ 948 h 1382"/>
                <a:gd name="T30" fmla="*/ 128 w 1273"/>
                <a:gd name="T31" fmla="*/ 948 h 1382"/>
                <a:gd name="T32" fmla="*/ 152 w 1273"/>
                <a:gd name="T33" fmla="*/ 1072 h 1382"/>
                <a:gd name="T34" fmla="*/ 214 w 1273"/>
                <a:gd name="T35" fmla="*/ 1060 h 1382"/>
                <a:gd name="T36" fmla="*/ 201 w 1273"/>
                <a:gd name="T37" fmla="*/ 989 h 1382"/>
                <a:gd name="T38" fmla="*/ 201 w 1273"/>
                <a:gd name="T39" fmla="*/ 989 h 1382"/>
                <a:gd name="T40" fmla="*/ 200 w 1273"/>
                <a:gd name="T41" fmla="*/ 982 h 1382"/>
                <a:gd name="T42" fmla="*/ 78 w 1273"/>
                <a:gd name="T43" fmla="*/ 330 h 1382"/>
                <a:gd name="T44" fmla="*/ 155 w 1273"/>
                <a:gd name="T45" fmla="*/ 218 h 1382"/>
                <a:gd name="T46" fmla="*/ 891 w 1273"/>
                <a:gd name="T47" fmla="*/ 81 h 1382"/>
                <a:gd name="T48" fmla="*/ 892 w 1273"/>
                <a:gd name="T49" fmla="*/ 81 h 1382"/>
                <a:gd name="T50" fmla="*/ 906 w 1273"/>
                <a:gd name="T51" fmla="*/ 78 h 1382"/>
                <a:gd name="T52" fmla="*/ 1017 w 1273"/>
                <a:gd name="T53" fmla="*/ 155 h 1382"/>
                <a:gd name="T54" fmla="*/ 1024 w 1273"/>
                <a:gd name="T55" fmla="*/ 190 h 1382"/>
                <a:gd name="T56" fmla="*/ 1049 w 1273"/>
                <a:gd name="T57" fmla="*/ 325 h 1382"/>
                <a:gd name="T58" fmla="*/ 1194 w 1273"/>
                <a:gd name="T59" fmla="*/ 1105 h 1382"/>
                <a:gd name="T60" fmla="*/ 1118 w 1273"/>
                <a:gd name="T61" fmla="*/ 1217 h 1382"/>
                <a:gd name="T62" fmla="*/ 772 w 1273"/>
                <a:gd name="T63" fmla="*/ 1281 h 1382"/>
                <a:gd name="T64" fmla="*/ 712 w 1273"/>
                <a:gd name="T65" fmla="*/ 1292 h 1382"/>
                <a:gd name="T66" fmla="*/ 566 w 1273"/>
                <a:gd name="T67" fmla="*/ 1319 h 13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273" h="1382">
                  <a:moveTo>
                    <a:pt x="566" y="1319"/>
                  </a:moveTo>
                  <a:cubicBezTo>
                    <a:pt x="577" y="1382"/>
                    <a:pt x="577" y="1382"/>
                    <a:pt x="577" y="1382"/>
                  </a:cubicBezTo>
                  <a:cubicBezTo>
                    <a:pt x="617" y="1375"/>
                    <a:pt x="679" y="1363"/>
                    <a:pt x="679" y="1363"/>
                  </a:cubicBezTo>
                  <a:cubicBezTo>
                    <a:pt x="828" y="1335"/>
                    <a:pt x="828" y="1335"/>
                    <a:pt x="828" y="1335"/>
                  </a:cubicBezTo>
                  <a:cubicBezTo>
                    <a:pt x="1129" y="1279"/>
                    <a:pt x="1129" y="1279"/>
                    <a:pt x="1129" y="1279"/>
                  </a:cubicBezTo>
                  <a:cubicBezTo>
                    <a:pt x="1216" y="1263"/>
                    <a:pt x="1273" y="1180"/>
                    <a:pt x="1257" y="1094"/>
                  </a:cubicBezTo>
                  <a:cubicBezTo>
                    <a:pt x="1257" y="1094"/>
                    <a:pt x="1159" y="568"/>
                    <a:pt x="1112" y="313"/>
                  </a:cubicBezTo>
                  <a:cubicBezTo>
                    <a:pt x="1097" y="236"/>
                    <a:pt x="1087" y="184"/>
                    <a:pt x="1087" y="179"/>
                  </a:cubicBezTo>
                  <a:cubicBezTo>
                    <a:pt x="1083" y="158"/>
                    <a:pt x="1080" y="143"/>
                    <a:pt x="1080" y="143"/>
                  </a:cubicBezTo>
                  <a:cubicBezTo>
                    <a:pt x="1064" y="57"/>
                    <a:pt x="981" y="0"/>
                    <a:pt x="894" y="16"/>
                  </a:cubicBezTo>
                  <a:cubicBezTo>
                    <a:pt x="880" y="19"/>
                    <a:pt x="880" y="19"/>
                    <a:pt x="880" y="19"/>
                  </a:cubicBezTo>
                  <a:cubicBezTo>
                    <a:pt x="863" y="22"/>
                    <a:pt x="641" y="63"/>
                    <a:pt x="444" y="100"/>
                  </a:cubicBezTo>
                  <a:cubicBezTo>
                    <a:pt x="285" y="129"/>
                    <a:pt x="143" y="156"/>
                    <a:pt x="143" y="156"/>
                  </a:cubicBezTo>
                  <a:cubicBezTo>
                    <a:pt x="57" y="172"/>
                    <a:pt x="0" y="255"/>
                    <a:pt x="16" y="341"/>
                  </a:cubicBezTo>
                  <a:cubicBezTo>
                    <a:pt x="128" y="948"/>
                    <a:pt x="128" y="948"/>
                    <a:pt x="128" y="948"/>
                  </a:cubicBezTo>
                  <a:cubicBezTo>
                    <a:pt x="128" y="948"/>
                    <a:pt x="128" y="948"/>
                    <a:pt x="128" y="948"/>
                  </a:cubicBezTo>
                  <a:cubicBezTo>
                    <a:pt x="133" y="970"/>
                    <a:pt x="145" y="1034"/>
                    <a:pt x="152" y="1072"/>
                  </a:cubicBezTo>
                  <a:cubicBezTo>
                    <a:pt x="214" y="1060"/>
                    <a:pt x="214" y="1060"/>
                    <a:pt x="214" y="1060"/>
                  </a:cubicBezTo>
                  <a:cubicBezTo>
                    <a:pt x="207" y="1021"/>
                    <a:pt x="210" y="1040"/>
                    <a:pt x="201" y="989"/>
                  </a:cubicBezTo>
                  <a:cubicBezTo>
                    <a:pt x="201" y="989"/>
                    <a:pt x="201" y="989"/>
                    <a:pt x="201" y="989"/>
                  </a:cubicBezTo>
                  <a:cubicBezTo>
                    <a:pt x="200" y="982"/>
                    <a:pt x="200" y="982"/>
                    <a:pt x="200" y="982"/>
                  </a:cubicBezTo>
                  <a:cubicBezTo>
                    <a:pt x="78" y="330"/>
                    <a:pt x="78" y="330"/>
                    <a:pt x="78" y="330"/>
                  </a:cubicBezTo>
                  <a:cubicBezTo>
                    <a:pt x="69" y="278"/>
                    <a:pt x="103" y="228"/>
                    <a:pt x="155" y="218"/>
                  </a:cubicBezTo>
                  <a:cubicBezTo>
                    <a:pt x="155" y="218"/>
                    <a:pt x="861" y="87"/>
                    <a:pt x="891" y="81"/>
                  </a:cubicBezTo>
                  <a:cubicBezTo>
                    <a:pt x="891" y="81"/>
                    <a:pt x="892" y="81"/>
                    <a:pt x="892" y="81"/>
                  </a:cubicBezTo>
                  <a:cubicBezTo>
                    <a:pt x="906" y="78"/>
                    <a:pt x="906" y="78"/>
                    <a:pt x="906" y="78"/>
                  </a:cubicBezTo>
                  <a:cubicBezTo>
                    <a:pt x="958" y="69"/>
                    <a:pt x="1008" y="103"/>
                    <a:pt x="1017" y="155"/>
                  </a:cubicBezTo>
                  <a:cubicBezTo>
                    <a:pt x="1017" y="155"/>
                    <a:pt x="1020" y="170"/>
                    <a:pt x="1024" y="190"/>
                  </a:cubicBezTo>
                  <a:cubicBezTo>
                    <a:pt x="1025" y="196"/>
                    <a:pt x="1035" y="248"/>
                    <a:pt x="1049" y="325"/>
                  </a:cubicBezTo>
                  <a:cubicBezTo>
                    <a:pt x="1096" y="580"/>
                    <a:pt x="1194" y="1105"/>
                    <a:pt x="1194" y="1105"/>
                  </a:cubicBezTo>
                  <a:cubicBezTo>
                    <a:pt x="1204" y="1157"/>
                    <a:pt x="1169" y="1207"/>
                    <a:pt x="1118" y="1217"/>
                  </a:cubicBezTo>
                  <a:cubicBezTo>
                    <a:pt x="772" y="1281"/>
                    <a:pt x="772" y="1281"/>
                    <a:pt x="772" y="1281"/>
                  </a:cubicBezTo>
                  <a:cubicBezTo>
                    <a:pt x="712" y="1292"/>
                    <a:pt x="712" y="1292"/>
                    <a:pt x="712" y="1292"/>
                  </a:cubicBezTo>
                  <a:cubicBezTo>
                    <a:pt x="566" y="1319"/>
                    <a:pt x="566" y="1319"/>
                    <a:pt x="566" y="1319"/>
                  </a:cubicBezTo>
                </a:path>
              </a:pathLst>
            </a:custGeom>
            <a:solidFill>
              <a:schemeClr val="accent3"/>
            </a:solidFill>
            <a:ln>
              <a:noFill/>
            </a:ln>
          </p:spPr>
          <p:txBody>
            <a:bodyPr vert="horz" wrap="square" lIns="68580" tIns="34290" rIns="68580" bIns="34290" numCol="1" anchor="t" anchorCtr="0" compatLnSpc="1">
              <a:prstTxWarp prst="textNoShape">
                <a:avLst/>
              </a:prstTxWarp>
            </a:bodyPr>
            <a:lstStyle/>
            <a:p>
              <a:endParaRPr lang="de-DE" sz="1350">
                <a:solidFill>
                  <a:prstClr val="black"/>
                </a:solidFill>
              </a:endParaRPr>
            </a:p>
          </p:txBody>
        </p:sp>
        <p:sp>
          <p:nvSpPr>
            <p:cNvPr id="142" name="Freeform 103"/>
            <p:cNvSpPr>
              <a:spLocks/>
            </p:cNvSpPr>
            <p:nvPr/>
          </p:nvSpPr>
          <p:spPr bwMode="gray">
            <a:xfrm>
              <a:off x="4403303" y="4430713"/>
              <a:ext cx="93663" cy="84138"/>
            </a:xfrm>
            <a:custGeom>
              <a:avLst/>
              <a:gdLst>
                <a:gd name="T0" fmla="*/ 59 w 59"/>
                <a:gd name="T1" fmla="*/ 53 h 53"/>
                <a:gd name="T2" fmla="*/ 0 w 59"/>
                <a:gd name="T3" fmla="*/ 9 h 53"/>
                <a:gd name="T4" fmla="*/ 49 w 59"/>
                <a:gd name="T5" fmla="*/ 0 h 53"/>
                <a:gd name="T6" fmla="*/ 59 w 59"/>
                <a:gd name="T7" fmla="*/ 53 h 53"/>
              </a:gdLst>
              <a:ahLst/>
              <a:cxnLst>
                <a:cxn ang="0">
                  <a:pos x="T0" y="T1"/>
                </a:cxn>
                <a:cxn ang="0">
                  <a:pos x="T2" y="T3"/>
                </a:cxn>
                <a:cxn ang="0">
                  <a:pos x="T4" y="T5"/>
                </a:cxn>
                <a:cxn ang="0">
                  <a:pos x="T6" y="T7"/>
                </a:cxn>
              </a:cxnLst>
              <a:rect l="0" t="0" r="r" b="b"/>
              <a:pathLst>
                <a:path w="59" h="53">
                  <a:moveTo>
                    <a:pt x="59" y="53"/>
                  </a:moveTo>
                  <a:lnTo>
                    <a:pt x="0" y="9"/>
                  </a:lnTo>
                  <a:lnTo>
                    <a:pt x="49" y="0"/>
                  </a:lnTo>
                  <a:lnTo>
                    <a:pt x="59" y="53"/>
                  </a:lnTo>
                  <a:close/>
                </a:path>
              </a:pathLst>
            </a:custGeom>
            <a:solidFill>
              <a:schemeClr val="accent3"/>
            </a:solidFill>
            <a:ln>
              <a:noFill/>
            </a:ln>
          </p:spPr>
          <p:txBody>
            <a:bodyPr vert="horz" wrap="square" lIns="68580" tIns="34290" rIns="68580" bIns="34290" numCol="1" anchor="t" anchorCtr="0" compatLnSpc="1">
              <a:prstTxWarp prst="textNoShape">
                <a:avLst/>
              </a:prstTxWarp>
            </a:bodyPr>
            <a:lstStyle/>
            <a:p>
              <a:endParaRPr lang="de-DE" sz="1350">
                <a:solidFill>
                  <a:prstClr val="black"/>
                </a:solidFill>
              </a:endParaRPr>
            </a:p>
          </p:txBody>
        </p:sp>
        <p:sp>
          <p:nvSpPr>
            <p:cNvPr id="143" name="Freeform 104"/>
            <p:cNvSpPr>
              <a:spLocks noEditPoints="1"/>
            </p:cNvSpPr>
            <p:nvPr/>
          </p:nvSpPr>
          <p:spPr bwMode="gray">
            <a:xfrm>
              <a:off x="4596978" y="4022725"/>
              <a:ext cx="123825" cy="168275"/>
            </a:xfrm>
            <a:custGeom>
              <a:avLst/>
              <a:gdLst>
                <a:gd name="T0" fmla="*/ 344 w 474"/>
                <a:gd name="T1" fmla="*/ 91 h 644"/>
                <a:gd name="T2" fmla="*/ 248 w 474"/>
                <a:gd name="T3" fmla="*/ 0 h 644"/>
                <a:gd name="T4" fmla="*/ 264 w 474"/>
                <a:gd name="T5" fmla="*/ 77 h 644"/>
                <a:gd name="T6" fmla="*/ 264 w 474"/>
                <a:gd name="T7" fmla="*/ 77 h 644"/>
                <a:gd name="T8" fmla="*/ 123 w 474"/>
                <a:gd name="T9" fmla="*/ 263 h 644"/>
                <a:gd name="T10" fmla="*/ 24 w 474"/>
                <a:gd name="T11" fmla="*/ 306 h 644"/>
                <a:gd name="T12" fmla="*/ 99 w 474"/>
                <a:gd name="T13" fmla="*/ 462 h 644"/>
                <a:gd name="T14" fmla="*/ 41 w 474"/>
                <a:gd name="T15" fmla="*/ 632 h 644"/>
                <a:gd name="T16" fmla="*/ 51 w 474"/>
                <a:gd name="T17" fmla="*/ 638 h 644"/>
                <a:gd name="T18" fmla="*/ 156 w 474"/>
                <a:gd name="T19" fmla="*/ 493 h 644"/>
                <a:gd name="T20" fmla="*/ 341 w 474"/>
                <a:gd name="T21" fmla="*/ 469 h 644"/>
                <a:gd name="T22" fmla="*/ 318 w 474"/>
                <a:gd name="T23" fmla="*/ 363 h 644"/>
                <a:gd name="T24" fmla="*/ 393 w 474"/>
                <a:gd name="T25" fmla="*/ 149 h 644"/>
                <a:gd name="T26" fmla="*/ 474 w 474"/>
                <a:gd name="T27" fmla="*/ 116 h 644"/>
                <a:gd name="T28" fmla="*/ 344 w 474"/>
                <a:gd name="T29" fmla="*/ 91 h 644"/>
                <a:gd name="T30" fmla="*/ 194 w 474"/>
                <a:gd name="T31" fmla="*/ 479 h 644"/>
                <a:gd name="T32" fmla="*/ 50 w 474"/>
                <a:gd name="T33" fmla="*/ 384 h 644"/>
                <a:gd name="T34" fmla="*/ 128 w 474"/>
                <a:gd name="T35" fmla="*/ 352 h 644"/>
                <a:gd name="T36" fmla="*/ 290 w 474"/>
                <a:gd name="T37" fmla="*/ 104 h 644"/>
                <a:gd name="T38" fmla="*/ 296 w 474"/>
                <a:gd name="T39" fmla="*/ 74 h 644"/>
                <a:gd name="T40" fmla="*/ 341 w 474"/>
                <a:gd name="T41" fmla="*/ 103 h 644"/>
                <a:gd name="T42" fmla="*/ 317 w 474"/>
                <a:gd name="T43" fmla="*/ 130 h 6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74" h="644">
                  <a:moveTo>
                    <a:pt x="344" y="91"/>
                  </a:moveTo>
                  <a:cubicBezTo>
                    <a:pt x="296" y="66"/>
                    <a:pt x="261" y="31"/>
                    <a:pt x="248" y="0"/>
                  </a:cubicBezTo>
                  <a:cubicBezTo>
                    <a:pt x="245" y="26"/>
                    <a:pt x="250" y="53"/>
                    <a:pt x="264" y="77"/>
                  </a:cubicBezTo>
                  <a:cubicBezTo>
                    <a:pt x="264" y="77"/>
                    <a:pt x="264" y="77"/>
                    <a:pt x="264" y="77"/>
                  </a:cubicBezTo>
                  <a:cubicBezTo>
                    <a:pt x="123" y="263"/>
                    <a:pt x="123" y="263"/>
                    <a:pt x="123" y="263"/>
                  </a:cubicBezTo>
                  <a:cubicBezTo>
                    <a:pt x="77" y="261"/>
                    <a:pt x="39" y="276"/>
                    <a:pt x="24" y="306"/>
                  </a:cubicBezTo>
                  <a:cubicBezTo>
                    <a:pt x="0" y="351"/>
                    <a:pt x="34" y="416"/>
                    <a:pt x="99" y="462"/>
                  </a:cubicBezTo>
                  <a:cubicBezTo>
                    <a:pt x="99" y="462"/>
                    <a:pt x="43" y="625"/>
                    <a:pt x="41" y="632"/>
                  </a:cubicBezTo>
                  <a:cubicBezTo>
                    <a:pt x="39" y="639"/>
                    <a:pt x="47" y="644"/>
                    <a:pt x="51" y="638"/>
                  </a:cubicBezTo>
                  <a:cubicBezTo>
                    <a:pt x="55" y="633"/>
                    <a:pt x="156" y="493"/>
                    <a:pt x="156" y="493"/>
                  </a:cubicBezTo>
                  <a:cubicBezTo>
                    <a:pt x="236" y="526"/>
                    <a:pt x="316" y="517"/>
                    <a:pt x="341" y="469"/>
                  </a:cubicBezTo>
                  <a:cubicBezTo>
                    <a:pt x="356" y="439"/>
                    <a:pt x="346" y="400"/>
                    <a:pt x="318" y="363"/>
                  </a:cubicBezTo>
                  <a:cubicBezTo>
                    <a:pt x="393" y="149"/>
                    <a:pt x="393" y="149"/>
                    <a:pt x="393" y="149"/>
                  </a:cubicBezTo>
                  <a:cubicBezTo>
                    <a:pt x="423" y="147"/>
                    <a:pt x="452" y="136"/>
                    <a:pt x="474" y="116"/>
                  </a:cubicBezTo>
                  <a:cubicBezTo>
                    <a:pt x="441" y="124"/>
                    <a:pt x="392" y="115"/>
                    <a:pt x="344" y="91"/>
                  </a:cubicBezTo>
                  <a:close/>
                  <a:moveTo>
                    <a:pt x="194" y="479"/>
                  </a:moveTo>
                  <a:cubicBezTo>
                    <a:pt x="103" y="468"/>
                    <a:pt x="50" y="384"/>
                    <a:pt x="50" y="384"/>
                  </a:cubicBezTo>
                  <a:cubicBezTo>
                    <a:pt x="128" y="352"/>
                    <a:pt x="128" y="352"/>
                    <a:pt x="128" y="352"/>
                  </a:cubicBezTo>
                  <a:cubicBezTo>
                    <a:pt x="290" y="104"/>
                    <a:pt x="290" y="104"/>
                    <a:pt x="290" y="104"/>
                  </a:cubicBezTo>
                  <a:cubicBezTo>
                    <a:pt x="296" y="74"/>
                    <a:pt x="296" y="74"/>
                    <a:pt x="296" y="74"/>
                  </a:cubicBezTo>
                  <a:cubicBezTo>
                    <a:pt x="307" y="84"/>
                    <a:pt x="341" y="103"/>
                    <a:pt x="341" y="103"/>
                  </a:cubicBezTo>
                  <a:cubicBezTo>
                    <a:pt x="317" y="130"/>
                    <a:pt x="317" y="130"/>
                    <a:pt x="317" y="130"/>
                  </a:cubicBezTo>
                </a:path>
              </a:pathLst>
            </a:custGeom>
            <a:solidFill>
              <a:schemeClr val="accent3"/>
            </a:solidFill>
            <a:ln>
              <a:noFill/>
            </a:ln>
          </p:spPr>
          <p:txBody>
            <a:bodyPr vert="horz" wrap="square" lIns="68580" tIns="34290" rIns="68580" bIns="34290" numCol="1" anchor="t" anchorCtr="0" compatLnSpc="1">
              <a:prstTxWarp prst="textNoShape">
                <a:avLst/>
              </a:prstTxWarp>
            </a:bodyPr>
            <a:lstStyle/>
            <a:p>
              <a:endParaRPr lang="de-DE" sz="1350">
                <a:solidFill>
                  <a:prstClr val="black"/>
                </a:solidFill>
              </a:endParaRPr>
            </a:p>
          </p:txBody>
        </p:sp>
        <p:sp>
          <p:nvSpPr>
            <p:cNvPr id="144" name="Freeform 105"/>
            <p:cNvSpPr>
              <a:spLocks/>
            </p:cNvSpPr>
            <p:nvPr/>
          </p:nvSpPr>
          <p:spPr bwMode="gray">
            <a:xfrm>
              <a:off x="4663653" y="3994150"/>
              <a:ext cx="76200" cy="53975"/>
            </a:xfrm>
            <a:custGeom>
              <a:avLst/>
              <a:gdLst>
                <a:gd name="T0" fmla="*/ 182 w 294"/>
                <a:gd name="T1" fmla="*/ 36 h 209"/>
                <a:gd name="T2" fmla="*/ 19 w 294"/>
                <a:gd name="T3" fmla="*/ 39 h 209"/>
                <a:gd name="T4" fmla="*/ 18 w 294"/>
                <a:gd name="T5" fmla="*/ 40 h 209"/>
                <a:gd name="T6" fmla="*/ 111 w 294"/>
                <a:gd name="T7" fmla="*/ 173 h 209"/>
                <a:gd name="T8" fmla="*/ 274 w 294"/>
                <a:gd name="T9" fmla="*/ 171 h 209"/>
                <a:gd name="T10" fmla="*/ 274 w 294"/>
                <a:gd name="T11" fmla="*/ 170 h 209"/>
                <a:gd name="T12" fmla="*/ 182 w 294"/>
                <a:gd name="T13" fmla="*/ 36 h 209"/>
              </a:gdLst>
              <a:ahLst/>
              <a:cxnLst>
                <a:cxn ang="0">
                  <a:pos x="T0" y="T1"/>
                </a:cxn>
                <a:cxn ang="0">
                  <a:pos x="T2" y="T3"/>
                </a:cxn>
                <a:cxn ang="0">
                  <a:pos x="T4" y="T5"/>
                </a:cxn>
                <a:cxn ang="0">
                  <a:pos x="T6" y="T7"/>
                </a:cxn>
                <a:cxn ang="0">
                  <a:pos x="T8" y="T9"/>
                </a:cxn>
                <a:cxn ang="0">
                  <a:pos x="T10" y="T11"/>
                </a:cxn>
                <a:cxn ang="0">
                  <a:pos x="T12" y="T13"/>
                </a:cxn>
              </a:cxnLst>
              <a:rect l="0" t="0" r="r" b="b"/>
              <a:pathLst>
                <a:path w="294" h="209">
                  <a:moveTo>
                    <a:pt x="182" y="36"/>
                  </a:moveTo>
                  <a:cubicBezTo>
                    <a:pt x="111" y="0"/>
                    <a:pt x="38" y="1"/>
                    <a:pt x="19" y="39"/>
                  </a:cubicBezTo>
                  <a:cubicBezTo>
                    <a:pt x="19" y="39"/>
                    <a:pt x="19" y="39"/>
                    <a:pt x="18" y="40"/>
                  </a:cubicBezTo>
                  <a:cubicBezTo>
                    <a:pt x="0" y="77"/>
                    <a:pt x="41" y="137"/>
                    <a:pt x="111" y="173"/>
                  </a:cubicBezTo>
                  <a:cubicBezTo>
                    <a:pt x="181" y="209"/>
                    <a:pt x="254" y="208"/>
                    <a:pt x="274" y="171"/>
                  </a:cubicBezTo>
                  <a:cubicBezTo>
                    <a:pt x="274" y="171"/>
                    <a:pt x="274" y="171"/>
                    <a:pt x="274" y="170"/>
                  </a:cubicBezTo>
                  <a:cubicBezTo>
                    <a:pt x="294" y="133"/>
                    <a:pt x="252" y="73"/>
                    <a:pt x="182" y="36"/>
                  </a:cubicBezTo>
                  <a:close/>
                </a:path>
              </a:pathLst>
            </a:custGeom>
            <a:solidFill>
              <a:schemeClr val="accent3"/>
            </a:solidFill>
            <a:ln>
              <a:noFill/>
            </a:ln>
          </p:spPr>
          <p:txBody>
            <a:bodyPr vert="horz" wrap="square" lIns="68580" tIns="34290" rIns="68580" bIns="34290" numCol="1" anchor="t" anchorCtr="0" compatLnSpc="1">
              <a:prstTxWarp prst="textNoShape">
                <a:avLst/>
              </a:prstTxWarp>
            </a:bodyPr>
            <a:lstStyle/>
            <a:p>
              <a:endParaRPr lang="de-DE" sz="1350">
                <a:solidFill>
                  <a:prstClr val="black"/>
                </a:solidFill>
              </a:endParaRPr>
            </a:p>
          </p:txBody>
        </p:sp>
        <p:sp>
          <p:nvSpPr>
            <p:cNvPr id="145" name="Freeform 106"/>
            <p:cNvSpPr>
              <a:spLocks/>
            </p:cNvSpPr>
            <p:nvPr/>
          </p:nvSpPr>
          <p:spPr bwMode="gray">
            <a:xfrm>
              <a:off x="4465216" y="4305300"/>
              <a:ext cx="127000" cy="38100"/>
            </a:xfrm>
            <a:custGeom>
              <a:avLst/>
              <a:gdLst>
                <a:gd name="T0" fmla="*/ 40 w 491"/>
                <a:gd name="T1" fmla="*/ 139 h 142"/>
                <a:gd name="T2" fmla="*/ 462 w 491"/>
                <a:gd name="T3" fmla="*/ 66 h 142"/>
                <a:gd name="T4" fmla="*/ 488 w 491"/>
                <a:gd name="T5" fmla="*/ 29 h 142"/>
                <a:gd name="T6" fmla="*/ 451 w 491"/>
                <a:gd name="T7" fmla="*/ 3 h 142"/>
                <a:gd name="T8" fmla="*/ 29 w 491"/>
                <a:gd name="T9" fmla="*/ 76 h 142"/>
                <a:gd name="T10" fmla="*/ 3 w 491"/>
                <a:gd name="T11" fmla="*/ 113 h 142"/>
                <a:gd name="T12" fmla="*/ 40 w 491"/>
                <a:gd name="T13" fmla="*/ 139 h 142"/>
              </a:gdLst>
              <a:ahLst/>
              <a:cxnLst>
                <a:cxn ang="0">
                  <a:pos x="T0" y="T1"/>
                </a:cxn>
                <a:cxn ang="0">
                  <a:pos x="T2" y="T3"/>
                </a:cxn>
                <a:cxn ang="0">
                  <a:pos x="T4" y="T5"/>
                </a:cxn>
                <a:cxn ang="0">
                  <a:pos x="T6" y="T7"/>
                </a:cxn>
                <a:cxn ang="0">
                  <a:pos x="T8" y="T9"/>
                </a:cxn>
                <a:cxn ang="0">
                  <a:pos x="T10" y="T11"/>
                </a:cxn>
                <a:cxn ang="0">
                  <a:pos x="T12" y="T13"/>
                </a:cxn>
              </a:cxnLst>
              <a:rect l="0" t="0" r="r" b="b"/>
              <a:pathLst>
                <a:path w="491" h="142">
                  <a:moveTo>
                    <a:pt x="40" y="139"/>
                  </a:moveTo>
                  <a:cubicBezTo>
                    <a:pt x="462" y="66"/>
                    <a:pt x="462" y="66"/>
                    <a:pt x="462" y="66"/>
                  </a:cubicBezTo>
                  <a:cubicBezTo>
                    <a:pt x="479" y="63"/>
                    <a:pt x="491" y="46"/>
                    <a:pt x="488" y="29"/>
                  </a:cubicBezTo>
                  <a:cubicBezTo>
                    <a:pt x="485" y="12"/>
                    <a:pt x="468" y="0"/>
                    <a:pt x="451" y="3"/>
                  </a:cubicBezTo>
                  <a:cubicBezTo>
                    <a:pt x="29" y="76"/>
                    <a:pt x="29" y="76"/>
                    <a:pt x="29" y="76"/>
                  </a:cubicBezTo>
                  <a:cubicBezTo>
                    <a:pt x="12" y="79"/>
                    <a:pt x="0" y="96"/>
                    <a:pt x="3" y="113"/>
                  </a:cubicBezTo>
                  <a:cubicBezTo>
                    <a:pt x="6" y="131"/>
                    <a:pt x="23" y="142"/>
                    <a:pt x="40" y="139"/>
                  </a:cubicBezTo>
                  <a:close/>
                </a:path>
              </a:pathLst>
            </a:custGeom>
            <a:solidFill>
              <a:schemeClr val="bg2">
                <a:lumMod val="50000"/>
              </a:schemeClr>
            </a:solidFill>
            <a:ln>
              <a:noFill/>
            </a:ln>
          </p:spPr>
          <p:txBody>
            <a:bodyPr vert="horz" wrap="square" lIns="68580" tIns="34290" rIns="68580" bIns="34290" numCol="1" anchor="t" anchorCtr="0" compatLnSpc="1">
              <a:prstTxWarp prst="textNoShape">
                <a:avLst/>
              </a:prstTxWarp>
            </a:bodyPr>
            <a:lstStyle/>
            <a:p>
              <a:endParaRPr lang="de-DE" sz="1350">
                <a:solidFill>
                  <a:prstClr val="black"/>
                </a:solidFill>
              </a:endParaRPr>
            </a:p>
          </p:txBody>
        </p:sp>
        <p:sp>
          <p:nvSpPr>
            <p:cNvPr id="146" name="Freeform 107"/>
            <p:cNvSpPr>
              <a:spLocks/>
            </p:cNvSpPr>
            <p:nvPr/>
          </p:nvSpPr>
          <p:spPr bwMode="gray">
            <a:xfrm>
              <a:off x="4455691" y="4248150"/>
              <a:ext cx="127000" cy="36513"/>
            </a:xfrm>
            <a:custGeom>
              <a:avLst/>
              <a:gdLst>
                <a:gd name="T0" fmla="*/ 40 w 491"/>
                <a:gd name="T1" fmla="*/ 139 h 142"/>
                <a:gd name="T2" fmla="*/ 462 w 491"/>
                <a:gd name="T3" fmla="*/ 65 h 142"/>
                <a:gd name="T4" fmla="*/ 488 w 491"/>
                <a:gd name="T5" fmla="*/ 28 h 142"/>
                <a:gd name="T6" fmla="*/ 451 w 491"/>
                <a:gd name="T7" fmla="*/ 3 h 142"/>
                <a:gd name="T8" fmla="*/ 29 w 491"/>
                <a:gd name="T9" fmla="*/ 76 h 142"/>
                <a:gd name="T10" fmla="*/ 3 w 491"/>
                <a:gd name="T11" fmla="*/ 113 h 142"/>
                <a:gd name="T12" fmla="*/ 40 w 491"/>
                <a:gd name="T13" fmla="*/ 139 h 142"/>
              </a:gdLst>
              <a:ahLst/>
              <a:cxnLst>
                <a:cxn ang="0">
                  <a:pos x="T0" y="T1"/>
                </a:cxn>
                <a:cxn ang="0">
                  <a:pos x="T2" y="T3"/>
                </a:cxn>
                <a:cxn ang="0">
                  <a:pos x="T4" y="T5"/>
                </a:cxn>
                <a:cxn ang="0">
                  <a:pos x="T6" y="T7"/>
                </a:cxn>
                <a:cxn ang="0">
                  <a:pos x="T8" y="T9"/>
                </a:cxn>
                <a:cxn ang="0">
                  <a:pos x="T10" y="T11"/>
                </a:cxn>
                <a:cxn ang="0">
                  <a:pos x="T12" y="T13"/>
                </a:cxn>
              </a:cxnLst>
              <a:rect l="0" t="0" r="r" b="b"/>
              <a:pathLst>
                <a:path w="491" h="142">
                  <a:moveTo>
                    <a:pt x="40" y="139"/>
                  </a:moveTo>
                  <a:cubicBezTo>
                    <a:pt x="462" y="65"/>
                    <a:pt x="462" y="65"/>
                    <a:pt x="462" y="65"/>
                  </a:cubicBezTo>
                  <a:cubicBezTo>
                    <a:pt x="479" y="62"/>
                    <a:pt x="491" y="46"/>
                    <a:pt x="488" y="28"/>
                  </a:cubicBezTo>
                  <a:cubicBezTo>
                    <a:pt x="485" y="11"/>
                    <a:pt x="468" y="0"/>
                    <a:pt x="451" y="3"/>
                  </a:cubicBezTo>
                  <a:cubicBezTo>
                    <a:pt x="29" y="76"/>
                    <a:pt x="29" y="76"/>
                    <a:pt x="29" y="76"/>
                  </a:cubicBezTo>
                  <a:cubicBezTo>
                    <a:pt x="12" y="79"/>
                    <a:pt x="0" y="95"/>
                    <a:pt x="3" y="113"/>
                  </a:cubicBezTo>
                  <a:cubicBezTo>
                    <a:pt x="6" y="130"/>
                    <a:pt x="23" y="142"/>
                    <a:pt x="40" y="139"/>
                  </a:cubicBezTo>
                  <a:close/>
                </a:path>
              </a:pathLst>
            </a:custGeom>
            <a:solidFill>
              <a:schemeClr val="bg2">
                <a:lumMod val="50000"/>
              </a:schemeClr>
            </a:solidFill>
            <a:ln>
              <a:noFill/>
            </a:ln>
          </p:spPr>
          <p:txBody>
            <a:bodyPr vert="horz" wrap="square" lIns="68580" tIns="34290" rIns="68580" bIns="34290" numCol="1" anchor="t" anchorCtr="0" compatLnSpc="1">
              <a:prstTxWarp prst="textNoShape">
                <a:avLst/>
              </a:prstTxWarp>
            </a:bodyPr>
            <a:lstStyle/>
            <a:p>
              <a:endParaRPr lang="de-DE" sz="1350">
                <a:solidFill>
                  <a:prstClr val="black"/>
                </a:solidFill>
              </a:endParaRPr>
            </a:p>
          </p:txBody>
        </p:sp>
        <p:sp>
          <p:nvSpPr>
            <p:cNvPr id="147" name="Freeform 108"/>
            <p:cNvSpPr>
              <a:spLocks/>
            </p:cNvSpPr>
            <p:nvPr/>
          </p:nvSpPr>
          <p:spPr bwMode="gray">
            <a:xfrm>
              <a:off x="4481091" y="4364038"/>
              <a:ext cx="127000" cy="36513"/>
            </a:xfrm>
            <a:custGeom>
              <a:avLst/>
              <a:gdLst>
                <a:gd name="T0" fmla="*/ 40 w 490"/>
                <a:gd name="T1" fmla="*/ 139 h 142"/>
                <a:gd name="T2" fmla="*/ 461 w 490"/>
                <a:gd name="T3" fmla="*/ 66 h 142"/>
                <a:gd name="T4" fmla="*/ 487 w 490"/>
                <a:gd name="T5" fmla="*/ 29 h 142"/>
                <a:gd name="T6" fmla="*/ 451 w 490"/>
                <a:gd name="T7" fmla="*/ 3 h 142"/>
                <a:gd name="T8" fmla="*/ 29 w 490"/>
                <a:gd name="T9" fmla="*/ 77 h 142"/>
                <a:gd name="T10" fmla="*/ 3 w 490"/>
                <a:gd name="T11" fmla="*/ 113 h 142"/>
                <a:gd name="T12" fmla="*/ 40 w 490"/>
                <a:gd name="T13" fmla="*/ 139 h 142"/>
              </a:gdLst>
              <a:ahLst/>
              <a:cxnLst>
                <a:cxn ang="0">
                  <a:pos x="T0" y="T1"/>
                </a:cxn>
                <a:cxn ang="0">
                  <a:pos x="T2" y="T3"/>
                </a:cxn>
                <a:cxn ang="0">
                  <a:pos x="T4" y="T5"/>
                </a:cxn>
                <a:cxn ang="0">
                  <a:pos x="T6" y="T7"/>
                </a:cxn>
                <a:cxn ang="0">
                  <a:pos x="T8" y="T9"/>
                </a:cxn>
                <a:cxn ang="0">
                  <a:pos x="T10" y="T11"/>
                </a:cxn>
                <a:cxn ang="0">
                  <a:pos x="T12" y="T13"/>
                </a:cxn>
              </a:cxnLst>
              <a:rect l="0" t="0" r="r" b="b"/>
              <a:pathLst>
                <a:path w="490" h="142">
                  <a:moveTo>
                    <a:pt x="40" y="139"/>
                  </a:moveTo>
                  <a:cubicBezTo>
                    <a:pt x="461" y="66"/>
                    <a:pt x="461" y="66"/>
                    <a:pt x="461" y="66"/>
                  </a:cubicBezTo>
                  <a:cubicBezTo>
                    <a:pt x="479" y="63"/>
                    <a:pt x="490" y="47"/>
                    <a:pt x="487" y="29"/>
                  </a:cubicBezTo>
                  <a:cubicBezTo>
                    <a:pt x="484" y="12"/>
                    <a:pt x="468" y="0"/>
                    <a:pt x="451" y="3"/>
                  </a:cubicBezTo>
                  <a:cubicBezTo>
                    <a:pt x="29" y="77"/>
                    <a:pt x="29" y="77"/>
                    <a:pt x="29" y="77"/>
                  </a:cubicBezTo>
                  <a:cubicBezTo>
                    <a:pt x="12" y="80"/>
                    <a:pt x="0" y="96"/>
                    <a:pt x="3" y="113"/>
                  </a:cubicBezTo>
                  <a:cubicBezTo>
                    <a:pt x="6" y="131"/>
                    <a:pt x="23" y="142"/>
                    <a:pt x="40" y="139"/>
                  </a:cubicBezTo>
                  <a:close/>
                </a:path>
              </a:pathLst>
            </a:custGeom>
            <a:solidFill>
              <a:schemeClr val="bg2">
                <a:lumMod val="50000"/>
              </a:schemeClr>
            </a:solidFill>
            <a:ln>
              <a:noFill/>
            </a:ln>
          </p:spPr>
          <p:txBody>
            <a:bodyPr vert="horz" wrap="square" lIns="68580" tIns="34290" rIns="68580" bIns="34290" numCol="1" anchor="t" anchorCtr="0" compatLnSpc="1">
              <a:prstTxWarp prst="textNoShape">
                <a:avLst/>
              </a:prstTxWarp>
            </a:bodyPr>
            <a:lstStyle/>
            <a:p>
              <a:endParaRPr lang="de-DE" sz="1350">
                <a:solidFill>
                  <a:prstClr val="black"/>
                </a:solidFill>
              </a:endParaRPr>
            </a:p>
          </p:txBody>
        </p:sp>
      </p:grpSp>
      <p:grpSp>
        <p:nvGrpSpPr>
          <p:cNvPr id="240" name="Gruppieren 239"/>
          <p:cNvGrpSpPr/>
          <p:nvPr/>
        </p:nvGrpSpPr>
        <p:grpSpPr>
          <a:xfrm>
            <a:off x="4699130" y="1790587"/>
            <a:ext cx="219111" cy="243000"/>
            <a:chOff x="4448781" y="2565762"/>
            <a:chExt cx="323101" cy="396000"/>
          </a:xfrm>
        </p:grpSpPr>
        <p:grpSp>
          <p:nvGrpSpPr>
            <p:cNvPr id="96" name="Gruppieren 95"/>
            <p:cNvGrpSpPr/>
            <p:nvPr/>
          </p:nvGrpSpPr>
          <p:grpSpPr bwMode="gray">
            <a:xfrm>
              <a:off x="4448781" y="2565762"/>
              <a:ext cx="323101" cy="396000"/>
              <a:chOff x="5114503" y="2501900"/>
              <a:chExt cx="392113" cy="471488"/>
            </a:xfrm>
          </p:grpSpPr>
          <p:sp>
            <p:nvSpPr>
              <p:cNvPr id="97" name="Freeform 38"/>
              <p:cNvSpPr>
                <a:spLocks/>
              </p:cNvSpPr>
              <p:nvPr/>
            </p:nvSpPr>
            <p:spPr bwMode="gray">
              <a:xfrm>
                <a:off x="5273253" y="2790825"/>
                <a:ext cx="163513" cy="20638"/>
              </a:xfrm>
              <a:custGeom>
                <a:avLst/>
                <a:gdLst>
                  <a:gd name="T0" fmla="*/ 41 w 629"/>
                  <a:gd name="T1" fmla="*/ 81 h 81"/>
                  <a:gd name="T2" fmla="*/ 588 w 629"/>
                  <a:gd name="T3" fmla="*/ 81 h 81"/>
                  <a:gd name="T4" fmla="*/ 629 w 629"/>
                  <a:gd name="T5" fmla="*/ 40 h 81"/>
                  <a:gd name="T6" fmla="*/ 588 w 629"/>
                  <a:gd name="T7" fmla="*/ 0 h 81"/>
                  <a:gd name="T8" fmla="*/ 41 w 629"/>
                  <a:gd name="T9" fmla="*/ 0 h 81"/>
                  <a:gd name="T10" fmla="*/ 0 w 629"/>
                  <a:gd name="T11" fmla="*/ 40 h 81"/>
                  <a:gd name="T12" fmla="*/ 41 w 629"/>
                  <a:gd name="T13" fmla="*/ 81 h 81"/>
                </a:gdLst>
                <a:ahLst/>
                <a:cxnLst>
                  <a:cxn ang="0">
                    <a:pos x="T0" y="T1"/>
                  </a:cxn>
                  <a:cxn ang="0">
                    <a:pos x="T2" y="T3"/>
                  </a:cxn>
                  <a:cxn ang="0">
                    <a:pos x="T4" y="T5"/>
                  </a:cxn>
                  <a:cxn ang="0">
                    <a:pos x="T6" y="T7"/>
                  </a:cxn>
                  <a:cxn ang="0">
                    <a:pos x="T8" y="T9"/>
                  </a:cxn>
                  <a:cxn ang="0">
                    <a:pos x="T10" y="T11"/>
                  </a:cxn>
                  <a:cxn ang="0">
                    <a:pos x="T12" y="T13"/>
                  </a:cxn>
                </a:cxnLst>
                <a:rect l="0" t="0" r="r" b="b"/>
                <a:pathLst>
                  <a:path w="629" h="81">
                    <a:moveTo>
                      <a:pt x="41" y="81"/>
                    </a:moveTo>
                    <a:cubicBezTo>
                      <a:pt x="588" y="81"/>
                      <a:pt x="588" y="81"/>
                      <a:pt x="588" y="81"/>
                    </a:cubicBezTo>
                    <a:cubicBezTo>
                      <a:pt x="611" y="81"/>
                      <a:pt x="629" y="63"/>
                      <a:pt x="629" y="40"/>
                    </a:cubicBezTo>
                    <a:cubicBezTo>
                      <a:pt x="629" y="18"/>
                      <a:pt x="611" y="0"/>
                      <a:pt x="588" y="0"/>
                    </a:cubicBezTo>
                    <a:cubicBezTo>
                      <a:pt x="41" y="0"/>
                      <a:pt x="41" y="0"/>
                      <a:pt x="41" y="0"/>
                    </a:cubicBezTo>
                    <a:cubicBezTo>
                      <a:pt x="18" y="0"/>
                      <a:pt x="0" y="18"/>
                      <a:pt x="0" y="40"/>
                    </a:cubicBezTo>
                    <a:cubicBezTo>
                      <a:pt x="0" y="63"/>
                      <a:pt x="18" y="81"/>
                      <a:pt x="41" y="81"/>
                    </a:cubicBezTo>
                    <a:close/>
                  </a:path>
                </a:pathLst>
              </a:custGeom>
              <a:solidFill>
                <a:schemeClr val="bg2">
                  <a:lumMod val="50000"/>
                </a:schemeClr>
              </a:solidFill>
              <a:ln>
                <a:noFill/>
              </a:ln>
            </p:spPr>
            <p:txBody>
              <a:bodyPr vert="horz" wrap="square" lIns="68580" tIns="34290" rIns="68580" bIns="34290" numCol="1" anchor="t" anchorCtr="0" compatLnSpc="1">
                <a:prstTxWarp prst="textNoShape">
                  <a:avLst/>
                </a:prstTxWarp>
              </a:bodyPr>
              <a:lstStyle/>
              <a:p>
                <a:endParaRPr lang="de-DE" sz="1350">
                  <a:solidFill>
                    <a:prstClr val="black"/>
                  </a:solidFill>
                </a:endParaRPr>
              </a:p>
            </p:txBody>
          </p:sp>
          <p:sp>
            <p:nvSpPr>
              <p:cNvPr id="98" name="Freeform 39"/>
              <p:cNvSpPr>
                <a:spLocks/>
              </p:cNvSpPr>
              <p:nvPr/>
            </p:nvSpPr>
            <p:spPr bwMode="gray">
              <a:xfrm>
                <a:off x="5273253" y="2714625"/>
                <a:ext cx="163513" cy="20638"/>
              </a:xfrm>
              <a:custGeom>
                <a:avLst/>
                <a:gdLst>
                  <a:gd name="T0" fmla="*/ 41 w 629"/>
                  <a:gd name="T1" fmla="*/ 81 h 81"/>
                  <a:gd name="T2" fmla="*/ 588 w 629"/>
                  <a:gd name="T3" fmla="*/ 81 h 81"/>
                  <a:gd name="T4" fmla="*/ 629 w 629"/>
                  <a:gd name="T5" fmla="*/ 41 h 81"/>
                  <a:gd name="T6" fmla="*/ 588 w 629"/>
                  <a:gd name="T7" fmla="*/ 0 h 81"/>
                  <a:gd name="T8" fmla="*/ 41 w 629"/>
                  <a:gd name="T9" fmla="*/ 0 h 81"/>
                  <a:gd name="T10" fmla="*/ 0 w 629"/>
                  <a:gd name="T11" fmla="*/ 41 h 81"/>
                  <a:gd name="T12" fmla="*/ 41 w 629"/>
                  <a:gd name="T13" fmla="*/ 81 h 81"/>
                </a:gdLst>
                <a:ahLst/>
                <a:cxnLst>
                  <a:cxn ang="0">
                    <a:pos x="T0" y="T1"/>
                  </a:cxn>
                  <a:cxn ang="0">
                    <a:pos x="T2" y="T3"/>
                  </a:cxn>
                  <a:cxn ang="0">
                    <a:pos x="T4" y="T5"/>
                  </a:cxn>
                  <a:cxn ang="0">
                    <a:pos x="T6" y="T7"/>
                  </a:cxn>
                  <a:cxn ang="0">
                    <a:pos x="T8" y="T9"/>
                  </a:cxn>
                  <a:cxn ang="0">
                    <a:pos x="T10" y="T11"/>
                  </a:cxn>
                  <a:cxn ang="0">
                    <a:pos x="T12" y="T13"/>
                  </a:cxn>
                </a:cxnLst>
                <a:rect l="0" t="0" r="r" b="b"/>
                <a:pathLst>
                  <a:path w="629" h="81">
                    <a:moveTo>
                      <a:pt x="41" y="81"/>
                    </a:moveTo>
                    <a:cubicBezTo>
                      <a:pt x="588" y="81"/>
                      <a:pt x="588" y="81"/>
                      <a:pt x="588" y="81"/>
                    </a:cubicBezTo>
                    <a:cubicBezTo>
                      <a:pt x="611" y="81"/>
                      <a:pt x="629" y="63"/>
                      <a:pt x="629" y="41"/>
                    </a:cubicBezTo>
                    <a:cubicBezTo>
                      <a:pt x="629" y="18"/>
                      <a:pt x="611" y="0"/>
                      <a:pt x="588" y="0"/>
                    </a:cubicBezTo>
                    <a:cubicBezTo>
                      <a:pt x="41" y="0"/>
                      <a:pt x="41" y="0"/>
                      <a:pt x="41" y="0"/>
                    </a:cubicBezTo>
                    <a:cubicBezTo>
                      <a:pt x="18" y="0"/>
                      <a:pt x="0" y="18"/>
                      <a:pt x="0" y="41"/>
                    </a:cubicBezTo>
                    <a:cubicBezTo>
                      <a:pt x="0" y="63"/>
                      <a:pt x="18" y="81"/>
                      <a:pt x="41" y="81"/>
                    </a:cubicBezTo>
                    <a:close/>
                  </a:path>
                </a:pathLst>
              </a:custGeom>
              <a:solidFill>
                <a:schemeClr val="bg2">
                  <a:lumMod val="50000"/>
                </a:schemeClr>
              </a:solidFill>
              <a:ln>
                <a:noFill/>
              </a:ln>
            </p:spPr>
            <p:txBody>
              <a:bodyPr vert="horz" wrap="square" lIns="68580" tIns="34290" rIns="68580" bIns="34290" numCol="1" anchor="t" anchorCtr="0" compatLnSpc="1">
                <a:prstTxWarp prst="textNoShape">
                  <a:avLst/>
                </a:prstTxWarp>
              </a:bodyPr>
              <a:lstStyle/>
              <a:p>
                <a:endParaRPr lang="de-DE" sz="1350">
                  <a:solidFill>
                    <a:prstClr val="black"/>
                  </a:solidFill>
                </a:endParaRPr>
              </a:p>
            </p:txBody>
          </p:sp>
          <p:sp>
            <p:nvSpPr>
              <p:cNvPr id="99" name="Freeform 77"/>
              <p:cNvSpPr>
                <a:spLocks noEditPoints="1"/>
              </p:cNvSpPr>
              <p:nvPr/>
            </p:nvSpPr>
            <p:spPr bwMode="gray">
              <a:xfrm>
                <a:off x="5158953" y="2501900"/>
                <a:ext cx="347663" cy="412750"/>
              </a:xfrm>
              <a:custGeom>
                <a:avLst/>
                <a:gdLst>
                  <a:gd name="T0" fmla="*/ 78 w 1336"/>
                  <a:gd name="T1" fmla="*/ 410 h 1586"/>
                  <a:gd name="T2" fmla="*/ 78 w 1336"/>
                  <a:gd name="T3" fmla="*/ 197 h 1586"/>
                  <a:gd name="T4" fmla="*/ 196 w 1336"/>
                  <a:gd name="T5" fmla="*/ 79 h 1586"/>
                  <a:gd name="T6" fmla="*/ 705 w 1336"/>
                  <a:gd name="T7" fmla="*/ 79 h 1586"/>
                  <a:gd name="T8" fmla="*/ 705 w 1336"/>
                  <a:gd name="T9" fmla="*/ 427 h 1586"/>
                  <a:gd name="T10" fmla="*/ 902 w 1336"/>
                  <a:gd name="T11" fmla="*/ 623 h 1586"/>
                  <a:gd name="T12" fmla="*/ 1257 w 1336"/>
                  <a:gd name="T13" fmla="*/ 623 h 1586"/>
                  <a:gd name="T14" fmla="*/ 1257 w 1336"/>
                  <a:gd name="T15" fmla="*/ 1187 h 1586"/>
                  <a:gd name="T16" fmla="*/ 1257 w 1336"/>
                  <a:gd name="T17" fmla="*/ 1196 h 1586"/>
                  <a:gd name="T18" fmla="*/ 1257 w 1336"/>
                  <a:gd name="T19" fmla="*/ 1389 h 1586"/>
                  <a:gd name="T20" fmla="*/ 1139 w 1336"/>
                  <a:gd name="T21" fmla="*/ 1507 h 1586"/>
                  <a:gd name="T22" fmla="*/ 470 w 1336"/>
                  <a:gd name="T23" fmla="*/ 1507 h 1586"/>
                  <a:gd name="T24" fmla="*/ 470 w 1336"/>
                  <a:gd name="T25" fmla="*/ 1586 h 1586"/>
                  <a:gd name="T26" fmla="*/ 1139 w 1336"/>
                  <a:gd name="T27" fmla="*/ 1586 h 1586"/>
                  <a:gd name="T28" fmla="*/ 1336 w 1336"/>
                  <a:gd name="T29" fmla="*/ 1389 h 1586"/>
                  <a:gd name="T30" fmla="*/ 1336 w 1336"/>
                  <a:gd name="T31" fmla="*/ 1196 h 1586"/>
                  <a:gd name="T32" fmla="*/ 1336 w 1336"/>
                  <a:gd name="T33" fmla="*/ 1196 h 1586"/>
                  <a:gd name="T34" fmla="*/ 1336 w 1336"/>
                  <a:gd name="T35" fmla="*/ 567 h 1586"/>
                  <a:gd name="T36" fmla="*/ 761 w 1336"/>
                  <a:gd name="T37" fmla="*/ 0 h 1586"/>
                  <a:gd name="T38" fmla="*/ 196 w 1336"/>
                  <a:gd name="T39" fmla="*/ 0 h 1586"/>
                  <a:gd name="T40" fmla="*/ 0 w 1336"/>
                  <a:gd name="T41" fmla="*/ 196 h 1586"/>
                  <a:gd name="T42" fmla="*/ 0 w 1336"/>
                  <a:gd name="T43" fmla="*/ 410 h 1586"/>
                  <a:gd name="T44" fmla="*/ 78 w 1336"/>
                  <a:gd name="T45" fmla="*/ 410 h 1586"/>
                  <a:gd name="T46" fmla="*/ 802 w 1336"/>
                  <a:gd name="T47" fmla="*/ 171 h 1586"/>
                  <a:gd name="T48" fmla="*/ 1157 w 1336"/>
                  <a:gd name="T49" fmla="*/ 521 h 1586"/>
                  <a:gd name="T50" fmla="*/ 903 w 1336"/>
                  <a:gd name="T51" fmla="*/ 521 h 1586"/>
                  <a:gd name="T52" fmla="*/ 802 w 1336"/>
                  <a:gd name="T53" fmla="*/ 421 h 1586"/>
                  <a:gd name="T54" fmla="*/ 802 w 1336"/>
                  <a:gd name="T55" fmla="*/ 171 h 15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336" h="1586">
                    <a:moveTo>
                      <a:pt x="78" y="410"/>
                    </a:moveTo>
                    <a:cubicBezTo>
                      <a:pt x="78" y="381"/>
                      <a:pt x="78" y="197"/>
                      <a:pt x="78" y="197"/>
                    </a:cubicBezTo>
                    <a:cubicBezTo>
                      <a:pt x="78" y="131"/>
                      <a:pt x="131" y="79"/>
                      <a:pt x="196" y="79"/>
                    </a:cubicBezTo>
                    <a:cubicBezTo>
                      <a:pt x="705" y="79"/>
                      <a:pt x="705" y="79"/>
                      <a:pt x="705" y="79"/>
                    </a:cubicBezTo>
                    <a:cubicBezTo>
                      <a:pt x="705" y="427"/>
                      <a:pt x="705" y="427"/>
                      <a:pt x="705" y="427"/>
                    </a:cubicBezTo>
                    <a:cubicBezTo>
                      <a:pt x="705" y="535"/>
                      <a:pt x="794" y="623"/>
                      <a:pt x="902" y="623"/>
                    </a:cubicBezTo>
                    <a:cubicBezTo>
                      <a:pt x="1257" y="623"/>
                      <a:pt x="1257" y="623"/>
                      <a:pt x="1257" y="623"/>
                    </a:cubicBezTo>
                    <a:cubicBezTo>
                      <a:pt x="1257" y="1187"/>
                      <a:pt x="1257" y="1187"/>
                      <a:pt x="1257" y="1187"/>
                    </a:cubicBezTo>
                    <a:cubicBezTo>
                      <a:pt x="1257" y="1196"/>
                      <a:pt x="1257" y="1196"/>
                      <a:pt x="1257" y="1196"/>
                    </a:cubicBezTo>
                    <a:cubicBezTo>
                      <a:pt x="1257" y="1389"/>
                      <a:pt x="1257" y="1389"/>
                      <a:pt x="1257" y="1389"/>
                    </a:cubicBezTo>
                    <a:cubicBezTo>
                      <a:pt x="1257" y="1454"/>
                      <a:pt x="1204" y="1507"/>
                      <a:pt x="1139" y="1507"/>
                    </a:cubicBezTo>
                    <a:cubicBezTo>
                      <a:pt x="1139" y="1507"/>
                      <a:pt x="508" y="1507"/>
                      <a:pt x="470" y="1507"/>
                    </a:cubicBezTo>
                    <a:cubicBezTo>
                      <a:pt x="432" y="1507"/>
                      <a:pt x="433" y="1586"/>
                      <a:pt x="470" y="1586"/>
                    </a:cubicBezTo>
                    <a:cubicBezTo>
                      <a:pt x="507" y="1586"/>
                      <a:pt x="1139" y="1586"/>
                      <a:pt x="1139" y="1586"/>
                    </a:cubicBezTo>
                    <a:cubicBezTo>
                      <a:pt x="1247" y="1586"/>
                      <a:pt x="1336" y="1498"/>
                      <a:pt x="1336" y="1389"/>
                    </a:cubicBezTo>
                    <a:cubicBezTo>
                      <a:pt x="1336" y="1196"/>
                      <a:pt x="1336" y="1196"/>
                      <a:pt x="1336" y="1196"/>
                    </a:cubicBezTo>
                    <a:cubicBezTo>
                      <a:pt x="1336" y="1196"/>
                      <a:pt x="1336" y="1196"/>
                      <a:pt x="1336" y="1196"/>
                    </a:cubicBezTo>
                    <a:cubicBezTo>
                      <a:pt x="1336" y="567"/>
                      <a:pt x="1336" y="567"/>
                      <a:pt x="1336" y="567"/>
                    </a:cubicBezTo>
                    <a:cubicBezTo>
                      <a:pt x="761" y="0"/>
                      <a:pt x="761" y="0"/>
                      <a:pt x="761" y="0"/>
                    </a:cubicBezTo>
                    <a:cubicBezTo>
                      <a:pt x="196" y="0"/>
                      <a:pt x="196" y="0"/>
                      <a:pt x="196" y="0"/>
                    </a:cubicBezTo>
                    <a:cubicBezTo>
                      <a:pt x="88" y="0"/>
                      <a:pt x="0" y="88"/>
                      <a:pt x="0" y="196"/>
                    </a:cubicBezTo>
                    <a:cubicBezTo>
                      <a:pt x="0" y="196"/>
                      <a:pt x="0" y="383"/>
                      <a:pt x="0" y="410"/>
                    </a:cubicBezTo>
                    <a:cubicBezTo>
                      <a:pt x="0" y="437"/>
                      <a:pt x="78" y="439"/>
                      <a:pt x="78" y="410"/>
                    </a:cubicBezTo>
                    <a:close/>
                    <a:moveTo>
                      <a:pt x="802" y="171"/>
                    </a:moveTo>
                    <a:cubicBezTo>
                      <a:pt x="1157" y="521"/>
                      <a:pt x="1157" y="521"/>
                      <a:pt x="1157" y="521"/>
                    </a:cubicBezTo>
                    <a:cubicBezTo>
                      <a:pt x="903" y="521"/>
                      <a:pt x="903" y="521"/>
                      <a:pt x="903" y="521"/>
                    </a:cubicBezTo>
                    <a:cubicBezTo>
                      <a:pt x="847" y="521"/>
                      <a:pt x="802" y="476"/>
                      <a:pt x="802" y="421"/>
                    </a:cubicBezTo>
                    <a:lnTo>
                      <a:pt x="802" y="171"/>
                    </a:lnTo>
                    <a:close/>
                  </a:path>
                </a:pathLst>
              </a:custGeom>
              <a:solidFill>
                <a:schemeClr val="accent4"/>
              </a:solidFill>
              <a:ln>
                <a:noFill/>
              </a:ln>
            </p:spPr>
            <p:txBody>
              <a:bodyPr vert="horz" wrap="square" lIns="68580" tIns="34290" rIns="68580" bIns="34290" numCol="1" anchor="t" anchorCtr="0" compatLnSpc="1">
                <a:prstTxWarp prst="textNoShape">
                  <a:avLst/>
                </a:prstTxWarp>
              </a:bodyPr>
              <a:lstStyle/>
              <a:p>
                <a:endParaRPr lang="de-DE" sz="1350">
                  <a:solidFill>
                    <a:prstClr val="black"/>
                  </a:solidFill>
                </a:endParaRPr>
              </a:p>
            </p:txBody>
          </p:sp>
          <p:sp>
            <p:nvSpPr>
              <p:cNvPr id="100" name="Freeform 113"/>
              <p:cNvSpPr>
                <a:spLocks noEditPoints="1"/>
              </p:cNvSpPr>
              <p:nvPr/>
            </p:nvSpPr>
            <p:spPr bwMode="gray">
              <a:xfrm>
                <a:off x="5114503" y="2825750"/>
                <a:ext cx="147638" cy="147638"/>
              </a:xfrm>
              <a:custGeom>
                <a:avLst/>
                <a:gdLst>
                  <a:gd name="T0" fmla="*/ 101 w 569"/>
                  <a:gd name="T1" fmla="*/ 101 h 569"/>
                  <a:gd name="T2" fmla="*/ 101 w 569"/>
                  <a:gd name="T3" fmla="*/ 468 h 569"/>
                  <a:gd name="T4" fmla="*/ 468 w 569"/>
                  <a:gd name="T5" fmla="*/ 468 h 569"/>
                  <a:gd name="T6" fmla="*/ 468 w 569"/>
                  <a:gd name="T7" fmla="*/ 101 h 569"/>
                  <a:gd name="T8" fmla="*/ 101 w 569"/>
                  <a:gd name="T9" fmla="*/ 101 h 569"/>
                  <a:gd name="T10" fmla="*/ 408 w 569"/>
                  <a:gd name="T11" fmla="*/ 348 h 569"/>
                  <a:gd name="T12" fmla="*/ 408 w 569"/>
                  <a:gd name="T13" fmla="*/ 407 h 569"/>
                  <a:gd name="T14" fmla="*/ 349 w 569"/>
                  <a:gd name="T15" fmla="*/ 407 h 569"/>
                  <a:gd name="T16" fmla="*/ 285 w 569"/>
                  <a:gd name="T17" fmla="*/ 343 h 569"/>
                  <a:gd name="T18" fmla="*/ 220 w 569"/>
                  <a:gd name="T19" fmla="*/ 408 h 569"/>
                  <a:gd name="T20" fmla="*/ 163 w 569"/>
                  <a:gd name="T21" fmla="*/ 409 h 569"/>
                  <a:gd name="T22" fmla="*/ 161 w 569"/>
                  <a:gd name="T23" fmla="*/ 407 h 569"/>
                  <a:gd name="T24" fmla="*/ 161 w 569"/>
                  <a:gd name="T25" fmla="*/ 349 h 569"/>
                  <a:gd name="T26" fmla="*/ 226 w 569"/>
                  <a:gd name="T27" fmla="*/ 284 h 569"/>
                  <a:gd name="T28" fmla="*/ 161 w 569"/>
                  <a:gd name="T29" fmla="*/ 220 h 569"/>
                  <a:gd name="T30" fmla="*/ 160 w 569"/>
                  <a:gd name="T31" fmla="*/ 163 h 569"/>
                  <a:gd name="T32" fmla="*/ 161 w 569"/>
                  <a:gd name="T33" fmla="*/ 161 h 569"/>
                  <a:gd name="T34" fmla="*/ 220 w 569"/>
                  <a:gd name="T35" fmla="*/ 161 h 569"/>
                  <a:gd name="T36" fmla="*/ 285 w 569"/>
                  <a:gd name="T37" fmla="*/ 225 h 569"/>
                  <a:gd name="T38" fmla="*/ 349 w 569"/>
                  <a:gd name="T39" fmla="*/ 161 h 569"/>
                  <a:gd name="T40" fmla="*/ 408 w 569"/>
                  <a:gd name="T41" fmla="*/ 161 h 569"/>
                  <a:gd name="T42" fmla="*/ 408 w 569"/>
                  <a:gd name="T43" fmla="*/ 220 h 569"/>
                  <a:gd name="T44" fmla="*/ 344 w 569"/>
                  <a:gd name="T45" fmla="*/ 284 h 569"/>
                  <a:gd name="T46" fmla="*/ 408 w 569"/>
                  <a:gd name="T47" fmla="*/ 348 h 5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69" h="569">
                    <a:moveTo>
                      <a:pt x="101" y="101"/>
                    </a:moveTo>
                    <a:cubicBezTo>
                      <a:pt x="0" y="202"/>
                      <a:pt x="0" y="366"/>
                      <a:pt x="101" y="468"/>
                    </a:cubicBezTo>
                    <a:cubicBezTo>
                      <a:pt x="202" y="569"/>
                      <a:pt x="367" y="569"/>
                      <a:pt x="468" y="468"/>
                    </a:cubicBezTo>
                    <a:cubicBezTo>
                      <a:pt x="569" y="366"/>
                      <a:pt x="569" y="202"/>
                      <a:pt x="468" y="101"/>
                    </a:cubicBezTo>
                    <a:cubicBezTo>
                      <a:pt x="367" y="0"/>
                      <a:pt x="202" y="0"/>
                      <a:pt x="101" y="101"/>
                    </a:cubicBezTo>
                    <a:close/>
                    <a:moveTo>
                      <a:pt x="408" y="348"/>
                    </a:moveTo>
                    <a:cubicBezTo>
                      <a:pt x="424" y="365"/>
                      <a:pt x="424" y="391"/>
                      <a:pt x="408" y="407"/>
                    </a:cubicBezTo>
                    <a:cubicBezTo>
                      <a:pt x="391" y="424"/>
                      <a:pt x="365" y="424"/>
                      <a:pt x="349" y="407"/>
                    </a:cubicBezTo>
                    <a:cubicBezTo>
                      <a:pt x="285" y="343"/>
                      <a:pt x="285" y="343"/>
                      <a:pt x="285" y="343"/>
                    </a:cubicBezTo>
                    <a:cubicBezTo>
                      <a:pt x="220" y="408"/>
                      <a:pt x="220" y="408"/>
                      <a:pt x="220" y="408"/>
                    </a:cubicBezTo>
                    <a:cubicBezTo>
                      <a:pt x="205" y="423"/>
                      <a:pt x="180" y="424"/>
                      <a:pt x="163" y="409"/>
                    </a:cubicBezTo>
                    <a:cubicBezTo>
                      <a:pt x="163" y="409"/>
                      <a:pt x="162" y="408"/>
                      <a:pt x="161" y="407"/>
                    </a:cubicBezTo>
                    <a:cubicBezTo>
                      <a:pt x="145" y="391"/>
                      <a:pt x="145" y="365"/>
                      <a:pt x="161" y="349"/>
                    </a:cubicBezTo>
                    <a:cubicBezTo>
                      <a:pt x="226" y="284"/>
                      <a:pt x="226" y="284"/>
                      <a:pt x="226" y="284"/>
                    </a:cubicBezTo>
                    <a:cubicBezTo>
                      <a:pt x="161" y="220"/>
                      <a:pt x="161" y="220"/>
                      <a:pt x="161" y="220"/>
                    </a:cubicBezTo>
                    <a:cubicBezTo>
                      <a:pt x="146" y="204"/>
                      <a:pt x="145" y="180"/>
                      <a:pt x="160" y="163"/>
                    </a:cubicBezTo>
                    <a:cubicBezTo>
                      <a:pt x="160" y="162"/>
                      <a:pt x="161" y="162"/>
                      <a:pt x="161" y="161"/>
                    </a:cubicBezTo>
                    <a:cubicBezTo>
                      <a:pt x="178" y="145"/>
                      <a:pt x="204" y="145"/>
                      <a:pt x="220" y="161"/>
                    </a:cubicBezTo>
                    <a:cubicBezTo>
                      <a:pt x="285" y="225"/>
                      <a:pt x="285" y="225"/>
                      <a:pt x="285" y="225"/>
                    </a:cubicBezTo>
                    <a:cubicBezTo>
                      <a:pt x="349" y="161"/>
                      <a:pt x="349" y="161"/>
                      <a:pt x="349" y="161"/>
                    </a:cubicBezTo>
                    <a:cubicBezTo>
                      <a:pt x="365" y="145"/>
                      <a:pt x="391" y="145"/>
                      <a:pt x="408" y="161"/>
                    </a:cubicBezTo>
                    <a:cubicBezTo>
                      <a:pt x="424" y="177"/>
                      <a:pt x="424" y="204"/>
                      <a:pt x="408" y="220"/>
                    </a:cubicBezTo>
                    <a:cubicBezTo>
                      <a:pt x="344" y="284"/>
                      <a:pt x="344" y="284"/>
                      <a:pt x="344" y="284"/>
                    </a:cubicBezTo>
                    <a:lnTo>
                      <a:pt x="408" y="348"/>
                    </a:lnTo>
                    <a:close/>
                  </a:path>
                </a:pathLst>
              </a:custGeom>
              <a:solidFill>
                <a:schemeClr val="bg2">
                  <a:lumMod val="50000"/>
                </a:schemeClr>
              </a:solidFill>
              <a:ln>
                <a:noFill/>
              </a:ln>
            </p:spPr>
            <p:txBody>
              <a:bodyPr vert="horz" wrap="square" lIns="68580" tIns="34290" rIns="68580" bIns="34290" numCol="1" anchor="t" anchorCtr="0" compatLnSpc="1">
                <a:prstTxWarp prst="textNoShape">
                  <a:avLst/>
                </a:prstTxWarp>
              </a:bodyPr>
              <a:lstStyle/>
              <a:p>
                <a:endParaRPr lang="de-DE" sz="1350">
                  <a:solidFill>
                    <a:prstClr val="black"/>
                  </a:solidFill>
                </a:endParaRPr>
              </a:p>
            </p:txBody>
          </p:sp>
        </p:grpSp>
        <p:sp>
          <p:nvSpPr>
            <p:cNvPr id="123" name="Freeform 113"/>
            <p:cNvSpPr>
              <a:spLocks noEditPoints="1"/>
            </p:cNvSpPr>
            <p:nvPr/>
          </p:nvSpPr>
          <p:spPr bwMode="gray">
            <a:xfrm>
              <a:off x="4448781" y="2706061"/>
              <a:ext cx="121654" cy="124000"/>
            </a:xfrm>
            <a:custGeom>
              <a:avLst/>
              <a:gdLst>
                <a:gd name="T0" fmla="*/ 101 w 569"/>
                <a:gd name="T1" fmla="*/ 101 h 569"/>
                <a:gd name="T2" fmla="*/ 101 w 569"/>
                <a:gd name="T3" fmla="*/ 468 h 569"/>
                <a:gd name="T4" fmla="*/ 468 w 569"/>
                <a:gd name="T5" fmla="*/ 468 h 569"/>
                <a:gd name="T6" fmla="*/ 468 w 569"/>
                <a:gd name="T7" fmla="*/ 101 h 569"/>
                <a:gd name="T8" fmla="*/ 101 w 569"/>
                <a:gd name="T9" fmla="*/ 101 h 569"/>
                <a:gd name="T10" fmla="*/ 408 w 569"/>
                <a:gd name="T11" fmla="*/ 348 h 569"/>
                <a:gd name="T12" fmla="*/ 408 w 569"/>
                <a:gd name="T13" fmla="*/ 407 h 569"/>
                <a:gd name="T14" fmla="*/ 349 w 569"/>
                <a:gd name="T15" fmla="*/ 407 h 569"/>
                <a:gd name="T16" fmla="*/ 285 w 569"/>
                <a:gd name="T17" fmla="*/ 343 h 569"/>
                <a:gd name="T18" fmla="*/ 220 w 569"/>
                <a:gd name="T19" fmla="*/ 408 h 569"/>
                <a:gd name="T20" fmla="*/ 163 w 569"/>
                <a:gd name="T21" fmla="*/ 409 h 569"/>
                <a:gd name="T22" fmla="*/ 161 w 569"/>
                <a:gd name="T23" fmla="*/ 407 h 569"/>
                <a:gd name="T24" fmla="*/ 161 w 569"/>
                <a:gd name="T25" fmla="*/ 349 h 569"/>
                <a:gd name="T26" fmla="*/ 226 w 569"/>
                <a:gd name="T27" fmla="*/ 284 h 569"/>
                <a:gd name="T28" fmla="*/ 161 w 569"/>
                <a:gd name="T29" fmla="*/ 220 h 569"/>
                <a:gd name="T30" fmla="*/ 160 w 569"/>
                <a:gd name="T31" fmla="*/ 163 h 569"/>
                <a:gd name="T32" fmla="*/ 161 w 569"/>
                <a:gd name="T33" fmla="*/ 161 h 569"/>
                <a:gd name="T34" fmla="*/ 220 w 569"/>
                <a:gd name="T35" fmla="*/ 161 h 569"/>
                <a:gd name="T36" fmla="*/ 285 w 569"/>
                <a:gd name="T37" fmla="*/ 225 h 569"/>
                <a:gd name="T38" fmla="*/ 349 w 569"/>
                <a:gd name="T39" fmla="*/ 161 h 569"/>
                <a:gd name="T40" fmla="*/ 408 w 569"/>
                <a:gd name="T41" fmla="*/ 161 h 569"/>
                <a:gd name="T42" fmla="*/ 408 w 569"/>
                <a:gd name="T43" fmla="*/ 220 h 569"/>
                <a:gd name="T44" fmla="*/ 344 w 569"/>
                <a:gd name="T45" fmla="*/ 284 h 569"/>
                <a:gd name="T46" fmla="*/ 408 w 569"/>
                <a:gd name="T47" fmla="*/ 348 h 5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69" h="569">
                  <a:moveTo>
                    <a:pt x="101" y="101"/>
                  </a:moveTo>
                  <a:cubicBezTo>
                    <a:pt x="0" y="202"/>
                    <a:pt x="0" y="366"/>
                    <a:pt x="101" y="468"/>
                  </a:cubicBezTo>
                  <a:cubicBezTo>
                    <a:pt x="202" y="569"/>
                    <a:pt x="367" y="569"/>
                    <a:pt x="468" y="468"/>
                  </a:cubicBezTo>
                  <a:cubicBezTo>
                    <a:pt x="569" y="366"/>
                    <a:pt x="569" y="202"/>
                    <a:pt x="468" y="101"/>
                  </a:cubicBezTo>
                  <a:cubicBezTo>
                    <a:pt x="367" y="0"/>
                    <a:pt x="202" y="0"/>
                    <a:pt x="101" y="101"/>
                  </a:cubicBezTo>
                  <a:close/>
                  <a:moveTo>
                    <a:pt x="408" y="348"/>
                  </a:moveTo>
                  <a:cubicBezTo>
                    <a:pt x="424" y="365"/>
                    <a:pt x="424" y="391"/>
                    <a:pt x="408" y="407"/>
                  </a:cubicBezTo>
                  <a:cubicBezTo>
                    <a:pt x="391" y="424"/>
                    <a:pt x="365" y="424"/>
                    <a:pt x="349" y="407"/>
                  </a:cubicBezTo>
                  <a:cubicBezTo>
                    <a:pt x="285" y="343"/>
                    <a:pt x="285" y="343"/>
                    <a:pt x="285" y="343"/>
                  </a:cubicBezTo>
                  <a:cubicBezTo>
                    <a:pt x="220" y="408"/>
                    <a:pt x="220" y="408"/>
                    <a:pt x="220" y="408"/>
                  </a:cubicBezTo>
                  <a:cubicBezTo>
                    <a:pt x="205" y="423"/>
                    <a:pt x="180" y="424"/>
                    <a:pt x="163" y="409"/>
                  </a:cubicBezTo>
                  <a:cubicBezTo>
                    <a:pt x="163" y="409"/>
                    <a:pt x="162" y="408"/>
                    <a:pt x="161" y="407"/>
                  </a:cubicBezTo>
                  <a:cubicBezTo>
                    <a:pt x="145" y="391"/>
                    <a:pt x="145" y="365"/>
                    <a:pt x="161" y="349"/>
                  </a:cubicBezTo>
                  <a:cubicBezTo>
                    <a:pt x="226" y="284"/>
                    <a:pt x="226" y="284"/>
                    <a:pt x="226" y="284"/>
                  </a:cubicBezTo>
                  <a:cubicBezTo>
                    <a:pt x="161" y="220"/>
                    <a:pt x="161" y="220"/>
                    <a:pt x="161" y="220"/>
                  </a:cubicBezTo>
                  <a:cubicBezTo>
                    <a:pt x="146" y="204"/>
                    <a:pt x="145" y="180"/>
                    <a:pt x="160" y="163"/>
                  </a:cubicBezTo>
                  <a:cubicBezTo>
                    <a:pt x="160" y="162"/>
                    <a:pt x="161" y="162"/>
                    <a:pt x="161" y="161"/>
                  </a:cubicBezTo>
                  <a:cubicBezTo>
                    <a:pt x="178" y="145"/>
                    <a:pt x="204" y="145"/>
                    <a:pt x="220" y="161"/>
                  </a:cubicBezTo>
                  <a:cubicBezTo>
                    <a:pt x="285" y="225"/>
                    <a:pt x="285" y="225"/>
                    <a:pt x="285" y="225"/>
                  </a:cubicBezTo>
                  <a:cubicBezTo>
                    <a:pt x="349" y="161"/>
                    <a:pt x="349" y="161"/>
                    <a:pt x="349" y="161"/>
                  </a:cubicBezTo>
                  <a:cubicBezTo>
                    <a:pt x="365" y="145"/>
                    <a:pt x="391" y="145"/>
                    <a:pt x="408" y="161"/>
                  </a:cubicBezTo>
                  <a:cubicBezTo>
                    <a:pt x="424" y="177"/>
                    <a:pt x="424" y="204"/>
                    <a:pt x="408" y="220"/>
                  </a:cubicBezTo>
                  <a:cubicBezTo>
                    <a:pt x="344" y="284"/>
                    <a:pt x="344" y="284"/>
                    <a:pt x="344" y="284"/>
                  </a:cubicBezTo>
                  <a:lnTo>
                    <a:pt x="408" y="348"/>
                  </a:lnTo>
                  <a:close/>
                </a:path>
              </a:pathLst>
            </a:custGeom>
            <a:solidFill>
              <a:schemeClr val="bg2">
                <a:lumMod val="50000"/>
              </a:schemeClr>
            </a:solidFill>
            <a:ln>
              <a:noFill/>
            </a:ln>
          </p:spPr>
          <p:txBody>
            <a:bodyPr vert="horz" wrap="square" lIns="68580" tIns="34290" rIns="68580" bIns="34290" numCol="1" anchor="t" anchorCtr="0" compatLnSpc="1">
              <a:prstTxWarp prst="textNoShape">
                <a:avLst/>
              </a:prstTxWarp>
            </a:bodyPr>
            <a:lstStyle/>
            <a:p>
              <a:endParaRPr lang="de-DE" sz="1350">
                <a:solidFill>
                  <a:prstClr val="black"/>
                </a:solidFill>
              </a:endParaRPr>
            </a:p>
          </p:txBody>
        </p:sp>
      </p:grpSp>
      <p:grpSp>
        <p:nvGrpSpPr>
          <p:cNvPr id="241" name="Gruppieren 240"/>
          <p:cNvGrpSpPr/>
          <p:nvPr/>
        </p:nvGrpSpPr>
        <p:grpSpPr>
          <a:xfrm>
            <a:off x="3502908" y="1762143"/>
            <a:ext cx="216000" cy="274685"/>
            <a:chOff x="4448781" y="2565762"/>
            <a:chExt cx="323101" cy="396000"/>
          </a:xfrm>
        </p:grpSpPr>
        <p:grpSp>
          <p:nvGrpSpPr>
            <p:cNvPr id="242" name="Gruppieren 241"/>
            <p:cNvGrpSpPr/>
            <p:nvPr/>
          </p:nvGrpSpPr>
          <p:grpSpPr bwMode="gray">
            <a:xfrm>
              <a:off x="4448781" y="2565762"/>
              <a:ext cx="323101" cy="396000"/>
              <a:chOff x="5114503" y="2501900"/>
              <a:chExt cx="392113" cy="471488"/>
            </a:xfrm>
          </p:grpSpPr>
          <p:sp>
            <p:nvSpPr>
              <p:cNvPr id="245" name="Freeform 38"/>
              <p:cNvSpPr>
                <a:spLocks/>
              </p:cNvSpPr>
              <p:nvPr/>
            </p:nvSpPr>
            <p:spPr bwMode="gray">
              <a:xfrm>
                <a:off x="5273253" y="2790825"/>
                <a:ext cx="163513" cy="20638"/>
              </a:xfrm>
              <a:custGeom>
                <a:avLst/>
                <a:gdLst>
                  <a:gd name="T0" fmla="*/ 41 w 629"/>
                  <a:gd name="T1" fmla="*/ 81 h 81"/>
                  <a:gd name="T2" fmla="*/ 588 w 629"/>
                  <a:gd name="T3" fmla="*/ 81 h 81"/>
                  <a:gd name="T4" fmla="*/ 629 w 629"/>
                  <a:gd name="T5" fmla="*/ 40 h 81"/>
                  <a:gd name="T6" fmla="*/ 588 w 629"/>
                  <a:gd name="T7" fmla="*/ 0 h 81"/>
                  <a:gd name="T8" fmla="*/ 41 w 629"/>
                  <a:gd name="T9" fmla="*/ 0 h 81"/>
                  <a:gd name="T10" fmla="*/ 0 w 629"/>
                  <a:gd name="T11" fmla="*/ 40 h 81"/>
                  <a:gd name="T12" fmla="*/ 41 w 629"/>
                  <a:gd name="T13" fmla="*/ 81 h 81"/>
                </a:gdLst>
                <a:ahLst/>
                <a:cxnLst>
                  <a:cxn ang="0">
                    <a:pos x="T0" y="T1"/>
                  </a:cxn>
                  <a:cxn ang="0">
                    <a:pos x="T2" y="T3"/>
                  </a:cxn>
                  <a:cxn ang="0">
                    <a:pos x="T4" y="T5"/>
                  </a:cxn>
                  <a:cxn ang="0">
                    <a:pos x="T6" y="T7"/>
                  </a:cxn>
                  <a:cxn ang="0">
                    <a:pos x="T8" y="T9"/>
                  </a:cxn>
                  <a:cxn ang="0">
                    <a:pos x="T10" y="T11"/>
                  </a:cxn>
                  <a:cxn ang="0">
                    <a:pos x="T12" y="T13"/>
                  </a:cxn>
                </a:cxnLst>
                <a:rect l="0" t="0" r="r" b="b"/>
                <a:pathLst>
                  <a:path w="629" h="81">
                    <a:moveTo>
                      <a:pt x="41" y="81"/>
                    </a:moveTo>
                    <a:cubicBezTo>
                      <a:pt x="588" y="81"/>
                      <a:pt x="588" y="81"/>
                      <a:pt x="588" y="81"/>
                    </a:cubicBezTo>
                    <a:cubicBezTo>
                      <a:pt x="611" y="81"/>
                      <a:pt x="629" y="63"/>
                      <a:pt x="629" y="40"/>
                    </a:cubicBezTo>
                    <a:cubicBezTo>
                      <a:pt x="629" y="18"/>
                      <a:pt x="611" y="0"/>
                      <a:pt x="588" y="0"/>
                    </a:cubicBezTo>
                    <a:cubicBezTo>
                      <a:pt x="41" y="0"/>
                      <a:pt x="41" y="0"/>
                      <a:pt x="41" y="0"/>
                    </a:cubicBezTo>
                    <a:cubicBezTo>
                      <a:pt x="18" y="0"/>
                      <a:pt x="0" y="18"/>
                      <a:pt x="0" y="40"/>
                    </a:cubicBezTo>
                    <a:cubicBezTo>
                      <a:pt x="0" y="63"/>
                      <a:pt x="18" y="81"/>
                      <a:pt x="41" y="81"/>
                    </a:cubicBezTo>
                    <a:close/>
                  </a:path>
                </a:pathLst>
              </a:custGeom>
              <a:solidFill>
                <a:schemeClr val="bg2">
                  <a:lumMod val="50000"/>
                </a:schemeClr>
              </a:solidFill>
              <a:ln>
                <a:noFill/>
              </a:ln>
            </p:spPr>
            <p:txBody>
              <a:bodyPr vert="horz" wrap="square" lIns="68580" tIns="34290" rIns="68580" bIns="34290" numCol="1" anchor="t" anchorCtr="0" compatLnSpc="1">
                <a:prstTxWarp prst="textNoShape">
                  <a:avLst/>
                </a:prstTxWarp>
              </a:bodyPr>
              <a:lstStyle/>
              <a:p>
                <a:endParaRPr lang="de-DE" sz="1350">
                  <a:solidFill>
                    <a:prstClr val="black"/>
                  </a:solidFill>
                </a:endParaRPr>
              </a:p>
            </p:txBody>
          </p:sp>
          <p:sp>
            <p:nvSpPr>
              <p:cNvPr id="247" name="Freeform 39"/>
              <p:cNvSpPr>
                <a:spLocks/>
              </p:cNvSpPr>
              <p:nvPr/>
            </p:nvSpPr>
            <p:spPr bwMode="gray">
              <a:xfrm>
                <a:off x="5273253" y="2714625"/>
                <a:ext cx="163513" cy="20638"/>
              </a:xfrm>
              <a:custGeom>
                <a:avLst/>
                <a:gdLst>
                  <a:gd name="T0" fmla="*/ 41 w 629"/>
                  <a:gd name="T1" fmla="*/ 81 h 81"/>
                  <a:gd name="T2" fmla="*/ 588 w 629"/>
                  <a:gd name="T3" fmla="*/ 81 h 81"/>
                  <a:gd name="T4" fmla="*/ 629 w 629"/>
                  <a:gd name="T5" fmla="*/ 41 h 81"/>
                  <a:gd name="T6" fmla="*/ 588 w 629"/>
                  <a:gd name="T7" fmla="*/ 0 h 81"/>
                  <a:gd name="T8" fmla="*/ 41 w 629"/>
                  <a:gd name="T9" fmla="*/ 0 h 81"/>
                  <a:gd name="T10" fmla="*/ 0 w 629"/>
                  <a:gd name="T11" fmla="*/ 41 h 81"/>
                  <a:gd name="T12" fmla="*/ 41 w 629"/>
                  <a:gd name="T13" fmla="*/ 81 h 81"/>
                </a:gdLst>
                <a:ahLst/>
                <a:cxnLst>
                  <a:cxn ang="0">
                    <a:pos x="T0" y="T1"/>
                  </a:cxn>
                  <a:cxn ang="0">
                    <a:pos x="T2" y="T3"/>
                  </a:cxn>
                  <a:cxn ang="0">
                    <a:pos x="T4" y="T5"/>
                  </a:cxn>
                  <a:cxn ang="0">
                    <a:pos x="T6" y="T7"/>
                  </a:cxn>
                  <a:cxn ang="0">
                    <a:pos x="T8" y="T9"/>
                  </a:cxn>
                  <a:cxn ang="0">
                    <a:pos x="T10" y="T11"/>
                  </a:cxn>
                  <a:cxn ang="0">
                    <a:pos x="T12" y="T13"/>
                  </a:cxn>
                </a:cxnLst>
                <a:rect l="0" t="0" r="r" b="b"/>
                <a:pathLst>
                  <a:path w="629" h="81">
                    <a:moveTo>
                      <a:pt x="41" y="81"/>
                    </a:moveTo>
                    <a:cubicBezTo>
                      <a:pt x="588" y="81"/>
                      <a:pt x="588" y="81"/>
                      <a:pt x="588" y="81"/>
                    </a:cubicBezTo>
                    <a:cubicBezTo>
                      <a:pt x="611" y="81"/>
                      <a:pt x="629" y="63"/>
                      <a:pt x="629" y="41"/>
                    </a:cubicBezTo>
                    <a:cubicBezTo>
                      <a:pt x="629" y="18"/>
                      <a:pt x="611" y="0"/>
                      <a:pt x="588" y="0"/>
                    </a:cubicBezTo>
                    <a:cubicBezTo>
                      <a:pt x="41" y="0"/>
                      <a:pt x="41" y="0"/>
                      <a:pt x="41" y="0"/>
                    </a:cubicBezTo>
                    <a:cubicBezTo>
                      <a:pt x="18" y="0"/>
                      <a:pt x="0" y="18"/>
                      <a:pt x="0" y="41"/>
                    </a:cubicBezTo>
                    <a:cubicBezTo>
                      <a:pt x="0" y="63"/>
                      <a:pt x="18" y="81"/>
                      <a:pt x="41" y="81"/>
                    </a:cubicBezTo>
                    <a:close/>
                  </a:path>
                </a:pathLst>
              </a:custGeom>
              <a:solidFill>
                <a:schemeClr val="bg2">
                  <a:lumMod val="50000"/>
                </a:schemeClr>
              </a:solidFill>
              <a:ln>
                <a:noFill/>
              </a:ln>
            </p:spPr>
            <p:txBody>
              <a:bodyPr vert="horz" wrap="square" lIns="68580" tIns="34290" rIns="68580" bIns="34290" numCol="1" anchor="t" anchorCtr="0" compatLnSpc="1">
                <a:prstTxWarp prst="textNoShape">
                  <a:avLst/>
                </a:prstTxWarp>
              </a:bodyPr>
              <a:lstStyle/>
              <a:p>
                <a:endParaRPr lang="de-DE" sz="1350">
                  <a:solidFill>
                    <a:prstClr val="black"/>
                  </a:solidFill>
                </a:endParaRPr>
              </a:p>
            </p:txBody>
          </p:sp>
          <p:sp>
            <p:nvSpPr>
              <p:cNvPr id="248" name="Freeform 77"/>
              <p:cNvSpPr>
                <a:spLocks noEditPoints="1"/>
              </p:cNvSpPr>
              <p:nvPr/>
            </p:nvSpPr>
            <p:spPr bwMode="gray">
              <a:xfrm>
                <a:off x="5158953" y="2501900"/>
                <a:ext cx="347663" cy="412750"/>
              </a:xfrm>
              <a:custGeom>
                <a:avLst/>
                <a:gdLst>
                  <a:gd name="T0" fmla="*/ 78 w 1336"/>
                  <a:gd name="T1" fmla="*/ 410 h 1586"/>
                  <a:gd name="T2" fmla="*/ 78 w 1336"/>
                  <a:gd name="T3" fmla="*/ 197 h 1586"/>
                  <a:gd name="T4" fmla="*/ 196 w 1336"/>
                  <a:gd name="T5" fmla="*/ 79 h 1586"/>
                  <a:gd name="T6" fmla="*/ 705 w 1336"/>
                  <a:gd name="T7" fmla="*/ 79 h 1586"/>
                  <a:gd name="T8" fmla="*/ 705 w 1336"/>
                  <a:gd name="T9" fmla="*/ 427 h 1586"/>
                  <a:gd name="T10" fmla="*/ 902 w 1336"/>
                  <a:gd name="T11" fmla="*/ 623 h 1586"/>
                  <a:gd name="T12" fmla="*/ 1257 w 1336"/>
                  <a:gd name="T13" fmla="*/ 623 h 1586"/>
                  <a:gd name="T14" fmla="*/ 1257 w 1336"/>
                  <a:gd name="T15" fmla="*/ 1187 h 1586"/>
                  <a:gd name="T16" fmla="*/ 1257 w 1336"/>
                  <a:gd name="T17" fmla="*/ 1196 h 1586"/>
                  <a:gd name="T18" fmla="*/ 1257 w 1336"/>
                  <a:gd name="T19" fmla="*/ 1389 h 1586"/>
                  <a:gd name="T20" fmla="*/ 1139 w 1336"/>
                  <a:gd name="T21" fmla="*/ 1507 h 1586"/>
                  <a:gd name="T22" fmla="*/ 470 w 1336"/>
                  <a:gd name="T23" fmla="*/ 1507 h 1586"/>
                  <a:gd name="T24" fmla="*/ 470 w 1336"/>
                  <a:gd name="T25" fmla="*/ 1586 h 1586"/>
                  <a:gd name="T26" fmla="*/ 1139 w 1336"/>
                  <a:gd name="T27" fmla="*/ 1586 h 1586"/>
                  <a:gd name="T28" fmla="*/ 1336 w 1336"/>
                  <a:gd name="T29" fmla="*/ 1389 h 1586"/>
                  <a:gd name="T30" fmla="*/ 1336 w 1336"/>
                  <a:gd name="T31" fmla="*/ 1196 h 1586"/>
                  <a:gd name="T32" fmla="*/ 1336 w 1336"/>
                  <a:gd name="T33" fmla="*/ 1196 h 1586"/>
                  <a:gd name="T34" fmla="*/ 1336 w 1336"/>
                  <a:gd name="T35" fmla="*/ 567 h 1586"/>
                  <a:gd name="T36" fmla="*/ 761 w 1336"/>
                  <a:gd name="T37" fmla="*/ 0 h 1586"/>
                  <a:gd name="T38" fmla="*/ 196 w 1336"/>
                  <a:gd name="T39" fmla="*/ 0 h 1586"/>
                  <a:gd name="T40" fmla="*/ 0 w 1336"/>
                  <a:gd name="T41" fmla="*/ 196 h 1586"/>
                  <a:gd name="T42" fmla="*/ 0 w 1336"/>
                  <a:gd name="T43" fmla="*/ 410 h 1586"/>
                  <a:gd name="T44" fmla="*/ 78 w 1336"/>
                  <a:gd name="T45" fmla="*/ 410 h 1586"/>
                  <a:gd name="T46" fmla="*/ 802 w 1336"/>
                  <a:gd name="T47" fmla="*/ 171 h 1586"/>
                  <a:gd name="T48" fmla="*/ 1157 w 1336"/>
                  <a:gd name="T49" fmla="*/ 521 h 1586"/>
                  <a:gd name="T50" fmla="*/ 903 w 1336"/>
                  <a:gd name="T51" fmla="*/ 521 h 1586"/>
                  <a:gd name="T52" fmla="*/ 802 w 1336"/>
                  <a:gd name="T53" fmla="*/ 421 h 1586"/>
                  <a:gd name="T54" fmla="*/ 802 w 1336"/>
                  <a:gd name="T55" fmla="*/ 171 h 15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336" h="1586">
                    <a:moveTo>
                      <a:pt x="78" y="410"/>
                    </a:moveTo>
                    <a:cubicBezTo>
                      <a:pt x="78" y="381"/>
                      <a:pt x="78" y="197"/>
                      <a:pt x="78" y="197"/>
                    </a:cubicBezTo>
                    <a:cubicBezTo>
                      <a:pt x="78" y="131"/>
                      <a:pt x="131" y="79"/>
                      <a:pt x="196" y="79"/>
                    </a:cubicBezTo>
                    <a:cubicBezTo>
                      <a:pt x="705" y="79"/>
                      <a:pt x="705" y="79"/>
                      <a:pt x="705" y="79"/>
                    </a:cubicBezTo>
                    <a:cubicBezTo>
                      <a:pt x="705" y="427"/>
                      <a:pt x="705" y="427"/>
                      <a:pt x="705" y="427"/>
                    </a:cubicBezTo>
                    <a:cubicBezTo>
                      <a:pt x="705" y="535"/>
                      <a:pt x="794" y="623"/>
                      <a:pt x="902" y="623"/>
                    </a:cubicBezTo>
                    <a:cubicBezTo>
                      <a:pt x="1257" y="623"/>
                      <a:pt x="1257" y="623"/>
                      <a:pt x="1257" y="623"/>
                    </a:cubicBezTo>
                    <a:cubicBezTo>
                      <a:pt x="1257" y="1187"/>
                      <a:pt x="1257" y="1187"/>
                      <a:pt x="1257" y="1187"/>
                    </a:cubicBezTo>
                    <a:cubicBezTo>
                      <a:pt x="1257" y="1196"/>
                      <a:pt x="1257" y="1196"/>
                      <a:pt x="1257" y="1196"/>
                    </a:cubicBezTo>
                    <a:cubicBezTo>
                      <a:pt x="1257" y="1389"/>
                      <a:pt x="1257" y="1389"/>
                      <a:pt x="1257" y="1389"/>
                    </a:cubicBezTo>
                    <a:cubicBezTo>
                      <a:pt x="1257" y="1454"/>
                      <a:pt x="1204" y="1507"/>
                      <a:pt x="1139" y="1507"/>
                    </a:cubicBezTo>
                    <a:cubicBezTo>
                      <a:pt x="1139" y="1507"/>
                      <a:pt x="508" y="1507"/>
                      <a:pt x="470" y="1507"/>
                    </a:cubicBezTo>
                    <a:cubicBezTo>
                      <a:pt x="432" y="1507"/>
                      <a:pt x="433" y="1586"/>
                      <a:pt x="470" y="1586"/>
                    </a:cubicBezTo>
                    <a:cubicBezTo>
                      <a:pt x="507" y="1586"/>
                      <a:pt x="1139" y="1586"/>
                      <a:pt x="1139" y="1586"/>
                    </a:cubicBezTo>
                    <a:cubicBezTo>
                      <a:pt x="1247" y="1586"/>
                      <a:pt x="1336" y="1498"/>
                      <a:pt x="1336" y="1389"/>
                    </a:cubicBezTo>
                    <a:cubicBezTo>
                      <a:pt x="1336" y="1196"/>
                      <a:pt x="1336" y="1196"/>
                      <a:pt x="1336" y="1196"/>
                    </a:cubicBezTo>
                    <a:cubicBezTo>
                      <a:pt x="1336" y="1196"/>
                      <a:pt x="1336" y="1196"/>
                      <a:pt x="1336" y="1196"/>
                    </a:cubicBezTo>
                    <a:cubicBezTo>
                      <a:pt x="1336" y="567"/>
                      <a:pt x="1336" y="567"/>
                      <a:pt x="1336" y="567"/>
                    </a:cubicBezTo>
                    <a:cubicBezTo>
                      <a:pt x="761" y="0"/>
                      <a:pt x="761" y="0"/>
                      <a:pt x="761" y="0"/>
                    </a:cubicBezTo>
                    <a:cubicBezTo>
                      <a:pt x="196" y="0"/>
                      <a:pt x="196" y="0"/>
                      <a:pt x="196" y="0"/>
                    </a:cubicBezTo>
                    <a:cubicBezTo>
                      <a:pt x="88" y="0"/>
                      <a:pt x="0" y="88"/>
                      <a:pt x="0" y="196"/>
                    </a:cubicBezTo>
                    <a:cubicBezTo>
                      <a:pt x="0" y="196"/>
                      <a:pt x="0" y="383"/>
                      <a:pt x="0" y="410"/>
                    </a:cubicBezTo>
                    <a:cubicBezTo>
                      <a:pt x="0" y="437"/>
                      <a:pt x="78" y="439"/>
                      <a:pt x="78" y="410"/>
                    </a:cubicBezTo>
                    <a:close/>
                    <a:moveTo>
                      <a:pt x="802" y="171"/>
                    </a:moveTo>
                    <a:cubicBezTo>
                      <a:pt x="1157" y="521"/>
                      <a:pt x="1157" y="521"/>
                      <a:pt x="1157" y="521"/>
                    </a:cubicBezTo>
                    <a:cubicBezTo>
                      <a:pt x="903" y="521"/>
                      <a:pt x="903" y="521"/>
                      <a:pt x="903" y="521"/>
                    </a:cubicBezTo>
                    <a:cubicBezTo>
                      <a:pt x="847" y="521"/>
                      <a:pt x="802" y="476"/>
                      <a:pt x="802" y="421"/>
                    </a:cubicBezTo>
                    <a:lnTo>
                      <a:pt x="802" y="171"/>
                    </a:lnTo>
                    <a:close/>
                  </a:path>
                </a:pathLst>
              </a:custGeom>
              <a:solidFill>
                <a:schemeClr val="accent4"/>
              </a:solidFill>
              <a:ln>
                <a:noFill/>
              </a:ln>
            </p:spPr>
            <p:txBody>
              <a:bodyPr vert="horz" wrap="square" lIns="68580" tIns="34290" rIns="68580" bIns="34290" numCol="1" anchor="t" anchorCtr="0" compatLnSpc="1">
                <a:prstTxWarp prst="textNoShape">
                  <a:avLst/>
                </a:prstTxWarp>
              </a:bodyPr>
              <a:lstStyle/>
              <a:p>
                <a:endParaRPr lang="de-DE" sz="1350">
                  <a:solidFill>
                    <a:prstClr val="black"/>
                  </a:solidFill>
                </a:endParaRPr>
              </a:p>
            </p:txBody>
          </p:sp>
          <p:sp>
            <p:nvSpPr>
              <p:cNvPr id="249" name="Freeform 113"/>
              <p:cNvSpPr>
                <a:spLocks noEditPoints="1"/>
              </p:cNvSpPr>
              <p:nvPr/>
            </p:nvSpPr>
            <p:spPr bwMode="gray">
              <a:xfrm>
                <a:off x="5114503" y="2825750"/>
                <a:ext cx="147638" cy="147638"/>
              </a:xfrm>
              <a:custGeom>
                <a:avLst/>
                <a:gdLst>
                  <a:gd name="T0" fmla="*/ 101 w 569"/>
                  <a:gd name="T1" fmla="*/ 101 h 569"/>
                  <a:gd name="T2" fmla="*/ 101 w 569"/>
                  <a:gd name="T3" fmla="*/ 468 h 569"/>
                  <a:gd name="T4" fmla="*/ 468 w 569"/>
                  <a:gd name="T5" fmla="*/ 468 h 569"/>
                  <a:gd name="T6" fmla="*/ 468 w 569"/>
                  <a:gd name="T7" fmla="*/ 101 h 569"/>
                  <a:gd name="T8" fmla="*/ 101 w 569"/>
                  <a:gd name="T9" fmla="*/ 101 h 569"/>
                  <a:gd name="T10" fmla="*/ 408 w 569"/>
                  <a:gd name="T11" fmla="*/ 348 h 569"/>
                  <a:gd name="T12" fmla="*/ 408 w 569"/>
                  <a:gd name="T13" fmla="*/ 407 h 569"/>
                  <a:gd name="T14" fmla="*/ 349 w 569"/>
                  <a:gd name="T15" fmla="*/ 407 h 569"/>
                  <a:gd name="T16" fmla="*/ 285 w 569"/>
                  <a:gd name="T17" fmla="*/ 343 h 569"/>
                  <a:gd name="T18" fmla="*/ 220 w 569"/>
                  <a:gd name="T19" fmla="*/ 408 h 569"/>
                  <a:gd name="T20" fmla="*/ 163 w 569"/>
                  <a:gd name="T21" fmla="*/ 409 h 569"/>
                  <a:gd name="T22" fmla="*/ 161 w 569"/>
                  <a:gd name="T23" fmla="*/ 407 h 569"/>
                  <a:gd name="T24" fmla="*/ 161 w 569"/>
                  <a:gd name="T25" fmla="*/ 349 h 569"/>
                  <a:gd name="T26" fmla="*/ 226 w 569"/>
                  <a:gd name="T27" fmla="*/ 284 h 569"/>
                  <a:gd name="T28" fmla="*/ 161 w 569"/>
                  <a:gd name="T29" fmla="*/ 220 h 569"/>
                  <a:gd name="T30" fmla="*/ 160 w 569"/>
                  <a:gd name="T31" fmla="*/ 163 h 569"/>
                  <a:gd name="T32" fmla="*/ 161 w 569"/>
                  <a:gd name="T33" fmla="*/ 161 h 569"/>
                  <a:gd name="T34" fmla="*/ 220 w 569"/>
                  <a:gd name="T35" fmla="*/ 161 h 569"/>
                  <a:gd name="T36" fmla="*/ 285 w 569"/>
                  <a:gd name="T37" fmla="*/ 225 h 569"/>
                  <a:gd name="T38" fmla="*/ 349 w 569"/>
                  <a:gd name="T39" fmla="*/ 161 h 569"/>
                  <a:gd name="T40" fmla="*/ 408 w 569"/>
                  <a:gd name="T41" fmla="*/ 161 h 569"/>
                  <a:gd name="T42" fmla="*/ 408 w 569"/>
                  <a:gd name="T43" fmla="*/ 220 h 569"/>
                  <a:gd name="T44" fmla="*/ 344 w 569"/>
                  <a:gd name="T45" fmla="*/ 284 h 569"/>
                  <a:gd name="T46" fmla="*/ 408 w 569"/>
                  <a:gd name="T47" fmla="*/ 348 h 5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69" h="569">
                    <a:moveTo>
                      <a:pt x="101" y="101"/>
                    </a:moveTo>
                    <a:cubicBezTo>
                      <a:pt x="0" y="202"/>
                      <a:pt x="0" y="366"/>
                      <a:pt x="101" y="468"/>
                    </a:cubicBezTo>
                    <a:cubicBezTo>
                      <a:pt x="202" y="569"/>
                      <a:pt x="367" y="569"/>
                      <a:pt x="468" y="468"/>
                    </a:cubicBezTo>
                    <a:cubicBezTo>
                      <a:pt x="569" y="366"/>
                      <a:pt x="569" y="202"/>
                      <a:pt x="468" y="101"/>
                    </a:cubicBezTo>
                    <a:cubicBezTo>
                      <a:pt x="367" y="0"/>
                      <a:pt x="202" y="0"/>
                      <a:pt x="101" y="101"/>
                    </a:cubicBezTo>
                    <a:close/>
                    <a:moveTo>
                      <a:pt x="408" y="348"/>
                    </a:moveTo>
                    <a:cubicBezTo>
                      <a:pt x="424" y="365"/>
                      <a:pt x="424" y="391"/>
                      <a:pt x="408" y="407"/>
                    </a:cubicBezTo>
                    <a:cubicBezTo>
                      <a:pt x="391" y="424"/>
                      <a:pt x="365" y="424"/>
                      <a:pt x="349" y="407"/>
                    </a:cubicBezTo>
                    <a:cubicBezTo>
                      <a:pt x="285" y="343"/>
                      <a:pt x="285" y="343"/>
                      <a:pt x="285" y="343"/>
                    </a:cubicBezTo>
                    <a:cubicBezTo>
                      <a:pt x="220" y="408"/>
                      <a:pt x="220" y="408"/>
                      <a:pt x="220" y="408"/>
                    </a:cubicBezTo>
                    <a:cubicBezTo>
                      <a:pt x="205" y="423"/>
                      <a:pt x="180" y="424"/>
                      <a:pt x="163" y="409"/>
                    </a:cubicBezTo>
                    <a:cubicBezTo>
                      <a:pt x="163" y="409"/>
                      <a:pt x="162" y="408"/>
                      <a:pt x="161" y="407"/>
                    </a:cubicBezTo>
                    <a:cubicBezTo>
                      <a:pt x="145" y="391"/>
                      <a:pt x="145" y="365"/>
                      <a:pt x="161" y="349"/>
                    </a:cubicBezTo>
                    <a:cubicBezTo>
                      <a:pt x="226" y="284"/>
                      <a:pt x="226" y="284"/>
                      <a:pt x="226" y="284"/>
                    </a:cubicBezTo>
                    <a:cubicBezTo>
                      <a:pt x="161" y="220"/>
                      <a:pt x="161" y="220"/>
                      <a:pt x="161" y="220"/>
                    </a:cubicBezTo>
                    <a:cubicBezTo>
                      <a:pt x="146" y="204"/>
                      <a:pt x="145" y="180"/>
                      <a:pt x="160" y="163"/>
                    </a:cubicBezTo>
                    <a:cubicBezTo>
                      <a:pt x="160" y="162"/>
                      <a:pt x="161" y="162"/>
                      <a:pt x="161" y="161"/>
                    </a:cubicBezTo>
                    <a:cubicBezTo>
                      <a:pt x="178" y="145"/>
                      <a:pt x="204" y="145"/>
                      <a:pt x="220" y="161"/>
                    </a:cubicBezTo>
                    <a:cubicBezTo>
                      <a:pt x="285" y="225"/>
                      <a:pt x="285" y="225"/>
                      <a:pt x="285" y="225"/>
                    </a:cubicBezTo>
                    <a:cubicBezTo>
                      <a:pt x="349" y="161"/>
                      <a:pt x="349" y="161"/>
                      <a:pt x="349" y="161"/>
                    </a:cubicBezTo>
                    <a:cubicBezTo>
                      <a:pt x="365" y="145"/>
                      <a:pt x="391" y="145"/>
                      <a:pt x="408" y="161"/>
                    </a:cubicBezTo>
                    <a:cubicBezTo>
                      <a:pt x="424" y="177"/>
                      <a:pt x="424" y="204"/>
                      <a:pt x="408" y="220"/>
                    </a:cubicBezTo>
                    <a:cubicBezTo>
                      <a:pt x="344" y="284"/>
                      <a:pt x="344" y="284"/>
                      <a:pt x="344" y="284"/>
                    </a:cubicBezTo>
                    <a:lnTo>
                      <a:pt x="408" y="348"/>
                    </a:lnTo>
                    <a:close/>
                  </a:path>
                </a:pathLst>
              </a:custGeom>
              <a:solidFill>
                <a:schemeClr val="bg2">
                  <a:lumMod val="50000"/>
                </a:schemeClr>
              </a:solidFill>
              <a:ln>
                <a:noFill/>
              </a:ln>
            </p:spPr>
            <p:txBody>
              <a:bodyPr vert="horz" wrap="square" lIns="68580" tIns="34290" rIns="68580" bIns="34290" numCol="1" anchor="t" anchorCtr="0" compatLnSpc="1">
                <a:prstTxWarp prst="textNoShape">
                  <a:avLst/>
                </a:prstTxWarp>
              </a:bodyPr>
              <a:lstStyle/>
              <a:p>
                <a:endParaRPr lang="de-DE" sz="1350">
                  <a:solidFill>
                    <a:prstClr val="black"/>
                  </a:solidFill>
                </a:endParaRPr>
              </a:p>
            </p:txBody>
          </p:sp>
        </p:grpSp>
        <p:sp>
          <p:nvSpPr>
            <p:cNvPr id="243" name="Freeform 113"/>
            <p:cNvSpPr>
              <a:spLocks noEditPoints="1"/>
            </p:cNvSpPr>
            <p:nvPr/>
          </p:nvSpPr>
          <p:spPr bwMode="gray">
            <a:xfrm>
              <a:off x="4448781" y="2706061"/>
              <a:ext cx="121654" cy="124000"/>
            </a:xfrm>
            <a:custGeom>
              <a:avLst/>
              <a:gdLst>
                <a:gd name="T0" fmla="*/ 101 w 569"/>
                <a:gd name="T1" fmla="*/ 101 h 569"/>
                <a:gd name="T2" fmla="*/ 101 w 569"/>
                <a:gd name="T3" fmla="*/ 468 h 569"/>
                <a:gd name="T4" fmla="*/ 468 w 569"/>
                <a:gd name="T5" fmla="*/ 468 h 569"/>
                <a:gd name="T6" fmla="*/ 468 w 569"/>
                <a:gd name="T7" fmla="*/ 101 h 569"/>
                <a:gd name="T8" fmla="*/ 101 w 569"/>
                <a:gd name="T9" fmla="*/ 101 h 569"/>
                <a:gd name="T10" fmla="*/ 408 w 569"/>
                <a:gd name="T11" fmla="*/ 348 h 569"/>
                <a:gd name="T12" fmla="*/ 408 w 569"/>
                <a:gd name="T13" fmla="*/ 407 h 569"/>
                <a:gd name="T14" fmla="*/ 349 w 569"/>
                <a:gd name="T15" fmla="*/ 407 h 569"/>
                <a:gd name="T16" fmla="*/ 285 w 569"/>
                <a:gd name="T17" fmla="*/ 343 h 569"/>
                <a:gd name="T18" fmla="*/ 220 w 569"/>
                <a:gd name="T19" fmla="*/ 408 h 569"/>
                <a:gd name="T20" fmla="*/ 163 w 569"/>
                <a:gd name="T21" fmla="*/ 409 h 569"/>
                <a:gd name="T22" fmla="*/ 161 w 569"/>
                <a:gd name="T23" fmla="*/ 407 h 569"/>
                <a:gd name="T24" fmla="*/ 161 w 569"/>
                <a:gd name="T25" fmla="*/ 349 h 569"/>
                <a:gd name="T26" fmla="*/ 226 w 569"/>
                <a:gd name="T27" fmla="*/ 284 h 569"/>
                <a:gd name="T28" fmla="*/ 161 w 569"/>
                <a:gd name="T29" fmla="*/ 220 h 569"/>
                <a:gd name="T30" fmla="*/ 160 w 569"/>
                <a:gd name="T31" fmla="*/ 163 h 569"/>
                <a:gd name="T32" fmla="*/ 161 w 569"/>
                <a:gd name="T33" fmla="*/ 161 h 569"/>
                <a:gd name="T34" fmla="*/ 220 w 569"/>
                <a:gd name="T35" fmla="*/ 161 h 569"/>
                <a:gd name="T36" fmla="*/ 285 w 569"/>
                <a:gd name="T37" fmla="*/ 225 h 569"/>
                <a:gd name="T38" fmla="*/ 349 w 569"/>
                <a:gd name="T39" fmla="*/ 161 h 569"/>
                <a:gd name="T40" fmla="*/ 408 w 569"/>
                <a:gd name="T41" fmla="*/ 161 h 569"/>
                <a:gd name="T42" fmla="*/ 408 w 569"/>
                <a:gd name="T43" fmla="*/ 220 h 569"/>
                <a:gd name="T44" fmla="*/ 344 w 569"/>
                <a:gd name="T45" fmla="*/ 284 h 569"/>
                <a:gd name="T46" fmla="*/ 408 w 569"/>
                <a:gd name="T47" fmla="*/ 348 h 5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69" h="569">
                  <a:moveTo>
                    <a:pt x="101" y="101"/>
                  </a:moveTo>
                  <a:cubicBezTo>
                    <a:pt x="0" y="202"/>
                    <a:pt x="0" y="366"/>
                    <a:pt x="101" y="468"/>
                  </a:cubicBezTo>
                  <a:cubicBezTo>
                    <a:pt x="202" y="569"/>
                    <a:pt x="367" y="569"/>
                    <a:pt x="468" y="468"/>
                  </a:cubicBezTo>
                  <a:cubicBezTo>
                    <a:pt x="569" y="366"/>
                    <a:pt x="569" y="202"/>
                    <a:pt x="468" y="101"/>
                  </a:cubicBezTo>
                  <a:cubicBezTo>
                    <a:pt x="367" y="0"/>
                    <a:pt x="202" y="0"/>
                    <a:pt x="101" y="101"/>
                  </a:cubicBezTo>
                  <a:close/>
                  <a:moveTo>
                    <a:pt x="408" y="348"/>
                  </a:moveTo>
                  <a:cubicBezTo>
                    <a:pt x="424" y="365"/>
                    <a:pt x="424" y="391"/>
                    <a:pt x="408" y="407"/>
                  </a:cubicBezTo>
                  <a:cubicBezTo>
                    <a:pt x="391" y="424"/>
                    <a:pt x="365" y="424"/>
                    <a:pt x="349" y="407"/>
                  </a:cubicBezTo>
                  <a:cubicBezTo>
                    <a:pt x="285" y="343"/>
                    <a:pt x="285" y="343"/>
                    <a:pt x="285" y="343"/>
                  </a:cubicBezTo>
                  <a:cubicBezTo>
                    <a:pt x="220" y="408"/>
                    <a:pt x="220" y="408"/>
                    <a:pt x="220" y="408"/>
                  </a:cubicBezTo>
                  <a:cubicBezTo>
                    <a:pt x="205" y="423"/>
                    <a:pt x="180" y="424"/>
                    <a:pt x="163" y="409"/>
                  </a:cubicBezTo>
                  <a:cubicBezTo>
                    <a:pt x="163" y="409"/>
                    <a:pt x="162" y="408"/>
                    <a:pt x="161" y="407"/>
                  </a:cubicBezTo>
                  <a:cubicBezTo>
                    <a:pt x="145" y="391"/>
                    <a:pt x="145" y="365"/>
                    <a:pt x="161" y="349"/>
                  </a:cubicBezTo>
                  <a:cubicBezTo>
                    <a:pt x="226" y="284"/>
                    <a:pt x="226" y="284"/>
                    <a:pt x="226" y="284"/>
                  </a:cubicBezTo>
                  <a:cubicBezTo>
                    <a:pt x="161" y="220"/>
                    <a:pt x="161" y="220"/>
                    <a:pt x="161" y="220"/>
                  </a:cubicBezTo>
                  <a:cubicBezTo>
                    <a:pt x="146" y="204"/>
                    <a:pt x="145" y="180"/>
                    <a:pt x="160" y="163"/>
                  </a:cubicBezTo>
                  <a:cubicBezTo>
                    <a:pt x="160" y="162"/>
                    <a:pt x="161" y="162"/>
                    <a:pt x="161" y="161"/>
                  </a:cubicBezTo>
                  <a:cubicBezTo>
                    <a:pt x="178" y="145"/>
                    <a:pt x="204" y="145"/>
                    <a:pt x="220" y="161"/>
                  </a:cubicBezTo>
                  <a:cubicBezTo>
                    <a:pt x="285" y="225"/>
                    <a:pt x="285" y="225"/>
                    <a:pt x="285" y="225"/>
                  </a:cubicBezTo>
                  <a:cubicBezTo>
                    <a:pt x="349" y="161"/>
                    <a:pt x="349" y="161"/>
                    <a:pt x="349" y="161"/>
                  </a:cubicBezTo>
                  <a:cubicBezTo>
                    <a:pt x="365" y="145"/>
                    <a:pt x="391" y="145"/>
                    <a:pt x="408" y="161"/>
                  </a:cubicBezTo>
                  <a:cubicBezTo>
                    <a:pt x="424" y="177"/>
                    <a:pt x="424" y="204"/>
                    <a:pt x="408" y="220"/>
                  </a:cubicBezTo>
                  <a:cubicBezTo>
                    <a:pt x="344" y="284"/>
                    <a:pt x="344" y="284"/>
                    <a:pt x="344" y="284"/>
                  </a:cubicBezTo>
                  <a:lnTo>
                    <a:pt x="408" y="348"/>
                  </a:lnTo>
                  <a:close/>
                </a:path>
              </a:pathLst>
            </a:custGeom>
            <a:solidFill>
              <a:schemeClr val="bg2">
                <a:lumMod val="50000"/>
              </a:schemeClr>
            </a:solidFill>
            <a:ln>
              <a:noFill/>
            </a:ln>
          </p:spPr>
          <p:txBody>
            <a:bodyPr vert="horz" wrap="square" lIns="68580" tIns="34290" rIns="68580" bIns="34290" numCol="1" anchor="t" anchorCtr="0" compatLnSpc="1">
              <a:prstTxWarp prst="textNoShape">
                <a:avLst/>
              </a:prstTxWarp>
            </a:bodyPr>
            <a:lstStyle/>
            <a:p>
              <a:endParaRPr lang="de-DE" sz="1350">
                <a:solidFill>
                  <a:prstClr val="black"/>
                </a:solidFill>
              </a:endParaRPr>
            </a:p>
          </p:txBody>
        </p:sp>
      </p:grpSp>
      <p:graphicFrame>
        <p:nvGraphicFramePr>
          <p:cNvPr id="15" name="Objekt 14" hidden="1"/>
          <p:cNvGraphicFramePr>
            <a:graphicFrameLocks noChangeAspect="1"/>
          </p:cNvGraphicFramePr>
          <p:nvPr>
            <p:custDataLst>
              <p:tags r:id="rId1"/>
            </p:custDataLst>
          </p:nvPr>
        </p:nvGraphicFramePr>
        <p:xfrm>
          <a:off x="1144193" y="1191"/>
          <a:ext cx="1191" cy="1191"/>
        </p:xfrm>
        <a:graphic>
          <a:graphicData uri="http://schemas.openxmlformats.org/presentationml/2006/ole">
            <mc:AlternateContent xmlns:mc="http://schemas.openxmlformats.org/markup-compatibility/2006">
              <mc:Choice xmlns:v="urn:schemas-microsoft-com:vml" Requires="v">
                <p:oleObj name="think-cell Folie" r:id="rId4" imgW="416" imgH="416" progId="TCLayout.ActiveDocument.1">
                  <p:embed/>
                </p:oleObj>
              </mc:Choice>
              <mc:Fallback>
                <p:oleObj name="think-cell Folie" r:id="rId4" imgW="416" imgH="416" progId="TCLayout.ActiveDocument.1">
                  <p:embed/>
                  <p:pic>
                    <p:nvPicPr>
                      <p:cNvPr id="15" name="Objekt 14" hidden="1"/>
                      <p:cNvPicPr/>
                      <p:nvPr/>
                    </p:nvPicPr>
                    <p:blipFill>
                      <a:blip r:embed="rId5"/>
                      <a:stretch>
                        <a:fillRect/>
                      </a:stretch>
                    </p:blipFill>
                    <p:spPr>
                      <a:xfrm>
                        <a:off x="1144193" y="1191"/>
                        <a:ext cx="1191" cy="1191"/>
                      </a:xfrm>
                      <a:prstGeom prst="rect">
                        <a:avLst/>
                      </a:prstGeom>
                    </p:spPr>
                  </p:pic>
                </p:oleObj>
              </mc:Fallback>
            </mc:AlternateContent>
          </a:graphicData>
        </a:graphic>
      </p:graphicFrame>
      <p:sp>
        <p:nvSpPr>
          <p:cNvPr id="17" name="Rechteck 16" hidden="1"/>
          <p:cNvSpPr/>
          <p:nvPr>
            <p:custDataLst>
              <p:tags r:id="rId2"/>
            </p:custDataLst>
          </p:nvPr>
        </p:nvSpPr>
        <p:spPr bwMode="gray">
          <a:xfrm>
            <a:off x="1143001" y="0"/>
            <a:ext cx="119063" cy="119063"/>
          </a:xfrm>
          <a:prstGeom prst="rect">
            <a:avLst/>
          </a:prstGeom>
          <a:solidFill>
            <a:srgbClr val="64B42D"/>
          </a:solidFill>
          <a:ln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nSpc>
                <a:spcPct val="90000"/>
              </a:lnSpc>
              <a:spcBef>
                <a:spcPct val="0"/>
              </a:spcBef>
              <a:spcAft>
                <a:spcPct val="0"/>
              </a:spcAft>
              <a:buFont typeface="Arial" panose="020B0604020202020204" pitchFamily="34" charset="0"/>
              <a:buNone/>
            </a:pPr>
            <a:endParaRPr lang="de-DE" sz="1950" dirty="0" err="1">
              <a:solidFill>
                <a:prstClr val="white"/>
              </a:solidFill>
              <a:sym typeface="Calibri" panose="020F0502020204030204" pitchFamily="34" charset="0"/>
            </a:endParaRPr>
          </a:p>
        </p:txBody>
      </p:sp>
      <p:sp>
        <p:nvSpPr>
          <p:cNvPr id="2" name="Titel 1"/>
          <p:cNvSpPr>
            <a:spLocks noGrp="1"/>
          </p:cNvSpPr>
          <p:nvPr>
            <p:ph type="title"/>
          </p:nvPr>
        </p:nvSpPr>
        <p:spPr>
          <a:xfrm>
            <a:off x="419100" y="356404"/>
            <a:ext cx="7270798" cy="664797"/>
          </a:xfrm>
        </p:spPr>
        <p:txBody>
          <a:bodyPr/>
          <a:lstStyle/>
          <a:p>
            <a:r>
              <a:rPr lang="de-DE" sz="2400" dirty="0"/>
              <a:t>User Story und Fehler Management im DSO-DP Team</a:t>
            </a:r>
          </a:p>
        </p:txBody>
      </p:sp>
      <p:sp>
        <p:nvSpPr>
          <p:cNvPr id="4" name="Foliennummernplatzhalter 3"/>
          <p:cNvSpPr>
            <a:spLocks noGrp="1"/>
          </p:cNvSpPr>
          <p:nvPr>
            <p:ph type="sldNum" sz="quarter" idx="11"/>
          </p:nvPr>
        </p:nvSpPr>
        <p:spPr/>
        <p:txBody>
          <a:bodyPr/>
          <a:lstStyle/>
          <a:p>
            <a:fld id="{F05F51B1-EF07-4A0A-8ED6-43388CBBB34F}" type="slidenum">
              <a:rPr lang="de-DE" smtClean="0">
                <a:solidFill>
                  <a:prstClr val="black"/>
                </a:solidFill>
              </a:rPr>
              <a:pPr/>
              <a:t>4</a:t>
            </a:fld>
            <a:endParaRPr lang="de-DE" dirty="0">
              <a:solidFill>
                <a:prstClr val="black"/>
              </a:solidFill>
            </a:endParaRPr>
          </a:p>
        </p:txBody>
      </p:sp>
      <p:sp>
        <p:nvSpPr>
          <p:cNvPr id="13" name="Textfeld 12"/>
          <p:cNvSpPr txBox="1"/>
          <p:nvPr/>
        </p:nvSpPr>
        <p:spPr bwMode="gray">
          <a:xfrm>
            <a:off x="1596208" y="905839"/>
            <a:ext cx="704188" cy="210058"/>
          </a:xfrm>
          <a:prstGeom prst="rect">
            <a:avLst/>
          </a:prstGeom>
          <a:noFill/>
        </p:spPr>
        <p:txBody>
          <a:bodyPr wrap="square" rtlCol="0">
            <a:spAutoFit/>
          </a:bodyPr>
          <a:lstStyle/>
          <a:p>
            <a:pPr algn="ctr">
              <a:lnSpc>
                <a:spcPct val="80000"/>
              </a:lnSpc>
            </a:pPr>
            <a:r>
              <a:rPr lang="de-DE" sz="900" dirty="0">
                <a:solidFill>
                  <a:prstClr val="black"/>
                </a:solidFill>
                <a:latin typeface="Bebas Neue" panose="020B0506020202020201" pitchFamily="34" charset="0"/>
              </a:rPr>
              <a:t>Entwurf</a:t>
            </a:r>
          </a:p>
        </p:txBody>
      </p:sp>
      <p:sp>
        <p:nvSpPr>
          <p:cNvPr id="14" name="Textfeld 13"/>
          <p:cNvSpPr txBox="1"/>
          <p:nvPr/>
        </p:nvSpPr>
        <p:spPr bwMode="gray">
          <a:xfrm>
            <a:off x="4407280" y="905839"/>
            <a:ext cx="699439" cy="230832"/>
          </a:xfrm>
          <a:prstGeom prst="rect">
            <a:avLst/>
          </a:prstGeom>
          <a:noFill/>
        </p:spPr>
        <p:txBody>
          <a:bodyPr wrap="square" rtlCol="0">
            <a:spAutoFit/>
          </a:bodyPr>
          <a:lstStyle/>
          <a:p>
            <a:pPr algn="ctr"/>
            <a:r>
              <a:rPr lang="de-DE" sz="900" dirty="0" err="1">
                <a:solidFill>
                  <a:srgbClr val="000000"/>
                </a:solidFill>
                <a:latin typeface="Bebas Neue" panose="020B0506020202020201" pitchFamily="34" charset="0"/>
              </a:rPr>
              <a:t>Planning</a:t>
            </a:r>
            <a:endParaRPr lang="de-DE" sz="900" dirty="0">
              <a:solidFill>
                <a:srgbClr val="000000"/>
              </a:solidFill>
              <a:latin typeface="Bebas Neue" panose="020B0506020202020201" pitchFamily="34" charset="0"/>
            </a:endParaRPr>
          </a:p>
        </p:txBody>
      </p:sp>
      <p:sp>
        <p:nvSpPr>
          <p:cNvPr id="16" name="Textfeld 15"/>
          <p:cNvSpPr txBox="1"/>
          <p:nvPr/>
        </p:nvSpPr>
        <p:spPr bwMode="gray">
          <a:xfrm>
            <a:off x="6583789" y="905839"/>
            <a:ext cx="675026" cy="230832"/>
          </a:xfrm>
          <a:prstGeom prst="rect">
            <a:avLst/>
          </a:prstGeom>
          <a:noFill/>
        </p:spPr>
        <p:txBody>
          <a:bodyPr wrap="square" rtlCol="0">
            <a:spAutoFit/>
          </a:bodyPr>
          <a:lstStyle/>
          <a:p>
            <a:pPr algn="ctr"/>
            <a:r>
              <a:rPr lang="de-DE" sz="900" dirty="0">
                <a:solidFill>
                  <a:srgbClr val="000000"/>
                </a:solidFill>
                <a:latin typeface="Bebas Neue" panose="020B0506020202020201" pitchFamily="34" charset="0"/>
              </a:rPr>
              <a:t> Abnahme</a:t>
            </a:r>
          </a:p>
        </p:txBody>
      </p:sp>
      <p:sp>
        <p:nvSpPr>
          <p:cNvPr id="236" name="Fußzeilenplatzhalter 1"/>
          <p:cNvSpPr>
            <a:spLocks noGrp="1"/>
          </p:cNvSpPr>
          <p:nvPr>
            <p:ph type="ftr" sz="quarter" idx="10"/>
          </p:nvPr>
        </p:nvSpPr>
        <p:spPr>
          <a:xfrm>
            <a:off x="285244" y="4788967"/>
            <a:ext cx="3754606" cy="123111"/>
          </a:xfrm>
        </p:spPr>
        <p:txBody>
          <a:bodyPr/>
          <a:lstStyle/>
          <a:p>
            <a:r>
              <a:rPr lang="de-DE" dirty="0">
                <a:solidFill>
                  <a:prstClr val="black"/>
                </a:solidFill>
              </a:rPr>
              <a:t>Westnetz GmbH · Julia Bornefeld-Ettmann · 2019/2023</a:t>
            </a:r>
          </a:p>
        </p:txBody>
      </p:sp>
      <p:sp>
        <p:nvSpPr>
          <p:cNvPr id="244" name="Textfeld 243"/>
          <p:cNvSpPr txBox="1"/>
          <p:nvPr/>
        </p:nvSpPr>
        <p:spPr bwMode="gray">
          <a:xfrm>
            <a:off x="6029272" y="905839"/>
            <a:ext cx="661310" cy="230832"/>
          </a:xfrm>
          <a:prstGeom prst="rect">
            <a:avLst/>
          </a:prstGeom>
          <a:noFill/>
        </p:spPr>
        <p:txBody>
          <a:bodyPr wrap="square" rtlCol="0">
            <a:spAutoFit/>
          </a:bodyPr>
          <a:lstStyle/>
          <a:p>
            <a:pPr algn="ctr"/>
            <a:r>
              <a:rPr lang="de-DE" sz="900" dirty="0">
                <a:solidFill>
                  <a:srgbClr val="000000"/>
                </a:solidFill>
                <a:latin typeface="Bebas Neue" panose="020B0506020202020201" pitchFamily="34" charset="0"/>
              </a:rPr>
              <a:t> Review</a:t>
            </a:r>
          </a:p>
        </p:txBody>
      </p:sp>
      <p:sp>
        <p:nvSpPr>
          <p:cNvPr id="246" name="Textfeld 245"/>
          <p:cNvSpPr txBox="1"/>
          <p:nvPr/>
        </p:nvSpPr>
        <p:spPr bwMode="gray">
          <a:xfrm>
            <a:off x="2323657" y="905839"/>
            <a:ext cx="839723" cy="210058"/>
          </a:xfrm>
          <a:prstGeom prst="rect">
            <a:avLst/>
          </a:prstGeom>
          <a:noFill/>
        </p:spPr>
        <p:txBody>
          <a:bodyPr wrap="square" rtlCol="0">
            <a:spAutoFit/>
          </a:bodyPr>
          <a:lstStyle/>
          <a:p>
            <a:pPr algn="ctr">
              <a:lnSpc>
                <a:spcPct val="80000"/>
              </a:lnSpc>
            </a:pPr>
            <a:r>
              <a:rPr lang="de-DE" sz="900" dirty="0" err="1">
                <a:solidFill>
                  <a:prstClr val="black"/>
                </a:solidFill>
                <a:latin typeface="Bebas Neue" panose="020B0506020202020201" pitchFamily="34" charset="0"/>
              </a:rPr>
              <a:t>Refinement</a:t>
            </a:r>
            <a:endParaRPr lang="de-DE" sz="900" dirty="0">
              <a:solidFill>
                <a:prstClr val="black"/>
              </a:solidFill>
              <a:latin typeface="Bebas Neue" panose="020B0506020202020201" pitchFamily="34" charset="0"/>
            </a:endParaRPr>
          </a:p>
        </p:txBody>
      </p:sp>
      <p:sp>
        <p:nvSpPr>
          <p:cNvPr id="250" name="Textfeld 249"/>
          <p:cNvSpPr txBox="1"/>
          <p:nvPr/>
        </p:nvSpPr>
        <p:spPr bwMode="gray">
          <a:xfrm>
            <a:off x="4929153" y="905839"/>
            <a:ext cx="794643" cy="230832"/>
          </a:xfrm>
          <a:prstGeom prst="rect">
            <a:avLst/>
          </a:prstGeom>
          <a:noFill/>
        </p:spPr>
        <p:txBody>
          <a:bodyPr wrap="square" rtlCol="0">
            <a:spAutoFit/>
          </a:bodyPr>
          <a:lstStyle/>
          <a:p>
            <a:pPr algn="ctr"/>
            <a:r>
              <a:rPr lang="de-DE" sz="900" dirty="0">
                <a:solidFill>
                  <a:srgbClr val="000000"/>
                </a:solidFill>
                <a:latin typeface="Bebas Neue" panose="020B0506020202020201" pitchFamily="34" charset="0"/>
              </a:rPr>
              <a:t>Entwicklung</a:t>
            </a:r>
          </a:p>
        </p:txBody>
      </p:sp>
      <p:grpSp>
        <p:nvGrpSpPr>
          <p:cNvPr id="252" name="Gruppieren 251"/>
          <p:cNvGrpSpPr/>
          <p:nvPr/>
        </p:nvGrpSpPr>
        <p:grpSpPr bwMode="gray">
          <a:xfrm>
            <a:off x="1799318" y="1821929"/>
            <a:ext cx="243000" cy="216000"/>
            <a:chOff x="5066878" y="3309938"/>
            <a:chExt cx="452438" cy="415925"/>
          </a:xfrm>
        </p:grpSpPr>
        <p:sp>
          <p:nvSpPr>
            <p:cNvPr id="257" name="Freeform 47"/>
            <p:cNvSpPr>
              <a:spLocks/>
            </p:cNvSpPr>
            <p:nvPr/>
          </p:nvSpPr>
          <p:spPr bwMode="gray">
            <a:xfrm>
              <a:off x="5349453" y="3594100"/>
              <a:ext cx="123825" cy="122238"/>
            </a:xfrm>
            <a:custGeom>
              <a:avLst/>
              <a:gdLst>
                <a:gd name="T0" fmla="*/ 0 w 477"/>
                <a:gd name="T1" fmla="*/ 471 h 471"/>
                <a:gd name="T2" fmla="*/ 0 w 477"/>
                <a:gd name="T3" fmla="*/ 136 h 471"/>
                <a:gd name="T4" fmla="*/ 136 w 477"/>
                <a:gd name="T5" fmla="*/ 0 h 471"/>
                <a:gd name="T6" fmla="*/ 477 w 477"/>
                <a:gd name="T7" fmla="*/ 0 h 471"/>
              </a:gdLst>
              <a:ahLst/>
              <a:cxnLst>
                <a:cxn ang="0">
                  <a:pos x="T0" y="T1"/>
                </a:cxn>
                <a:cxn ang="0">
                  <a:pos x="T2" y="T3"/>
                </a:cxn>
                <a:cxn ang="0">
                  <a:pos x="T4" y="T5"/>
                </a:cxn>
                <a:cxn ang="0">
                  <a:pos x="T6" y="T7"/>
                </a:cxn>
              </a:cxnLst>
              <a:rect l="0" t="0" r="r" b="b"/>
              <a:pathLst>
                <a:path w="477" h="471">
                  <a:moveTo>
                    <a:pt x="0" y="471"/>
                  </a:moveTo>
                  <a:cubicBezTo>
                    <a:pt x="0" y="136"/>
                    <a:pt x="0" y="136"/>
                    <a:pt x="0" y="136"/>
                  </a:cubicBezTo>
                  <a:cubicBezTo>
                    <a:pt x="0" y="61"/>
                    <a:pt x="61" y="0"/>
                    <a:pt x="136" y="0"/>
                  </a:cubicBezTo>
                  <a:cubicBezTo>
                    <a:pt x="477" y="0"/>
                    <a:pt x="477" y="0"/>
                    <a:pt x="477" y="0"/>
                  </a:cubicBezTo>
                </a:path>
              </a:pathLst>
            </a:custGeom>
            <a:solidFill>
              <a:schemeClr val="accent4"/>
            </a:solidFill>
            <a:ln>
              <a:noFill/>
            </a:ln>
          </p:spPr>
          <p:txBody>
            <a:bodyPr vert="horz" wrap="square" lIns="68580" tIns="34290" rIns="68580" bIns="34290" numCol="1" anchor="t" anchorCtr="0" compatLnSpc="1">
              <a:prstTxWarp prst="textNoShape">
                <a:avLst/>
              </a:prstTxWarp>
            </a:bodyPr>
            <a:lstStyle/>
            <a:p>
              <a:endParaRPr lang="de-DE" sz="1350">
                <a:solidFill>
                  <a:prstClr val="black"/>
                </a:solidFill>
              </a:endParaRPr>
            </a:p>
          </p:txBody>
        </p:sp>
        <p:sp>
          <p:nvSpPr>
            <p:cNvPr id="258" name="Freeform 48"/>
            <p:cNvSpPr>
              <a:spLocks/>
            </p:cNvSpPr>
            <p:nvPr/>
          </p:nvSpPr>
          <p:spPr bwMode="gray">
            <a:xfrm>
              <a:off x="5181178" y="3344863"/>
              <a:ext cx="300038" cy="381000"/>
            </a:xfrm>
            <a:custGeom>
              <a:avLst/>
              <a:gdLst>
                <a:gd name="T0" fmla="*/ 1088 w 1156"/>
                <a:gd name="T1" fmla="*/ 66 h 1463"/>
                <a:gd name="T2" fmla="*/ 1088 w 1156"/>
                <a:gd name="T3" fmla="*/ 428 h 1463"/>
                <a:gd name="T4" fmla="*/ 1088 w 1156"/>
                <a:gd name="T5" fmla="*/ 436 h 1463"/>
                <a:gd name="T6" fmla="*/ 1088 w 1156"/>
                <a:gd name="T7" fmla="*/ 944 h 1463"/>
                <a:gd name="T8" fmla="*/ 631 w 1156"/>
                <a:gd name="T9" fmla="*/ 1395 h 1463"/>
                <a:gd name="T10" fmla="*/ 170 w 1156"/>
                <a:gd name="T11" fmla="*/ 1395 h 1463"/>
                <a:gd name="T12" fmla="*/ 68 w 1156"/>
                <a:gd name="T13" fmla="*/ 1293 h 1463"/>
                <a:gd name="T14" fmla="*/ 68 w 1156"/>
                <a:gd name="T15" fmla="*/ 1108 h 1463"/>
                <a:gd name="T16" fmla="*/ 0 w 1156"/>
                <a:gd name="T17" fmla="*/ 1108 h 1463"/>
                <a:gd name="T18" fmla="*/ 0 w 1156"/>
                <a:gd name="T19" fmla="*/ 1293 h 1463"/>
                <a:gd name="T20" fmla="*/ 170 w 1156"/>
                <a:gd name="T21" fmla="*/ 1463 h 1463"/>
                <a:gd name="T22" fmla="*/ 659 w 1156"/>
                <a:gd name="T23" fmla="*/ 1463 h 1463"/>
                <a:gd name="T24" fmla="*/ 1156 w 1156"/>
                <a:gd name="T25" fmla="*/ 972 h 1463"/>
                <a:gd name="T26" fmla="*/ 1156 w 1156"/>
                <a:gd name="T27" fmla="*/ 428 h 1463"/>
                <a:gd name="T28" fmla="*/ 1156 w 1156"/>
                <a:gd name="T29" fmla="*/ 428 h 1463"/>
                <a:gd name="T30" fmla="*/ 1156 w 1156"/>
                <a:gd name="T31" fmla="*/ 66 h 1463"/>
                <a:gd name="T32" fmla="*/ 1088 w 1156"/>
                <a:gd name="T33" fmla="*/ 66 h 14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156" h="1463">
                  <a:moveTo>
                    <a:pt x="1088" y="66"/>
                  </a:moveTo>
                  <a:cubicBezTo>
                    <a:pt x="1088" y="132"/>
                    <a:pt x="1088" y="428"/>
                    <a:pt x="1088" y="428"/>
                  </a:cubicBezTo>
                  <a:cubicBezTo>
                    <a:pt x="1088" y="436"/>
                    <a:pt x="1088" y="436"/>
                    <a:pt x="1088" y="436"/>
                  </a:cubicBezTo>
                  <a:cubicBezTo>
                    <a:pt x="1088" y="944"/>
                    <a:pt x="1088" y="944"/>
                    <a:pt x="1088" y="944"/>
                  </a:cubicBezTo>
                  <a:cubicBezTo>
                    <a:pt x="631" y="1395"/>
                    <a:pt x="631" y="1395"/>
                    <a:pt x="631" y="1395"/>
                  </a:cubicBezTo>
                  <a:cubicBezTo>
                    <a:pt x="170" y="1395"/>
                    <a:pt x="170" y="1395"/>
                    <a:pt x="170" y="1395"/>
                  </a:cubicBezTo>
                  <a:cubicBezTo>
                    <a:pt x="114" y="1395"/>
                    <a:pt x="68" y="1349"/>
                    <a:pt x="68" y="1293"/>
                  </a:cubicBezTo>
                  <a:cubicBezTo>
                    <a:pt x="68" y="1293"/>
                    <a:pt x="68" y="1133"/>
                    <a:pt x="68" y="1108"/>
                  </a:cubicBezTo>
                  <a:cubicBezTo>
                    <a:pt x="68" y="1083"/>
                    <a:pt x="0" y="1084"/>
                    <a:pt x="0" y="1108"/>
                  </a:cubicBezTo>
                  <a:cubicBezTo>
                    <a:pt x="0" y="1132"/>
                    <a:pt x="0" y="1293"/>
                    <a:pt x="0" y="1293"/>
                  </a:cubicBezTo>
                  <a:cubicBezTo>
                    <a:pt x="0" y="1386"/>
                    <a:pt x="76" y="1463"/>
                    <a:pt x="170" y="1463"/>
                  </a:cubicBezTo>
                  <a:cubicBezTo>
                    <a:pt x="659" y="1463"/>
                    <a:pt x="659" y="1463"/>
                    <a:pt x="659" y="1463"/>
                  </a:cubicBezTo>
                  <a:cubicBezTo>
                    <a:pt x="1156" y="972"/>
                    <a:pt x="1156" y="972"/>
                    <a:pt x="1156" y="972"/>
                  </a:cubicBezTo>
                  <a:cubicBezTo>
                    <a:pt x="1156" y="428"/>
                    <a:pt x="1156" y="428"/>
                    <a:pt x="1156" y="428"/>
                  </a:cubicBezTo>
                  <a:cubicBezTo>
                    <a:pt x="1156" y="428"/>
                    <a:pt x="1156" y="428"/>
                    <a:pt x="1156" y="428"/>
                  </a:cubicBezTo>
                  <a:cubicBezTo>
                    <a:pt x="1156" y="428"/>
                    <a:pt x="1156" y="125"/>
                    <a:pt x="1156" y="66"/>
                  </a:cubicBezTo>
                  <a:cubicBezTo>
                    <a:pt x="1156" y="7"/>
                    <a:pt x="1088" y="0"/>
                    <a:pt x="1088" y="66"/>
                  </a:cubicBezTo>
                  <a:close/>
                </a:path>
              </a:pathLst>
            </a:custGeom>
            <a:solidFill>
              <a:schemeClr val="accent4"/>
            </a:solidFill>
            <a:ln>
              <a:noFill/>
            </a:ln>
          </p:spPr>
          <p:txBody>
            <a:bodyPr vert="horz" wrap="square" lIns="68580" tIns="34290" rIns="68580" bIns="34290" numCol="1" anchor="t" anchorCtr="0" compatLnSpc="1">
              <a:prstTxWarp prst="textNoShape">
                <a:avLst/>
              </a:prstTxWarp>
            </a:bodyPr>
            <a:lstStyle/>
            <a:p>
              <a:endParaRPr lang="de-DE" sz="1350">
                <a:solidFill>
                  <a:prstClr val="black"/>
                </a:solidFill>
              </a:endParaRPr>
            </a:p>
          </p:txBody>
        </p:sp>
        <p:sp>
          <p:nvSpPr>
            <p:cNvPr id="259" name="Freeform 49"/>
            <p:cNvSpPr>
              <a:spLocks/>
            </p:cNvSpPr>
            <p:nvPr/>
          </p:nvSpPr>
          <p:spPr bwMode="gray">
            <a:xfrm>
              <a:off x="5395491" y="3340100"/>
              <a:ext cx="123825" cy="385763"/>
            </a:xfrm>
            <a:custGeom>
              <a:avLst/>
              <a:gdLst>
                <a:gd name="T0" fmla="*/ 82 w 476"/>
                <a:gd name="T1" fmla="*/ 1452 h 1484"/>
                <a:gd name="T2" fmla="*/ 476 w 476"/>
                <a:gd name="T3" fmla="*/ 1064 h 1484"/>
                <a:gd name="T4" fmla="*/ 476 w 476"/>
                <a:gd name="T5" fmla="*/ 521 h 1484"/>
                <a:gd name="T6" fmla="*/ 476 w 476"/>
                <a:gd name="T7" fmla="*/ 521 h 1484"/>
                <a:gd name="T8" fmla="*/ 476 w 476"/>
                <a:gd name="T9" fmla="*/ 47 h 1484"/>
                <a:gd name="T10" fmla="*/ 408 w 476"/>
                <a:gd name="T11" fmla="*/ 47 h 1484"/>
                <a:gd name="T12" fmla="*/ 408 w 476"/>
                <a:gd name="T13" fmla="*/ 521 h 1484"/>
                <a:gd name="T14" fmla="*/ 408 w 476"/>
                <a:gd name="T15" fmla="*/ 528 h 1484"/>
                <a:gd name="T16" fmla="*/ 408 w 476"/>
                <a:gd name="T17" fmla="*/ 1036 h 1484"/>
                <a:gd name="T18" fmla="*/ 29 w 476"/>
                <a:gd name="T19" fmla="*/ 1409 h 1484"/>
                <a:gd name="T20" fmla="*/ 82 w 476"/>
                <a:gd name="T21" fmla="*/ 1452 h 1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76" h="1484">
                  <a:moveTo>
                    <a:pt x="82" y="1452"/>
                  </a:moveTo>
                  <a:cubicBezTo>
                    <a:pt x="114" y="1420"/>
                    <a:pt x="476" y="1064"/>
                    <a:pt x="476" y="1064"/>
                  </a:cubicBezTo>
                  <a:cubicBezTo>
                    <a:pt x="476" y="521"/>
                    <a:pt x="476" y="521"/>
                    <a:pt x="476" y="521"/>
                  </a:cubicBezTo>
                  <a:cubicBezTo>
                    <a:pt x="476" y="521"/>
                    <a:pt x="476" y="521"/>
                    <a:pt x="476" y="521"/>
                  </a:cubicBezTo>
                  <a:cubicBezTo>
                    <a:pt x="476" y="521"/>
                    <a:pt x="476" y="95"/>
                    <a:pt x="476" y="47"/>
                  </a:cubicBezTo>
                  <a:cubicBezTo>
                    <a:pt x="476" y="0"/>
                    <a:pt x="408" y="0"/>
                    <a:pt x="408" y="47"/>
                  </a:cubicBezTo>
                  <a:cubicBezTo>
                    <a:pt x="408" y="95"/>
                    <a:pt x="408" y="521"/>
                    <a:pt x="408" y="521"/>
                  </a:cubicBezTo>
                  <a:cubicBezTo>
                    <a:pt x="408" y="528"/>
                    <a:pt x="408" y="528"/>
                    <a:pt x="408" y="528"/>
                  </a:cubicBezTo>
                  <a:cubicBezTo>
                    <a:pt x="408" y="1036"/>
                    <a:pt x="408" y="1036"/>
                    <a:pt x="408" y="1036"/>
                  </a:cubicBezTo>
                  <a:cubicBezTo>
                    <a:pt x="408" y="1036"/>
                    <a:pt x="57" y="1381"/>
                    <a:pt x="29" y="1409"/>
                  </a:cubicBezTo>
                  <a:cubicBezTo>
                    <a:pt x="0" y="1438"/>
                    <a:pt x="51" y="1484"/>
                    <a:pt x="82" y="1452"/>
                  </a:cubicBezTo>
                  <a:close/>
                </a:path>
              </a:pathLst>
            </a:custGeom>
            <a:solidFill>
              <a:schemeClr val="accent4"/>
            </a:solidFill>
            <a:ln>
              <a:noFill/>
            </a:ln>
          </p:spPr>
          <p:txBody>
            <a:bodyPr vert="horz" wrap="square" lIns="68580" tIns="34290" rIns="68580" bIns="34290" numCol="1" anchor="t" anchorCtr="0" compatLnSpc="1">
              <a:prstTxWarp prst="textNoShape">
                <a:avLst/>
              </a:prstTxWarp>
            </a:bodyPr>
            <a:lstStyle/>
            <a:p>
              <a:endParaRPr lang="de-DE" sz="1350">
                <a:solidFill>
                  <a:prstClr val="black"/>
                </a:solidFill>
              </a:endParaRPr>
            </a:p>
          </p:txBody>
        </p:sp>
        <p:sp>
          <p:nvSpPr>
            <p:cNvPr id="260" name="Freeform 50"/>
            <p:cNvSpPr>
              <a:spLocks/>
            </p:cNvSpPr>
            <p:nvPr/>
          </p:nvSpPr>
          <p:spPr bwMode="gray">
            <a:xfrm>
              <a:off x="5181178" y="3309938"/>
              <a:ext cx="38100" cy="100013"/>
            </a:xfrm>
            <a:custGeom>
              <a:avLst/>
              <a:gdLst>
                <a:gd name="T0" fmla="*/ 149 w 149"/>
                <a:gd name="T1" fmla="*/ 306 h 381"/>
                <a:gd name="T2" fmla="*/ 75 w 149"/>
                <a:gd name="T3" fmla="*/ 381 h 381"/>
                <a:gd name="T4" fmla="*/ 75 w 149"/>
                <a:gd name="T5" fmla="*/ 381 h 381"/>
                <a:gd name="T6" fmla="*/ 0 w 149"/>
                <a:gd name="T7" fmla="*/ 306 h 381"/>
                <a:gd name="T8" fmla="*/ 0 w 149"/>
                <a:gd name="T9" fmla="*/ 74 h 381"/>
                <a:gd name="T10" fmla="*/ 75 w 149"/>
                <a:gd name="T11" fmla="*/ 0 h 381"/>
                <a:gd name="T12" fmla="*/ 75 w 149"/>
                <a:gd name="T13" fmla="*/ 0 h 381"/>
                <a:gd name="T14" fmla="*/ 149 w 149"/>
                <a:gd name="T15" fmla="*/ 74 h 381"/>
                <a:gd name="T16" fmla="*/ 149 w 149"/>
                <a:gd name="T17" fmla="*/ 306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381">
                  <a:moveTo>
                    <a:pt x="149" y="306"/>
                  </a:moveTo>
                  <a:cubicBezTo>
                    <a:pt x="149" y="347"/>
                    <a:pt x="116" y="381"/>
                    <a:pt x="75" y="381"/>
                  </a:cubicBezTo>
                  <a:cubicBezTo>
                    <a:pt x="75" y="381"/>
                    <a:pt x="75" y="381"/>
                    <a:pt x="75" y="381"/>
                  </a:cubicBezTo>
                  <a:cubicBezTo>
                    <a:pt x="33" y="381"/>
                    <a:pt x="0" y="347"/>
                    <a:pt x="0" y="306"/>
                  </a:cubicBezTo>
                  <a:cubicBezTo>
                    <a:pt x="0" y="74"/>
                    <a:pt x="0" y="74"/>
                    <a:pt x="0" y="74"/>
                  </a:cubicBezTo>
                  <a:cubicBezTo>
                    <a:pt x="0" y="33"/>
                    <a:pt x="33" y="0"/>
                    <a:pt x="75" y="0"/>
                  </a:cubicBezTo>
                  <a:cubicBezTo>
                    <a:pt x="75" y="0"/>
                    <a:pt x="75" y="0"/>
                    <a:pt x="75" y="0"/>
                  </a:cubicBezTo>
                  <a:cubicBezTo>
                    <a:pt x="116" y="0"/>
                    <a:pt x="149" y="33"/>
                    <a:pt x="149" y="74"/>
                  </a:cubicBezTo>
                  <a:lnTo>
                    <a:pt x="149" y="306"/>
                  </a:lnTo>
                  <a:close/>
                </a:path>
              </a:pathLst>
            </a:custGeom>
            <a:solidFill>
              <a:schemeClr val="accent4"/>
            </a:solidFill>
            <a:ln>
              <a:noFill/>
            </a:ln>
          </p:spPr>
          <p:txBody>
            <a:bodyPr vert="horz" wrap="square" lIns="68580" tIns="34290" rIns="68580" bIns="34290" numCol="1" anchor="t" anchorCtr="0" compatLnSpc="1">
              <a:prstTxWarp prst="textNoShape">
                <a:avLst/>
              </a:prstTxWarp>
            </a:bodyPr>
            <a:lstStyle/>
            <a:p>
              <a:endParaRPr lang="de-DE" sz="1350">
                <a:solidFill>
                  <a:prstClr val="black"/>
                </a:solidFill>
              </a:endParaRPr>
            </a:p>
          </p:txBody>
        </p:sp>
        <p:sp>
          <p:nvSpPr>
            <p:cNvPr id="261" name="Freeform 51"/>
            <p:cNvSpPr>
              <a:spLocks/>
            </p:cNvSpPr>
            <p:nvPr/>
          </p:nvSpPr>
          <p:spPr bwMode="gray">
            <a:xfrm>
              <a:off x="5252616" y="3309938"/>
              <a:ext cx="39688" cy="100013"/>
            </a:xfrm>
            <a:custGeom>
              <a:avLst/>
              <a:gdLst>
                <a:gd name="T0" fmla="*/ 150 w 150"/>
                <a:gd name="T1" fmla="*/ 306 h 381"/>
                <a:gd name="T2" fmla="*/ 75 w 150"/>
                <a:gd name="T3" fmla="*/ 381 h 381"/>
                <a:gd name="T4" fmla="*/ 75 w 150"/>
                <a:gd name="T5" fmla="*/ 381 h 381"/>
                <a:gd name="T6" fmla="*/ 0 w 150"/>
                <a:gd name="T7" fmla="*/ 306 h 381"/>
                <a:gd name="T8" fmla="*/ 0 w 150"/>
                <a:gd name="T9" fmla="*/ 74 h 381"/>
                <a:gd name="T10" fmla="*/ 75 w 150"/>
                <a:gd name="T11" fmla="*/ 0 h 381"/>
                <a:gd name="T12" fmla="*/ 75 w 150"/>
                <a:gd name="T13" fmla="*/ 0 h 381"/>
                <a:gd name="T14" fmla="*/ 150 w 150"/>
                <a:gd name="T15" fmla="*/ 74 h 381"/>
                <a:gd name="T16" fmla="*/ 150 w 150"/>
                <a:gd name="T17" fmla="*/ 306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0" h="381">
                  <a:moveTo>
                    <a:pt x="150" y="306"/>
                  </a:moveTo>
                  <a:cubicBezTo>
                    <a:pt x="150" y="347"/>
                    <a:pt x="116" y="381"/>
                    <a:pt x="75" y="381"/>
                  </a:cubicBezTo>
                  <a:cubicBezTo>
                    <a:pt x="75" y="381"/>
                    <a:pt x="75" y="381"/>
                    <a:pt x="75" y="381"/>
                  </a:cubicBezTo>
                  <a:cubicBezTo>
                    <a:pt x="34" y="381"/>
                    <a:pt x="0" y="347"/>
                    <a:pt x="0" y="306"/>
                  </a:cubicBezTo>
                  <a:cubicBezTo>
                    <a:pt x="0" y="74"/>
                    <a:pt x="0" y="74"/>
                    <a:pt x="0" y="74"/>
                  </a:cubicBezTo>
                  <a:cubicBezTo>
                    <a:pt x="0" y="33"/>
                    <a:pt x="34" y="0"/>
                    <a:pt x="75" y="0"/>
                  </a:cubicBezTo>
                  <a:cubicBezTo>
                    <a:pt x="75" y="0"/>
                    <a:pt x="75" y="0"/>
                    <a:pt x="75" y="0"/>
                  </a:cubicBezTo>
                  <a:cubicBezTo>
                    <a:pt x="116" y="0"/>
                    <a:pt x="150" y="33"/>
                    <a:pt x="150" y="74"/>
                  </a:cubicBezTo>
                  <a:lnTo>
                    <a:pt x="150" y="306"/>
                  </a:lnTo>
                  <a:close/>
                </a:path>
              </a:pathLst>
            </a:custGeom>
            <a:solidFill>
              <a:schemeClr val="accent4"/>
            </a:solidFill>
            <a:ln>
              <a:noFill/>
            </a:ln>
          </p:spPr>
          <p:txBody>
            <a:bodyPr vert="horz" wrap="square" lIns="68580" tIns="34290" rIns="68580" bIns="34290" numCol="1" anchor="t" anchorCtr="0" compatLnSpc="1">
              <a:prstTxWarp prst="textNoShape">
                <a:avLst/>
              </a:prstTxWarp>
            </a:bodyPr>
            <a:lstStyle/>
            <a:p>
              <a:endParaRPr lang="de-DE" sz="1350">
                <a:solidFill>
                  <a:prstClr val="black"/>
                </a:solidFill>
              </a:endParaRPr>
            </a:p>
          </p:txBody>
        </p:sp>
        <p:sp>
          <p:nvSpPr>
            <p:cNvPr id="262" name="Freeform 52"/>
            <p:cNvSpPr>
              <a:spLocks/>
            </p:cNvSpPr>
            <p:nvPr/>
          </p:nvSpPr>
          <p:spPr bwMode="gray">
            <a:xfrm>
              <a:off x="5320878" y="3309938"/>
              <a:ext cx="39688" cy="100013"/>
            </a:xfrm>
            <a:custGeom>
              <a:avLst/>
              <a:gdLst>
                <a:gd name="T0" fmla="*/ 150 w 150"/>
                <a:gd name="T1" fmla="*/ 306 h 381"/>
                <a:gd name="T2" fmla="*/ 75 w 150"/>
                <a:gd name="T3" fmla="*/ 381 h 381"/>
                <a:gd name="T4" fmla="*/ 75 w 150"/>
                <a:gd name="T5" fmla="*/ 381 h 381"/>
                <a:gd name="T6" fmla="*/ 0 w 150"/>
                <a:gd name="T7" fmla="*/ 306 h 381"/>
                <a:gd name="T8" fmla="*/ 0 w 150"/>
                <a:gd name="T9" fmla="*/ 74 h 381"/>
                <a:gd name="T10" fmla="*/ 75 w 150"/>
                <a:gd name="T11" fmla="*/ 0 h 381"/>
                <a:gd name="T12" fmla="*/ 75 w 150"/>
                <a:gd name="T13" fmla="*/ 0 h 381"/>
                <a:gd name="T14" fmla="*/ 150 w 150"/>
                <a:gd name="T15" fmla="*/ 74 h 381"/>
                <a:gd name="T16" fmla="*/ 150 w 150"/>
                <a:gd name="T17" fmla="*/ 306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0" h="381">
                  <a:moveTo>
                    <a:pt x="150" y="306"/>
                  </a:moveTo>
                  <a:cubicBezTo>
                    <a:pt x="150" y="347"/>
                    <a:pt x="117" y="381"/>
                    <a:pt x="75" y="381"/>
                  </a:cubicBezTo>
                  <a:cubicBezTo>
                    <a:pt x="75" y="381"/>
                    <a:pt x="75" y="381"/>
                    <a:pt x="75" y="381"/>
                  </a:cubicBezTo>
                  <a:cubicBezTo>
                    <a:pt x="34" y="381"/>
                    <a:pt x="0" y="347"/>
                    <a:pt x="0" y="306"/>
                  </a:cubicBezTo>
                  <a:cubicBezTo>
                    <a:pt x="0" y="74"/>
                    <a:pt x="0" y="74"/>
                    <a:pt x="0" y="74"/>
                  </a:cubicBezTo>
                  <a:cubicBezTo>
                    <a:pt x="0" y="33"/>
                    <a:pt x="34" y="0"/>
                    <a:pt x="75" y="0"/>
                  </a:cubicBezTo>
                  <a:cubicBezTo>
                    <a:pt x="75" y="0"/>
                    <a:pt x="75" y="0"/>
                    <a:pt x="75" y="0"/>
                  </a:cubicBezTo>
                  <a:cubicBezTo>
                    <a:pt x="117" y="0"/>
                    <a:pt x="150" y="33"/>
                    <a:pt x="150" y="74"/>
                  </a:cubicBezTo>
                  <a:lnTo>
                    <a:pt x="150" y="306"/>
                  </a:lnTo>
                  <a:close/>
                </a:path>
              </a:pathLst>
            </a:custGeom>
            <a:solidFill>
              <a:schemeClr val="accent4"/>
            </a:solidFill>
            <a:ln>
              <a:noFill/>
            </a:ln>
          </p:spPr>
          <p:txBody>
            <a:bodyPr vert="horz" wrap="square" lIns="68580" tIns="34290" rIns="68580" bIns="34290" numCol="1" anchor="t" anchorCtr="0" compatLnSpc="1">
              <a:prstTxWarp prst="textNoShape">
                <a:avLst/>
              </a:prstTxWarp>
            </a:bodyPr>
            <a:lstStyle/>
            <a:p>
              <a:endParaRPr lang="de-DE" sz="1350">
                <a:solidFill>
                  <a:prstClr val="black"/>
                </a:solidFill>
              </a:endParaRPr>
            </a:p>
          </p:txBody>
        </p:sp>
        <p:sp>
          <p:nvSpPr>
            <p:cNvPr id="263" name="Freeform 53"/>
            <p:cNvSpPr>
              <a:spLocks/>
            </p:cNvSpPr>
            <p:nvPr/>
          </p:nvSpPr>
          <p:spPr bwMode="gray">
            <a:xfrm>
              <a:off x="5393903" y="3309938"/>
              <a:ext cx="38100" cy="100013"/>
            </a:xfrm>
            <a:custGeom>
              <a:avLst/>
              <a:gdLst>
                <a:gd name="T0" fmla="*/ 150 w 150"/>
                <a:gd name="T1" fmla="*/ 306 h 381"/>
                <a:gd name="T2" fmla="*/ 75 w 150"/>
                <a:gd name="T3" fmla="*/ 381 h 381"/>
                <a:gd name="T4" fmla="*/ 75 w 150"/>
                <a:gd name="T5" fmla="*/ 381 h 381"/>
                <a:gd name="T6" fmla="*/ 0 w 150"/>
                <a:gd name="T7" fmla="*/ 306 h 381"/>
                <a:gd name="T8" fmla="*/ 0 w 150"/>
                <a:gd name="T9" fmla="*/ 74 h 381"/>
                <a:gd name="T10" fmla="*/ 75 w 150"/>
                <a:gd name="T11" fmla="*/ 0 h 381"/>
                <a:gd name="T12" fmla="*/ 75 w 150"/>
                <a:gd name="T13" fmla="*/ 0 h 381"/>
                <a:gd name="T14" fmla="*/ 150 w 150"/>
                <a:gd name="T15" fmla="*/ 74 h 381"/>
                <a:gd name="T16" fmla="*/ 150 w 150"/>
                <a:gd name="T17" fmla="*/ 306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0" h="381">
                  <a:moveTo>
                    <a:pt x="150" y="306"/>
                  </a:moveTo>
                  <a:cubicBezTo>
                    <a:pt x="150" y="347"/>
                    <a:pt x="116" y="381"/>
                    <a:pt x="75" y="381"/>
                  </a:cubicBezTo>
                  <a:cubicBezTo>
                    <a:pt x="75" y="381"/>
                    <a:pt x="75" y="381"/>
                    <a:pt x="75" y="381"/>
                  </a:cubicBezTo>
                  <a:cubicBezTo>
                    <a:pt x="33" y="381"/>
                    <a:pt x="0" y="347"/>
                    <a:pt x="0" y="306"/>
                  </a:cubicBezTo>
                  <a:cubicBezTo>
                    <a:pt x="0" y="74"/>
                    <a:pt x="0" y="74"/>
                    <a:pt x="0" y="74"/>
                  </a:cubicBezTo>
                  <a:cubicBezTo>
                    <a:pt x="0" y="33"/>
                    <a:pt x="33" y="0"/>
                    <a:pt x="75" y="0"/>
                  </a:cubicBezTo>
                  <a:cubicBezTo>
                    <a:pt x="75" y="0"/>
                    <a:pt x="75" y="0"/>
                    <a:pt x="75" y="0"/>
                  </a:cubicBezTo>
                  <a:cubicBezTo>
                    <a:pt x="116" y="0"/>
                    <a:pt x="150" y="33"/>
                    <a:pt x="150" y="74"/>
                  </a:cubicBezTo>
                  <a:lnTo>
                    <a:pt x="150" y="306"/>
                  </a:lnTo>
                  <a:close/>
                </a:path>
              </a:pathLst>
            </a:custGeom>
            <a:solidFill>
              <a:schemeClr val="accent4"/>
            </a:solidFill>
            <a:ln>
              <a:noFill/>
            </a:ln>
          </p:spPr>
          <p:txBody>
            <a:bodyPr vert="horz" wrap="square" lIns="68580" tIns="34290" rIns="68580" bIns="34290" numCol="1" anchor="t" anchorCtr="0" compatLnSpc="1">
              <a:prstTxWarp prst="textNoShape">
                <a:avLst/>
              </a:prstTxWarp>
            </a:bodyPr>
            <a:lstStyle/>
            <a:p>
              <a:endParaRPr lang="de-DE" sz="1350">
                <a:solidFill>
                  <a:prstClr val="black"/>
                </a:solidFill>
              </a:endParaRPr>
            </a:p>
          </p:txBody>
        </p:sp>
        <p:sp>
          <p:nvSpPr>
            <p:cNvPr id="264" name="Freeform 71"/>
            <p:cNvSpPr>
              <a:spLocks/>
            </p:cNvSpPr>
            <p:nvPr/>
          </p:nvSpPr>
          <p:spPr bwMode="gray">
            <a:xfrm>
              <a:off x="5268491" y="3600450"/>
              <a:ext cx="25400" cy="25400"/>
            </a:xfrm>
            <a:custGeom>
              <a:avLst/>
              <a:gdLst>
                <a:gd name="T0" fmla="*/ 74 w 101"/>
                <a:gd name="T1" fmla="*/ 0 h 95"/>
                <a:gd name="T2" fmla="*/ 42 w 101"/>
                <a:gd name="T3" fmla="*/ 84 h 95"/>
                <a:gd name="T4" fmla="*/ 0 w 101"/>
                <a:gd name="T5" fmla="*/ 71 h 95"/>
                <a:gd name="T6" fmla="*/ 74 w 101"/>
                <a:gd name="T7" fmla="*/ 0 h 95"/>
              </a:gdLst>
              <a:ahLst/>
              <a:cxnLst>
                <a:cxn ang="0">
                  <a:pos x="T0" y="T1"/>
                </a:cxn>
                <a:cxn ang="0">
                  <a:pos x="T2" y="T3"/>
                </a:cxn>
                <a:cxn ang="0">
                  <a:pos x="T4" y="T5"/>
                </a:cxn>
                <a:cxn ang="0">
                  <a:pos x="T6" y="T7"/>
                </a:cxn>
              </a:cxnLst>
              <a:rect l="0" t="0" r="r" b="b"/>
              <a:pathLst>
                <a:path w="101" h="95">
                  <a:moveTo>
                    <a:pt x="74" y="0"/>
                  </a:moveTo>
                  <a:cubicBezTo>
                    <a:pt x="86" y="29"/>
                    <a:pt x="101" y="95"/>
                    <a:pt x="42" y="84"/>
                  </a:cubicBezTo>
                  <a:cubicBezTo>
                    <a:pt x="28" y="79"/>
                    <a:pt x="14" y="75"/>
                    <a:pt x="0" y="71"/>
                  </a:cubicBezTo>
                  <a:cubicBezTo>
                    <a:pt x="15" y="42"/>
                    <a:pt x="43" y="12"/>
                    <a:pt x="74" y="0"/>
                  </a:cubicBezTo>
                  <a:close/>
                </a:path>
              </a:pathLst>
            </a:custGeom>
            <a:solidFill>
              <a:schemeClr val="bg2">
                <a:lumMod val="50000"/>
              </a:schemeClr>
            </a:solidFill>
            <a:ln>
              <a:noFill/>
            </a:ln>
          </p:spPr>
          <p:txBody>
            <a:bodyPr vert="horz" wrap="square" lIns="68580" tIns="34290" rIns="68580" bIns="34290" numCol="1" anchor="t" anchorCtr="0" compatLnSpc="1">
              <a:prstTxWarp prst="textNoShape">
                <a:avLst/>
              </a:prstTxWarp>
            </a:bodyPr>
            <a:lstStyle/>
            <a:p>
              <a:endParaRPr lang="de-DE" sz="1350">
                <a:solidFill>
                  <a:prstClr val="black"/>
                </a:solidFill>
              </a:endParaRPr>
            </a:p>
          </p:txBody>
        </p:sp>
        <p:sp>
          <p:nvSpPr>
            <p:cNvPr id="265" name="Freeform 72"/>
            <p:cNvSpPr>
              <a:spLocks/>
            </p:cNvSpPr>
            <p:nvPr/>
          </p:nvSpPr>
          <p:spPr bwMode="gray">
            <a:xfrm>
              <a:off x="5109741" y="3402013"/>
              <a:ext cx="153988" cy="141288"/>
            </a:xfrm>
            <a:custGeom>
              <a:avLst/>
              <a:gdLst>
                <a:gd name="T0" fmla="*/ 530 w 594"/>
                <a:gd name="T1" fmla="*/ 543 h 546"/>
                <a:gd name="T2" fmla="*/ 0 w 594"/>
                <a:gd name="T3" fmla="*/ 12 h 546"/>
                <a:gd name="T4" fmla="*/ 49 w 594"/>
                <a:gd name="T5" fmla="*/ 0 h 546"/>
                <a:gd name="T6" fmla="*/ 594 w 594"/>
                <a:gd name="T7" fmla="*/ 546 h 546"/>
                <a:gd name="T8" fmla="*/ 531 w 594"/>
                <a:gd name="T9" fmla="*/ 543 h 546"/>
                <a:gd name="T10" fmla="*/ 530 w 594"/>
                <a:gd name="T11" fmla="*/ 543 h 546"/>
              </a:gdLst>
              <a:ahLst/>
              <a:cxnLst>
                <a:cxn ang="0">
                  <a:pos x="T0" y="T1"/>
                </a:cxn>
                <a:cxn ang="0">
                  <a:pos x="T2" y="T3"/>
                </a:cxn>
                <a:cxn ang="0">
                  <a:pos x="T4" y="T5"/>
                </a:cxn>
                <a:cxn ang="0">
                  <a:pos x="T6" y="T7"/>
                </a:cxn>
                <a:cxn ang="0">
                  <a:pos x="T8" y="T9"/>
                </a:cxn>
                <a:cxn ang="0">
                  <a:pos x="T10" y="T11"/>
                </a:cxn>
              </a:cxnLst>
              <a:rect l="0" t="0" r="r" b="b"/>
              <a:pathLst>
                <a:path w="594" h="546">
                  <a:moveTo>
                    <a:pt x="530" y="543"/>
                  </a:moveTo>
                  <a:cubicBezTo>
                    <a:pt x="382" y="394"/>
                    <a:pt x="149" y="160"/>
                    <a:pt x="0" y="12"/>
                  </a:cubicBezTo>
                  <a:cubicBezTo>
                    <a:pt x="11" y="5"/>
                    <a:pt x="34" y="1"/>
                    <a:pt x="49" y="0"/>
                  </a:cubicBezTo>
                  <a:cubicBezTo>
                    <a:pt x="203" y="154"/>
                    <a:pt x="441" y="393"/>
                    <a:pt x="594" y="546"/>
                  </a:cubicBezTo>
                  <a:cubicBezTo>
                    <a:pt x="573" y="545"/>
                    <a:pt x="552" y="544"/>
                    <a:pt x="531" y="543"/>
                  </a:cubicBezTo>
                  <a:cubicBezTo>
                    <a:pt x="531" y="543"/>
                    <a:pt x="530" y="543"/>
                    <a:pt x="530" y="543"/>
                  </a:cubicBezTo>
                  <a:close/>
                </a:path>
              </a:pathLst>
            </a:custGeom>
            <a:solidFill>
              <a:schemeClr val="bg2">
                <a:lumMod val="50000"/>
              </a:schemeClr>
            </a:solidFill>
            <a:ln>
              <a:noFill/>
            </a:ln>
          </p:spPr>
          <p:txBody>
            <a:bodyPr vert="horz" wrap="square" lIns="68580" tIns="34290" rIns="68580" bIns="34290" numCol="1" anchor="t" anchorCtr="0" compatLnSpc="1">
              <a:prstTxWarp prst="textNoShape">
                <a:avLst/>
              </a:prstTxWarp>
            </a:bodyPr>
            <a:lstStyle/>
            <a:p>
              <a:endParaRPr lang="de-DE" sz="1350">
                <a:solidFill>
                  <a:prstClr val="black"/>
                </a:solidFill>
              </a:endParaRPr>
            </a:p>
          </p:txBody>
        </p:sp>
        <p:sp>
          <p:nvSpPr>
            <p:cNvPr id="266" name="Freeform 73"/>
            <p:cNvSpPr>
              <a:spLocks/>
            </p:cNvSpPr>
            <p:nvPr/>
          </p:nvSpPr>
          <p:spPr bwMode="gray">
            <a:xfrm>
              <a:off x="5076403" y="3409950"/>
              <a:ext cx="163513" cy="160338"/>
            </a:xfrm>
            <a:custGeom>
              <a:avLst/>
              <a:gdLst>
                <a:gd name="T0" fmla="*/ 0 w 623"/>
                <a:gd name="T1" fmla="*/ 74 h 618"/>
                <a:gd name="T2" fmla="*/ 81 w 623"/>
                <a:gd name="T3" fmla="*/ 0 h 618"/>
                <a:gd name="T4" fmla="*/ 623 w 623"/>
                <a:gd name="T5" fmla="*/ 542 h 618"/>
                <a:gd name="T6" fmla="*/ 608 w 623"/>
                <a:gd name="T7" fmla="*/ 601 h 618"/>
                <a:gd name="T8" fmla="*/ 543 w 623"/>
                <a:gd name="T9" fmla="*/ 618 h 618"/>
                <a:gd name="T10" fmla="*/ 158 w 623"/>
                <a:gd name="T11" fmla="*/ 232 h 618"/>
                <a:gd name="T12" fmla="*/ 0 w 623"/>
                <a:gd name="T13" fmla="*/ 74 h 618"/>
              </a:gdLst>
              <a:ahLst/>
              <a:cxnLst>
                <a:cxn ang="0">
                  <a:pos x="T0" y="T1"/>
                </a:cxn>
                <a:cxn ang="0">
                  <a:pos x="T2" y="T3"/>
                </a:cxn>
                <a:cxn ang="0">
                  <a:pos x="T4" y="T5"/>
                </a:cxn>
                <a:cxn ang="0">
                  <a:pos x="T6" y="T7"/>
                </a:cxn>
                <a:cxn ang="0">
                  <a:pos x="T8" y="T9"/>
                </a:cxn>
                <a:cxn ang="0">
                  <a:pos x="T10" y="T11"/>
                </a:cxn>
                <a:cxn ang="0">
                  <a:pos x="T12" y="T13"/>
                </a:cxn>
              </a:cxnLst>
              <a:rect l="0" t="0" r="r" b="b"/>
              <a:pathLst>
                <a:path w="623" h="618">
                  <a:moveTo>
                    <a:pt x="0" y="74"/>
                  </a:moveTo>
                  <a:cubicBezTo>
                    <a:pt x="27" y="49"/>
                    <a:pt x="54" y="25"/>
                    <a:pt x="81" y="0"/>
                  </a:cubicBezTo>
                  <a:cubicBezTo>
                    <a:pt x="233" y="153"/>
                    <a:pt x="470" y="390"/>
                    <a:pt x="623" y="542"/>
                  </a:cubicBezTo>
                  <a:cubicBezTo>
                    <a:pt x="618" y="561"/>
                    <a:pt x="613" y="581"/>
                    <a:pt x="608" y="601"/>
                  </a:cubicBezTo>
                  <a:cubicBezTo>
                    <a:pt x="599" y="611"/>
                    <a:pt x="558" y="616"/>
                    <a:pt x="543" y="618"/>
                  </a:cubicBezTo>
                  <a:cubicBezTo>
                    <a:pt x="443" y="517"/>
                    <a:pt x="258" y="332"/>
                    <a:pt x="158" y="232"/>
                  </a:cubicBezTo>
                  <a:cubicBezTo>
                    <a:pt x="106" y="179"/>
                    <a:pt x="53" y="126"/>
                    <a:pt x="0" y="74"/>
                  </a:cubicBezTo>
                  <a:close/>
                </a:path>
              </a:pathLst>
            </a:custGeom>
            <a:solidFill>
              <a:schemeClr val="bg2">
                <a:lumMod val="50000"/>
              </a:schemeClr>
            </a:solidFill>
            <a:ln>
              <a:noFill/>
            </a:ln>
          </p:spPr>
          <p:txBody>
            <a:bodyPr vert="horz" wrap="square" lIns="68580" tIns="34290" rIns="68580" bIns="34290" numCol="1" anchor="t" anchorCtr="0" compatLnSpc="1">
              <a:prstTxWarp prst="textNoShape">
                <a:avLst/>
              </a:prstTxWarp>
            </a:bodyPr>
            <a:lstStyle/>
            <a:p>
              <a:endParaRPr lang="de-DE" sz="1350">
                <a:solidFill>
                  <a:prstClr val="black"/>
                </a:solidFill>
              </a:endParaRPr>
            </a:p>
          </p:txBody>
        </p:sp>
        <p:sp>
          <p:nvSpPr>
            <p:cNvPr id="267" name="Freeform 74"/>
            <p:cNvSpPr>
              <a:spLocks/>
            </p:cNvSpPr>
            <p:nvPr/>
          </p:nvSpPr>
          <p:spPr bwMode="gray">
            <a:xfrm>
              <a:off x="5066878" y="3441700"/>
              <a:ext cx="142875" cy="152400"/>
            </a:xfrm>
            <a:custGeom>
              <a:avLst/>
              <a:gdLst>
                <a:gd name="T0" fmla="*/ 15 w 550"/>
                <a:gd name="T1" fmla="*/ 0 h 590"/>
                <a:gd name="T2" fmla="*/ 550 w 550"/>
                <a:gd name="T3" fmla="*/ 533 h 590"/>
                <a:gd name="T4" fmla="*/ 546 w 550"/>
                <a:gd name="T5" fmla="*/ 590 h 590"/>
                <a:gd name="T6" fmla="*/ 545 w 550"/>
                <a:gd name="T7" fmla="*/ 590 h 590"/>
                <a:gd name="T8" fmla="*/ 6 w 550"/>
                <a:gd name="T9" fmla="*/ 50 h 590"/>
                <a:gd name="T10" fmla="*/ 15 w 550"/>
                <a:gd name="T11" fmla="*/ 0 h 590"/>
              </a:gdLst>
              <a:ahLst/>
              <a:cxnLst>
                <a:cxn ang="0">
                  <a:pos x="T0" y="T1"/>
                </a:cxn>
                <a:cxn ang="0">
                  <a:pos x="T2" y="T3"/>
                </a:cxn>
                <a:cxn ang="0">
                  <a:pos x="T4" y="T5"/>
                </a:cxn>
                <a:cxn ang="0">
                  <a:pos x="T6" y="T7"/>
                </a:cxn>
                <a:cxn ang="0">
                  <a:pos x="T8" y="T9"/>
                </a:cxn>
                <a:cxn ang="0">
                  <a:pos x="T10" y="T11"/>
                </a:cxn>
              </a:cxnLst>
              <a:rect l="0" t="0" r="r" b="b"/>
              <a:pathLst>
                <a:path w="550" h="590">
                  <a:moveTo>
                    <a:pt x="15" y="0"/>
                  </a:moveTo>
                  <a:cubicBezTo>
                    <a:pt x="165" y="149"/>
                    <a:pt x="400" y="384"/>
                    <a:pt x="550" y="533"/>
                  </a:cubicBezTo>
                  <a:cubicBezTo>
                    <a:pt x="549" y="552"/>
                    <a:pt x="547" y="571"/>
                    <a:pt x="546" y="590"/>
                  </a:cubicBezTo>
                  <a:cubicBezTo>
                    <a:pt x="546" y="590"/>
                    <a:pt x="545" y="590"/>
                    <a:pt x="545" y="590"/>
                  </a:cubicBezTo>
                  <a:cubicBezTo>
                    <a:pt x="393" y="438"/>
                    <a:pt x="157" y="202"/>
                    <a:pt x="6" y="50"/>
                  </a:cubicBezTo>
                  <a:cubicBezTo>
                    <a:pt x="0" y="37"/>
                    <a:pt x="9" y="7"/>
                    <a:pt x="15" y="0"/>
                  </a:cubicBezTo>
                  <a:close/>
                </a:path>
              </a:pathLst>
            </a:custGeom>
            <a:solidFill>
              <a:schemeClr val="bg2">
                <a:lumMod val="50000"/>
              </a:schemeClr>
            </a:solidFill>
            <a:ln>
              <a:noFill/>
            </a:ln>
          </p:spPr>
          <p:txBody>
            <a:bodyPr vert="horz" wrap="square" lIns="68580" tIns="34290" rIns="68580" bIns="34290" numCol="1" anchor="t" anchorCtr="0" compatLnSpc="1">
              <a:prstTxWarp prst="textNoShape">
                <a:avLst/>
              </a:prstTxWarp>
            </a:bodyPr>
            <a:lstStyle/>
            <a:p>
              <a:endParaRPr lang="de-DE" sz="1350">
                <a:solidFill>
                  <a:prstClr val="black"/>
                </a:solidFill>
              </a:endParaRPr>
            </a:p>
          </p:txBody>
        </p:sp>
        <p:sp>
          <p:nvSpPr>
            <p:cNvPr id="268" name="Freeform 75"/>
            <p:cNvSpPr>
              <a:spLocks/>
            </p:cNvSpPr>
            <p:nvPr/>
          </p:nvSpPr>
          <p:spPr bwMode="gray">
            <a:xfrm>
              <a:off x="5219278" y="3554413"/>
              <a:ext cx="61913" cy="60325"/>
            </a:xfrm>
            <a:custGeom>
              <a:avLst/>
              <a:gdLst>
                <a:gd name="T0" fmla="*/ 95 w 239"/>
                <a:gd name="T1" fmla="*/ 85 h 231"/>
                <a:gd name="T2" fmla="*/ 112 w 239"/>
                <a:gd name="T3" fmla="*/ 0 h 231"/>
                <a:gd name="T4" fmla="*/ 139 w 239"/>
                <a:gd name="T5" fmla="*/ 0 h 231"/>
                <a:gd name="T6" fmla="*/ 197 w 239"/>
                <a:gd name="T7" fmla="*/ 3 h 231"/>
                <a:gd name="T8" fmla="*/ 239 w 239"/>
                <a:gd name="T9" fmla="*/ 129 h 231"/>
                <a:gd name="T10" fmla="*/ 136 w 239"/>
                <a:gd name="T11" fmla="*/ 231 h 231"/>
                <a:gd name="T12" fmla="*/ 0 w 239"/>
                <a:gd name="T13" fmla="*/ 188 h 231"/>
                <a:gd name="T14" fmla="*/ 4 w 239"/>
                <a:gd name="T15" fmla="*/ 105 h 231"/>
                <a:gd name="T16" fmla="*/ 95 w 239"/>
                <a:gd name="T17" fmla="*/ 85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9" h="231">
                  <a:moveTo>
                    <a:pt x="95" y="85"/>
                  </a:moveTo>
                  <a:cubicBezTo>
                    <a:pt x="101" y="57"/>
                    <a:pt x="106" y="29"/>
                    <a:pt x="112" y="0"/>
                  </a:cubicBezTo>
                  <a:cubicBezTo>
                    <a:pt x="121" y="0"/>
                    <a:pt x="130" y="0"/>
                    <a:pt x="139" y="0"/>
                  </a:cubicBezTo>
                  <a:cubicBezTo>
                    <a:pt x="158" y="1"/>
                    <a:pt x="178" y="2"/>
                    <a:pt x="197" y="3"/>
                  </a:cubicBezTo>
                  <a:cubicBezTo>
                    <a:pt x="211" y="45"/>
                    <a:pt x="225" y="87"/>
                    <a:pt x="239" y="129"/>
                  </a:cubicBezTo>
                  <a:cubicBezTo>
                    <a:pt x="195" y="144"/>
                    <a:pt x="156" y="190"/>
                    <a:pt x="136" y="231"/>
                  </a:cubicBezTo>
                  <a:cubicBezTo>
                    <a:pt x="91" y="217"/>
                    <a:pt x="46" y="202"/>
                    <a:pt x="0" y="188"/>
                  </a:cubicBezTo>
                  <a:cubicBezTo>
                    <a:pt x="1" y="160"/>
                    <a:pt x="3" y="132"/>
                    <a:pt x="4" y="105"/>
                  </a:cubicBezTo>
                  <a:cubicBezTo>
                    <a:pt x="34" y="98"/>
                    <a:pt x="65" y="92"/>
                    <a:pt x="95" y="85"/>
                  </a:cubicBezTo>
                  <a:close/>
                </a:path>
              </a:pathLst>
            </a:custGeom>
            <a:solidFill>
              <a:schemeClr val="bg2">
                <a:lumMod val="50000"/>
              </a:schemeClr>
            </a:solidFill>
            <a:ln>
              <a:noFill/>
            </a:ln>
          </p:spPr>
          <p:txBody>
            <a:bodyPr vert="horz" wrap="square" lIns="68580" tIns="34290" rIns="68580" bIns="34290" numCol="1" anchor="t" anchorCtr="0" compatLnSpc="1">
              <a:prstTxWarp prst="textNoShape">
                <a:avLst/>
              </a:prstTxWarp>
            </a:bodyPr>
            <a:lstStyle/>
            <a:p>
              <a:endParaRPr lang="de-DE" sz="1350">
                <a:solidFill>
                  <a:prstClr val="black"/>
                </a:solidFill>
              </a:endParaRPr>
            </a:p>
          </p:txBody>
        </p:sp>
      </p:grpSp>
      <p:grpSp>
        <p:nvGrpSpPr>
          <p:cNvPr id="44" name="Gruppieren 43"/>
          <p:cNvGrpSpPr/>
          <p:nvPr/>
        </p:nvGrpSpPr>
        <p:grpSpPr>
          <a:xfrm>
            <a:off x="1437103" y="1546789"/>
            <a:ext cx="527573" cy="394079"/>
            <a:chOff x="12391" y="2034654"/>
            <a:chExt cx="703431" cy="525438"/>
          </a:xfrm>
        </p:grpSpPr>
        <p:sp>
          <p:nvSpPr>
            <p:cNvPr id="281" name="Ellipse 280"/>
            <p:cNvSpPr/>
            <p:nvPr/>
          </p:nvSpPr>
          <p:spPr bwMode="gray">
            <a:xfrm>
              <a:off x="84217" y="2034654"/>
              <a:ext cx="510119" cy="511334"/>
            </a:xfrm>
            <a:prstGeom prst="ellipse">
              <a:avLst/>
            </a:prstGeom>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162000" tIns="151200" rIns="135000" bIns="172800" numCol="1" spcCol="0" rtlCol="0" fromWordArt="0" anchor="t" anchorCtr="0" forceAA="0" compatLnSpc="1">
              <a:prstTxWarp prst="textNoShape">
                <a:avLst/>
              </a:prstTxWarp>
              <a:noAutofit/>
            </a:bodyPr>
            <a:lstStyle/>
            <a:p>
              <a:pPr>
                <a:spcBef>
                  <a:spcPts val="450"/>
                </a:spcBef>
              </a:pPr>
              <a:endParaRPr lang="de-DE" sz="1350" dirty="0" err="1">
                <a:solidFill>
                  <a:schemeClr val="bg1"/>
                </a:solidFill>
              </a:endParaRPr>
            </a:p>
          </p:txBody>
        </p:sp>
        <p:sp>
          <p:nvSpPr>
            <p:cNvPr id="288" name="Textfeld 287"/>
            <p:cNvSpPr txBox="1"/>
            <p:nvPr/>
          </p:nvSpPr>
          <p:spPr>
            <a:xfrm>
              <a:off x="168044" y="2056786"/>
              <a:ext cx="360039" cy="215444"/>
            </a:xfrm>
            <a:prstGeom prst="rect">
              <a:avLst/>
            </a:prstGeom>
            <a:noFill/>
          </p:spPr>
          <p:txBody>
            <a:bodyPr wrap="square" rtlCol="0">
              <a:spAutoFit/>
            </a:bodyPr>
            <a:lstStyle/>
            <a:p>
              <a:pPr algn="ctr">
                <a:spcBef>
                  <a:spcPts val="450"/>
                </a:spcBef>
              </a:pPr>
              <a:r>
                <a:rPr lang="de-DE" sz="450" b="1" dirty="0">
                  <a:solidFill>
                    <a:schemeClr val="accent4"/>
                  </a:solidFill>
                </a:rPr>
                <a:t>PO</a:t>
              </a:r>
            </a:p>
          </p:txBody>
        </p:sp>
        <p:sp>
          <p:nvSpPr>
            <p:cNvPr id="290" name="Textfeld 289"/>
            <p:cNvSpPr txBox="1"/>
            <p:nvPr/>
          </p:nvSpPr>
          <p:spPr>
            <a:xfrm>
              <a:off x="12391" y="2197988"/>
              <a:ext cx="703431" cy="215444"/>
            </a:xfrm>
            <a:prstGeom prst="rect">
              <a:avLst/>
            </a:prstGeom>
            <a:noFill/>
          </p:spPr>
          <p:txBody>
            <a:bodyPr wrap="square" rtlCol="0">
              <a:spAutoFit/>
            </a:bodyPr>
            <a:lstStyle/>
            <a:p>
              <a:pPr algn="ctr">
                <a:spcBef>
                  <a:spcPts val="450"/>
                </a:spcBef>
              </a:pPr>
              <a:r>
                <a:rPr lang="de-DE" sz="450" b="1" dirty="0">
                  <a:solidFill>
                    <a:schemeClr val="accent4"/>
                  </a:solidFill>
                </a:rPr>
                <a:t>Fachbereich</a:t>
              </a:r>
            </a:p>
          </p:txBody>
        </p:sp>
        <p:sp>
          <p:nvSpPr>
            <p:cNvPr id="291" name="Textfeld 290"/>
            <p:cNvSpPr txBox="1"/>
            <p:nvPr/>
          </p:nvSpPr>
          <p:spPr>
            <a:xfrm>
              <a:off x="35496" y="2230452"/>
              <a:ext cx="412454" cy="215444"/>
            </a:xfrm>
            <a:prstGeom prst="rect">
              <a:avLst/>
            </a:prstGeom>
            <a:noFill/>
          </p:spPr>
          <p:txBody>
            <a:bodyPr wrap="square" rtlCol="0">
              <a:spAutoFit/>
            </a:bodyPr>
            <a:lstStyle/>
            <a:p>
              <a:pPr algn="ctr">
                <a:spcBef>
                  <a:spcPts val="450"/>
                </a:spcBef>
              </a:pPr>
              <a:endParaRPr lang="de-DE" sz="450" b="1" dirty="0">
                <a:solidFill>
                  <a:schemeClr val="accent4"/>
                </a:solidFill>
              </a:endParaRPr>
            </a:p>
          </p:txBody>
        </p:sp>
        <p:sp>
          <p:nvSpPr>
            <p:cNvPr id="292" name="Textfeld 291"/>
            <p:cNvSpPr txBox="1"/>
            <p:nvPr/>
          </p:nvSpPr>
          <p:spPr>
            <a:xfrm>
              <a:off x="264114" y="2228864"/>
              <a:ext cx="412454" cy="215444"/>
            </a:xfrm>
            <a:prstGeom prst="rect">
              <a:avLst/>
            </a:prstGeom>
            <a:noFill/>
          </p:spPr>
          <p:txBody>
            <a:bodyPr wrap="square" rtlCol="0">
              <a:spAutoFit/>
            </a:bodyPr>
            <a:lstStyle/>
            <a:p>
              <a:pPr algn="ctr">
                <a:spcBef>
                  <a:spcPts val="450"/>
                </a:spcBef>
              </a:pPr>
              <a:endParaRPr lang="de-DE" sz="450" b="1" dirty="0">
                <a:solidFill>
                  <a:schemeClr val="accent4"/>
                </a:solidFill>
              </a:endParaRPr>
            </a:p>
          </p:txBody>
        </p:sp>
        <p:sp>
          <p:nvSpPr>
            <p:cNvPr id="293" name="Textfeld 292"/>
            <p:cNvSpPr txBox="1"/>
            <p:nvPr/>
          </p:nvSpPr>
          <p:spPr>
            <a:xfrm>
              <a:off x="49811" y="2344648"/>
              <a:ext cx="577911" cy="215444"/>
            </a:xfrm>
            <a:prstGeom prst="rect">
              <a:avLst/>
            </a:prstGeom>
            <a:noFill/>
          </p:spPr>
          <p:txBody>
            <a:bodyPr wrap="square" rtlCol="0">
              <a:spAutoFit/>
            </a:bodyPr>
            <a:lstStyle/>
            <a:p>
              <a:pPr algn="ctr">
                <a:spcBef>
                  <a:spcPts val="450"/>
                </a:spcBef>
              </a:pPr>
              <a:r>
                <a:rPr lang="de-DE" sz="450" b="1" dirty="0">
                  <a:solidFill>
                    <a:schemeClr val="accent4"/>
                  </a:solidFill>
                </a:rPr>
                <a:t>Entwickler</a:t>
              </a:r>
            </a:p>
          </p:txBody>
        </p:sp>
      </p:grpSp>
      <p:cxnSp>
        <p:nvCxnSpPr>
          <p:cNvPr id="294" name="Gerade Verbindung mit Pfeil 293"/>
          <p:cNvCxnSpPr/>
          <p:nvPr/>
        </p:nvCxnSpPr>
        <p:spPr>
          <a:xfrm>
            <a:off x="2062517" y="1935284"/>
            <a:ext cx="127575" cy="0"/>
          </a:xfrm>
          <a:prstGeom prst="straightConnector1">
            <a:avLst/>
          </a:prstGeom>
          <a:ln>
            <a:solidFill>
              <a:schemeClr val="accent4"/>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271" name="Gruppieren 270"/>
          <p:cNvGrpSpPr/>
          <p:nvPr/>
        </p:nvGrpSpPr>
        <p:grpSpPr bwMode="gray">
          <a:xfrm>
            <a:off x="2816802" y="1760413"/>
            <a:ext cx="202500" cy="243000"/>
            <a:chOff x="5928891" y="3319463"/>
            <a:chExt cx="374650" cy="412750"/>
          </a:xfrm>
        </p:grpSpPr>
        <p:sp>
          <p:nvSpPr>
            <p:cNvPr id="272" name="Freeform 25"/>
            <p:cNvSpPr>
              <a:spLocks/>
            </p:cNvSpPr>
            <p:nvPr/>
          </p:nvSpPr>
          <p:spPr bwMode="gray">
            <a:xfrm>
              <a:off x="5941591" y="3619500"/>
              <a:ext cx="161925" cy="112713"/>
            </a:xfrm>
            <a:custGeom>
              <a:avLst/>
              <a:gdLst>
                <a:gd name="T0" fmla="*/ 568 w 621"/>
                <a:gd name="T1" fmla="*/ 92 h 433"/>
                <a:gd name="T2" fmla="*/ 464 w 621"/>
                <a:gd name="T3" fmla="*/ 195 h 433"/>
                <a:gd name="T4" fmla="*/ 577 w 621"/>
                <a:gd name="T5" fmla="*/ 308 h 433"/>
                <a:gd name="T6" fmla="*/ 578 w 621"/>
                <a:gd name="T7" fmla="*/ 326 h 433"/>
                <a:gd name="T8" fmla="*/ 572 w 621"/>
                <a:gd name="T9" fmla="*/ 334 h 433"/>
                <a:gd name="T10" fmla="*/ 556 w 621"/>
                <a:gd name="T11" fmla="*/ 342 h 433"/>
                <a:gd name="T12" fmla="*/ 51 w 621"/>
                <a:gd name="T13" fmla="*/ 395 h 433"/>
                <a:gd name="T14" fmla="*/ 41 w 621"/>
                <a:gd name="T15" fmla="*/ 392 h 433"/>
                <a:gd name="T16" fmla="*/ 38 w 621"/>
                <a:gd name="T17" fmla="*/ 383 h 433"/>
                <a:gd name="T18" fmla="*/ 75 w 621"/>
                <a:gd name="T19" fmla="*/ 33 h 433"/>
                <a:gd name="T20" fmla="*/ 41 w 621"/>
                <a:gd name="T21" fmla="*/ 0 h 433"/>
                <a:gd name="T22" fmla="*/ 1 w 621"/>
                <a:gd name="T23" fmla="*/ 379 h 433"/>
                <a:gd name="T24" fmla="*/ 15 w 621"/>
                <a:gd name="T25" fmla="*/ 418 h 433"/>
                <a:gd name="T26" fmla="*/ 54 w 621"/>
                <a:gd name="T27" fmla="*/ 432 h 433"/>
                <a:gd name="T28" fmla="*/ 560 w 621"/>
                <a:gd name="T29" fmla="*/ 379 h 433"/>
                <a:gd name="T30" fmla="*/ 598 w 621"/>
                <a:gd name="T31" fmla="*/ 360 h 433"/>
                <a:gd name="T32" fmla="*/ 611 w 621"/>
                <a:gd name="T33" fmla="*/ 343 h 433"/>
                <a:gd name="T34" fmla="*/ 603 w 621"/>
                <a:gd name="T35" fmla="*/ 282 h 433"/>
                <a:gd name="T36" fmla="*/ 516 w 621"/>
                <a:gd name="T37" fmla="*/ 195 h 433"/>
                <a:gd name="T38" fmla="*/ 620 w 621"/>
                <a:gd name="T39" fmla="*/ 92 h 433"/>
                <a:gd name="T40" fmla="*/ 534 w 621"/>
                <a:gd name="T41" fmla="*/ 5 h 433"/>
                <a:gd name="T42" fmla="*/ 529 w 621"/>
                <a:gd name="T43" fmla="*/ 52 h 433"/>
                <a:gd name="T44" fmla="*/ 568 w 621"/>
                <a:gd name="T45" fmla="*/ 92 h 4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21" h="433">
                  <a:moveTo>
                    <a:pt x="568" y="92"/>
                  </a:moveTo>
                  <a:cubicBezTo>
                    <a:pt x="464" y="195"/>
                    <a:pt x="464" y="195"/>
                    <a:pt x="464" y="195"/>
                  </a:cubicBezTo>
                  <a:cubicBezTo>
                    <a:pt x="577" y="308"/>
                    <a:pt x="577" y="308"/>
                    <a:pt x="577" y="308"/>
                  </a:cubicBezTo>
                  <a:cubicBezTo>
                    <a:pt x="581" y="312"/>
                    <a:pt x="581" y="319"/>
                    <a:pt x="578" y="326"/>
                  </a:cubicBezTo>
                  <a:cubicBezTo>
                    <a:pt x="576" y="329"/>
                    <a:pt x="574" y="332"/>
                    <a:pt x="572" y="334"/>
                  </a:cubicBezTo>
                  <a:cubicBezTo>
                    <a:pt x="567" y="339"/>
                    <a:pt x="562" y="342"/>
                    <a:pt x="556" y="342"/>
                  </a:cubicBezTo>
                  <a:cubicBezTo>
                    <a:pt x="51" y="395"/>
                    <a:pt x="51" y="395"/>
                    <a:pt x="51" y="395"/>
                  </a:cubicBezTo>
                  <a:cubicBezTo>
                    <a:pt x="48" y="395"/>
                    <a:pt x="44" y="395"/>
                    <a:pt x="41" y="392"/>
                  </a:cubicBezTo>
                  <a:cubicBezTo>
                    <a:pt x="38" y="390"/>
                    <a:pt x="37" y="387"/>
                    <a:pt x="38" y="383"/>
                  </a:cubicBezTo>
                  <a:cubicBezTo>
                    <a:pt x="75" y="33"/>
                    <a:pt x="75" y="33"/>
                    <a:pt x="75" y="33"/>
                  </a:cubicBezTo>
                  <a:cubicBezTo>
                    <a:pt x="41" y="0"/>
                    <a:pt x="41" y="0"/>
                    <a:pt x="41" y="0"/>
                  </a:cubicBezTo>
                  <a:cubicBezTo>
                    <a:pt x="1" y="379"/>
                    <a:pt x="1" y="379"/>
                    <a:pt x="1" y="379"/>
                  </a:cubicBezTo>
                  <a:cubicBezTo>
                    <a:pt x="0" y="394"/>
                    <a:pt x="5" y="408"/>
                    <a:pt x="15" y="418"/>
                  </a:cubicBezTo>
                  <a:cubicBezTo>
                    <a:pt x="25" y="428"/>
                    <a:pt x="39" y="433"/>
                    <a:pt x="54" y="432"/>
                  </a:cubicBezTo>
                  <a:cubicBezTo>
                    <a:pt x="560" y="379"/>
                    <a:pt x="560" y="379"/>
                    <a:pt x="560" y="379"/>
                  </a:cubicBezTo>
                  <a:cubicBezTo>
                    <a:pt x="574" y="377"/>
                    <a:pt x="587" y="371"/>
                    <a:pt x="598" y="360"/>
                  </a:cubicBezTo>
                  <a:cubicBezTo>
                    <a:pt x="603" y="355"/>
                    <a:pt x="607" y="349"/>
                    <a:pt x="611" y="343"/>
                  </a:cubicBezTo>
                  <a:cubicBezTo>
                    <a:pt x="621" y="321"/>
                    <a:pt x="618" y="297"/>
                    <a:pt x="603" y="282"/>
                  </a:cubicBezTo>
                  <a:cubicBezTo>
                    <a:pt x="516" y="195"/>
                    <a:pt x="516" y="195"/>
                    <a:pt x="516" y="195"/>
                  </a:cubicBezTo>
                  <a:cubicBezTo>
                    <a:pt x="620" y="92"/>
                    <a:pt x="620" y="92"/>
                    <a:pt x="620" y="92"/>
                  </a:cubicBezTo>
                  <a:cubicBezTo>
                    <a:pt x="534" y="5"/>
                    <a:pt x="534" y="5"/>
                    <a:pt x="534" y="5"/>
                  </a:cubicBezTo>
                  <a:cubicBezTo>
                    <a:pt x="529" y="52"/>
                    <a:pt x="529" y="52"/>
                    <a:pt x="529" y="52"/>
                  </a:cubicBezTo>
                  <a:lnTo>
                    <a:pt x="568" y="92"/>
                  </a:lnTo>
                  <a:close/>
                </a:path>
              </a:pathLst>
            </a:custGeom>
            <a:solidFill>
              <a:schemeClr val="bg2">
                <a:lumMod val="50000"/>
              </a:schemeClr>
            </a:solidFill>
            <a:ln>
              <a:noFill/>
            </a:ln>
          </p:spPr>
          <p:txBody>
            <a:bodyPr vert="horz" wrap="square" lIns="68580" tIns="34290" rIns="68580" bIns="34290" numCol="1" anchor="t" anchorCtr="0" compatLnSpc="1">
              <a:prstTxWarp prst="textNoShape">
                <a:avLst/>
              </a:prstTxWarp>
            </a:bodyPr>
            <a:lstStyle/>
            <a:p>
              <a:endParaRPr lang="de-DE" sz="1350">
                <a:solidFill>
                  <a:prstClr val="black"/>
                </a:solidFill>
              </a:endParaRPr>
            </a:p>
          </p:txBody>
        </p:sp>
        <p:sp>
          <p:nvSpPr>
            <p:cNvPr id="273" name="Freeform 26"/>
            <p:cNvSpPr>
              <a:spLocks/>
            </p:cNvSpPr>
            <p:nvPr/>
          </p:nvSpPr>
          <p:spPr bwMode="gray">
            <a:xfrm>
              <a:off x="5928891" y="3495675"/>
              <a:ext cx="150813" cy="152400"/>
            </a:xfrm>
            <a:custGeom>
              <a:avLst/>
              <a:gdLst>
                <a:gd name="T0" fmla="*/ 7 w 582"/>
                <a:gd name="T1" fmla="*/ 80 h 583"/>
                <a:gd name="T2" fmla="*/ 11 w 582"/>
                <a:gd name="T3" fmla="*/ 119 h 583"/>
                <a:gd name="T4" fmla="*/ 111 w 582"/>
                <a:gd name="T5" fmla="*/ 219 h 583"/>
                <a:gd name="T6" fmla="*/ 7 w 582"/>
                <a:gd name="T7" fmla="*/ 323 h 583"/>
                <a:gd name="T8" fmla="*/ 259 w 582"/>
                <a:gd name="T9" fmla="*/ 576 h 583"/>
                <a:gd name="T10" fmla="*/ 363 w 582"/>
                <a:gd name="T11" fmla="*/ 472 h 583"/>
                <a:gd name="T12" fmla="*/ 463 w 582"/>
                <a:gd name="T13" fmla="*/ 572 h 583"/>
                <a:gd name="T14" fmla="*/ 502 w 582"/>
                <a:gd name="T15" fmla="*/ 576 h 583"/>
                <a:gd name="T16" fmla="*/ 528 w 582"/>
                <a:gd name="T17" fmla="*/ 540 h 583"/>
                <a:gd name="T18" fmla="*/ 577 w 582"/>
                <a:gd name="T19" fmla="*/ 76 h 583"/>
                <a:gd name="T20" fmla="*/ 577 w 582"/>
                <a:gd name="T21" fmla="*/ 76 h 583"/>
                <a:gd name="T22" fmla="*/ 581 w 582"/>
                <a:gd name="T23" fmla="*/ 34 h 583"/>
                <a:gd name="T24" fmla="*/ 573 w 582"/>
                <a:gd name="T25" fmla="*/ 9 h 583"/>
                <a:gd name="T26" fmla="*/ 548 w 582"/>
                <a:gd name="T27" fmla="*/ 1 h 583"/>
                <a:gd name="T28" fmla="*/ 43 w 582"/>
                <a:gd name="T29" fmla="*/ 54 h 583"/>
                <a:gd name="T30" fmla="*/ 7 w 582"/>
                <a:gd name="T31" fmla="*/ 80 h 5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82" h="583">
                  <a:moveTo>
                    <a:pt x="7" y="80"/>
                  </a:moveTo>
                  <a:cubicBezTo>
                    <a:pt x="0" y="95"/>
                    <a:pt x="1" y="110"/>
                    <a:pt x="11" y="119"/>
                  </a:cubicBezTo>
                  <a:cubicBezTo>
                    <a:pt x="111" y="219"/>
                    <a:pt x="111" y="219"/>
                    <a:pt x="111" y="219"/>
                  </a:cubicBezTo>
                  <a:cubicBezTo>
                    <a:pt x="7" y="323"/>
                    <a:pt x="7" y="323"/>
                    <a:pt x="7" y="323"/>
                  </a:cubicBezTo>
                  <a:cubicBezTo>
                    <a:pt x="259" y="576"/>
                    <a:pt x="259" y="576"/>
                    <a:pt x="259" y="576"/>
                  </a:cubicBezTo>
                  <a:cubicBezTo>
                    <a:pt x="363" y="472"/>
                    <a:pt x="363" y="472"/>
                    <a:pt x="363" y="472"/>
                  </a:cubicBezTo>
                  <a:cubicBezTo>
                    <a:pt x="463" y="572"/>
                    <a:pt x="463" y="572"/>
                    <a:pt x="463" y="572"/>
                  </a:cubicBezTo>
                  <a:cubicBezTo>
                    <a:pt x="472" y="581"/>
                    <a:pt x="488" y="583"/>
                    <a:pt x="502" y="576"/>
                  </a:cubicBezTo>
                  <a:cubicBezTo>
                    <a:pt x="516" y="569"/>
                    <a:pt x="527" y="554"/>
                    <a:pt x="528" y="540"/>
                  </a:cubicBezTo>
                  <a:cubicBezTo>
                    <a:pt x="577" y="76"/>
                    <a:pt x="577" y="76"/>
                    <a:pt x="577" y="76"/>
                  </a:cubicBezTo>
                  <a:cubicBezTo>
                    <a:pt x="577" y="76"/>
                    <a:pt x="577" y="76"/>
                    <a:pt x="577" y="76"/>
                  </a:cubicBezTo>
                  <a:cubicBezTo>
                    <a:pt x="581" y="34"/>
                    <a:pt x="581" y="34"/>
                    <a:pt x="581" y="34"/>
                  </a:cubicBezTo>
                  <a:cubicBezTo>
                    <a:pt x="582" y="24"/>
                    <a:pt x="579" y="15"/>
                    <a:pt x="573" y="9"/>
                  </a:cubicBezTo>
                  <a:cubicBezTo>
                    <a:pt x="567" y="3"/>
                    <a:pt x="558" y="0"/>
                    <a:pt x="548" y="1"/>
                  </a:cubicBezTo>
                  <a:cubicBezTo>
                    <a:pt x="43" y="54"/>
                    <a:pt x="43" y="54"/>
                    <a:pt x="43" y="54"/>
                  </a:cubicBezTo>
                  <a:cubicBezTo>
                    <a:pt x="28" y="56"/>
                    <a:pt x="14" y="66"/>
                    <a:pt x="7" y="80"/>
                  </a:cubicBezTo>
                  <a:close/>
                </a:path>
              </a:pathLst>
            </a:custGeom>
            <a:solidFill>
              <a:schemeClr val="bg2">
                <a:lumMod val="50000"/>
              </a:schemeClr>
            </a:solidFill>
            <a:ln>
              <a:noFill/>
            </a:ln>
          </p:spPr>
          <p:txBody>
            <a:bodyPr vert="horz" wrap="square" lIns="68580" tIns="34290" rIns="68580" bIns="34290" numCol="1" anchor="t" anchorCtr="0" compatLnSpc="1">
              <a:prstTxWarp prst="textNoShape">
                <a:avLst/>
              </a:prstTxWarp>
            </a:bodyPr>
            <a:lstStyle/>
            <a:p>
              <a:endParaRPr lang="de-DE" sz="1350">
                <a:solidFill>
                  <a:prstClr val="black"/>
                </a:solidFill>
              </a:endParaRPr>
            </a:p>
          </p:txBody>
        </p:sp>
        <p:sp>
          <p:nvSpPr>
            <p:cNvPr id="274" name="Freeform 82"/>
            <p:cNvSpPr>
              <a:spLocks noEditPoints="1"/>
            </p:cNvSpPr>
            <p:nvPr/>
          </p:nvSpPr>
          <p:spPr bwMode="gray">
            <a:xfrm>
              <a:off x="5955878" y="3319463"/>
              <a:ext cx="347663" cy="412750"/>
            </a:xfrm>
            <a:custGeom>
              <a:avLst/>
              <a:gdLst>
                <a:gd name="T0" fmla="*/ 78 w 1336"/>
                <a:gd name="T1" fmla="*/ 410 h 1586"/>
                <a:gd name="T2" fmla="*/ 78 w 1336"/>
                <a:gd name="T3" fmla="*/ 197 h 1586"/>
                <a:gd name="T4" fmla="*/ 196 w 1336"/>
                <a:gd name="T5" fmla="*/ 79 h 1586"/>
                <a:gd name="T6" fmla="*/ 706 w 1336"/>
                <a:gd name="T7" fmla="*/ 79 h 1586"/>
                <a:gd name="T8" fmla="*/ 706 w 1336"/>
                <a:gd name="T9" fmla="*/ 427 h 1586"/>
                <a:gd name="T10" fmla="*/ 902 w 1336"/>
                <a:gd name="T11" fmla="*/ 623 h 1586"/>
                <a:gd name="T12" fmla="*/ 1257 w 1336"/>
                <a:gd name="T13" fmla="*/ 623 h 1586"/>
                <a:gd name="T14" fmla="*/ 1257 w 1336"/>
                <a:gd name="T15" fmla="*/ 1187 h 1586"/>
                <a:gd name="T16" fmla="*/ 1257 w 1336"/>
                <a:gd name="T17" fmla="*/ 1196 h 1586"/>
                <a:gd name="T18" fmla="*/ 1257 w 1336"/>
                <a:gd name="T19" fmla="*/ 1389 h 1586"/>
                <a:gd name="T20" fmla="*/ 1139 w 1336"/>
                <a:gd name="T21" fmla="*/ 1507 h 1586"/>
                <a:gd name="T22" fmla="*/ 817 w 1336"/>
                <a:gd name="T23" fmla="*/ 1507 h 1586"/>
                <a:gd name="T24" fmla="*/ 817 w 1336"/>
                <a:gd name="T25" fmla="*/ 1586 h 1586"/>
                <a:gd name="T26" fmla="*/ 1139 w 1336"/>
                <a:gd name="T27" fmla="*/ 1586 h 1586"/>
                <a:gd name="T28" fmla="*/ 1336 w 1336"/>
                <a:gd name="T29" fmla="*/ 1389 h 1586"/>
                <a:gd name="T30" fmla="*/ 1336 w 1336"/>
                <a:gd name="T31" fmla="*/ 1196 h 1586"/>
                <a:gd name="T32" fmla="*/ 1336 w 1336"/>
                <a:gd name="T33" fmla="*/ 1196 h 1586"/>
                <a:gd name="T34" fmla="*/ 1336 w 1336"/>
                <a:gd name="T35" fmla="*/ 567 h 1586"/>
                <a:gd name="T36" fmla="*/ 761 w 1336"/>
                <a:gd name="T37" fmla="*/ 0 h 1586"/>
                <a:gd name="T38" fmla="*/ 196 w 1336"/>
                <a:gd name="T39" fmla="*/ 0 h 1586"/>
                <a:gd name="T40" fmla="*/ 0 w 1336"/>
                <a:gd name="T41" fmla="*/ 197 h 1586"/>
                <a:gd name="T42" fmla="*/ 0 w 1336"/>
                <a:gd name="T43" fmla="*/ 410 h 1586"/>
                <a:gd name="T44" fmla="*/ 78 w 1336"/>
                <a:gd name="T45" fmla="*/ 410 h 1586"/>
                <a:gd name="T46" fmla="*/ 803 w 1336"/>
                <a:gd name="T47" fmla="*/ 171 h 1586"/>
                <a:gd name="T48" fmla="*/ 1157 w 1336"/>
                <a:gd name="T49" fmla="*/ 521 h 1586"/>
                <a:gd name="T50" fmla="*/ 903 w 1336"/>
                <a:gd name="T51" fmla="*/ 521 h 1586"/>
                <a:gd name="T52" fmla="*/ 803 w 1336"/>
                <a:gd name="T53" fmla="*/ 421 h 1586"/>
                <a:gd name="T54" fmla="*/ 803 w 1336"/>
                <a:gd name="T55" fmla="*/ 171 h 15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336" h="1586">
                  <a:moveTo>
                    <a:pt x="78" y="410"/>
                  </a:moveTo>
                  <a:cubicBezTo>
                    <a:pt x="78" y="381"/>
                    <a:pt x="78" y="197"/>
                    <a:pt x="78" y="197"/>
                  </a:cubicBezTo>
                  <a:cubicBezTo>
                    <a:pt x="78" y="132"/>
                    <a:pt x="131" y="79"/>
                    <a:pt x="196" y="79"/>
                  </a:cubicBezTo>
                  <a:cubicBezTo>
                    <a:pt x="706" y="79"/>
                    <a:pt x="706" y="79"/>
                    <a:pt x="706" y="79"/>
                  </a:cubicBezTo>
                  <a:cubicBezTo>
                    <a:pt x="706" y="427"/>
                    <a:pt x="706" y="427"/>
                    <a:pt x="706" y="427"/>
                  </a:cubicBezTo>
                  <a:cubicBezTo>
                    <a:pt x="706" y="535"/>
                    <a:pt x="794" y="623"/>
                    <a:pt x="902" y="623"/>
                  </a:cubicBezTo>
                  <a:cubicBezTo>
                    <a:pt x="1257" y="623"/>
                    <a:pt x="1257" y="623"/>
                    <a:pt x="1257" y="623"/>
                  </a:cubicBezTo>
                  <a:cubicBezTo>
                    <a:pt x="1257" y="1187"/>
                    <a:pt x="1257" y="1187"/>
                    <a:pt x="1257" y="1187"/>
                  </a:cubicBezTo>
                  <a:cubicBezTo>
                    <a:pt x="1257" y="1196"/>
                    <a:pt x="1257" y="1196"/>
                    <a:pt x="1257" y="1196"/>
                  </a:cubicBezTo>
                  <a:cubicBezTo>
                    <a:pt x="1257" y="1389"/>
                    <a:pt x="1257" y="1389"/>
                    <a:pt x="1257" y="1389"/>
                  </a:cubicBezTo>
                  <a:cubicBezTo>
                    <a:pt x="1257" y="1454"/>
                    <a:pt x="1204" y="1507"/>
                    <a:pt x="1139" y="1507"/>
                  </a:cubicBezTo>
                  <a:cubicBezTo>
                    <a:pt x="1139" y="1507"/>
                    <a:pt x="855" y="1507"/>
                    <a:pt x="817" y="1507"/>
                  </a:cubicBezTo>
                  <a:cubicBezTo>
                    <a:pt x="779" y="1507"/>
                    <a:pt x="780" y="1586"/>
                    <a:pt x="817" y="1586"/>
                  </a:cubicBezTo>
                  <a:cubicBezTo>
                    <a:pt x="854" y="1586"/>
                    <a:pt x="1139" y="1586"/>
                    <a:pt x="1139" y="1586"/>
                  </a:cubicBezTo>
                  <a:cubicBezTo>
                    <a:pt x="1248" y="1586"/>
                    <a:pt x="1336" y="1498"/>
                    <a:pt x="1336" y="1389"/>
                  </a:cubicBezTo>
                  <a:cubicBezTo>
                    <a:pt x="1336" y="1196"/>
                    <a:pt x="1336" y="1196"/>
                    <a:pt x="1336" y="1196"/>
                  </a:cubicBezTo>
                  <a:cubicBezTo>
                    <a:pt x="1336" y="1196"/>
                    <a:pt x="1336" y="1196"/>
                    <a:pt x="1336" y="1196"/>
                  </a:cubicBezTo>
                  <a:cubicBezTo>
                    <a:pt x="1336" y="567"/>
                    <a:pt x="1336" y="567"/>
                    <a:pt x="1336" y="567"/>
                  </a:cubicBezTo>
                  <a:cubicBezTo>
                    <a:pt x="761" y="0"/>
                    <a:pt x="761" y="0"/>
                    <a:pt x="761" y="0"/>
                  </a:cubicBezTo>
                  <a:cubicBezTo>
                    <a:pt x="196" y="0"/>
                    <a:pt x="196" y="0"/>
                    <a:pt x="196" y="0"/>
                  </a:cubicBezTo>
                  <a:cubicBezTo>
                    <a:pt x="88" y="0"/>
                    <a:pt x="0" y="88"/>
                    <a:pt x="0" y="197"/>
                  </a:cubicBezTo>
                  <a:cubicBezTo>
                    <a:pt x="0" y="197"/>
                    <a:pt x="0" y="383"/>
                    <a:pt x="0" y="410"/>
                  </a:cubicBezTo>
                  <a:cubicBezTo>
                    <a:pt x="0" y="437"/>
                    <a:pt x="78" y="439"/>
                    <a:pt x="78" y="410"/>
                  </a:cubicBezTo>
                  <a:close/>
                  <a:moveTo>
                    <a:pt x="803" y="171"/>
                  </a:moveTo>
                  <a:cubicBezTo>
                    <a:pt x="1157" y="521"/>
                    <a:pt x="1157" y="521"/>
                    <a:pt x="1157" y="521"/>
                  </a:cubicBezTo>
                  <a:cubicBezTo>
                    <a:pt x="903" y="521"/>
                    <a:pt x="903" y="521"/>
                    <a:pt x="903" y="521"/>
                  </a:cubicBezTo>
                  <a:cubicBezTo>
                    <a:pt x="848" y="521"/>
                    <a:pt x="803" y="476"/>
                    <a:pt x="803" y="421"/>
                  </a:cubicBezTo>
                  <a:lnTo>
                    <a:pt x="803" y="171"/>
                  </a:lnTo>
                  <a:close/>
                </a:path>
              </a:pathLst>
            </a:custGeom>
            <a:solidFill>
              <a:schemeClr val="accent4"/>
            </a:solidFill>
            <a:ln>
              <a:noFill/>
            </a:ln>
          </p:spPr>
          <p:txBody>
            <a:bodyPr vert="horz" wrap="square" lIns="68580" tIns="34290" rIns="68580" bIns="34290" numCol="1" anchor="t" anchorCtr="0" compatLnSpc="1">
              <a:prstTxWarp prst="textNoShape">
                <a:avLst/>
              </a:prstTxWarp>
            </a:bodyPr>
            <a:lstStyle/>
            <a:p>
              <a:endParaRPr lang="de-DE" sz="1350">
                <a:solidFill>
                  <a:prstClr val="black"/>
                </a:solidFill>
              </a:endParaRPr>
            </a:p>
          </p:txBody>
        </p:sp>
      </p:grpSp>
      <p:grpSp>
        <p:nvGrpSpPr>
          <p:cNvPr id="230" name="Gruppieren 229"/>
          <p:cNvGrpSpPr/>
          <p:nvPr/>
        </p:nvGrpSpPr>
        <p:grpSpPr>
          <a:xfrm>
            <a:off x="2381782" y="1647968"/>
            <a:ext cx="527573" cy="508170"/>
            <a:chOff x="1845709" y="2741751"/>
            <a:chExt cx="703431" cy="677560"/>
          </a:xfrm>
        </p:grpSpPr>
        <p:sp>
          <p:nvSpPr>
            <p:cNvPr id="45" name="Bogen 44"/>
            <p:cNvSpPr/>
            <p:nvPr/>
          </p:nvSpPr>
          <p:spPr>
            <a:xfrm rot="5400000">
              <a:off x="2020000" y="3059291"/>
              <a:ext cx="360040" cy="360000"/>
            </a:xfrm>
            <a:prstGeom prst="arc">
              <a:avLst>
                <a:gd name="adj1" fmla="val 16200000"/>
                <a:gd name="adj2" fmla="val 14854448"/>
              </a:avLst>
            </a:prstGeom>
            <a:ln w="12700">
              <a:solidFill>
                <a:schemeClr val="accent4"/>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sz="1350"/>
            </a:p>
          </p:txBody>
        </p:sp>
        <p:sp>
          <p:nvSpPr>
            <p:cNvPr id="295" name="Ellipse 294"/>
            <p:cNvSpPr/>
            <p:nvPr/>
          </p:nvSpPr>
          <p:spPr bwMode="gray">
            <a:xfrm>
              <a:off x="1943668" y="2741751"/>
              <a:ext cx="510119" cy="511334"/>
            </a:xfrm>
            <a:prstGeom prst="ellipse">
              <a:avLst/>
            </a:prstGeom>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162000" tIns="151200" rIns="135000" bIns="172800" numCol="1" spcCol="0" rtlCol="0" fromWordArt="0" anchor="t" anchorCtr="0" forceAA="0" compatLnSpc="1">
              <a:prstTxWarp prst="textNoShape">
                <a:avLst/>
              </a:prstTxWarp>
              <a:noAutofit/>
            </a:bodyPr>
            <a:lstStyle/>
            <a:p>
              <a:pPr>
                <a:spcBef>
                  <a:spcPts val="450"/>
                </a:spcBef>
              </a:pPr>
              <a:endParaRPr lang="de-DE" sz="1350" dirty="0" err="1">
                <a:solidFill>
                  <a:schemeClr val="bg1"/>
                </a:solidFill>
              </a:endParaRPr>
            </a:p>
          </p:txBody>
        </p:sp>
        <p:sp>
          <p:nvSpPr>
            <p:cNvPr id="296" name="Textfeld 295"/>
            <p:cNvSpPr txBox="1"/>
            <p:nvPr/>
          </p:nvSpPr>
          <p:spPr>
            <a:xfrm>
              <a:off x="2018706" y="2751358"/>
              <a:ext cx="360039" cy="215444"/>
            </a:xfrm>
            <a:prstGeom prst="rect">
              <a:avLst/>
            </a:prstGeom>
            <a:noFill/>
          </p:spPr>
          <p:txBody>
            <a:bodyPr wrap="square" rtlCol="0">
              <a:spAutoFit/>
            </a:bodyPr>
            <a:lstStyle/>
            <a:p>
              <a:pPr algn="ctr">
                <a:spcBef>
                  <a:spcPts val="450"/>
                </a:spcBef>
              </a:pPr>
              <a:r>
                <a:rPr lang="de-DE" sz="450" b="1" dirty="0">
                  <a:solidFill>
                    <a:schemeClr val="accent4"/>
                  </a:solidFill>
                </a:rPr>
                <a:t>PO</a:t>
              </a:r>
            </a:p>
          </p:txBody>
        </p:sp>
        <p:sp>
          <p:nvSpPr>
            <p:cNvPr id="299" name="Textfeld 298"/>
            <p:cNvSpPr txBox="1"/>
            <p:nvPr/>
          </p:nvSpPr>
          <p:spPr>
            <a:xfrm>
              <a:off x="1845709" y="2899838"/>
              <a:ext cx="703431" cy="215444"/>
            </a:xfrm>
            <a:prstGeom prst="rect">
              <a:avLst/>
            </a:prstGeom>
            <a:noFill/>
          </p:spPr>
          <p:txBody>
            <a:bodyPr wrap="square" rtlCol="0">
              <a:spAutoFit/>
            </a:bodyPr>
            <a:lstStyle/>
            <a:p>
              <a:pPr algn="ctr">
                <a:spcBef>
                  <a:spcPts val="450"/>
                </a:spcBef>
              </a:pPr>
              <a:r>
                <a:rPr lang="de-DE" sz="450" b="1" dirty="0">
                  <a:solidFill>
                    <a:schemeClr val="accent4"/>
                  </a:solidFill>
                </a:rPr>
                <a:t>Fachbereich</a:t>
              </a:r>
            </a:p>
          </p:txBody>
        </p:sp>
        <p:sp>
          <p:nvSpPr>
            <p:cNvPr id="302" name="Textfeld 301"/>
            <p:cNvSpPr txBox="1"/>
            <p:nvPr/>
          </p:nvSpPr>
          <p:spPr>
            <a:xfrm>
              <a:off x="1908468" y="3044842"/>
              <a:ext cx="577911" cy="215444"/>
            </a:xfrm>
            <a:prstGeom prst="rect">
              <a:avLst/>
            </a:prstGeom>
            <a:noFill/>
          </p:spPr>
          <p:txBody>
            <a:bodyPr wrap="square" rtlCol="0">
              <a:spAutoFit/>
            </a:bodyPr>
            <a:lstStyle/>
            <a:p>
              <a:pPr algn="ctr">
                <a:spcBef>
                  <a:spcPts val="450"/>
                </a:spcBef>
              </a:pPr>
              <a:r>
                <a:rPr lang="de-DE" sz="450" b="1" dirty="0">
                  <a:solidFill>
                    <a:schemeClr val="accent4"/>
                  </a:solidFill>
                </a:rPr>
                <a:t>Entwickler</a:t>
              </a:r>
            </a:p>
          </p:txBody>
        </p:sp>
      </p:grpSp>
      <p:grpSp>
        <p:nvGrpSpPr>
          <p:cNvPr id="88" name="Gruppieren 87"/>
          <p:cNvGrpSpPr/>
          <p:nvPr/>
        </p:nvGrpSpPr>
        <p:grpSpPr bwMode="gray">
          <a:xfrm rot="820124">
            <a:off x="4759049" y="2171674"/>
            <a:ext cx="225336" cy="285248"/>
            <a:chOff x="4365203" y="3994150"/>
            <a:chExt cx="374650" cy="520701"/>
          </a:xfrm>
        </p:grpSpPr>
        <p:sp>
          <p:nvSpPr>
            <p:cNvPr id="89" name="Freeform 102"/>
            <p:cNvSpPr>
              <a:spLocks/>
            </p:cNvSpPr>
            <p:nvPr/>
          </p:nvSpPr>
          <p:spPr bwMode="gray">
            <a:xfrm>
              <a:off x="4365203" y="4148138"/>
              <a:ext cx="331788" cy="358775"/>
            </a:xfrm>
            <a:custGeom>
              <a:avLst/>
              <a:gdLst>
                <a:gd name="T0" fmla="*/ 566 w 1273"/>
                <a:gd name="T1" fmla="*/ 1319 h 1382"/>
                <a:gd name="T2" fmla="*/ 577 w 1273"/>
                <a:gd name="T3" fmla="*/ 1382 h 1382"/>
                <a:gd name="T4" fmla="*/ 679 w 1273"/>
                <a:gd name="T5" fmla="*/ 1363 h 1382"/>
                <a:gd name="T6" fmla="*/ 828 w 1273"/>
                <a:gd name="T7" fmla="*/ 1335 h 1382"/>
                <a:gd name="T8" fmla="*/ 1129 w 1273"/>
                <a:gd name="T9" fmla="*/ 1279 h 1382"/>
                <a:gd name="T10" fmla="*/ 1257 w 1273"/>
                <a:gd name="T11" fmla="*/ 1094 h 1382"/>
                <a:gd name="T12" fmla="*/ 1112 w 1273"/>
                <a:gd name="T13" fmla="*/ 313 h 1382"/>
                <a:gd name="T14" fmla="*/ 1087 w 1273"/>
                <a:gd name="T15" fmla="*/ 179 h 1382"/>
                <a:gd name="T16" fmla="*/ 1080 w 1273"/>
                <a:gd name="T17" fmla="*/ 143 h 1382"/>
                <a:gd name="T18" fmla="*/ 894 w 1273"/>
                <a:gd name="T19" fmla="*/ 16 h 1382"/>
                <a:gd name="T20" fmla="*/ 880 w 1273"/>
                <a:gd name="T21" fmla="*/ 19 h 1382"/>
                <a:gd name="T22" fmla="*/ 444 w 1273"/>
                <a:gd name="T23" fmla="*/ 100 h 1382"/>
                <a:gd name="T24" fmla="*/ 143 w 1273"/>
                <a:gd name="T25" fmla="*/ 156 h 1382"/>
                <a:gd name="T26" fmla="*/ 16 w 1273"/>
                <a:gd name="T27" fmla="*/ 341 h 1382"/>
                <a:gd name="T28" fmla="*/ 128 w 1273"/>
                <a:gd name="T29" fmla="*/ 948 h 1382"/>
                <a:gd name="T30" fmla="*/ 128 w 1273"/>
                <a:gd name="T31" fmla="*/ 948 h 1382"/>
                <a:gd name="T32" fmla="*/ 152 w 1273"/>
                <a:gd name="T33" fmla="*/ 1072 h 1382"/>
                <a:gd name="T34" fmla="*/ 214 w 1273"/>
                <a:gd name="T35" fmla="*/ 1060 h 1382"/>
                <a:gd name="T36" fmla="*/ 201 w 1273"/>
                <a:gd name="T37" fmla="*/ 989 h 1382"/>
                <a:gd name="T38" fmla="*/ 201 w 1273"/>
                <a:gd name="T39" fmla="*/ 989 h 1382"/>
                <a:gd name="T40" fmla="*/ 200 w 1273"/>
                <a:gd name="T41" fmla="*/ 982 h 1382"/>
                <a:gd name="T42" fmla="*/ 78 w 1273"/>
                <a:gd name="T43" fmla="*/ 330 h 1382"/>
                <a:gd name="T44" fmla="*/ 155 w 1273"/>
                <a:gd name="T45" fmla="*/ 218 h 1382"/>
                <a:gd name="T46" fmla="*/ 891 w 1273"/>
                <a:gd name="T47" fmla="*/ 81 h 1382"/>
                <a:gd name="T48" fmla="*/ 892 w 1273"/>
                <a:gd name="T49" fmla="*/ 81 h 1382"/>
                <a:gd name="T50" fmla="*/ 906 w 1273"/>
                <a:gd name="T51" fmla="*/ 78 h 1382"/>
                <a:gd name="T52" fmla="*/ 1017 w 1273"/>
                <a:gd name="T53" fmla="*/ 155 h 1382"/>
                <a:gd name="T54" fmla="*/ 1024 w 1273"/>
                <a:gd name="T55" fmla="*/ 190 h 1382"/>
                <a:gd name="T56" fmla="*/ 1049 w 1273"/>
                <a:gd name="T57" fmla="*/ 325 h 1382"/>
                <a:gd name="T58" fmla="*/ 1194 w 1273"/>
                <a:gd name="T59" fmla="*/ 1105 h 1382"/>
                <a:gd name="T60" fmla="*/ 1118 w 1273"/>
                <a:gd name="T61" fmla="*/ 1217 h 1382"/>
                <a:gd name="T62" fmla="*/ 772 w 1273"/>
                <a:gd name="T63" fmla="*/ 1281 h 1382"/>
                <a:gd name="T64" fmla="*/ 712 w 1273"/>
                <a:gd name="T65" fmla="*/ 1292 h 1382"/>
                <a:gd name="T66" fmla="*/ 566 w 1273"/>
                <a:gd name="T67" fmla="*/ 1319 h 13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273" h="1382">
                  <a:moveTo>
                    <a:pt x="566" y="1319"/>
                  </a:moveTo>
                  <a:cubicBezTo>
                    <a:pt x="577" y="1382"/>
                    <a:pt x="577" y="1382"/>
                    <a:pt x="577" y="1382"/>
                  </a:cubicBezTo>
                  <a:cubicBezTo>
                    <a:pt x="617" y="1375"/>
                    <a:pt x="679" y="1363"/>
                    <a:pt x="679" y="1363"/>
                  </a:cubicBezTo>
                  <a:cubicBezTo>
                    <a:pt x="828" y="1335"/>
                    <a:pt x="828" y="1335"/>
                    <a:pt x="828" y="1335"/>
                  </a:cubicBezTo>
                  <a:cubicBezTo>
                    <a:pt x="1129" y="1279"/>
                    <a:pt x="1129" y="1279"/>
                    <a:pt x="1129" y="1279"/>
                  </a:cubicBezTo>
                  <a:cubicBezTo>
                    <a:pt x="1216" y="1263"/>
                    <a:pt x="1273" y="1180"/>
                    <a:pt x="1257" y="1094"/>
                  </a:cubicBezTo>
                  <a:cubicBezTo>
                    <a:pt x="1257" y="1094"/>
                    <a:pt x="1159" y="568"/>
                    <a:pt x="1112" y="313"/>
                  </a:cubicBezTo>
                  <a:cubicBezTo>
                    <a:pt x="1097" y="236"/>
                    <a:pt x="1087" y="184"/>
                    <a:pt x="1087" y="179"/>
                  </a:cubicBezTo>
                  <a:cubicBezTo>
                    <a:pt x="1083" y="158"/>
                    <a:pt x="1080" y="143"/>
                    <a:pt x="1080" y="143"/>
                  </a:cubicBezTo>
                  <a:cubicBezTo>
                    <a:pt x="1064" y="57"/>
                    <a:pt x="981" y="0"/>
                    <a:pt x="894" y="16"/>
                  </a:cubicBezTo>
                  <a:cubicBezTo>
                    <a:pt x="880" y="19"/>
                    <a:pt x="880" y="19"/>
                    <a:pt x="880" y="19"/>
                  </a:cubicBezTo>
                  <a:cubicBezTo>
                    <a:pt x="863" y="22"/>
                    <a:pt x="641" y="63"/>
                    <a:pt x="444" y="100"/>
                  </a:cubicBezTo>
                  <a:cubicBezTo>
                    <a:pt x="285" y="129"/>
                    <a:pt x="143" y="156"/>
                    <a:pt x="143" y="156"/>
                  </a:cubicBezTo>
                  <a:cubicBezTo>
                    <a:pt x="57" y="172"/>
                    <a:pt x="0" y="255"/>
                    <a:pt x="16" y="341"/>
                  </a:cubicBezTo>
                  <a:cubicBezTo>
                    <a:pt x="128" y="948"/>
                    <a:pt x="128" y="948"/>
                    <a:pt x="128" y="948"/>
                  </a:cubicBezTo>
                  <a:cubicBezTo>
                    <a:pt x="128" y="948"/>
                    <a:pt x="128" y="948"/>
                    <a:pt x="128" y="948"/>
                  </a:cubicBezTo>
                  <a:cubicBezTo>
                    <a:pt x="133" y="970"/>
                    <a:pt x="145" y="1034"/>
                    <a:pt x="152" y="1072"/>
                  </a:cubicBezTo>
                  <a:cubicBezTo>
                    <a:pt x="214" y="1060"/>
                    <a:pt x="214" y="1060"/>
                    <a:pt x="214" y="1060"/>
                  </a:cubicBezTo>
                  <a:cubicBezTo>
                    <a:pt x="207" y="1021"/>
                    <a:pt x="210" y="1040"/>
                    <a:pt x="201" y="989"/>
                  </a:cubicBezTo>
                  <a:cubicBezTo>
                    <a:pt x="201" y="989"/>
                    <a:pt x="201" y="989"/>
                    <a:pt x="201" y="989"/>
                  </a:cubicBezTo>
                  <a:cubicBezTo>
                    <a:pt x="200" y="982"/>
                    <a:pt x="200" y="982"/>
                    <a:pt x="200" y="982"/>
                  </a:cubicBezTo>
                  <a:cubicBezTo>
                    <a:pt x="78" y="330"/>
                    <a:pt x="78" y="330"/>
                    <a:pt x="78" y="330"/>
                  </a:cubicBezTo>
                  <a:cubicBezTo>
                    <a:pt x="69" y="278"/>
                    <a:pt x="103" y="228"/>
                    <a:pt x="155" y="218"/>
                  </a:cubicBezTo>
                  <a:cubicBezTo>
                    <a:pt x="155" y="218"/>
                    <a:pt x="861" y="87"/>
                    <a:pt x="891" y="81"/>
                  </a:cubicBezTo>
                  <a:cubicBezTo>
                    <a:pt x="891" y="81"/>
                    <a:pt x="892" y="81"/>
                    <a:pt x="892" y="81"/>
                  </a:cubicBezTo>
                  <a:cubicBezTo>
                    <a:pt x="906" y="78"/>
                    <a:pt x="906" y="78"/>
                    <a:pt x="906" y="78"/>
                  </a:cubicBezTo>
                  <a:cubicBezTo>
                    <a:pt x="958" y="69"/>
                    <a:pt x="1008" y="103"/>
                    <a:pt x="1017" y="155"/>
                  </a:cubicBezTo>
                  <a:cubicBezTo>
                    <a:pt x="1017" y="155"/>
                    <a:pt x="1020" y="170"/>
                    <a:pt x="1024" y="190"/>
                  </a:cubicBezTo>
                  <a:cubicBezTo>
                    <a:pt x="1025" y="196"/>
                    <a:pt x="1035" y="248"/>
                    <a:pt x="1049" y="325"/>
                  </a:cubicBezTo>
                  <a:cubicBezTo>
                    <a:pt x="1096" y="580"/>
                    <a:pt x="1194" y="1105"/>
                    <a:pt x="1194" y="1105"/>
                  </a:cubicBezTo>
                  <a:cubicBezTo>
                    <a:pt x="1204" y="1157"/>
                    <a:pt x="1169" y="1207"/>
                    <a:pt x="1118" y="1217"/>
                  </a:cubicBezTo>
                  <a:cubicBezTo>
                    <a:pt x="772" y="1281"/>
                    <a:pt x="772" y="1281"/>
                    <a:pt x="772" y="1281"/>
                  </a:cubicBezTo>
                  <a:cubicBezTo>
                    <a:pt x="712" y="1292"/>
                    <a:pt x="712" y="1292"/>
                    <a:pt x="712" y="1292"/>
                  </a:cubicBezTo>
                  <a:cubicBezTo>
                    <a:pt x="566" y="1319"/>
                    <a:pt x="566" y="1319"/>
                    <a:pt x="566" y="1319"/>
                  </a:cubicBezTo>
                </a:path>
              </a:pathLst>
            </a:custGeom>
            <a:solidFill>
              <a:schemeClr val="accent3"/>
            </a:solidFill>
            <a:ln>
              <a:noFill/>
            </a:ln>
          </p:spPr>
          <p:txBody>
            <a:bodyPr vert="horz" wrap="square" lIns="68580" tIns="34290" rIns="68580" bIns="34290" numCol="1" anchor="t" anchorCtr="0" compatLnSpc="1">
              <a:prstTxWarp prst="textNoShape">
                <a:avLst/>
              </a:prstTxWarp>
            </a:bodyPr>
            <a:lstStyle/>
            <a:p>
              <a:endParaRPr lang="de-DE" sz="1350">
                <a:solidFill>
                  <a:prstClr val="black"/>
                </a:solidFill>
              </a:endParaRPr>
            </a:p>
          </p:txBody>
        </p:sp>
        <p:sp>
          <p:nvSpPr>
            <p:cNvPr id="90" name="Freeform 103"/>
            <p:cNvSpPr>
              <a:spLocks/>
            </p:cNvSpPr>
            <p:nvPr/>
          </p:nvSpPr>
          <p:spPr bwMode="gray">
            <a:xfrm>
              <a:off x="4403303" y="4430713"/>
              <a:ext cx="93663" cy="84138"/>
            </a:xfrm>
            <a:custGeom>
              <a:avLst/>
              <a:gdLst>
                <a:gd name="T0" fmla="*/ 59 w 59"/>
                <a:gd name="T1" fmla="*/ 53 h 53"/>
                <a:gd name="T2" fmla="*/ 0 w 59"/>
                <a:gd name="T3" fmla="*/ 9 h 53"/>
                <a:gd name="T4" fmla="*/ 49 w 59"/>
                <a:gd name="T5" fmla="*/ 0 h 53"/>
                <a:gd name="T6" fmla="*/ 59 w 59"/>
                <a:gd name="T7" fmla="*/ 53 h 53"/>
              </a:gdLst>
              <a:ahLst/>
              <a:cxnLst>
                <a:cxn ang="0">
                  <a:pos x="T0" y="T1"/>
                </a:cxn>
                <a:cxn ang="0">
                  <a:pos x="T2" y="T3"/>
                </a:cxn>
                <a:cxn ang="0">
                  <a:pos x="T4" y="T5"/>
                </a:cxn>
                <a:cxn ang="0">
                  <a:pos x="T6" y="T7"/>
                </a:cxn>
              </a:cxnLst>
              <a:rect l="0" t="0" r="r" b="b"/>
              <a:pathLst>
                <a:path w="59" h="53">
                  <a:moveTo>
                    <a:pt x="59" y="53"/>
                  </a:moveTo>
                  <a:lnTo>
                    <a:pt x="0" y="9"/>
                  </a:lnTo>
                  <a:lnTo>
                    <a:pt x="49" y="0"/>
                  </a:lnTo>
                  <a:lnTo>
                    <a:pt x="59" y="53"/>
                  </a:lnTo>
                  <a:close/>
                </a:path>
              </a:pathLst>
            </a:custGeom>
            <a:solidFill>
              <a:schemeClr val="accent3"/>
            </a:solidFill>
            <a:ln>
              <a:noFill/>
            </a:ln>
          </p:spPr>
          <p:txBody>
            <a:bodyPr vert="horz" wrap="square" lIns="68580" tIns="34290" rIns="68580" bIns="34290" numCol="1" anchor="t" anchorCtr="0" compatLnSpc="1">
              <a:prstTxWarp prst="textNoShape">
                <a:avLst/>
              </a:prstTxWarp>
            </a:bodyPr>
            <a:lstStyle/>
            <a:p>
              <a:endParaRPr lang="de-DE" sz="1350">
                <a:solidFill>
                  <a:prstClr val="black"/>
                </a:solidFill>
              </a:endParaRPr>
            </a:p>
          </p:txBody>
        </p:sp>
        <p:sp>
          <p:nvSpPr>
            <p:cNvPr id="91" name="Freeform 104"/>
            <p:cNvSpPr>
              <a:spLocks noEditPoints="1"/>
            </p:cNvSpPr>
            <p:nvPr/>
          </p:nvSpPr>
          <p:spPr bwMode="gray">
            <a:xfrm>
              <a:off x="4596978" y="4022725"/>
              <a:ext cx="123825" cy="168275"/>
            </a:xfrm>
            <a:custGeom>
              <a:avLst/>
              <a:gdLst>
                <a:gd name="T0" fmla="*/ 344 w 474"/>
                <a:gd name="T1" fmla="*/ 91 h 644"/>
                <a:gd name="T2" fmla="*/ 248 w 474"/>
                <a:gd name="T3" fmla="*/ 0 h 644"/>
                <a:gd name="T4" fmla="*/ 264 w 474"/>
                <a:gd name="T5" fmla="*/ 77 h 644"/>
                <a:gd name="T6" fmla="*/ 264 w 474"/>
                <a:gd name="T7" fmla="*/ 77 h 644"/>
                <a:gd name="T8" fmla="*/ 123 w 474"/>
                <a:gd name="T9" fmla="*/ 263 h 644"/>
                <a:gd name="T10" fmla="*/ 24 w 474"/>
                <a:gd name="T11" fmla="*/ 306 h 644"/>
                <a:gd name="T12" fmla="*/ 99 w 474"/>
                <a:gd name="T13" fmla="*/ 462 h 644"/>
                <a:gd name="T14" fmla="*/ 41 w 474"/>
                <a:gd name="T15" fmla="*/ 632 h 644"/>
                <a:gd name="T16" fmla="*/ 51 w 474"/>
                <a:gd name="T17" fmla="*/ 638 h 644"/>
                <a:gd name="T18" fmla="*/ 156 w 474"/>
                <a:gd name="T19" fmla="*/ 493 h 644"/>
                <a:gd name="T20" fmla="*/ 341 w 474"/>
                <a:gd name="T21" fmla="*/ 469 h 644"/>
                <a:gd name="T22" fmla="*/ 318 w 474"/>
                <a:gd name="T23" fmla="*/ 363 h 644"/>
                <a:gd name="T24" fmla="*/ 393 w 474"/>
                <a:gd name="T25" fmla="*/ 149 h 644"/>
                <a:gd name="T26" fmla="*/ 474 w 474"/>
                <a:gd name="T27" fmla="*/ 116 h 644"/>
                <a:gd name="T28" fmla="*/ 344 w 474"/>
                <a:gd name="T29" fmla="*/ 91 h 644"/>
                <a:gd name="T30" fmla="*/ 194 w 474"/>
                <a:gd name="T31" fmla="*/ 479 h 644"/>
                <a:gd name="T32" fmla="*/ 50 w 474"/>
                <a:gd name="T33" fmla="*/ 384 h 644"/>
                <a:gd name="T34" fmla="*/ 128 w 474"/>
                <a:gd name="T35" fmla="*/ 352 h 644"/>
                <a:gd name="T36" fmla="*/ 290 w 474"/>
                <a:gd name="T37" fmla="*/ 104 h 644"/>
                <a:gd name="T38" fmla="*/ 296 w 474"/>
                <a:gd name="T39" fmla="*/ 74 h 644"/>
                <a:gd name="T40" fmla="*/ 341 w 474"/>
                <a:gd name="T41" fmla="*/ 103 h 644"/>
                <a:gd name="T42" fmla="*/ 317 w 474"/>
                <a:gd name="T43" fmla="*/ 130 h 6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74" h="644">
                  <a:moveTo>
                    <a:pt x="344" y="91"/>
                  </a:moveTo>
                  <a:cubicBezTo>
                    <a:pt x="296" y="66"/>
                    <a:pt x="261" y="31"/>
                    <a:pt x="248" y="0"/>
                  </a:cubicBezTo>
                  <a:cubicBezTo>
                    <a:pt x="245" y="26"/>
                    <a:pt x="250" y="53"/>
                    <a:pt x="264" y="77"/>
                  </a:cubicBezTo>
                  <a:cubicBezTo>
                    <a:pt x="264" y="77"/>
                    <a:pt x="264" y="77"/>
                    <a:pt x="264" y="77"/>
                  </a:cubicBezTo>
                  <a:cubicBezTo>
                    <a:pt x="123" y="263"/>
                    <a:pt x="123" y="263"/>
                    <a:pt x="123" y="263"/>
                  </a:cubicBezTo>
                  <a:cubicBezTo>
                    <a:pt x="77" y="261"/>
                    <a:pt x="39" y="276"/>
                    <a:pt x="24" y="306"/>
                  </a:cubicBezTo>
                  <a:cubicBezTo>
                    <a:pt x="0" y="351"/>
                    <a:pt x="34" y="416"/>
                    <a:pt x="99" y="462"/>
                  </a:cubicBezTo>
                  <a:cubicBezTo>
                    <a:pt x="99" y="462"/>
                    <a:pt x="43" y="625"/>
                    <a:pt x="41" y="632"/>
                  </a:cubicBezTo>
                  <a:cubicBezTo>
                    <a:pt x="39" y="639"/>
                    <a:pt x="47" y="644"/>
                    <a:pt x="51" y="638"/>
                  </a:cubicBezTo>
                  <a:cubicBezTo>
                    <a:pt x="55" y="633"/>
                    <a:pt x="156" y="493"/>
                    <a:pt x="156" y="493"/>
                  </a:cubicBezTo>
                  <a:cubicBezTo>
                    <a:pt x="236" y="526"/>
                    <a:pt x="316" y="517"/>
                    <a:pt x="341" y="469"/>
                  </a:cubicBezTo>
                  <a:cubicBezTo>
                    <a:pt x="356" y="439"/>
                    <a:pt x="346" y="400"/>
                    <a:pt x="318" y="363"/>
                  </a:cubicBezTo>
                  <a:cubicBezTo>
                    <a:pt x="393" y="149"/>
                    <a:pt x="393" y="149"/>
                    <a:pt x="393" y="149"/>
                  </a:cubicBezTo>
                  <a:cubicBezTo>
                    <a:pt x="423" y="147"/>
                    <a:pt x="452" y="136"/>
                    <a:pt x="474" y="116"/>
                  </a:cubicBezTo>
                  <a:cubicBezTo>
                    <a:pt x="441" y="124"/>
                    <a:pt x="392" y="115"/>
                    <a:pt x="344" y="91"/>
                  </a:cubicBezTo>
                  <a:close/>
                  <a:moveTo>
                    <a:pt x="194" y="479"/>
                  </a:moveTo>
                  <a:cubicBezTo>
                    <a:pt x="103" y="468"/>
                    <a:pt x="50" y="384"/>
                    <a:pt x="50" y="384"/>
                  </a:cubicBezTo>
                  <a:cubicBezTo>
                    <a:pt x="128" y="352"/>
                    <a:pt x="128" y="352"/>
                    <a:pt x="128" y="352"/>
                  </a:cubicBezTo>
                  <a:cubicBezTo>
                    <a:pt x="290" y="104"/>
                    <a:pt x="290" y="104"/>
                    <a:pt x="290" y="104"/>
                  </a:cubicBezTo>
                  <a:cubicBezTo>
                    <a:pt x="296" y="74"/>
                    <a:pt x="296" y="74"/>
                    <a:pt x="296" y="74"/>
                  </a:cubicBezTo>
                  <a:cubicBezTo>
                    <a:pt x="307" y="84"/>
                    <a:pt x="341" y="103"/>
                    <a:pt x="341" y="103"/>
                  </a:cubicBezTo>
                  <a:cubicBezTo>
                    <a:pt x="317" y="130"/>
                    <a:pt x="317" y="130"/>
                    <a:pt x="317" y="130"/>
                  </a:cubicBezTo>
                </a:path>
              </a:pathLst>
            </a:custGeom>
            <a:solidFill>
              <a:schemeClr val="accent3"/>
            </a:solidFill>
            <a:ln>
              <a:noFill/>
            </a:ln>
          </p:spPr>
          <p:txBody>
            <a:bodyPr vert="horz" wrap="square" lIns="68580" tIns="34290" rIns="68580" bIns="34290" numCol="1" anchor="t" anchorCtr="0" compatLnSpc="1">
              <a:prstTxWarp prst="textNoShape">
                <a:avLst/>
              </a:prstTxWarp>
            </a:bodyPr>
            <a:lstStyle/>
            <a:p>
              <a:endParaRPr lang="de-DE" sz="1350">
                <a:solidFill>
                  <a:prstClr val="black"/>
                </a:solidFill>
              </a:endParaRPr>
            </a:p>
          </p:txBody>
        </p:sp>
        <p:sp>
          <p:nvSpPr>
            <p:cNvPr id="92" name="Freeform 105"/>
            <p:cNvSpPr>
              <a:spLocks/>
            </p:cNvSpPr>
            <p:nvPr/>
          </p:nvSpPr>
          <p:spPr bwMode="gray">
            <a:xfrm>
              <a:off x="4663653" y="3994150"/>
              <a:ext cx="76200" cy="53975"/>
            </a:xfrm>
            <a:custGeom>
              <a:avLst/>
              <a:gdLst>
                <a:gd name="T0" fmla="*/ 182 w 294"/>
                <a:gd name="T1" fmla="*/ 36 h 209"/>
                <a:gd name="T2" fmla="*/ 19 w 294"/>
                <a:gd name="T3" fmla="*/ 39 h 209"/>
                <a:gd name="T4" fmla="*/ 18 w 294"/>
                <a:gd name="T5" fmla="*/ 40 h 209"/>
                <a:gd name="T6" fmla="*/ 111 w 294"/>
                <a:gd name="T7" fmla="*/ 173 h 209"/>
                <a:gd name="T8" fmla="*/ 274 w 294"/>
                <a:gd name="T9" fmla="*/ 171 h 209"/>
                <a:gd name="T10" fmla="*/ 274 w 294"/>
                <a:gd name="T11" fmla="*/ 170 h 209"/>
                <a:gd name="T12" fmla="*/ 182 w 294"/>
                <a:gd name="T13" fmla="*/ 36 h 209"/>
              </a:gdLst>
              <a:ahLst/>
              <a:cxnLst>
                <a:cxn ang="0">
                  <a:pos x="T0" y="T1"/>
                </a:cxn>
                <a:cxn ang="0">
                  <a:pos x="T2" y="T3"/>
                </a:cxn>
                <a:cxn ang="0">
                  <a:pos x="T4" y="T5"/>
                </a:cxn>
                <a:cxn ang="0">
                  <a:pos x="T6" y="T7"/>
                </a:cxn>
                <a:cxn ang="0">
                  <a:pos x="T8" y="T9"/>
                </a:cxn>
                <a:cxn ang="0">
                  <a:pos x="T10" y="T11"/>
                </a:cxn>
                <a:cxn ang="0">
                  <a:pos x="T12" y="T13"/>
                </a:cxn>
              </a:cxnLst>
              <a:rect l="0" t="0" r="r" b="b"/>
              <a:pathLst>
                <a:path w="294" h="209">
                  <a:moveTo>
                    <a:pt x="182" y="36"/>
                  </a:moveTo>
                  <a:cubicBezTo>
                    <a:pt x="111" y="0"/>
                    <a:pt x="38" y="1"/>
                    <a:pt x="19" y="39"/>
                  </a:cubicBezTo>
                  <a:cubicBezTo>
                    <a:pt x="19" y="39"/>
                    <a:pt x="19" y="39"/>
                    <a:pt x="18" y="40"/>
                  </a:cubicBezTo>
                  <a:cubicBezTo>
                    <a:pt x="0" y="77"/>
                    <a:pt x="41" y="137"/>
                    <a:pt x="111" y="173"/>
                  </a:cubicBezTo>
                  <a:cubicBezTo>
                    <a:pt x="181" y="209"/>
                    <a:pt x="254" y="208"/>
                    <a:pt x="274" y="171"/>
                  </a:cubicBezTo>
                  <a:cubicBezTo>
                    <a:pt x="274" y="171"/>
                    <a:pt x="274" y="171"/>
                    <a:pt x="274" y="170"/>
                  </a:cubicBezTo>
                  <a:cubicBezTo>
                    <a:pt x="294" y="133"/>
                    <a:pt x="252" y="73"/>
                    <a:pt x="182" y="36"/>
                  </a:cubicBezTo>
                  <a:close/>
                </a:path>
              </a:pathLst>
            </a:custGeom>
            <a:solidFill>
              <a:schemeClr val="accent3"/>
            </a:solidFill>
            <a:ln>
              <a:noFill/>
            </a:ln>
          </p:spPr>
          <p:txBody>
            <a:bodyPr vert="horz" wrap="square" lIns="68580" tIns="34290" rIns="68580" bIns="34290" numCol="1" anchor="t" anchorCtr="0" compatLnSpc="1">
              <a:prstTxWarp prst="textNoShape">
                <a:avLst/>
              </a:prstTxWarp>
            </a:bodyPr>
            <a:lstStyle/>
            <a:p>
              <a:endParaRPr lang="de-DE" sz="1350">
                <a:solidFill>
                  <a:prstClr val="black"/>
                </a:solidFill>
              </a:endParaRPr>
            </a:p>
          </p:txBody>
        </p:sp>
        <p:sp>
          <p:nvSpPr>
            <p:cNvPr id="93" name="Freeform 106"/>
            <p:cNvSpPr>
              <a:spLocks/>
            </p:cNvSpPr>
            <p:nvPr/>
          </p:nvSpPr>
          <p:spPr bwMode="gray">
            <a:xfrm>
              <a:off x="4465216" y="4305300"/>
              <a:ext cx="127000" cy="38100"/>
            </a:xfrm>
            <a:custGeom>
              <a:avLst/>
              <a:gdLst>
                <a:gd name="T0" fmla="*/ 40 w 491"/>
                <a:gd name="T1" fmla="*/ 139 h 142"/>
                <a:gd name="T2" fmla="*/ 462 w 491"/>
                <a:gd name="T3" fmla="*/ 66 h 142"/>
                <a:gd name="T4" fmla="*/ 488 w 491"/>
                <a:gd name="T5" fmla="*/ 29 h 142"/>
                <a:gd name="T6" fmla="*/ 451 w 491"/>
                <a:gd name="T7" fmla="*/ 3 h 142"/>
                <a:gd name="T8" fmla="*/ 29 w 491"/>
                <a:gd name="T9" fmla="*/ 76 h 142"/>
                <a:gd name="T10" fmla="*/ 3 w 491"/>
                <a:gd name="T11" fmla="*/ 113 h 142"/>
                <a:gd name="T12" fmla="*/ 40 w 491"/>
                <a:gd name="T13" fmla="*/ 139 h 142"/>
              </a:gdLst>
              <a:ahLst/>
              <a:cxnLst>
                <a:cxn ang="0">
                  <a:pos x="T0" y="T1"/>
                </a:cxn>
                <a:cxn ang="0">
                  <a:pos x="T2" y="T3"/>
                </a:cxn>
                <a:cxn ang="0">
                  <a:pos x="T4" y="T5"/>
                </a:cxn>
                <a:cxn ang="0">
                  <a:pos x="T6" y="T7"/>
                </a:cxn>
                <a:cxn ang="0">
                  <a:pos x="T8" y="T9"/>
                </a:cxn>
                <a:cxn ang="0">
                  <a:pos x="T10" y="T11"/>
                </a:cxn>
                <a:cxn ang="0">
                  <a:pos x="T12" y="T13"/>
                </a:cxn>
              </a:cxnLst>
              <a:rect l="0" t="0" r="r" b="b"/>
              <a:pathLst>
                <a:path w="491" h="142">
                  <a:moveTo>
                    <a:pt x="40" y="139"/>
                  </a:moveTo>
                  <a:cubicBezTo>
                    <a:pt x="462" y="66"/>
                    <a:pt x="462" y="66"/>
                    <a:pt x="462" y="66"/>
                  </a:cubicBezTo>
                  <a:cubicBezTo>
                    <a:pt x="479" y="63"/>
                    <a:pt x="491" y="46"/>
                    <a:pt x="488" y="29"/>
                  </a:cubicBezTo>
                  <a:cubicBezTo>
                    <a:pt x="485" y="12"/>
                    <a:pt x="468" y="0"/>
                    <a:pt x="451" y="3"/>
                  </a:cubicBezTo>
                  <a:cubicBezTo>
                    <a:pt x="29" y="76"/>
                    <a:pt x="29" y="76"/>
                    <a:pt x="29" y="76"/>
                  </a:cubicBezTo>
                  <a:cubicBezTo>
                    <a:pt x="12" y="79"/>
                    <a:pt x="0" y="96"/>
                    <a:pt x="3" y="113"/>
                  </a:cubicBezTo>
                  <a:cubicBezTo>
                    <a:pt x="6" y="131"/>
                    <a:pt x="23" y="142"/>
                    <a:pt x="40" y="139"/>
                  </a:cubicBezTo>
                  <a:close/>
                </a:path>
              </a:pathLst>
            </a:custGeom>
            <a:solidFill>
              <a:schemeClr val="bg2">
                <a:lumMod val="50000"/>
              </a:schemeClr>
            </a:solidFill>
            <a:ln>
              <a:noFill/>
            </a:ln>
          </p:spPr>
          <p:txBody>
            <a:bodyPr vert="horz" wrap="square" lIns="68580" tIns="34290" rIns="68580" bIns="34290" numCol="1" anchor="t" anchorCtr="0" compatLnSpc="1">
              <a:prstTxWarp prst="textNoShape">
                <a:avLst/>
              </a:prstTxWarp>
            </a:bodyPr>
            <a:lstStyle/>
            <a:p>
              <a:endParaRPr lang="de-DE" sz="1350">
                <a:solidFill>
                  <a:prstClr val="black"/>
                </a:solidFill>
              </a:endParaRPr>
            </a:p>
          </p:txBody>
        </p:sp>
        <p:sp>
          <p:nvSpPr>
            <p:cNvPr id="94" name="Freeform 107"/>
            <p:cNvSpPr>
              <a:spLocks/>
            </p:cNvSpPr>
            <p:nvPr/>
          </p:nvSpPr>
          <p:spPr bwMode="gray">
            <a:xfrm>
              <a:off x="4455691" y="4248150"/>
              <a:ext cx="127000" cy="36513"/>
            </a:xfrm>
            <a:custGeom>
              <a:avLst/>
              <a:gdLst>
                <a:gd name="T0" fmla="*/ 40 w 491"/>
                <a:gd name="T1" fmla="*/ 139 h 142"/>
                <a:gd name="T2" fmla="*/ 462 w 491"/>
                <a:gd name="T3" fmla="*/ 65 h 142"/>
                <a:gd name="T4" fmla="*/ 488 w 491"/>
                <a:gd name="T5" fmla="*/ 28 h 142"/>
                <a:gd name="T6" fmla="*/ 451 w 491"/>
                <a:gd name="T7" fmla="*/ 3 h 142"/>
                <a:gd name="T8" fmla="*/ 29 w 491"/>
                <a:gd name="T9" fmla="*/ 76 h 142"/>
                <a:gd name="T10" fmla="*/ 3 w 491"/>
                <a:gd name="T11" fmla="*/ 113 h 142"/>
                <a:gd name="T12" fmla="*/ 40 w 491"/>
                <a:gd name="T13" fmla="*/ 139 h 142"/>
              </a:gdLst>
              <a:ahLst/>
              <a:cxnLst>
                <a:cxn ang="0">
                  <a:pos x="T0" y="T1"/>
                </a:cxn>
                <a:cxn ang="0">
                  <a:pos x="T2" y="T3"/>
                </a:cxn>
                <a:cxn ang="0">
                  <a:pos x="T4" y="T5"/>
                </a:cxn>
                <a:cxn ang="0">
                  <a:pos x="T6" y="T7"/>
                </a:cxn>
                <a:cxn ang="0">
                  <a:pos x="T8" y="T9"/>
                </a:cxn>
                <a:cxn ang="0">
                  <a:pos x="T10" y="T11"/>
                </a:cxn>
                <a:cxn ang="0">
                  <a:pos x="T12" y="T13"/>
                </a:cxn>
              </a:cxnLst>
              <a:rect l="0" t="0" r="r" b="b"/>
              <a:pathLst>
                <a:path w="491" h="142">
                  <a:moveTo>
                    <a:pt x="40" y="139"/>
                  </a:moveTo>
                  <a:cubicBezTo>
                    <a:pt x="462" y="65"/>
                    <a:pt x="462" y="65"/>
                    <a:pt x="462" y="65"/>
                  </a:cubicBezTo>
                  <a:cubicBezTo>
                    <a:pt x="479" y="62"/>
                    <a:pt x="491" y="46"/>
                    <a:pt x="488" y="28"/>
                  </a:cubicBezTo>
                  <a:cubicBezTo>
                    <a:pt x="485" y="11"/>
                    <a:pt x="468" y="0"/>
                    <a:pt x="451" y="3"/>
                  </a:cubicBezTo>
                  <a:cubicBezTo>
                    <a:pt x="29" y="76"/>
                    <a:pt x="29" y="76"/>
                    <a:pt x="29" y="76"/>
                  </a:cubicBezTo>
                  <a:cubicBezTo>
                    <a:pt x="12" y="79"/>
                    <a:pt x="0" y="95"/>
                    <a:pt x="3" y="113"/>
                  </a:cubicBezTo>
                  <a:cubicBezTo>
                    <a:pt x="6" y="130"/>
                    <a:pt x="23" y="142"/>
                    <a:pt x="40" y="139"/>
                  </a:cubicBezTo>
                  <a:close/>
                </a:path>
              </a:pathLst>
            </a:custGeom>
            <a:solidFill>
              <a:schemeClr val="bg2">
                <a:lumMod val="50000"/>
              </a:schemeClr>
            </a:solidFill>
            <a:ln>
              <a:noFill/>
            </a:ln>
          </p:spPr>
          <p:txBody>
            <a:bodyPr vert="horz" wrap="square" lIns="68580" tIns="34290" rIns="68580" bIns="34290" numCol="1" anchor="t" anchorCtr="0" compatLnSpc="1">
              <a:prstTxWarp prst="textNoShape">
                <a:avLst/>
              </a:prstTxWarp>
            </a:bodyPr>
            <a:lstStyle/>
            <a:p>
              <a:endParaRPr lang="de-DE" sz="1350">
                <a:solidFill>
                  <a:prstClr val="black"/>
                </a:solidFill>
              </a:endParaRPr>
            </a:p>
          </p:txBody>
        </p:sp>
        <p:sp>
          <p:nvSpPr>
            <p:cNvPr id="95" name="Freeform 108"/>
            <p:cNvSpPr>
              <a:spLocks/>
            </p:cNvSpPr>
            <p:nvPr/>
          </p:nvSpPr>
          <p:spPr bwMode="gray">
            <a:xfrm>
              <a:off x="4481091" y="4364038"/>
              <a:ext cx="127000" cy="36513"/>
            </a:xfrm>
            <a:custGeom>
              <a:avLst/>
              <a:gdLst>
                <a:gd name="T0" fmla="*/ 40 w 490"/>
                <a:gd name="T1" fmla="*/ 139 h 142"/>
                <a:gd name="T2" fmla="*/ 461 w 490"/>
                <a:gd name="T3" fmla="*/ 66 h 142"/>
                <a:gd name="T4" fmla="*/ 487 w 490"/>
                <a:gd name="T5" fmla="*/ 29 h 142"/>
                <a:gd name="T6" fmla="*/ 451 w 490"/>
                <a:gd name="T7" fmla="*/ 3 h 142"/>
                <a:gd name="T8" fmla="*/ 29 w 490"/>
                <a:gd name="T9" fmla="*/ 77 h 142"/>
                <a:gd name="T10" fmla="*/ 3 w 490"/>
                <a:gd name="T11" fmla="*/ 113 h 142"/>
                <a:gd name="T12" fmla="*/ 40 w 490"/>
                <a:gd name="T13" fmla="*/ 139 h 142"/>
              </a:gdLst>
              <a:ahLst/>
              <a:cxnLst>
                <a:cxn ang="0">
                  <a:pos x="T0" y="T1"/>
                </a:cxn>
                <a:cxn ang="0">
                  <a:pos x="T2" y="T3"/>
                </a:cxn>
                <a:cxn ang="0">
                  <a:pos x="T4" y="T5"/>
                </a:cxn>
                <a:cxn ang="0">
                  <a:pos x="T6" y="T7"/>
                </a:cxn>
                <a:cxn ang="0">
                  <a:pos x="T8" y="T9"/>
                </a:cxn>
                <a:cxn ang="0">
                  <a:pos x="T10" y="T11"/>
                </a:cxn>
                <a:cxn ang="0">
                  <a:pos x="T12" y="T13"/>
                </a:cxn>
              </a:cxnLst>
              <a:rect l="0" t="0" r="r" b="b"/>
              <a:pathLst>
                <a:path w="490" h="142">
                  <a:moveTo>
                    <a:pt x="40" y="139"/>
                  </a:moveTo>
                  <a:cubicBezTo>
                    <a:pt x="461" y="66"/>
                    <a:pt x="461" y="66"/>
                    <a:pt x="461" y="66"/>
                  </a:cubicBezTo>
                  <a:cubicBezTo>
                    <a:pt x="479" y="63"/>
                    <a:pt x="490" y="47"/>
                    <a:pt x="487" y="29"/>
                  </a:cubicBezTo>
                  <a:cubicBezTo>
                    <a:pt x="484" y="12"/>
                    <a:pt x="468" y="0"/>
                    <a:pt x="451" y="3"/>
                  </a:cubicBezTo>
                  <a:cubicBezTo>
                    <a:pt x="29" y="77"/>
                    <a:pt x="29" y="77"/>
                    <a:pt x="29" y="77"/>
                  </a:cubicBezTo>
                  <a:cubicBezTo>
                    <a:pt x="12" y="80"/>
                    <a:pt x="0" y="96"/>
                    <a:pt x="3" y="113"/>
                  </a:cubicBezTo>
                  <a:cubicBezTo>
                    <a:pt x="6" y="131"/>
                    <a:pt x="23" y="142"/>
                    <a:pt x="40" y="139"/>
                  </a:cubicBezTo>
                  <a:close/>
                </a:path>
              </a:pathLst>
            </a:custGeom>
            <a:solidFill>
              <a:schemeClr val="bg2">
                <a:lumMod val="50000"/>
              </a:schemeClr>
            </a:solidFill>
            <a:ln>
              <a:noFill/>
            </a:ln>
          </p:spPr>
          <p:txBody>
            <a:bodyPr vert="horz" wrap="square" lIns="68580" tIns="34290" rIns="68580" bIns="34290" numCol="1" anchor="t" anchorCtr="0" compatLnSpc="1">
              <a:prstTxWarp prst="textNoShape">
                <a:avLst/>
              </a:prstTxWarp>
            </a:bodyPr>
            <a:lstStyle/>
            <a:p>
              <a:endParaRPr lang="de-DE" sz="1350">
                <a:solidFill>
                  <a:prstClr val="black"/>
                </a:solidFill>
              </a:endParaRPr>
            </a:p>
          </p:txBody>
        </p:sp>
      </p:grpSp>
      <p:grpSp>
        <p:nvGrpSpPr>
          <p:cNvPr id="113" name="Gruppieren 112"/>
          <p:cNvGrpSpPr/>
          <p:nvPr/>
        </p:nvGrpSpPr>
        <p:grpSpPr bwMode="gray">
          <a:xfrm>
            <a:off x="5250911" y="1783842"/>
            <a:ext cx="216000" cy="250500"/>
            <a:chOff x="5109741" y="2501900"/>
            <a:chExt cx="396875" cy="471488"/>
          </a:xfrm>
        </p:grpSpPr>
        <p:sp>
          <p:nvSpPr>
            <p:cNvPr id="114" name="Freeform 38"/>
            <p:cNvSpPr>
              <a:spLocks/>
            </p:cNvSpPr>
            <p:nvPr/>
          </p:nvSpPr>
          <p:spPr bwMode="gray">
            <a:xfrm>
              <a:off x="5273253" y="2790825"/>
              <a:ext cx="163513" cy="20638"/>
            </a:xfrm>
            <a:custGeom>
              <a:avLst/>
              <a:gdLst>
                <a:gd name="T0" fmla="*/ 41 w 629"/>
                <a:gd name="T1" fmla="*/ 81 h 81"/>
                <a:gd name="T2" fmla="*/ 588 w 629"/>
                <a:gd name="T3" fmla="*/ 81 h 81"/>
                <a:gd name="T4" fmla="*/ 629 w 629"/>
                <a:gd name="T5" fmla="*/ 40 h 81"/>
                <a:gd name="T6" fmla="*/ 588 w 629"/>
                <a:gd name="T7" fmla="*/ 0 h 81"/>
                <a:gd name="T8" fmla="*/ 41 w 629"/>
                <a:gd name="T9" fmla="*/ 0 h 81"/>
                <a:gd name="T10" fmla="*/ 0 w 629"/>
                <a:gd name="T11" fmla="*/ 40 h 81"/>
                <a:gd name="T12" fmla="*/ 41 w 629"/>
                <a:gd name="T13" fmla="*/ 81 h 81"/>
              </a:gdLst>
              <a:ahLst/>
              <a:cxnLst>
                <a:cxn ang="0">
                  <a:pos x="T0" y="T1"/>
                </a:cxn>
                <a:cxn ang="0">
                  <a:pos x="T2" y="T3"/>
                </a:cxn>
                <a:cxn ang="0">
                  <a:pos x="T4" y="T5"/>
                </a:cxn>
                <a:cxn ang="0">
                  <a:pos x="T6" y="T7"/>
                </a:cxn>
                <a:cxn ang="0">
                  <a:pos x="T8" y="T9"/>
                </a:cxn>
                <a:cxn ang="0">
                  <a:pos x="T10" y="T11"/>
                </a:cxn>
                <a:cxn ang="0">
                  <a:pos x="T12" y="T13"/>
                </a:cxn>
              </a:cxnLst>
              <a:rect l="0" t="0" r="r" b="b"/>
              <a:pathLst>
                <a:path w="629" h="81">
                  <a:moveTo>
                    <a:pt x="41" y="81"/>
                  </a:moveTo>
                  <a:cubicBezTo>
                    <a:pt x="588" y="81"/>
                    <a:pt x="588" y="81"/>
                    <a:pt x="588" y="81"/>
                  </a:cubicBezTo>
                  <a:cubicBezTo>
                    <a:pt x="611" y="81"/>
                    <a:pt x="629" y="63"/>
                    <a:pt x="629" y="40"/>
                  </a:cubicBezTo>
                  <a:cubicBezTo>
                    <a:pt x="629" y="18"/>
                    <a:pt x="611" y="0"/>
                    <a:pt x="588" y="0"/>
                  </a:cubicBezTo>
                  <a:cubicBezTo>
                    <a:pt x="41" y="0"/>
                    <a:pt x="41" y="0"/>
                    <a:pt x="41" y="0"/>
                  </a:cubicBezTo>
                  <a:cubicBezTo>
                    <a:pt x="18" y="0"/>
                    <a:pt x="0" y="18"/>
                    <a:pt x="0" y="40"/>
                  </a:cubicBezTo>
                  <a:cubicBezTo>
                    <a:pt x="0" y="63"/>
                    <a:pt x="18" y="81"/>
                    <a:pt x="41" y="81"/>
                  </a:cubicBezTo>
                  <a:close/>
                </a:path>
              </a:pathLst>
            </a:custGeom>
            <a:solidFill>
              <a:schemeClr val="bg2">
                <a:lumMod val="50000"/>
              </a:schemeClr>
            </a:solidFill>
            <a:ln>
              <a:noFill/>
            </a:ln>
          </p:spPr>
          <p:txBody>
            <a:bodyPr vert="horz" wrap="square" lIns="68580" tIns="34290" rIns="68580" bIns="34290" numCol="1" anchor="t" anchorCtr="0" compatLnSpc="1">
              <a:prstTxWarp prst="textNoShape">
                <a:avLst/>
              </a:prstTxWarp>
            </a:bodyPr>
            <a:lstStyle/>
            <a:p>
              <a:endParaRPr lang="de-DE" sz="1350">
                <a:solidFill>
                  <a:prstClr val="black"/>
                </a:solidFill>
              </a:endParaRPr>
            </a:p>
          </p:txBody>
        </p:sp>
        <p:sp>
          <p:nvSpPr>
            <p:cNvPr id="115" name="Freeform 39"/>
            <p:cNvSpPr>
              <a:spLocks/>
            </p:cNvSpPr>
            <p:nvPr/>
          </p:nvSpPr>
          <p:spPr bwMode="gray">
            <a:xfrm>
              <a:off x="5273253" y="2714625"/>
              <a:ext cx="163513" cy="20638"/>
            </a:xfrm>
            <a:custGeom>
              <a:avLst/>
              <a:gdLst>
                <a:gd name="T0" fmla="*/ 41 w 629"/>
                <a:gd name="T1" fmla="*/ 81 h 81"/>
                <a:gd name="T2" fmla="*/ 588 w 629"/>
                <a:gd name="T3" fmla="*/ 81 h 81"/>
                <a:gd name="T4" fmla="*/ 629 w 629"/>
                <a:gd name="T5" fmla="*/ 41 h 81"/>
                <a:gd name="T6" fmla="*/ 588 w 629"/>
                <a:gd name="T7" fmla="*/ 0 h 81"/>
                <a:gd name="T8" fmla="*/ 41 w 629"/>
                <a:gd name="T9" fmla="*/ 0 h 81"/>
                <a:gd name="T10" fmla="*/ 0 w 629"/>
                <a:gd name="T11" fmla="*/ 41 h 81"/>
                <a:gd name="T12" fmla="*/ 41 w 629"/>
                <a:gd name="T13" fmla="*/ 81 h 81"/>
              </a:gdLst>
              <a:ahLst/>
              <a:cxnLst>
                <a:cxn ang="0">
                  <a:pos x="T0" y="T1"/>
                </a:cxn>
                <a:cxn ang="0">
                  <a:pos x="T2" y="T3"/>
                </a:cxn>
                <a:cxn ang="0">
                  <a:pos x="T4" y="T5"/>
                </a:cxn>
                <a:cxn ang="0">
                  <a:pos x="T6" y="T7"/>
                </a:cxn>
                <a:cxn ang="0">
                  <a:pos x="T8" y="T9"/>
                </a:cxn>
                <a:cxn ang="0">
                  <a:pos x="T10" y="T11"/>
                </a:cxn>
                <a:cxn ang="0">
                  <a:pos x="T12" y="T13"/>
                </a:cxn>
              </a:cxnLst>
              <a:rect l="0" t="0" r="r" b="b"/>
              <a:pathLst>
                <a:path w="629" h="81">
                  <a:moveTo>
                    <a:pt x="41" y="81"/>
                  </a:moveTo>
                  <a:cubicBezTo>
                    <a:pt x="588" y="81"/>
                    <a:pt x="588" y="81"/>
                    <a:pt x="588" y="81"/>
                  </a:cubicBezTo>
                  <a:cubicBezTo>
                    <a:pt x="611" y="81"/>
                    <a:pt x="629" y="63"/>
                    <a:pt x="629" y="41"/>
                  </a:cubicBezTo>
                  <a:cubicBezTo>
                    <a:pt x="629" y="18"/>
                    <a:pt x="611" y="0"/>
                    <a:pt x="588" y="0"/>
                  </a:cubicBezTo>
                  <a:cubicBezTo>
                    <a:pt x="41" y="0"/>
                    <a:pt x="41" y="0"/>
                    <a:pt x="41" y="0"/>
                  </a:cubicBezTo>
                  <a:cubicBezTo>
                    <a:pt x="18" y="0"/>
                    <a:pt x="0" y="18"/>
                    <a:pt x="0" y="41"/>
                  </a:cubicBezTo>
                  <a:cubicBezTo>
                    <a:pt x="0" y="63"/>
                    <a:pt x="18" y="81"/>
                    <a:pt x="41" y="81"/>
                  </a:cubicBezTo>
                  <a:close/>
                </a:path>
              </a:pathLst>
            </a:custGeom>
            <a:solidFill>
              <a:schemeClr val="bg2">
                <a:lumMod val="50000"/>
              </a:schemeClr>
            </a:solidFill>
            <a:ln>
              <a:noFill/>
            </a:ln>
          </p:spPr>
          <p:txBody>
            <a:bodyPr vert="horz" wrap="square" lIns="68580" tIns="34290" rIns="68580" bIns="34290" numCol="1" anchor="t" anchorCtr="0" compatLnSpc="1">
              <a:prstTxWarp prst="textNoShape">
                <a:avLst/>
              </a:prstTxWarp>
            </a:bodyPr>
            <a:lstStyle/>
            <a:p>
              <a:endParaRPr lang="de-DE" sz="1350">
                <a:solidFill>
                  <a:prstClr val="black"/>
                </a:solidFill>
              </a:endParaRPr>
            </a:p>
          </p:txBody>
        </p:sp>
        <p:sp>
          <p:nvSpPr>
            <p:cNvPr id="116" name="Freeform 77"/>
            <p:cNvSpPr>
              <a:spLocks noEditPoints="1"/>
            </p:cNvSpPr>
            <p:nvPr/>
          </p:nvSpPr>
          <p:spPr bwMode="gray">
            <a:xfrm>
              <a:off x="5158953" y="2501900"/>
              <a:ext cx="347663" cy="412750"/>
            </a:xfrm>
            <a:custGeom>
              <a:avLst/>
              <a:gdLst>
                <a:gd name="T0" fmla="*/ 78 w 1336"/>
                <a:gd name="T1" fmla="*/ 410 h 1586"/>
                <a:gd name="T2" fmla="*/ 78 w 1336"/>
                <a:gd name="T3" fmla="*/ 197 h 1586"/>
                <a:gd name="T4" fmla="*/ 196 w 1336"/>
                <a:gd name="T5" fmla="*/ 79 h 1586"/>
                <a:gd name="T6" fmla="*/ 705 w 1336"/>
                <a:gd name="T7" fmla="*/ 79 h 1586"/>
                <a:gd name="T8" fmla="*/ 705 w 1336"/>
                <a:gd name="T9" fmla="*/ 427 h 1586"/>
                <a:gd name="T10" fmla="*/ 902 w 1336"/>
                <a:gd name="T11" fmla="*/ 623 h 1586"/>
                <a:gd name="T12" fmla="*/ 1257 w 1336"/>
                <a:gd name="T13" fmla="*/ 623 h 1586"/>
                <a:gd name="T14" fmla="*/ 1257 w 1336"/>
                <a:gd name="T15" fmla="*/ 1187 h 1586"/>
                <a:gd name="T16" fmla="*/ 1257 w 1336"/>
                <a:gd name="T17" fmla="*/ 1196 h 1586"/>
                <a:gd name="T18" fmla="*/ 1257 w 1336"/>
                <a:gd name="T19" fmla="*/ 1389 h 1586"/>
                <a:gd name="T20" fmla="*/ 1139 w 1336"/>
                <a:gd name="T21" fmla="*/ 1507 h 1586"/>
                <a:gd name="T22" fmla="*/ 470 w 1336"/>
                <a:gd name="T23" fmla="*/ 1507 h 1586"/>
                <a:gd name="T24" fmla="*/ 470 w 1336"/>
                <a:gd name="T25" fmla="*/ 1586 h 1586"/>
                <a:gd name="T26" fmla="*/ 1139 w 1336"/>
                <a:gd name="T27" fmla="*/ 1586 h 1586"/>
                <a:gd name="T28" fmla="*/ 1336 w 1336"/>
                <a:gd name="T29" fmla="*/ 1389 h 1586"/>
                <a:gd name="T30" fmla="*/ 1336 w 1336"/>
                <a:gd name="T31" fmla="*/ 1196 h 1586"/>
                <a:gd name="T32" fmla="*/ 1336 w 1336"/>
                <a:gd name="T33" fmla="*/ 1196 h 1586"/>
                <a:gd name="T34" fmla="*/ 1336 w 1336"/>
                <a:gd name="T35" fmla="*/ 567 h 1586"/>
                <a:gd name="T36" fmla="*/ 761 w 1336"/>
                <a:gd name="T37" fmla="*/ 0 h 1586"/>
                <a:gd name="T38" fmla="*/ 196 w 1336"/>
                <a:gd name="T39" fmla="*/ 0 h 1586"/>
                <a:gd name="T40" fmla="*/ 0 w 1336"/>
                <a:gd name="T41" fmla="*/ 196 h 1586"/>
                <a:gd name="T42" fmla="*/ 0 w 1336"/>
                <a:gd name="T43" fmla="*/ 410 h 1586"/>
                <a:gd name="T44" fmla="*/ 78 w 1336"/>
                <a:gd name="T45" fmla="*/ 410 h 1586"/>
                <a:gd name="T46" fmla="*/ 802 w 1336"/>
                <a:gd name="T47" fmla="*/ 171 h 1586"/>
                <a:gd name="T48" fmla="*/ 1157 w 1336"/>
                <a:gd name="T49" fmla="*/ 521 h 1586"/>
                <a:gd name="T50" fmla="*/ 903 w 1336"/>
                <a:gd name="T51" fmla="*/ 521 h 1586"/>
                <a:gd name="T52" fmla="*/ 802 w 1336"/>
                <a:gd name="T53" fmla="*/ 421 h 1586"/>
                <a:gd name="T54" fmla="*/ 802 w 1336"/>
                <a:gd name="T55" fmla="*/ 171 h 15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336" h="1586">
                  <a:moveTo>
                    <a:pt x="78" y="410"/>
                  </a:moveTo>
                  <a:cubicBezTo>
                    <a:pt x="78" y="381"/>
                    <a:pt x="78" y="197"/>
                    <a:pt x="78" y="197"/>
                  </a:cubicBezTo>
                  <a:cubicBezTo>
                    <a:pt x="78" y="131"/>
                    <a:pt x="131" y="79"/>
                    <a:pt x="196" y="79"/>
                  </a:cubicBezTo>
                  <a:cubicBezTo>
                    <a:pt x="705" y="79"/>
                    <a:pt x="705" y="79"/>
                    <a:pt x="705" y="79"/>
                  </a:cubicBezTo>
                  <a:cubicBezTo>
                    <a:pt x="705" y="427"/>
                    <a:pt x="705" y="427"/>
                    <a:pt x="705" y="427"/>
                  </a:cubicBezTo>
                  <a:cubicBezTo>
                    <a:pt x="705" y="535"/>
                    <a:pt x="794" y="623"/>
                    <a:pt x="902" y="623"/>
                  </a:cubicBezTo>
                  <a:cubicBezTo>
                    <a:pt x="1257" y="623"/>
                    <a:pt x="1257" y="623"/>
                    <a:pt x="1257" y="623"/>
                  </a:cubicBezTo>
                  <a:cubicBezTo>
                    <a:pt x="1257" y="1187"/>
                    <a:pt x="1257" y="1187"/>
                    <a:pt x="1257" y="1187"/>
                  </a:cubicBezTo>
                  <a:cubicBezTo>
                    <a:pt x="1257" y="1196"/>
                    <a:pt x="1257" y="1196"/>
                    <a:pt x="1257" y="1196"/>
                  </a:cubicBezTo>
                  <a:cubicBezTo>
                    <a:pt x="1257" y="1389"/>
                    <a:pt x="1257" y="1389"/>
                    <a:pt x="1257" y="1389"/>
                  </a:cubicBezTo>
                  <a:cubicBezTo>
                    <a:pt x="1257" y="1454"/>
                    <a:pt x="1204" y="1507"/>
                    <a:pt x="1139" y="1507"/>
                  </a:cubicBezTo>
                  <a:cubicBezTo>
                    <a:pt x="1139" y="1507"/>
                    <a:pt x="508" y="1507"/>
                    <a:pt x="470" y="1507"/>
                  </a:cubicBezTo>
                  <a:cubicBezTo>
                    <a:pt x="432" y="1507"/>
                    <a:pt x="433" y="1586"/>
                    <a:pt x="470" y="1586"/>
                  </a:cubicBezTo>
                  <a:cubicBezTo>
                    <a:pt x="507" y="1586"/>
                    <a:pt x="1139" y="1586"/>
                    <a:pt x="1139" y="1586"/>
                  </a:cubicBezTo>
                  <a:cubicBezTo>
                    <a:pt x="1247" y="1586"/>
                    <a:pt x="1336" y="1498"/>
                    <a:pt x="1336" y="1389"/>
                  </a:cubicBezTo>
                  <a:cubicBezTo>
                    <a:pt x="1336" y="1196"/>
                    <a:pt x="1336" y="1196"/>
                    <a:pt x="1336" y="1196"/>
                  </a:cubicBezTo>
                  <a:cubicBezTo>
                    <a:pt x="1336" y="1196"/>
                    <a:pt x="1336" y="1196"/>
                    <a:pt x="1336" y="1196"/>
                  </a:cubicBezTo>
                  <a:cubicBezTo>
                    <a:pt x="1336" y="567"/>
                    <a:pt x="1336" y="567"/>
                    <a:pt x="1336" y="567"/>
                  </a:cubicBezTo>
                  <a:cubicBezTo>
                    <a:pt x="761" y="0"/>
                    <a:pt x="761" y="0"/>
                    <a:pt x="761" y="0"/>
                  </a:cubicBezTo>
                  <a:cubicBezTo>
                    <a:pt x="196" y="0"/>
                    <a:pt x="196" y="0"/>
                    <a:pt x="196" y="0"/>
                  </a:cubicBezTo>
                  <a:cubicBezTo>
                    <a:pt x="88" y="0"/>
                    <a:pt x="0" y="88"/>
                    <a:pt x="0" y="196"/>
                  </a:cubicBezTo>
                  <a:cubicBezTo>
                    <a:pt x="0" y="196"/>
                    <a:pt x="0" y="383"/>
                    <a:pt x="0" y="410"/>
                  </a:cubicBezTo>
                  <a:cubicBezTo>
                    <a:pt x="0" y="437"/>
                    <a:pt x="78" y="439"/>
                    <a:pt x="78" y="410"/>
                  </a:cubicBezTo>
                  <a:close/>
                  <a:moveTo>
                    <a:pt x="802" y="171"/>
                  </a:moveTo>
                  <a:cubicBezTo>
                    <a:pt x="1157" y="521"/>
                    <a:pt x="1157" y="521"/>
                    <a:pt x="1157" y="521"/>
                  </a:cubicBezTo>
                  <a:cubicBezTo>
                    <a:pt x="903" y="521"/>
                    <a:pt x="903" y="521"/>
                    <a:pt x="903" y="521"/>
                  </a:cubicBezTo>
                  <a:cubicBezTo>
                    <a:pt x="847" y="521"/>
                    <a:pt x="802" y="476"/>
                    <a:pt x="802" y="421"/>
                  </a:cubicBezTo>
                  <a:lnTo>
                    <a:pt x="802" y="171"/>
                  </a:lnTo>
                  <a:close/>
                </a:path>
              </a:pathLst>
            </a:custGeom>
            <a:solidFill>
              <a:schemeClr val="accent4"/>
            </a:solidFill>
            <a:ln>
              <a:noFill/>
            </a:ln>
          </p:spPr>
          <p:txBody>
            <a:bodyPr vert="horz" wrap="square" lIns="68580" tIns="34290" rIns="68580" bIns="34290" numCol="1" anchor="t" anchorCtr="0" compatLnSpc="1">
              <a:prstTxWarp prst="textNoShape">
                <a:avLst/>
              </a:prstTxWarp>
            </a:bodyPr>
            <a:lstStyle/>
            <a:p>
              <a:endParaRPr lang="de-DE" sz="1350">
                <a:solidFill>
                  <a:prstClr val="black"/>
                </a:solidFill>
              </a:endParaRPr>
            </a:p>
          </p:txBody>
        </p:sp>
        <p:sp>
          <p:nvSpPr>
            <p:cNvPr id="117" name="Freeform 113"/>
            <p:cNvSpPr>
              <a:spLocks noEditPoints="1"/>
            </p:cNvSpPr>
            <p:nvPr/>
          </p:nvSpPr>
          <p:spPr bwMode="gray">
            <a:xfrm>
              <a:off x="5114503" y="2825750"/>
              <a:ext cx="147638" cy="147638"/>
            </a:xfrm>
            <a:custGeom>
              <a:avLst/>
              <a:gdLst>
                <a:gd name="T0" fmla="*/ 101 w 569"/>
                <a:gd name="T1" fmla="*/ 101 h 569"/>
                <a:gd name="T2" fmla="*/ 101 w 569"/>
                <a:gd name="T3" fmla="*/ 468 h 569"/>
                <a:gd name="T4" fmla="*/ 468 w 569"/>
                <a:gd name="T5" fmla="*/ 468 h 569"/>
                <a:gd name="T6" fmla="*/ 468 w 569"/>
                <a:gd name="T7" fmla="*/ 101 h 569"/>
                <a:gd name="T8" fmla="*/ 101 w 569"/>
                <a:gd name="T9" fmla="*/ 101 h 569"/>
                <a:gd name="T10" fmla="*/ 408 w 569"/>
                <a:gd name="T11" fmla="*/ 348 h 569"/>
                <a:gd name="T12" fmla="*/ 408 w 569"/>
                <a:gd name="T13" fmla="*/ 407 h 569"/>
                <a:gd name="T14" fmla="*/ 349 w 569"/>
                <a:gd name="T15" fmla="*/ 407 h 569"/>
                <a:gd name="T16" fmla="*/ 285 w 569"/>
                <a:gd name="T17" fmla="*/ 343 h 569"/>
                <a:gd name="T18" fmla="*/ 220 w 569"/>
                <a:gd name="T19" fmla="*/ 408 h 569"/>
                <a:gd name="T20" fmla="*/ 163 w 569"/>
                <a:gd name="T21" fmla="*/ 409 h 569"/>
                <a:gd name="T22" fmla="*/ 161 w 569"/>
                <a:gd name="T23" fmla="*/ 407 h 569"/>
                <a:gd name="T24" fmla="*/ 161 w 569"/>
                <a:gd name="T25" fmla="*/ 349 h 569"/>
                <a:gd name="T26" fmla="*/ 226 w 569"/>
                <a:gd name="T27" fmla="*/ 284 h 569"/>
                <a:gd name="T28" fmla="*/ 161 w 569"/>
                <a:gd name="T29" fmla="*/ 220 h 569"/>
                <a:gd name="T30" fmla="*/ 160 w 569"/>
                <a:gd name="T31" fmla="*/ 163 h 569"/>
                <a:gd name="T32" fmla="*/ 161 w 569"/>
                <a:gd name="T33" fmla="*/ 161 h 569"/>
                <a:gd name="T34" fmla="*/ 220 w 569"/>
                <a:gd name="T35" fmla="*/ 161 h 569"/>
                <a:gd name="T36" fmla="*/ 285 w 569"/>
                <a:gd name="T37" fmla="*/ 225 h 569"/>
                <a:gd name="T38" fmla="*/ 349 w 569"/>
                <a:gd name="T39" fmla="*/ 161 h 569"/>
                <a:gd name="T40" fmla="*/ 408 w 569"/>
                <a:gd name="T41" fmla="*/ 161 h 569"/>
                <a:gd name="T42" fmla="*/ 408 w 569"/>
                <a:gd name="T43" fmla="*/ 220 h 569"/>
                <a:gd name="T44" fmla="*/ 344 w 569"/>
                <a:gd name="T45" fmla="*/ 284 h 569"/>
                <a:gd name="T46" fmla="*/ 408 w 569"/>
                <a:gd name="T47" fmla="*/ 348 h 5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69" h="569">
                  <a:moveTo>
                    <a:pt x="101" y="101"/>
                  </a:moveTo>
                  <a:cubicBezTo>
                    <a:pt x="0" y="202"/>
                    <a:pt x="0" y="366"/>
                    <a:pt x="101" y="468"/>
                  </a:cubicBezTo>
                  <a:cubicBezTo>
                    <a:pt x="202" y="569"/>
                    <a:pt x="367" y="569"/>
                    <a:pt x="468" y="468"/>
                  </a:cubicBezTo>
                  <a:cubicBezTo>
                    <a:pt x="569" y="366"/>
                    <a:pt x="569" y="202"/>
                    <a:pt x="468" y="101"/>
                  </a:cubicBezTo>
                  <a:cubicBezTo>
                    <a:pt x="367" y="0"/>
                    <a:pt x="202" y="0"/>
                    <a:pt x="101" y="101"/>
                  </a:cubicBezTo>
                  <a:close/>
                  <a:moveTo>
                    <a:pt x="408" y="348"/>
                  </a:moveTo>
                  <a:cubicBezTo>
                    <a:pt x="424" y="365"/>
                    <a:pt x="424" y="391"/>
                    <a:pt x="408" y="407"/>
                  </a:cubicBezTo>
                  <a:cubicBezTo>
                    <a:pt x="391" y="424"/>
                    <a:pt x="365" y="424"/>
                    <a:pt x="349" y="407"/>
                  </a:cubicBezTo>
                  <a:cubicBezTo>
                    <a:pt x="285" y="343"/>
                    <a:pt x="285" y="343"/>
                    <a:pt x="285" y="343"/>
                  </a:cubicBezTo>
                  <a:cubicBezTo>
                    <a:pt x="220" y="408"/>
                    <a:pt x="220" y="408"/>
                    <a:pt x="220" y="408"/>
                  </a:cubicBezTo>
                  <a:cubicBezTo>
                    <a:pt x="205" y="423"/>
                    <a:pt x="180" y="424"/>
                    <a:pt x="163" y="409"/>
                  </a:cubicBezTo>
                  <a:cubicBezTo>
                    <a:pt x="163" y="409"/>
                    <a:pt x="162" y="408"/>
                    <a:pt x="161" y="407"/>
                  </a:cubicBezTo>
                  <a:cubicBezTo>
                    <a:pt x="145" y="391"/>
                    <a:pt x="145" y="365"/>
                    <a:pt x="161" y="349"/>
                  </a:cubicBezTo>
                  <a:cubicBezTo>
                    <a:pt x="226" y="284"/>
                    <a:pt x="226" y="284"/>
                    <a:pt x="226" y="284"/>
                  </a:cubicBezTo>
                  <a:cubicBezTo>
                    <a:pt x="161" y="220"/>
                    <a:pt x="161" y="220"/>
                    <a:pt x="161" y="220"/>
                  </a:cubicBezTo>
                  <a:cubicBezTo>
                    <a:pt x="146" y="204"/>
                    <a:pt x="145" y="180"/>
                    <a:pt x="160" y="163"/>
                  </a:cubicBezTo>
                  <a:cubicBezTo>
                    <a:pt x="160" y="162"/>
                    <a:pt x="161" y="162"/>
                    <a:pt x="161" y="161"/>
                  </a:cubicBezTo>
                  <a:cubicBezTo>
                    <a:pt x="178" y="145"/>
                    <a:pt x="204" y="145"/>
                    <a:pt x="220" y="161"/>
                  </a:cubicBezTo>
                  <a:cubicBezTo>
                    <a:pt x="285" y="225"/>
                    <a:pt x="285" y="225"/>
                    <a:pt x="285" y="225"/>
                  </a:cubicBezTo>
                  <a:cubicBezTo>
                    <a:pt x="349" y="161"/>
                    <a:pt x="349" y="161"/>
                    <a:pt x="349" y="161"/>
                  </a:cubicBezTo>
                  <a:cubicBezTo>
                    <a:pt x="365" y="145"/>
                    <a:pt x="391" y="145"/>
                    <a:pt x="408" y="161"/>
                  </a:cubicBezTo>
                  <a:cubicBezTo>
                    <a:pt x="424" y="177"/>
                    <a:pt x="424" y="204"/>
                    <a:pt x="408" y="220"/>
                  </a:cubicBezTo>
                  <a:cubicBezTo>
                    <a:pt x="344" y="284"/>
                    <a:pt x="344" y="284"/>
                    <a:pt x="344" y="284"/>
                  </a:cubicBezTo>
                  <a:lnTo>
                    <a:pt x="408" y="348"/>
                  </a:lnTo>
                  <a:close/>
                </a:path>
              </a:pathLst>
            </a:custGeom>
            <a:solidFill>
              <a:schemeClr val="bg2">
                <a:lumMod val="50000"/>
              </a:schemeClr>
            </a:solidFill>
            <a:ln>
              <a:noFill/>
            </a:ln>
          </p:spPr>
          <p:txBody>
            <a:bodyPr vert="horz" wrap="square" lIns="68580" tIns="34290" rIns="68580" bIns="34290" numCol="1" anchor="t" anchorCtr="0" compatLnSpc="1">
              <a:prstTxWarp prst="textNoShape">
                <a:avLst/>
              </a:prstTxWarp>
            </a:bodyPr>
            <a:lstStyle/>
            <a:p>
              <a:endParaRPr lang="de-DE" sz="1350">
                <a:solidFill>
                  <a:prstClr val="black"/>
                </a:solidFill>
              </a:endParaRPr>
            </a:p>
          </p:txBody>
        </p:sp>
        <p:sp>
          <p:nvSpPr>
            <p:cNvPr id="118" name="Freeform 114"/>
            <p:cNvSpPr>
              <a:spLocks noEditPoints="1"/>
            </p:cNvSpPr>
            <p:nvPr/>
          </p:nvSpPr>
          <p:spPr bwMode="gray">
            <a:xfrm>
              <a:off x="5109741" y="2660650"/>
              <a:ext cx="147638" cy="147638"/>
            </a:xfrm>
            <a:custGeom>
              <a:avLst/>
              <a:gdLst>
                <a:gd name="T0" fmla="*/ 468 w 569"/>
                <a:gd name="T1" fmla="*/ 468 h 570"/>
                <a:gd name="T2" fmla="*/ 468 w 569"/>
                <a:gd name="T3" fmla="*/ 102 h 570"/>
                <a:gd name="T4" fmla="*/ 101 w 569"/>
                <a:gd name="T5" fmla="*/ 102 h 570"/>
                <a:gd name="T6" fmla="*/ 101 w 569"/>
                <a:gd name="T7" fmla="*/ 468 h 570"/>
                <a:gd name="T8" fmla="*/ 468 w 569"/>
                <a:gd name="T9" fmla="*/ 468 h 570"/>
                <a:gd name="T10" fmla="*/ 138 w 569"/>
                <a:gd name="T11" fmla="*/ 240 h 570"/>
                <a:gd name="T12" fmla="*/ 140 w 569"/>
                <a:gd name="T13" fmla="*/ 238 h 570"/>
                <a:gd name="T14" fmla="*/ 199 w 569"/>
                <a:gd name="T15" fmla="*/ 238 h 570"/>
                <a:gd name="T16" fmla="*/ 263 w 569"/>
                <a:gd name="T17" fmla="*/ 302 h 570"/>
                <a:gd name="T18" fmla="*/ 392 w 569"/>
                <a:gd name="T19" fmla="*/ 173 h 570"/>
                <a:gd name="T20" fmla="*/ 451 w 569"/>
                <a:gd name="T21" fmla="*/ 173 h 570"/>
                <a:gd name="T22" fmla="*/ 451 w 569"/>
                <a:gd name="T23" fmla="*/ 232 h 570"/>
                <a:gd name="T24" fmla="*/ 387 w 569"/>
                <a:gd name="T25" fmla="*/ 297 h 570"/>
                <a:gd name="T26" fmla="*/ 263 w 569"/>
                <a:gd name="T27" fmla="*/ 420 h 570"/>
                <a:gd name="T28" fmla="*/ 204 w 569"/>
                <a:gd name="T29" fmla="*/ 361 h 570"/>
                <a:gd name="T30" fmla="*/ 140 w 569"/>
                <a:gd name="T31" fmla="*/ 297 h 570"/>
                <a:gd name="T32" fmla="*/ 138 w 569"/>
                <a:gd name="T33" fmla="*/ 240 h 5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9" h="570">
                  <a:moveTo>
                    <a:pt x="468" y="468"/>
                  </a:moveTo>
                  <a:cubicBezTo>
                    <a:pt x="569" y="367"/>
                    <a:pt x="569" y="203"/>
                    <a:pt x="468" y="102"/>
                  </a:cubicBezTo>
                  <a:cubicBezTo>
                    <a:pt x="367" y="0"/>
                    <a:pt x="203" y="0"/>
                    <a:pt x="101" y="102"/>
                  </a:cubicBezTo>
                  <a:cubicBezTo>
                    <a:pt x="0" y="203"/>
                    <a:pt x="0" y="367"/>
                    <a:pt x="101" y="468"/>
                  </a:cubicBezTo>
                  <a:cubicBezTo>
                    <a:pt x="203" y="570"/>
                    <a:pt x="367" y="570"/>
                    <a:pt x="468" y="468"/>
                  </a:cubicBezTo>
                  <a:close/>
                  <a:moveTo>
                    <a:pt x="138" y="240"/>
                  </a:moveTo>
                  <a:cubicBezTo>
                    <a:pt x="138" y="240"/>
                    <a:pt x="139" y="239"/>
                    <a:pt x="140" y="238"/>
                  </a:cubicBezTo>
                  <a:cubicBezTo>
                    <a:pt x="156" y="222"/>
                    <a:pt x="182" y="222"/>
                    <a:pt x="199" y="238"/>
                  </a:cubicBezTo>
                  <a:cubicBezTo>
                    <a:pt x="263" y="302"/>
                    <a:pt x="263" y="302"/>
                    <a:pt x="263" y="302"/>
                  </a:cubicBezTo>
                  <a:cubicBezTo>
                    <a:pt x="392" y="173"/>
                    <a:pt x="392" y="173"/>
                    <a:pt x="392" y="173"/>
                  </a:cubicBezTo>
                  <a:cubicBezTo>
                    <a:pt x="408" y="157"/>
                    <a:pt x="434" y="157"/>
                    <a:pt x="451" y="173"/>
                  </a:cubicBezTo>
                  <a:cubicBezTo>
                    <a:pt x="467" y="190"/>
                    <a:pt x="467" y="216"/>
                    <a:pt x="451" y="232"/>
                  </a:cubicBezTo>
                  <a:cubicBezTo>
                    <a:pt x="387" y="297"/>
                    <a:pt x="387" y="297"/>
                    <a:pt x="387" y="297"/>
                  </a:cubicBezTo>
                  <a:cubicBezTo>
                    <a:pt x="263" y="420"/>
                    <a:pt x="263" y="420"/>
                    <a:pt x="263" y="420"/>
                  </a:cubicBezTo>
                  <a:cubicBezTo>
                    <a:pt x="204" y="361"/>
                    <a:pt x="204" y="361"/>
                    <a:pt x="204" y="361"/>
                  </a:cubicBezTo>
                  <a:cubicBezTo>
                    <a:pt x="140" y="297"/>
                    <a:pt x="140" y="297"/>
                    <a:pt x="140" y="297"/>
                  </a:cubicBezTo>
                  <a:cubicBezTo>
                    <a:pt x="124" y="282"/>
                    <a:pt x="123" y="257"/>
                    <a:pt x="138" y="240"/>
                  </a:cubicBezTo>
                  <a:close/>
                </a:path>
              </a:pathLst>
            </a:custGeom>
            <a:solidFill>
              <a:schemeClr val="bg2">
                <a:lumMod val="50000"/>
              </a:schemeClr>
            </a:solidFill>
            <a:ln>
              <a:noFill/>
            </a:ln>
          </p:spPr>
          <p:txBody>
            <a:bodyPr vert="horz" wrap="square" lIns="68580" tIns="34290" rIns="68580" bIns="34290" numCol="1" anchor="t" anchorCtr="0" compatLnSpc="1">
              <a:prstTxWarp prst="textNoShape">
                <a:avLst/>
              </a:prstTxWarp>
            </a:bodyPr>
            <a:lstStyle/>
            <a:p>
              <a:endParaRPr lang="de-DE" sz="1350">
                <a:solidFill>
                  <a:prstClr val="black"/>
                </a:solidFill>
              </a:endParaRPr>
            </a:p>
          </p:txBody>
        </p:sp>
      </p:grpSp>
      <p:cxnSp>
        <p:nvCxnSpPr>
          <p:cNvPr id="122" name="Gerade Verbindung mit Pfeil 121"/>
          <p:cNvCxnSpPr/>
          <p:nvPr/>
        </p:nvCxnSpPr>
        <p:spPr>
          <a:xfrm>
            <a:off x="4962984" y="1904684"/>
            <a:ext cx="216000" cy="0"/>
          </a:xfrm>
          <a:prstGeom prst="straightConnector1">
            <a:avLst/>
          </a:prstGeom>
          <a:ln>
            <a:solidFill>
              <a:schemeClr val="accent4"/>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4" name="Gerade Verbindung mit Pfeil 123"/>
          <p:cNvCxnSpPr/>
          <p:nvPr/>
        </p:nvCxnSpPr>
        <p:spPr>
          <a:xfrm>
            <a:off x="4828201" y="2002605"/>
            <a:ext cx="23162" cy="221200"/>
          </a:xfrm>
          <a:prstGeom prst="straightConnector1">
            <a:avLst/>
          </a:prstGeom>
          <a:ln>
            <a:solidFill>
              <a:schemeClr val="accent3"/>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128" name="Gruppieren 127"/>
          <p:cNvGrpSpPr/>
          <p:nvPr/>
        </p:nvGrpSpPr>
        <p:grpSpPr bwMode="gray">
          <a:xfrm>
            <a:off x="5793415" y="1779416"/>
            <a:ext cx="216000" cy="223997"/>
            <a:chOff x="5109741" y="2501900"/>
            <a:chExt cx="396875" cy="412750"/>
          </a:xfrm>
        </p:grpSpPr>
        <p:sp>
          <p:nvSpPr>
            <p:cNvPr id="129" name="Freeform 38"/>
            <p:cNvSpPr>
              <a:spLocks/>
            </p:cNvSpPr>
            <p:nvPr/>
          </p:nvSpPr>
          <p:spPr bwMode="gray">
            <a:xfrm>
              <a:off x="5273253" y="2790825"/>
              <a:ext cx="163513" cy="20638"/>
            </a:xfrm>
            <a:custGeom>
              <a:avLst/>
              <a:gdLst>
                <a:gd name="T0" fmla="*/ 41 w 629"/>
                <a:gd name="T1" fmla="*/ 81 h 81"/>
                <a:gd name="T2" fmla="*/ 588 w 629"/>
                <a:gd name="T3" fmla="*/ 81 h 81"/>
                <a:gd name="T4" fmla="*/ 629 w 629"/>
                <a:gd name="T5" fmla="*/ 40 h 81"/>
                <a:gd name="T6" fmla="*/ 588 w 629"/>
                <a:gd name="T7" fmla="*/ 0 h 81"/>
                <a:gd name="T8" fmla="*/ 41 w 629"/>
                <a:gd name="T9" fmla="*/ 0 h 81"/>
                <a:gd name="T10" fmla="*/ 0 w 629"/>
                <a:gd name="T11" fmla="*/ 40 h 81"/>
                <a:gd name="T12" fmla="*/ 41 w 629"/>
                <a:gd name="T13" fmla="*/ 81 h 81"/>
              </a:gdLst>
              <a:ahLst/>
              <a:cxnLst>
                <a:cxn ang="0">
                  <a:pos x="T0" y="T1"/>
                </a:cxn>
                <a:cxn ang="0">
                  <a:pos x="T2" y="T3"/>
                </a:cxn>
                <a:cxn ang="0">
                  <a:pos x="T4" y="T5"/>
                </a:cxn>
                <a:cxn ang="0">
                  <a:pos x="T6" y="T7"/>
                </a:cxn>
                <a:cxn ang="0">
                  <a:pos x="T8" y="T9"/>
                </a:cxn>
                <a:cxn ang="0">
                  <a:pos x="T10" y="T11"/>
                </a:cxn>
                <a:cxn ang="0">
                  <a:pos x="T12" y="T13"/>
                </a:cxn>
              </a:cxnLst>
              <a:rect l="0" t="0" r="r" b="b"/>
              <a:pathLst>
                <a:path w="629" h="81">
                  <a:moveTo>
                    <a:pt x="41" y="81"/>
                  </a:moveTo>
                  <a:cubicBezTo>
                    <a:pt x="588" y="81"/>
                    <a:pt x="588" y="81"/>
                    <a:pt x="588" y="81"/>
                  </a:cubicBezTo>
                  <a:cubicBezTo>
                    <a:pt x="611" y="81"/>
                    <a:pt x="629" y="63"/>
                    <a:pt x="629" y="40"/>
                  </a:cubicBezTo>
                  <a:cubicBezTo>
                    <a:pt x="629" y="18"/>
                    <a:pt x="611" y="0"/>
                    <a:pt x="588" y="0"/>
                  </a:cubicBezTo>
                  <a:cubicBezTo>
                    <a:pt x="41" y="0"/>
                    <a:pt x="41" y="0"/>
                    <a:pt x="41" y="0"/>
                  </a:cubicBezTo>
                  <a:cubicBezTo>
                    <a:pt x="18" y="0"/>
                    <a:pt x="0" y="18"/>
                    <a:pt x="0" y="40"/>
                  </a:cubicBezTo>
                  <a:cubicBezTo>
                    <a:pt x="0" y="63"/>
                    <a:pt x="18" y="81"/>
                    <a:pt x="41" y="81"/>
                  </a:cubicBezTo>
                  <a:close/>
                </a:path>
              </a:pathLst>
            </a:custGeom>
            <a:solidFill>
              <a:schemeClr val="bg2">
                <a:lumMod val="50000"/>
              </a:schemeClr>
            </a:solidFill>
            <a:ln>
              <a:noFill/>
            </a:ln>
          </p:spPr>
          <p:txBody>
            <a:bodyPr vert="horz" wrap="square" lIns="68580" tIns="34290" rIns="68580" bIns="34290" numCol="1" anchor="t" anchorCtr="0" compatLnSpc="1">
              <a:prstTxWarp prst="textNoShape">
                <a:avLst/>
              </a:prstTxWarp>
            </a:bodyPr>
            <a:lstStyle/>
            <a:p>
              <a:endParaRPr lang="de-DE" sz="1350">
                <a:solidFill>
                  <a:prstClr val="black"/>
                </a:solidFill>
              </a:endParaRPr>
            </a:p>
          </p:txBody>
        </p:sp>
        <p:sp>
          <p:nvSpPr>
            <p:cNvPr id="130" name="Freeform 39"/>
            <p:cNvSpPr>
              <a:spLocks/>
            </p:cNvSpPr>
            <p:nvPr/>
          </p:nvSpPr>
          <p:spPr bwMode="gray">
            <a:xfrm>
              <a:off x="5273253" y="2714625"/>
              <a:ext cx="163513" cy="20638"/>
            </a:xfrm>
            <a:custGeom>
              <a:avLst/>
              <a:gdLst>
                <a:gd name="T0" fmla="*/ 41 w 629"/>
                <a:gd name="T1" fmla="*/ 81 h 81"/>
                <a:gd name="T2" fmla="*/ 588 w 629"/>
                <a:gd name="T3" fmla="*/ 81 h 81"/>
                <a:gd name="T4" fmla="*/ 629 w 629"/>
                <a:gd name="T5" fmla="*/ 41 h 81"/>
                <a:gd name="T6" fmla="*/ 588 w 629"/>
                <a:gd name="T7" fmla="*/ 0 h 81"/>
                <a:gd name="T8" fmla="*/ 41 w 629"/>
                <a:gd name="T9" fmla="*/ 0 h 81"/>
                <a:gd name="T10" fmla="*/ 0 w 629"/>
                <a:gd name="T11" fmla="*/ 41 h 81"/>
                <a:gd name="T12" fmla="*/ 41 w 629"/>
                <a:gd name="T13" fmla="*/ 81 h 81"/>
              </a:gdLst>
              <a:ahLst/>
              <a:cxnLst>
                <a:cxn ang="0">
                  <a:pos x="T0" y="T1"/>
                </a:cxn>
                <a:cxn ang="0">
                  <a:pos x="T2" y="T3"/>
                </a:cxn>
                <a:cxn ang="0">
                  <a:pos x="T4" y="T5"/>
                </a:cxn>
                <a:cxn ang="0">
                  <a:pos x="T6" y="T7"/>
                </a:cxn>
                <a:cxn ang="0">
                  <a:pos x="T8" y="T9"/>
                </a:cxn>
                <a:cxn ang="0">
                  <a:pos x="T10" y="T11"/>
                </a:cxn>
                <a:cxn ang="0">
                  <a:pos x="T12" y="T13"/>
                </a:cxn>
              </a:cxnLst>
              <a:rect l="0" t="0" r="r" b="b"/>
              <a:pathLst>
                <a:path w="629" h="81">
                  <a:moveTo>
                    <a:pt x="41" y="81"/>
                  </a:moveTo>
                  <a:cubicBezTo>
                    <a:pt x="588" y="81"/>
                    <a:pt x="588" y="81"/>
                    <a:pt x="588" y="81"/>
                  </a:cubicBezTo>
                  <a:cubicBezTo>
                    <a:pt x="611" y="81"/>
                    <a:pt x="629" y="63"/>
                    <a:pt x="629" y="41"/>
                  </a:cubicBezTo>
                  <a:cubicBezTo>
                    <a:pt x="629" y="18"/>
                    <a:pt x="611" y="0"/>
                    <a:pt x="588" y="0"/>
                  </a:cubicBezTo>
                  <a:cubicBezTo>
                    <a:pt x="41" y="0"/>
                    <a:pt x="41" y="0"/>
                    <a:pt x="41" y="0"/>
                  </a:cubicBezTo>
                  <a:cubicBezTo>
                    <a:pt x="18" y="0"/>
                    <a:pt x="0" y="18"/>
                    <a:pt x="0" y="41"/>
                  </a:cubicBezTo>
                  <a:cubicBezTo>
                    <a:pt x="0" y="63"/>
                    <a:pt x="18" y="81"/>
                    <a:pt x="41" y="81"/>
                  </a:cubicBezTo>
                  <a:close/>
                </a:path>
              </a:pathLst>
            </a:custGeom>
            <a:solidFill>
              <a:schemeClr val="bg2">
                <a:lumMod val="50000"/>
              </a:schemeClr>
            </a:solidFill>
            <a:ln>
              <a:noFill/>
            </a:ln>
          </p:spPr>
          <p:txBody>
            <a:bodyPr vert="horz" wrap="square" lIns="68580" tIns="34290" rIns="68580" bIns="34290" numCol="1" anchor="t" anchorCtr="0" compatLnSpc="1">
              <a:prstTxWarp prst="textNoShape">
                <a:avLst/>
              </a:prstTxWarp>
            </a:bodyPr>
            <a:lstStyle/>
            <a:p>
              <a:endParaRPr lang="de-DE" sz="1350">
                <a:solidFill>
                  <a:prstClr val="black"/>
                </a:solidFill>
              </a:endParaRPr>
            </a:p>
          </p:txBody>
        </p:sp>
        <p:sp>
          <p:nvSpPr>
            <p:cNvPr id="131" name="Freeform 77"/>
            <p:cNvSpPr>
              <a:spLocks noEditPoints="1"/>
            </p:cNvSpPr>
            <p:nvPr/>
          </p:nvSpPr>
          <p:spPr bwMode="gray">
            <a:xfrm>
              <a:off x="5158953" y="2501900"/>
              <a:ext cx="347663" cy="412750"/>
            </a:xfrm>
            <a:custGeom>
              <a:avLst/>
              <a:gdLst>
                <a:gd name="T0" fmla="*/ 78 w 1336"/>
                <a:gd name="T1" fmla="*/ 410 h 1586"/>
                <a:gd name="T2" fmla="*/ 78 w 1336"/>
                <a:gd name="T3" fmla="*/ 197 h 1586"/>
                <a:gd name="T4" fmla="*/ 196 w 1336"/>
                <a:gd name="T5" fmla="*/ 79 h 1586"/>
                <a:gd name="T6" fmla="*/ 705 w 1336"/>
                <a:gd name="T7" fmla="*/ 79 h 1586"/>
                <a:gd name="T8" fmla="*/ 705 w 1336"/>
                <a:gd name="T9" fmla="*/ 427 h 1586"/>
                <a:gd name="T10" fmla="*/ 902 w 1336"/>
                <a:gd name="T11" fmla="*/ 623 h 1586"/>
                <a:gd name="T12" fmla="*/ 1257 w 1336"/>
                <a:gd name="T13" fmla="*/ 623 h 1586"/>
                <a:gd name="T14" fmla="*/ 1257 w 1336"/>
                <a:gd name="T15" fmla="*/ 1187 h 1586"/>
                <a:gd name="T16" fmla="*/ 1257 w 1336"/>
                <a:gd name="T17" fmla="*/ 1196 h 1586"/>
                <a:gd name="T18" fmla="*/ 1257 w 1336"/>
                <a:gd name="T19" fmla="*/ 1389 h 1586"/>
                <a:gd name="T20" fmla="*/ 1139 w 1336"/>
                <a:gd name="T21" fmla="*/ 1507 h 1586"/>
                <a:gd name="T22" fmla="*/ 470 w 1336"/>
                <a:gd name="T23" fmla="*/ 1507 h 1586"/>
                <a:gd name="T24" fmla="*/ 470 w 1336"/>
                <a:gd name="T25" fmla="*/ 1586 h 1586"/>
                <a:gd name="T26" fmla="*/ 1139 w 1336"/>
                <a:gd name="T27" fmla="*/ 1586 h 1586"/>
                <a:gd name="T28" fmla="*/ 1336 w 1336"/>
                <a:gd name="T29" fmla="*/ 1389 h 1586"/>
                <a:gd name="T30" fmla="*/ 1336 w 1336"/>
                <a:gd name="T31" fmla="*/ 1196 h 1586"/>
                <a:gd name="T32" fmla="*/ 1336 w 1336"/>
                <a:gd name="T33" fmla="*/ 1196 h 1586"/>
                <a:gd name="T34" fmla="*/ 1336 w 1336"/>
                <a:gd name="T35" fmla="*/ 567 h 1586"/>
                <a:gd name="T36" fmla="*/ 761 w 1336"/>
                <a:gd name="T37" fmla="*/ 0 h 1586"/>
                <a:gd name="T38" fmla="*/ 196 w 1336"/>
                <a:gd name="T39" fmla="*/ 0 h 1586"/>
                <a:gd name="T40" fmla="*/ 0 w 1336"/>
                <a:gd name="T41" fmla="*/ 196 h 1586"/>
                <a:gd name="T42" fmla="*/ 0 w 1336"/>
                <a:gd name="T43" fmla="*/ 410 h 1586"/>
                <a:gd name="T44" fmla="*/ 78 w 1336"/>
                <a:gd name="T45" fmla="*/ 410 h 1586"/>
                <a:gd name="T46" fmla="*/ 802 w 1336"/>
                <a:gd name="T47" fmla="*/ 171 h 1586"/>
                <a:gd name="T48" fmla="*/ 1157 w 1336"/>
                <a:gd name="T49" fmla="*/ 521 h 1586"/>
                <a:gd name="T50" fmla="*/ 903 w 1336"/>
                <a:gd name="T51" fmla="*/ 521 h 1586"/>
                <a:gd name="T52" fmla="*/ 802 w 1336"/>
                <a:gd name="T53" fmla="*/ 421 h 1586"/>
                <a:gd name="T54" fmla="*/ 802 w 1336"/>
                <a:gd name="T55" fmla="*/ 171 h 15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336" h="1586">
                  <a:moveTo>
                    <a:pt x="78" y="410"/>
                  </a:moveTo>
                  <a:cubicBezTo>
                    <a:pt x="78" y="381"/>
                    <a:pt x="78" y="197"/>
                    <a:pt x="78" y="197"/>
                  </a:cubicBezTo>
                  <a:cubicBezTo>
                    <a:pt x="78" y="131"/>
                    <a:pt x="131" y="79"/>
                    <a:pt x="196" y="79"/>
                  </a:cubicBezTo>
                  <a:cubicBezTo>
                    <a:pt x="705" y="79"/>
                    <a:pt x="705" y="79"/>
                    <a:pt x="705" y="79"/>
                  </a:cubicBezTo>
                  <a:cubicBezTo>
                    <a:pt x="705" y="427"/>
                    <a:pt x="705" y="427"/>
                    <a:pt x="705" y="427"/>
                  </a:cubicBezTo>
                  <a:cubicBezTo>
                    <a:pt x="705" y="535"/>
                    <a:pt x="794" y="623"/>
                    <a:pt x="902" y="623"/>
                  </a:cubicBezTo>
                  <a:cubicBezTo>
                    <a:pt x="1257" y="623"/>
                    <a:pt x="1257" y="623"/>
                    <a:pt x="1257" y="623"/>
                  </a:cubicBezTo>
                  <a:cubicBezTo>
                    <a:pt x="1257" y="1187"/>
                    <a:pt x="1257" y="1187"/>
                    <a:pt x="1257" y="1187"/>
                  </a:cubicBezTo>
                  <a:cubicBezTo>
                    <a:pt x="1257" y="1196"/>
                    <a:pt x="1257" y="1196"/>
                    <a:pt x="1257" y="1196"/>
                  </a:cubicBezTo>
                  <a:cubicBezTo>
                    <a:pt x="1257" y="1389"/>
                    <a:pt x="1257" y="1389"/>
                    <a:pt x="1257" y="1389"/>
                  </a:cubicBezTo>
                  <a:cubicBezTo>
                    <a:pt x="1257" y="1454"/>
                    <a:pt x="1204" y="1507"/>
                    <a:pt x="1139" y="1507"/>
                  </a:cubicBezTo>
                  <a:cubicBezTo>
                    <a:pt x="1139" y="1507"/>
                    <a:pt x="508" y="1507"/>
                    <a:pt x="470" y="1507"/>
                  </a:cubicBezTo>
                  <a:cubicBezTo>
                    <a:pt x="432" y="1507"/>
                    <a:pt x="433" y="1586"/>
                    <a:pt x="470" y="1586"/>
                  </a:cubicBezTo>
                  <a:cubicBezTo>
                    <a:pt x="507" y="1586"/>
                    <a:pt x="1139" y="1586"/>
                    <a:pt x="1139" y="1586"/>
                  </a:cubicBezTo>
                  <a:cubicBezTo>
                    <a:pt x="1247" y="1586"/>
                    <a:pt x="1336" y="1498"/>
                    <a:pt x="1336" y="1389"/>
                  </a:cubicBezTo>
                  <a:cubicBezTo>
                    <a:pt x="1336" y="1196"/>
                    <a:pt x="1336" y="1196"/>
                    <a:pt x="1336" y="1196"/>
                  </a:cubicBezTo>
                  <a:cubicBezTo>
                    <a:pt x="1336" y="1196"/>
                    <a:pt x="1336" y="1196"/>
                    <a:pt x="1336" y="1196"/>
                  </a:cubicBezTo>
                  <a:cubicBezTo>
                    <a:pt x="1336" y="567"/>
                    <a:pt x="1336" y="567"/>
                    <a:pt x="1336" y="567"/>
                  </a:cubicBezTo>
                  <a:cubicBezTo>
                    <a:pt x="761" y="0"/>
                    <a:pt x="761" y="0"/>
                    <a:pt x="761" y="0"/>
                  </a:cubicBezTo>
                  <a:cubicBezTo>
                    <a:pt x="196" y="0"/>
                    <a:pt x="196" y="0"/>
                    <a:pt x="196" y="0"/>
                  </a:cubicBezTo>
                  <a:cubicBezTo>
                    <a:pt x="88" y="0"/>
                    <a:pt x="0" y="88"/>
                    <a:pt x="0" y="196"/>
                  </a:cubicBezTo>
                  <a:cubicBezTo>
                    <a:pt x="0" y="196"/>
                    <a:pt x="0" y="383"/>
                    <a:pt x="0" y="410"/>
                  </a:cubicBezTo>
                  <a:cubicBezTo>
                    <a:pt x="0" y="437"/>
                    <a:pt x="78" y="439"/>
                    <a:pt x="78" y="410"/>
                  </a:cubicBezTo>
                  <a:close/>
                  <a:moveTo>
                    <a:pt x="802" y="171"/>
                  </a:moveTo>
                  <a:cubicBezTo>
                    <a:pt x="1157" y="521"/>
                    <a:pt x="1157" y="521"/>
                    <a:pt x="1157" y="521"/>
                  </a:cubicBezTo>
                  <a:cubicBezTo>
                    <a:pt x="903" y="521"/>
                    <a:pt x="903" y="521"/>
                    <a:pt x="903" y="521"/>
                  </a:cubicBezTo>
                  <a:cubicBezTo>
                    <a:pt x="847" y="521"/>
                    <a:pt x="802" y="476"/>
                    <a:pt x="802" y="421"/>
                  </a:cubicBezTo>
                  <a:lnTo>
                    <a:pt x="802" y="171"/>
                  </a:lnTo>
                  <a:close/>
                </a:path>
              </a:pathLst>
            </a:custGeom>
            <a:solidFill>
              <a:schemeClr val="accent4"/>
            </a:solidFill>
            <a:ln>
              <a:noFill/>
            </a:ln>
          </p:spPr>
          <p:txBody>
            <a:bodyPr vert="horz" wrap="square" lIns="68580" tIns="34290" rIns="68580" bIns="34290" numCol="1" anchor="t" anchorCtr="0" compatLnSpc="1">
              <a:prstTxWarp prst="textNoShape">
                <a:avLst/>
              </a:prstTxWarp>
            </a:bodyPr>
            <a:lstStyle/>
            <a:p>
              <a:endParaRPr lang="de-DE" sz="1350">
                <a:solidFill>
                  <a:prstClr val="black"/>
                </a:solidFill>
              </a:endParaRPr>
            </a:p>
          </p:txBody>
        </p:sp>
        <p:sp>
          <p:nvSpPr>
            <p:cNvPr id="133" name="Freeform 114"/>
            <p:cNvSpPr>
              <a:spLocks noEditPoints="1"/>
            </p:cNvSpPr>
            <p:nvPr/>
          </p:nvSpPr>
          <p:spPr bwMode="gray">
            <a:xfrm>
              <a:off x="5109741" y="2688268"/>
              <a:ext cx="137400" cy="135987"/>
            </a:xfrm>
            <a:custGeom>
              <a:avLst/>
              <a:gdLst>
                <a:gd name="T0" fmla="*/ 468 w 569"/>
                <a:gd name="T1" fmla="*/ 468 h 570"/>
                <a:gd name="T2" fmla="*/ 468 w 569"/>
                <a:gd name="T3" fmla="*/ 102 h 570"/>
                <a:gd name="T4" fmla="*/ 101 w 569"/>
                <a:gd name="T5" fmla="*/ 102 h 570"/>
                <a:gd name="T6" fmla="*/ 101 w 569"/>
                <a:gd name="T7" fmla="*/ 468 h 570"/>
                <a:gd name="T8" fmla="*/ 468 w 569"/>
                <a:gd name="T9" fmla="*/ 468 h 570"/>
                <a:gd name="T10" fmla="*/ 138 w 569"/>
                <a:gd name="T11" fmla="*/ 240 h 570"/>
                <a:gd name="T12" fmla="*/ 140 w 569"/>
                <a:gd name="T13" fmla="*/ 238 h 570"/>
                <a:gd name="T14" fmla="*/ 199 w 569"/>
                <a:gd name="T15" fmla="*/ 238 h 570"/>
                <a:gd name="T16" fmla="*/ 263 w 569"/>
                <a:gd name="T17" fmla="*/ 302 h 570"/>
                <a:gd name="T18" fmla="*/ 392 w 569"/>
                <a:gd name="T19" fmla="*/ 173 h 570"/>
                <a:gd name="T20" fmla="*/ 451 w 569"/>
                <a:gd name="T21" fmla="*/ 173 h 570"/>
                <a:gd name="T22" fmla="*/ 451 w 569"/>
                <a:gd name="T23" fmla="*/ 232 h 570"/>
                <a:gd name="T24" fmla="*/ 387 w 569"/>
                <a:gd name="T25" fmla="*/ 297 h 570"/>
                <a:gd name="T26" fmla="*/ 263 w 569"/>
                <a:gd name="T27" fmla="*/ 420 h 570"/>
                <a:gd name="T28" fmla="*/ 204 w 569"/>
                <a:gd name="T29" fmla="*/ 361 h 570"/>
                <a:gd name="T30" fmla="*/ 140 w 569"/>
                <a:gd name="T31" fmla="*/ 297 h 570"/>
                <a:gd name="T32" fmla="*/ 138 w 569"/>
                <a:gd name="T33" fmla="*/ 240 h 5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9" h="570">
                  <a:moveTo>
                    <a:pt x="468" y="468"/>
                  </a:moveTo>
                  <a:cubicBezTo>
                    <a:pt x="569" y="367"/>
                    <a:pt x="569" y="203"/>
                    <a:pt x="468" y="102"/>
                  </a:cubicBezTo>
                  <a:cubicBezTo>
                    <a:pt x="367" y="0"/>
                    <a:pt x="203" y="0"/>
                    <a:pt x="101" y="102"/>
                  </a:cubicBezTo>
                  <a:cubicBezTo>
                    <a:pt x="0" y="203"/>
                    <a:pt x="0" y="367"/>
                    <a:pt x="101" y="468"/>
                  </a:cubicBezTo>
                  <a:cubicBezTo>
                    <a:pt x="203" y="570"/>
                    <a:pt x="367" y="570"/>
                    <a:pt x="468" y="468"/>
                  </a:cubicBezTo>
                  <a:close/>
                  <a:moveTo>
                    <a:pt x="138" y="240"/>
                  </a:moveTo>
                  <a:cubicBezTo>
                    <a:pt x="138" y="240"/>
                    <a:pt x="139" y="239"/>
                    <a:pt x="140" y="238"/>
                  </a:cubicBezTo>
                  <a:cubicBezTo>
                    <a:pt x="156" y="222"/>
                    <a:pt x="182" y="222"/>
                    <a:pt x="199" y="238"/>
                  </a:cubicBezTo>
                  <a:cubicBezTo>
                    <a:pt x="263" y="302"/>
                    <a:pt x="263" y="302"/>
                    <a:pt x="263" y="302"/>
                  </a:cubicBezTo>
                  <a:cubicBezTo>
                    <a:pt x="392" y="173"/>
                    <a:pt x="392" y="173"/>
                    <a:pt x="392" y="173"/>
                  </a:cubicBezTo>
                  <a:cubicBezTo>
                    <a:pt x="408" y="157"/>
                    <a:pt x="434" y="157"/>
                    <a:pt x="451" y="173"/>
                  </a:cubicBezTo>
                  <a:cubicBezTo>
                    <a:pt x="467" y="190"/>
                    <a:pt x="467" y="216"/>
                    <a:pt x="451" y="232"/>
                  </a:cubicBezTo>
                  <a:cubicBezTo>
                    <a:pt x="387" y="297"/>
                    <a:pt x="387" y="297"/>
                    <a:pt x="387" y="297"/>
                  </a:cubicBezTo>
                  <a:cubicBezTo>
                    <a:pt x="263" y="420"/>
                    <a:pt x="263" y="420"/>
                    <a:pt x="263" y="420"/>
                  </a:cubicBezTo>
                  <a:cubicBezTo>
                    <a:pt x="204" y="361"/>
                    <a:pt x="204" y="361"/>
                    <a:pt x="204" y="361"/>
                  </a:cubicBezTo>
                  <a:cubicBezTo>
                    <a:pt x="140" y="297"/>
                    <a:pt x="140" y="297"/>
                    <a:pt x="140" y="297"/>
                  </a:cubicBezTo>
                  <a:cubicBezTo>
                    <a:pt x="124" y="282"/>
                    <a:pt x="123" y="257"/>
                    <a:pt x="138" y="240"/>
                  </a:cubicBezTo>
                  <a:close/>
                </a:path>
              </a:pathLst>
            </a:custGeom>
            <a:solidFill>
              <a:schemeClr val="bg2">
                <a:lumMod val="50000"/>
              </a:schemeClr>
            </a:solidFill>
            <a:ln>
              <a:noFill/>
            </a:ln>
          </p:spPr>
          <p:txBody>
            <a:bodyPr vert="horz" wrap="square" lIns="68580" tIns="34290" rIns="68580" bIns="34290" numCol="1" anchor="t" anchorCtr="0" compatLnSpc="1">
              <a:prstTxWarp prst="textNoShape">
                <a:avLst/>
              </a:prstTxWarp>
            </a:bodyPr>
            <a:lstStyle/>
            <a:p>
              <a:endParaRPr lang="de-DE" sz="1350">
                <a:solidFill>
                  <a:prstClr val="black"/>
                </a:solidFill>
              </a:endParaRPr>
            </a:p>
          </p:txBody>
        </p:sp>
      </p:grpSp>
      <p:grpSp>
        <p:nvGrpSpPr>
          <p:cNvPr id="155" name="Gruppieren 154"/>
          <p:cNvGrpSpPr/>
          <p:nvPr/>
        </p:nvGrpSpPr>
        <p:grpSpPr>
          <a:xfrm>
            <a:off x="4670452" y="2350903"/>
            <a:ext cx="226345" cy="196208"/>
            <a:chOff x="3756257" y="3384460"/>
            <a:chExt cx="301793" cy="261611"/>
          </a:xfrm>
        </p:grpSpPr>
        <p:sp>
          <p:nvSpPr>
            <p:cNvPr id="156" name="Ellipse 155"/>
            <p:cNvSpPr/>
            <p:nvPr/>
          </p:nvSpPr>
          <p:spPr bwMode="gray">
            <a:xfrm>
              <a:off x="3817153" y="3427146"/>
              <a:ext cx="180000" cy="180000"/>
            </a:xfrm>
            <a:prstGeom prst="ellipse">
              <a:avLst/>
            </a:prstGeom>
            <a:ln>
              <a:noFill/>
            </a:ln>
          </p:spPr>
          <p:style>
            <a:lnRef idx="1">
              <a:schemeClr val="accent4"/>
            </a:lnRef>
            <a:fillRef idx="3">
              <a:schemeClr val="accent4"/>
            </a:fillRef>
            <a:effectRef idx="2">
              <a:schemeClr val="accent4"/>
            </a:effectRef>
            <a:fontRef idx="minor">
              <a:schemeClr val="lt1"/>
            </a:fontRef>
          </p:style>
          <p:txBody>
            <a:bodyPr rot="0" spcFirstLastPara="0" vertOverflow="overflow" horzOverflow="overflow" vert="horz" wrap="square" lIns="162000" tIns="151200" rIns="135000" bIns="172800" numCol="1" spcCol="0" rtlCol="0" fromWordArt="0" anchor="t" anchorCtr="0" forceAA="0" compatLnSpc="1">
              <a:prstTxWarp prst="textNoShape">
                <a:avLst/>
              </a:prstTxWarp>
              <a:noAutofit/>
            </a:bodyPr>
            <a:lstStyle/>
            <a:p>
              <a:pPr>
                <a:spcBef>
                  <a:spcPts val="450"/>
                </a:spcBef>
              </a:pPr>
              <a:endParaRPr lang="de-DE" sz="1350" dirty="0" err="1">
                <a:solidFill>
                  <a:schemeClr val="bg1"/>
                </a:solidFill>
              </a:endParaRPr>
            </a:p>
          </p:txBody>
        </p:sp>
        <p:sp>
          <p:nvSpPr>
            <p:cNvPr id="157" name="Textfeld 156"/>
            <p:cNvSpPr txBox="1"/>
            <p:nvPr/>
          </p:nvSpPr>
          <p:spPr>
            <a:xfrm>
              <a:off x="3756257" y="3384460"/>
              <a:ext cx="301793" cy="261611"/>
            </a:xfrm>
            <a:prstGeom prst="rect">
              <a:avLst/>
            </a:prstGeom>
            <a:noFill/>
            <a:ln>
              <a:noFill/>
            </a:ln>
          </p:spPr>
          <p:txBody>
            <a:bodyPr wrap="none" rtlCol="0" anchor="ctr">
              <a:spAutoFit/>
            </a:bodyPr>
            <a:lstStyle/>
            <a:p>
              <a:pPr algn="ctr">
                <a:spcBef>
                  <a:spcPts val="450"/>
                </a:spcBef>
              </a:pPr>
              <a:r>
                <a:rPr lang="de-DE" sz="675" dirty="0">
                  <a:solidFill>
                    <a:schemeClr val="bg1"/>
                  </a:solidFill>
                </a:rPr>
                <a:t>E</a:t>
              </a:r>
            </a:p>
          </p:txBody>
        </p:sp>
      </p:grpSp>
      <p:sp>
        <p:nvSpPr>
          <p:cNvPr id="49" name="Rechteck 48"/>
          <p:cNvSpPr/>
          <p:nvPr/>
        </p:nvSpPr>
        <p:spPr bwMode="gray">
          <a:xfrm>
            <a:off x="3880379" y="1575627"/>
            <a:ext cx="594000" cy="817507"/>
          </a:xfrm>
          <a:prstGeom prst="rect">
            <a:avLst/>
          </a:prstGeom>
          <a:noFill/>
          <a:ln w="9525" cap="sq">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62000" tIns="151200" rIns="135000" bIns="172800" numCol="1" spcCol="0" rtlCol="0" fromWordArt="0" anchor="t" anchorCtr="0" forceAA="0" compatLnSpc="1">
            <a:prstTxWarp prst="textNoShape">
              <a:avLst/>
            </a:prstTxWarp>
            <a:noAutofit/>
          </a:bodyPr>
          <a:lstStyle/>
          <a:p>
            <a:pPr>
              <a:spcBef>
                <a:spcPts val="450"/>
              </a:spcBef>
            </a:pPr>
            <a:endParaRPr lang="de-DE" sz="1350" dirty="0" err="1">
              <a:solidFill>
                <a:schemeClr val="bg1"/>
              </a:solidFill>
            </a:endParaRPr>
          </a:p>
        </p:txBody>
      </p:sp>
      <p:sp>
        <p:nvSpPr>
          <p:cNvPr id="319" name="Textfeld 318"/>
          <p:cNvSpPr txBox="1"/>
          <p:nvPr/>
        </p:nvSpPr>
        <p:spPr>
          <a:xfrm>
            <a:off x="3880379" y="1455135"/>
            <a:ext cx="594000" cy="253916"/>
          </a:xfrm>
          <a:prstGeom prst="rect">
            <a:avLst/>
          </a:prstGeom>
          <a:solidFill>
            <a:schemeClr val="bg1"/>
          </a:solidFill>
          <a:ln>
            <a:solidFill>
              <a:schemeClr val="accent4"/>
            </a:solidFill>
          </a:ln>
          <a:effectLst/>
        </p:spPr>
        <p:txBody>
          <a:bodyPr wrap="square" rtlCol="0" anchor="ctr">
            <a:spAutoFit/>
          </a:bodyPr>
          <a:lstStyle/>
          <a:p>
            <a:pPr algn="ctr">
              <a:spcBef>
                <a:spcPts val="450"/>
              </a:spcBef>
            </a:pPr>
            <a:r>
              <a:rPr lang="de-DE" sz="525" b="1" dirty="0">
                <a:solidFill>
                  <a:schemeClr val="accent4"/>
                </a:solidFill>
              </a:rPr>
              <a:t>Produkt </a:t>
            </a:r>
            <a:r>
              <a:rPr lang="de-DE" sz="525" b="1" dirty="0" err="1">
                <a:solidFill>
                  <a:schemeClr val="accent4"/>
                </a:solidFill>
              </a:rPr>
              <a:t>Backlog</a:t>
            </a:r>
            <a:endParaRPr lang="de-DE" sz="525" b="1" dirty="0">
              <a:solidFill>
                <a:schemeClr val="accent4"/>
              </a:solidFill>
            </a:endParaRPr>
          </a:p>
        </p:txBody>
      </p:sp>
      <p:sp>
        <p:nvSpPr>
          <p:cNvPr id="311" name="Freeform 89"/>
          <p:cNvSpPr>
            <a:spLocks noEditPoints="1"/>
          </p:cNvSpPr>
          <p:nvPr/>
        </p:nvSpPr>
        <p:spPr bwMode="gray">
          <a:xfrm>
            <a:off x="3938015" y="1721964"/>
            <a:ext cx="138407" cy="167071"/>
          </a:xfrm>
          <a:custGeom>
            <a:avLst/>
            <a:gdLst>
              <a:gd name="T0" fmla="*/ 197 w 1336"/>
              <a:gd name="T1" fmla="*/ 79 h 1586"/>
              <a:gd name="T2" fmla="*/ 706 w 1336"/>
              <a:gd name="T3" fmla="*/ 79 h 1586"/>
              <a:gd name="T4" fmla="*/ 706 w 1336"/>
              <a:gd name="T5" fmla="*/ 427 h 1586"/>
              <a:gd name="T6" fmla="*/ 903 w 1336"/>
              <a:gd name="T7" fmla="*/ 623 h 1586"/>
              <a:gd name="T8" fmla="*/ 1258 w 1336"/>
              <a:gd name="T9" fmla="*/ 623 h 1586"/>
              <a:gd name="T10" fmla="*/ 1258 w 1336"/>
              <a:gd name="T11" fmla="*/ 1187 h 1586"/>
              <a:gd name="T12" fmla="*/ 1258 w 1336"/>
              <a:gd name="T13" fmla="*/ 1196 h 1586"/>
              <a:gd name="T14" fmla="*/ 1258 w 1336"/>
              <a:gd name="T15" fmla="*/ 1389 h 1586"/>
              <a:gd name="T16" fmla="*/ 1140 w 1336"/>
              <a:gd name="T17" fmla="*/ 1507 h 1586"/>
              <a:gd name="T18" fmla="*/ 817 w 1336"/>
              <a:gd name="T19" fmla="*/ 1507 h 1586"/>
              <a:gd name="T20" fmla="*/ 817 w 1336"/>
              <a:gd name="T21" fmla="*/ 1586 h 1586"/>
              <a:gd name="T22" fmla="*/ 1140 w 1336"/>
              <a:gd name="T23" fmla="*/ 1586 h 1586"/>
              <a:gd name="T24" fmla="*/ 1336 w 1336"/>
              <a:gd name="T25" fmla="*/ 1389 h 1586"/>
              <a:gd name="T26" fmla="*/ 1336 w 1336"/>
              <a:gd name="T27" fmla="*/ 1196 h 1586"/>
              <a:gd name="T28" fmla="*/ 1336 w 1336"/>
              <a:gd name="T29" fmla="*/ 1196 h 1586"/>
              <a:gd name="T30" fmla="*/ 1336 w 1336"/>
              <a:gd name="T31" fmla="*/ 567 h 1586"/>
              <a:gd name="T32" fmla="*/ 762 w 1336"/>
              <a:gd name="T33" fmla="*/ 0 h 1586"/>
              <a:gd name="T34" fmla="*/ 197 w 1336"/>
              <a:gd name="T35" fmla="*/ 0 h 1586"/>
              <a:gd name="T36" fmla="*/ 0 w 1336"/>
              <a:gd name="T37" fmla="*/ 196 h 1586"/>
              <a:gd name="T38" fmla="*/ 0 w 1336"/>
              <a:gd name="T39" fmla="*/ 410 h 1586"/>
              <a:gd name="T40" fmla="*/ 79 w 1336"/>
              <a:gd name="T41" fmla="*/ 410 h 1586"/>
              <a:gd name="T42" fmla="*/ 79 w 1336"/>
              <a:gd name="T43" fmla="*/ 196 h 1586"/>
              <a:gd name="T44" fmla="*/ 197 w 1336"/>
              <a:gd name="T45" fmla="*/ 79 h 1586"/>
              <a:gd name="T46" fmla="*/ 803 w 1336"/>
              <a:gd name="T47" fmla="*/ 171 h 1586"/>
              <a:gd name="T48" fmla="*/ 1158 w 1336"/>
              <a:gd name="T49" fmla="*/ 521 h 1586"/>
              <a:gd name="T50" fmla="*/ 904 w 1336"/>
              <a:gd name="T51" fmla="*/ 521 h 1586"/>
              <a:gd name="T52" fmla="*/ 803 w 1336"/>
              <a:gd name="T53" fmla="*/ 421 h 1586"/>
              <a:gd name="T54" fmla="*/ 803 w 1336"/>
              <a:gd name="T55" fmla="*/ 171 h 15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336" h="1586">
                <a:moveTo>
                  <a:pt x="197" y="79"/>
                </a:moveTo>
                <a:cubicBezTo>
                  <a:pt x="706" y="79"/>
                  <a:pt x="706" y="79"/>
                  <a:pt x="706" y="79"/>
                </a:cubicBezTo>
                <a:cubicBezTo>
                  <a:pt x="706" y="427"/>
                  <a:pt x="706" y="427"/>
                  <a:pt x="706" y="427"/>
                </a:cubicBezTo>
                <a:cubicBezTo>
                  <a:pt x="706" y="535"/>
                  <a:pt x="794" y="623"/>
                  <a:pt x="903" y="623"/>
                </a:cubicBezTo>
                <a:cubicBezTo>
                  <a:pt x="1258" y="623"/>
                  <a:pt x="1258" y="623"/>
                  <a:pt x="1258" y="623"/>
                </a:cubicBezTo>
                <a:cubicBezTo>
                  <a:pt x="1258" y="1187"/>
                  <a:pt x="1258" y="1187"/>
                  <a:pt x="1258" y="1187"/>
                </a:cubicBezTo>
                <a:cubicBezTo>
                  <a:pt x="1258" y="1196"/>
                  <a:pt x="1258" y="1196"/>
                  <a:pt x="1258" y="1196"/>
                </a:cubicBezTo>
                <a:cubicBezTo>
                  <a:pt x="1258" y="1389"/>
                  <a:pt x="1258" y="1389"/>
                  <a:pt x="1258" y="1389"/>
                </a:cubicBezTo>
                <a:cubicBezTo>
                  <a:pt x="1258" y="1454"/>
                  <a:pt x="1205" y="1507"/>
                  <a:pt x="1140" y="1507"/>
                </a:cubicBezTo>
                <a:cubicBezTo>
                  <a:pt x="1140" y="1507"/>
                  <a:pt x="855" y="1507"/>
                  <a:pt x="817" y="1507"/>
                </a:cubicBezTo>
                <a:cubicBezTo>
                  <a:pt x="779" y="1507"/>
                  <a:pt x="780" y="1586"/>
                  <a:pt x="817" y="1586"/>
                </a:cubicBezTo>
                <a:cubicBezTo>
                  <a:pt x="854" y="1586"/>
                  <a:pt x="1140" y="1586"/>
                  <a:pt x="1140" y="1586"/>
                </a:cubicBezTo>
                <a:cubicBezTo>
                  <a:pt x="1248" y="1586"/>
                  <a:pt x="1336" y="1498"/>
                  <a:pt x="1336" y="1389"/>
                </a:cubicBezTo>
                <a:cubicBezTo>
                  <a:pt x="1336" y="1196"/>
                  <a:pt x="1336" y="1196"/>
                  <a:pt x="1336" y="1196"/>
                </a:cubicBezTo>
                <a:cubicBezTo>
                  <a:pt x="1336" y="1196"/>
                  <a:pt x="1336" y="1196"/>
                  <a:pt x="1336" y="1196"/>
                </a:cubicBezTo>
                <a:cubicBezTo>
                  <a:pt x="1336" y="567"/>
                  <a:pt x="1336" y="567"/>
                  <a:pt x="1336" y="567"/>
                </a:cubicBezTo>
                <a:cubicBezTo>
                  <a:pt x="762" y="0"/>
                  <a:pt x="762" y="0"/>
                  <a:pt x="762" y="0"/>
                </a:cubicBezTo>
                <a:cubicBezTo>
                  <a:pt x="197" y="0"/>
                  <a:pt x="197" y="0"/>
                  <a:pt x="197" y="0"/>
                </a:cubicBezTo>
                <a:cubicBezTo>
                  <a:pt x="88" y="0"/>
                  <a:pt x="0" y="88"/>
                  <a:pt x="0" y="196"/>
                </a:cubicBezTo>
                <a:cubicBezTo>
                  <a:pt x="0" y="196"/>
                  <a:pt x="0" y="383"/>
                  <a:pt x="0" y="410"/>
                </a:cubicBezTo>
                <a:cubicBezTo>
                  <a:pt x="0" y="437"/>
                  <a:pt x="79" y="439"/>
                  <a:pt x="79" y="410"/>
                </a:cubicBezTo>
                <a:cubicBezTo>
                  <a:pt x="79" y="381"/>
                  <a:pt x="79" y="196"/>
                  <a:pt x="79" y="196"/>
                </a:cubicBezTo>
                <a:cubicBezTo>
                  <a:pt x="79" y="131"/>
                  <a:pt x="132" y="79"/>
                  <a:pt x="197" y="79"/>
                </a:cubicBezTo>
                <a:close/>
                <a:moveTo>
                  <a:pt x="803" y="171"/>
                </a:moveTo>
                <a:cubicBezTo>
                  <a:pt x="1158" y="521"/>
                  <a:pt x="1158" y="521"/>
                  <a:pt x="1158" y="521"/>
                </a:cubicBezTo>
                <a:cubicBezTo>
                  <a:pt x="904" y="521"/>
                  <a:pt x="904" y="521"/>
                  <a:pt x="904" y="521"/>
                </a:cubicBezTo>
                <a:cubicBezTo>
                  <a:pt x="848" y="521"/>
                  <a:pt x="803" y="476"/>
                  <a:pt x="803" y="421"/>
                </a:cubicBezTo>
                <a:lnTo>
                  <a:pt x="803" y="171"/>
                </a:lnTo>
                <a:close/>
              </a:path>
            </a:pathLst>
          </a:custGeom>
          <a:solidFill>
            <a:schemeClr val="accent4"/>
          </a:solidFill>
          <a:ln>
            <a:noFill/>
          </a:ln>
        </p:spPr>
        <p:txBody>
          <a:bodyPr vert="horz" wrap="square" lIns="68580" tIns="34290" rIns="68580" bIns="34290" numCol="1" anchor="t" anchorCtr="0" compatLnSpc="1">
            <a:prstTxWarp prst="textNoShape">
              <a:avLst/>
            </a:prstTxWarp>
          </a:bodyPr>
          <a:lstStyle/>
          <a:p>
            <a:endParaRPr lang="de-DE" sz="1350">
              <a:solidFill>
                <a:prstClr val="black"/>
              </a:solidFill>
            </a:endParaRPr>
          </a:p>
        </p:txBody>
      </p:sp>
      <p:sp>
        <p:nvSpPr>
          <p:cNvPr id="6" name="Ellipse 5"/>
          <p:cNvSpPr/>
          <p:nvPr/>
        </p:nvSpPr>
        <p:spPr bwMode="gray">
          <a:xfrm>
            <a:off x="3904850" y="1807084"/>
            <a:ext cx="135000" cy="135000"/>
          </a:xfrm>
          <a:prstGeom prst="ellipse">
            <a:avLst/>
          </a:prstGeom>
          <a:solidFill>
            <a:schemeClr val="accent4">
              <a:lumMod val="40000"/>
              <a:lumOff val="60000"/>
            </a:schemeClr>
          </a:solidFill>
          <a:ln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62000" tIns="151200" rIns="135000" bIns="172800" numCol="1" spcCol="0" rtlCol="0" fromWordArt="0" anchor="t" anchorCtr="0" forceAA="0" compatLnSpc="1">
            <a:prstTxWarp prst="textNoShape">
              <a:avLst/>
            </a:prstTxWarp>
            <a:noAutofit/>
          </a:bodyPr>
          <a:lstStyle/>
          <a:p>
            <a:pPr>
              <a:spcBef>
                <a:spcPts val="450"/>
              </a:spcBef>
            </a:pPr>
            <a:endParaRPr lang="de-DE" sz="1350" dirty="0" err="1">
              <a:solidFill>
                <a:schemeClr val="bg1"/>
              </a:solidFill>
            </a:endParaRPr>
          </a:p>
        </p:txBody>
      </p:sp>
      <p:sp>
        <p:nvSpPr>
          <p:cNvPr id="81" name="Freeform 89"/>
          <p:cNvSpPr>
            <a:spLocks noEditPoints="1"/>
          </p:cNvSpPr>
          <p:nvPr/>
        </p:nvSpPr>
        <p:spPr bwMode="gray">
          <a:xfrm>
            <a:off x="4053765" y="1904847"/>
            <a:ext cx="138407" cy="167071"/>
          </a:xfrm>
          <a:custGeom>
            <a:avLst/>
            <a:gdLst>
              <a:gd name="T0" fmla="*/ 197 w 1336"/>
              <a:gd name="T1" fmla="*/ 79 h 1586"/>
              <a:gd name="T2" fmla="*/ 706 w 1336"/>
              <a:gd name="T3" fmla="*/ 79 h 1586"/>
              <a:gd name="T4" fmla="*/ 706 w 1336"/>
              <a:gd name="T5" fmla="*/ 427 h 1586"/>
              <a:gd name="T6" fmla="*/ 903 w 1336"/>
              <a:gd name="T7" fmla="*/ 623 h 1586"/>
              <a:gd name="T8" fmla="*/ 1258 w 1336"/>
              <a:gd name="T9" fmla="*/ 623 h 1586"/>
              <a:gd name="T10" fmla="*/ 1258 w 1336"/>
              <a:gd name="T11" fmla="*/ 1187 h 1586"/>
              <a:gd name="T12" fmla="*/ 1258 w 1336"/>
              <a:gd name="T13" fmla="*/ 1196 h 1586"/>
              <a:gd name="T14" fmla="*/ 1258 w 1336"/>
              <a:gd name="T15" fmla="*/ 1389 h 1586"/>
              <a:gd name="T16" fmla="*/ 1140 w 1336"/>
              <a:gd name="T17" fmla="*/ 1507 h 1586"/>
              <a:gd name="T18" fmla="*/ 817 w 1336"/>
              <a:gd name="T19" fmla="*/ 1507 h 1586"/>
              <a:gd name="T20" fmla="*/ 817 w 1336"/>
              <a:gd name="T21" fmla="*/ 1586 h 1586"/>
              <a:gd name="T22" fmla="*/ 1140 w 1336"/>
              <a:gd name="T23" fmla="*/ 1586 h 1586"/>
              <a:gd name="T24" fmla="*/ 1336 w 1336"/>
              <a:gd name="T25" fmla="*/ 1389 h 1586"/>
              <a:gd name="T26" fmla="*/ 1336 w 1336"/>
              <a:gd name="T27" fmla="*/ 1196 h 1586"/>
              <a:gd name="T28" fmla="*/ 1336 w 1336"/>
              <a:gd name="T29" fmla="*/ 1196 h 1586"/>
              <a:gd name="T30" fmla="*/ 1336 w 1336"/>
              <a:gd name="T31" fmla="*/ 567 h 1586"/>
              <a:gd name="T32" fmla="*/ 762 w 1336"/>
              <a:gd name="T33" fmla="*/ 0 h 1586"/>
              <a:gd name="T34" fmla="*/ 197 w 1336"/>
              <a:gd name="T35" fmla="*/ 0 h 1586"/>
              <a:gd name="T36" fmla="*/ 0 w 1336"/>
              <a:gd name="T37" fmla="*/ 196 h 1586"/>
              <a:gd name="T38" fmla="*/ 0 w 1336"/>
              <a:gd name="T39" fmla="*/ 410 h 1586"/>
              <a:gd name="T40" fmla="*/ 79 w 1336"/>
              <a:gd name="T41" fmla="*/ 410 h 1586"/>
              <a:gd name="T42" fmla="*/ 79 w 1336"/>
              <a:gd name="T43" fmla="*/ 196 h 1586"/>
              <a:gd name="T44" fmla="*/ 197 w 1336"/>
              <a:gd name="T45" fmla="*/ 79 h 1586"/>
              <a:gd name="T46" fmla="*/ 803 w 1336"/>
              <a:gd name="T47" fmla="*/ 171 h 1586"/>
              <a:gd name="T48" fmla="*/ 1158 w 1336"/>
              <a:gd name="T49" fmla="*/ 521 h 1586"/>
              <a:gd name="T50" fmla="*/ 904 w 1336"/>
              <a:gd name="T51" fmla="*/ 521 h 1586"/>
              <a:gd name="T52" fmla="*/ 803 w 1336"/>
              <a:gd name="T53" fmla="*/ 421 h 1586"/>
              <a:gd name="T54" fmla="*/ 803 w 1336"/>
              <a:gd name="T55" fmla="*/ 171 h 15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336" h="1586">
                <a:moveTo>
                  <a:pt x="197" y="79"/>
                </a:moveTo>
                <a:cubicBezTo>
                  <a:pt x="706" y="79"/>
                  <a:pt x="706" y="79"/>
                  <a:pt x="706" y="79"/>
                </a:cubicBezTo>
                <a:cubicBezTo>
                  <a:pt x="706" y="427"/>
                  <a:pt x="706" y="427"/>
                  <a:pt x="706" y="427"/>
                </a:cubicBezTo>
                <a:cubicBezTo>
                  <a:pt x="706" y="535"/>
                  <a:pt x="794" y="623"/>
                  <a:pt x="903" y="623"/>
                </a:cubicBezTo>
                <a:cubicBezTo>
                  <a:pt x="1258" y="623"/>
                  <a:pt x="1258" y="623"/>
                  <a:pt x="1258" y="623"/>
                </a:cubicBezTo>
                <a:cubicBezTo>
                  <a:pt x="1258" y="1187"/>
                  <a:pt x="1258" y="1187"/>
                  <a:pt x="1258" y="1187"/>
                </a:cubicBezTo>
                <a:cubicBezTo>
                  <a:pt x="1258" y="1196"/>
                  <a:pt x="1258" y="1196"/>
                  <a:pt x="1258" y="1196"/>
                </a:cubicBezTo>
                <a:cubicBezTo>
                  <a:pt x="1258" y="1389"/>
                  <a:pt x="1258" y="1389"/>
                  <a:pt x="1258" y="1389"/>
                </a:cubicBezTo>
                <a:cubicBezTo>
                  <a:pt x="1258" y="1454"/>
                  <a:pt x="1205" y="1507"/>
                  <a:pt x="1140" y="1507"/>
                </a:cubicBezTo>
                <a:cubicBezTo>
                  <a:pt x="1140" y="1507"/>
                  <a:pt x="855" y="1507"/>
                  <a:pt x="817" y="1507"/>
                </a:cubicBezTo>
                <a:cubicBezTo>
                  <a:pt x="779" y="1507"/>
                  <a:pt x="780" y="1586"/>
                  <a:pt x="817" y="1586"/>
                </a:cubicBezTo>
                <a:cubicBezTo>
                  <a:pt x="854" y="1586"/>
                  <a:pt x="1140" y="1586"/>
                  <a:pt x="1140" y="1586"/>
                </a:cubicBezTo>
                <a:cubicBezTo>
                  <a:pt x="1248" y="1586"/>
                  <a:pt x="1336" y="1498"/>
                  <a:pt x="1336" y="1389"/>
                </a:cubicBezTo>
                <a:cubicBezTo>
                  <a:pt x="1336" y="1196"/>
                  <a:pt x="1336" y="1196"/>
                  <a:pt x="1336" y="1196"/>
                </a:cubicBezTo>
                <a:cubicBezTo>
                  <a:pt x="1336" y="1196"/>
                  <a:pt x="1336" y="1196"/>
                  <a:pt x="1336" y="1196"/>
                </a:cubicBezTo>
                <a:cubicBezTo>
                  <a:pt x="1336" y="567"/>
                  <a:pt x="1336" y="567"/>
                  <a:pt x="1336" y="567"/>
                </a:cubicBezTo>
                <a:cubicBezTo>
                  <a:pt x="762" y="0"/>
                  <a:pt x="762" y="0"/>
                  <a:pt x="762" y="0"/>
                </a:cubicBezTo>
                <a:cubicBezTo>
                  <a:pt x="197" y="0"/>
                  <a:pt x="197" y="0"/>
                  <a:pt x="197" y="0"/>
                </a:cubicBezTo>
                <a:cubicBezTo>
                  <a:pt x="88" y="0"/>
                  <a:pt x="0" y="88"/>
                  <a:pt x="0" y="196"/>
                </a:cubicBezTo>
                <a:cubicBezTo>
                  <a:pt x="0" y="196"/>
                  <a:pt x="0" y="383"/>
                  <a:pt x="0" y="410"/>
                </a:cubicBezTo>
                <a:cubicBezTo>
                  <a:pt x="0" y="437"/>
                  <a:pt x="79" y="439"/>
                  <a:pt x="79" y="410"/>
                </a:cubicBezTo>
                <a:cubicBezTo>
                  <a:pt x="79" y="381"/>
                  <a:pt x="79" y="196"/>
                  <a:pt x="79" y="196"/>
                </a:cubicBezTo>
                <a:cubicBezTo>
                  <a:pt x="79" y="131"/>
                  <a:pt x="132" y="79"/>
                  <a:pt x="197" y="79"/>
                </a:cubicBezTo>
                <a:close/>
                <a:moveTo>
                  <a:pt x="803" y="171"/>
                </a:moveTo>
                <a:cubicBezTo>
                  <a:pt x="1158" y="521"/>
                  <a:pt x="1158" y="521"/>
                  <a:pt x="1158" y="521"/>
                </a:cubicBezTo>
                <a:cubicBezTo>
                  <a:pt x="904" y="521"/>
                  <a:pt x="904" y="521"/>
                  <a:pt x="904" y="521"/>
                </a:cubicBezTo>
                <a:cubicBezTo>
                  <a:pt x="848" y="521"/>
                  <a:pt x="803" y="476"/>
                  <a:pt x="803" y="421"/>
                </a:cubicBezTo>
                <a:lnTo>
                  <a:pt x="803" y="171"/>
                </a:lnTo>
                <a:close/>
              </a:path>
            </a:pathLst>
          </a:custGeom>
          <a:solidFill>
            <a:schemeClr val="accent4"/>
          </a:solidFill>
          <a:ln>
            <a:noFill/>
          </a:ln>
        </p:spPr>
        <p:txBody>
          <a:bodyPr vert="horz" wrap="square" lIns="68580" tIns="34290" rIns="68580" bIns="34290" numCol="1" anchor="t" anchorCtr="0" compatLnSpc="1">
            <a:prstTxWarp prst="textNoShape">
              <a:avLst/>
            </a:prstTxWarp>
          </a:bodyPr>
          <a:lstStyle/>
          <a:p>
            <a:endParaRPr lang="de-DE" sz="1350">
              <a:solidFill>
                <a:prstClr val="black"/>
              </a:solidFill>
            </a:endParaRPr>
          </a:p>
        </p:txBody>
      </p:sp>
      <p:sp>
        <p:nvSpPr>
          <p:cNvPr id="82" name="Ellipse 81"/>
          <p:cNvSpPr/>
          <p:nvPr/>
        </p:nvSpPr>
        <p:spPr bwMode="gray">
          <a:xfrm>
            <a:off x="4020600" y="1989967"/>
            <a:ext cx="135000" cy="135000"/>
          </a:xfrm>
          <a:prstGeom prst="ellipse">
            <a:avLst/>
          </a:prstGeom>
          <a:solidFill>
            <a:schemeClr val="accent4">
              <a:lumMod val="40000"/>
              <a:lumOff val="60000"/>
            </a:schemeClr>
          </a:solidFill>
          <a:ln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62000" tIns="151200" rIns="135000" bIns="172800" numCol="1" spcCol="0" rtlCol="0" fromWordArt="0" anchor="t" anchorCtr="0" forceAA="0" compatLnSpc="1">
            <a:prstTxWarp prst="textNoShape">
              <a:avLst/>
            </a:prstTxWarp>
            <a:noAutofit/>
          </a:bodyPr>
          <a:lstStyle/>
          <a:p>
            <a:pPr>
              <a:spcBef>
                <a:spcPts val="450"/>
              </a:spcBef>
            </a:pPr>
            <a:endParaRPr lang="de-DE" sz="1350" dirty="0" err="1">
              <a:solidFill>
                <a:schemeClr val="bg1"/>
              </a:solidFill>
            </a:endParaRPr>
          </a:p>
        </p:txBody>
      </p:sp>
      <p:sp>
        <p:nvSpPr>
          <p:cNvPr id="85" name="Freeform 89"/>
          <p:cNvSpPr>
            <a:spLocks noEditPoints="1"/>
          </p:cNvSpPr>
          <p:nvPr/>
        </p:nvSpPr>
        <p:spPr bwMode="gray">
          <a:xfrm>
            <a:off x="4293883" y="2164089"/>
            <a:ext cx="138407" cy="167071"/>
          </a:xfrm>
          <a:custGeom>
            <a:avLst/>
            <a:gdLst>
              <a:gd name="T0" fmla="*/ 197 w 1336"/>
              <a:gd name="T1" fmla="*/ 79 h 1586"/>
              <a:gd name="T2" fmla="*/ 706 w 1336"/>
              <a:gd name="T3" fmla="*/ 79 h 1586"/>
              <a:gd name="T4" fmla="*/ 706 w 1336"/>
              <a:gd name="T5" fmla="*/ 427 h 1586"/>
              <a:gd name="T6" fmla="*/ 903 w 1336"/>
              <a:gd name="T7" fmla="*/ 623 h 1586"/>
              <a:gd name="T8" fmla="*/ 1258 w 1336"/>
              <a:gd name="T9" fmla="*/ 623 h 1586"/>
              <a:gd name="T10" fmla="*/ 1258 w 1336"/>
              <a:gd name="T11" fmla="*/ 1187 h 1586"/>
              <a:gd name="T12" fmla="*/ 1258 w 1336"/>
              <a:gd name="T13" fmla="*/ 1196 h 1586"/>
              <a:gd name="T14" fmla="*/ 1258 w 1336"/>
              <a:gd name="T15" fmla="*/ 1389 h 1586"/>
              <a:gd name="T16" fmla="*/ 1140 w 1336"/>
              <a:gd name="T17" fmla="*/ 1507 h 1586"/>
              <a:gd name="T18" fmla="*/ 817 w 1336"/>
              <a:gd name="T19" fmla="*/ 1507 h 1586"/>
              <a:gd name="T20" fmla="*/ 817 w 1336"/>
              <a:gd name="T21" fmla="*/ 1586 h 1586"/>
              <a:gd name="T22" fmla="*/ 1140 w 1336"/>
              <a:gd name="T23" fmla="*/ 1586 h 1586"/>
              <a:gd name="T24" fmla="*/ 1336 w 1336"/>
              <a:gd name="T25" fmla="*/ 1389 h 1586"/>
              <a:gd name="T26" fmla="*/ 1336 w 1336"/>
              <a:gd name="T27" fmla="*/ 1196 h 1586"/>
              <a:gd name="T28" fmla="*/ 1336 w 1336"/>
              <a:gd name="T29" fmla="*/ 1196 h 1586"/>
              <a:gd name="T30" fmla="*/ 1336 w 1336"/>
              <a:gd name="T31" fmla="*/ 567 h 1586"/>
              <a:gd name="T32" fmla="*/ 762 w 1336"/>
              <a:gd name="T33" fmla="*/ 0 h 1586"/>
              <a:gd name="T34" fmla="*/ 197 w 1336"/>
              <a:gd name="T35" fmla="*/ 0 h 1586"/>
              <a:gd name="T36" fmla="*/ 0 w 1336"/>
              <a:gd name="T37" fmla="*/ 196 h 1586"/>
              <a:gd name="T38" fmla="*/ 0 w 1336"/>
              <a:gd name="T39" fmla="*/ 410 h 1586"/>
              <a:gd name="T40" fmla="*/ 79 w 1336"/>
              <a:gd name="T41" fmla="*/ 410 h 1586"/>
              <a:gd name="T42" fmla="*/ 79 w 1336"/>
              <a:gd name="T43" fmla="*/ 196 h 1586"/>
              <a:gd name="T44" fmla="*/ 197 w 1336"/>
              <a:gd name="T45" fmla="*/ 79 h 1586"/>
              <a:gd name="T46" fmla="*/ 803 w 1336"/>
              <a:gd name="T47" fmla="*/ 171 h 1586"/>
              <a:gd name="T48" fmla="*/ 1158 w 1336"/>
              <a:gd name="T49" fmla="*/ 521 h 1586"/>
              <a:gd name="T50" fmla="*/ 904 w 1336"/>
              <a:gd name="T51" fmla="*/ 521 h 1586"/>
              <a:gd name="T52" fmla="*/ 803 w 1336"/>
              <a:gd name="T53" fmla="*/ 421 h 1586"/>
              <a:gd name="T54" fmla="*/ 803 w 1336"/>
              <a:gd name="T55" fmla="*/ 171 h 15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336" h="1586">
                <a:moveTo>
                  <a:pt x="197" y="79"/>
                </a:moveTo>
                <a:cubicBezTo>
                  <a:pt x="706" y="79"/>
                  <a:pt x="706" y="79"/>
                  <a:pt x="706" y="79"/>
                </a:cubicBezTo>
                <a:cubicBezTo>
                  <a:pt x="706" y="427"/>
                  <a:pt x="706" y="427"/>
                  <a:pt x="706" y="427"/>
                </a:cubicBezTo>
                <a:cubicBezTo>
                  <a:pt x="706" y="535"/>
                  <a:pt x="794" y="623"/>
                  <a:pt x="903" y="623"/>
                </a:cubicBezTo>
                <a:cubicBezTo>
                  <a:pt x="1258" y="623"/>
                  <a:pt x="1258" y="623"/>
                  <a:pt x="1258" y="623"/>
                </a:cubicBezTo>
                <a:cubicBezTo>
                  <a:pt x="1258" y="1187"/>
                  <a:pt x="1258" y="1187"/>
                  <a:pt x="1258" y="1187"/>
                </a:cubicBezTo>
                <a:cubicBezTo>
                  <a:pt x="1258" y="1196"/>
                  <a:pt x="1258" y="1196"/>
                  <a:pt x="1258" y="1196"/>
                </a:cubicBezTo>
                <a:cubicBezTo>
                  <a:pt x="1258" y="1389"/>
                  <a:pt x="1258" y="1389"/>
                  <a:pt x="1258" y="1389"/>
                </a:cubicBezTo>
                <a:cubicBezTo>
                  <a:pt x="1258" y="1454"/>
                  <a:pt x="1205" y="1507"/>
                  <a:pt x="1140" y="1507"/>
                </a:cubicBezTo>
                <a:cubicBezTo>
                  <a:pt x="1140" y="1507"/>
                  <a:pt x="855" y="1507"/>
                  <a:pt x="817" y="1507"/>
                </a:cubicBezTo>
                <a:cubicBezTo>
                  <a:pt x="779" y="1507"/>
                  <a:pt x="780" y="1586"/>
                  <a:pt x="817" y="1586"/>
                </a:cubicBezTo>
                <a:cubicBezTo>
                  <a:pt x="854" y="1586"/>
                  <a:pt x="1140" y="1586"/>
                  <a:pt x="1140" y="1586"/>
                </a:cubicBezTo>
                <a:cubicBezTo>
                  <a:pt x="1248" y="1586"/>
                  <a:pt x="1336" y="1498"/>
                  <a:pt x="1336" y="1389"/>
                </a:cubicBezTo>
                <a:cubicBezTo>
                  <a:pt x="1336" y="1196"/>
                  <a:pt x="1336" y="1196"/>
                  <a:pt x="1336" y="1196"/>
                </a:cubicBezTo>
                <a:cubicBezTo>
                  <a:pt x="1336" y="1196"/>
                  <a:pt x="1336" y="1196"/>
                  <a:pt x="1336" y="1196"/>
                </a:cubicBezTo>
                <a:cubicBezTo>
                  <a:pt x="1336" y="567"/>
                  <a:pt x="1336" y="567"/>
                  <a:pt x="1336" y="567"/>
                </a:cubicBezTo>
                <a:cubicBezTo>
                  <a:pt x="762" y="0"/>
                  <a:pt x="762" y="0"/>
                  <a:pt x="762" y="0"/>
                </a:cubicBezTo>
                <a:cubicBezTo>
                  <a:pt x="197" y="0"/>
                  <a:pt x="197" y="0"/>
                  <a:pt x="197" y="0"/>
                </a:cubicBezTo>
                <a:cubicBezTo>
                  <a:pt x="88" y="0"/>
                  <a:pt x="0" y="88"/>
                  <a:pt x="0" y="196"/>
                </a:cubicBezTo>
                <a:cubicBezTo>
                  <a:pt x="0" y="196"/>
                  <a:pt x="0" y="383"/>
                  <a:pt x="0" y="410"/>
                </a:cubicBezTo>
                <a:cubicBezTo>
                  <a:pt x="0" y="437"/>
                  <a:pt x="79" y="439"/>
                  <a:pt x="79" y="410"/>
                </a:cubicBezTo>
                <a:cubicBezTo>
                  <a:pt x="79" y="381"/>
                  <a:pt x="79" y="196"/>
                  <a:pt x="79" y="196"/>
                </a:cubicBezTo>
                <a:cubicBezTo>
                  <a:pt x="79" y="131"/>
                  <a:pt x="132" y="79"/>
                  <a:pt x="197" y="79"/>
                </a:cubicBezTo>
                <a:close/>
                <a:moveTo>
                  <a:pt x="803" y="171"/>
                </a:moveTo>
                <a:cubicBezTo>
                  <a:pt x="1158" y="521"/>
                  <a:pt x="1158" y="521"/>
                  <a:pt x="1158" y="521"/>
                </a:cubicBezTo>
                <a:cubicBezTo>
                  <a:pt x="904" y="521"/>
                  <a:pt x="904" y="521"/>
                  <a:pt x="904" y="521"/>
                </a:cubicBezTo>
                <a:cubicBezTo>
                  <a:pt x="848" y="521"/>
                  <a:pt x="803" y="476"/>
                  <a:pt x="803" y="421"/>
                </a:cubicBezTo>
                <a:lnTo>
                  <a:pt x="803" y="171"/>
                </a:lnTo>
                <a:close/>
              </a:path>
            </a:pathLst>
          </a:custGeom>
          <a:solidFill>
            <a:schemeClr val="accent4"/>
          </a:solidFill>
          <a:ln>
            <a:noFill/>
          </a:ln>
        </p:spPr>
        <p:txBody>
          <a:bodyPr vert="horz" wrap="square" lIns="68580" tIns="34290" rIns="68580" bIns="34290" numCol="1" anchor="t" anchorCtr="0" compatLnSpc="1">
            <a:prstTxWarp prst="textNoShape">
              <a:avLst/>
            </a:prstTxWarp>
          </a:bodyPr>
          <a:lstStyle/>
          <a:p>
            <a:endParaRPr lang="de-DE" sz="1350">
              <a:solidFill>
                <a:prstClr val="black"/>
              </a:solidFill>
            </a:endParaRPr>
          </a:p>
        </p:txBody>
      </p:sp>
      <p:sp>
        <p:nvSpPr>
          <p:cNvPr id="86" name="Ellipse 85"/>
          <p:cNvSpPr/>
          <p:nvPr/>
        </p:nvSpPr>
        <p:spPr bwMode="gray">
          <a:xfrm>
            <a:off x="4260719" y="2249208"/>
            <a:ext cx="135000" cy="135000"/>
          </a:xfrm>
          <a:prstGeom prst="ellipse">
            <a:avLst/>
          </a:prstGeom>
          <a:solidFill>
            <a:schemeClr val="accent4">
              <a:lumMod val="40000"/>
              <a:lumOff val="60000"/>
            </a:schemeClr>
          </a:solidFill>
          <a:ln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62000" tIns="151200" rIns="135000" bIns="172800" numCol="1" spcCol="0" rtlCol="0" fromWordArt="0" anchor="t" anchorCtr="0" forceAA="0" compatLnSpc="1">
            <a:prstTxWarp prst="textNoShape">
              <a:avLst/>
            </a:prstTxWarp>
            <a:noAutofit/>
          </a:bodyPr>
          <a:lstStyle/>
          <a:p>
            <a:pPr>
              <a:spcBef>
                <a:spcPts val="450"/>
              </a:spcBef>
            </a:pPr>
            <a:endParaRPr lang="de-DE" sz="1350" dirty="0" err="1">
              <a:solidFill>
                <a:schemeClr val="bg1"/>
              </a:solidFill>
            </a:endParaRPr>
          </a:p>
        </p:txBody>
      </p:sp>
      <p:sp>
        <p:nvSpPr>
          <p:cNvPr id="158" name="Textfeld 157"/>
          <p:cNvSpPr txBox="1"/>
          <p:nvPr/>
        </p:nvSpPr>
        <p:spPr>
          <a:xfrm>
            <a:off x="3878454" y="1777868"/>
            <a:ext cx="232756" cy="207749"/>
          </a:xfrm>
          <a:prstGeom prst="rect">
            <a:avLst/>
          </a:prstGeom>
          <a:noFill/>
        </p:spPr>
        <p:txBody>
          <a:bodyPr wrap="none" rtlCol="0">
            <a:spAutoFit/>
          </a:bodyPr>
          <a:lstStyle/>
          <a:p>
            <a:pPr>
              <a:spcBef>
                <a:spcPts val="450"/>
              </a:spcBef>
            </a:pPr>
            <a:r>
              <a:rPr lang="de-DE" sz="750" dirty="0">
                <a:solidFill>
                  <a:schemeClr val="bg1"/>
                </a:solidFill>
              </a:rPr>
              <a:t>1</a:t>
            </a:r>
          </a:p>
        </p:txBody>
      </p:sp>
      <p:sp>
        <p:nvSpPr>
          <p:cNvPr id="159" name="Textfeld 158"/>
          <p:cNvSpPr txBox="1"/>
          <p:nvPr/>
        </p:nvSpPr>
        <p:spPr>
          <a:xfrm>
            <a:off x="3994204" y="1960751"/>
            <a:ext cx="232756" cy="207749"/>
          </a:xfrm>
          <a:prstGeom prst="rect">
            <a:avLst/>
          </a:prstGeom>
          <a:noFill/>
        </p:spPr>
        <p:txBody>
          <a:bodyPr wrap="none" rtlCol="0">
            <a:spAutoFit/>
          </a:bodyPr>
          <a:lstStyle/>
          <a:p>
            <a:pPr>
              <a:spcBef>
                <a:spcPts val="450"/>
              </a:spcBef>
            </a:pPr>
            <a:r>
              <a:rPr lang="de-DE" sz="750" dirty="0">
                <a:solidFill>
                  <a:schemeClr val="bg1"/>
                </a:solidFill>
              </a:rPr>
              <a:t>2</a:t>
            </a:r>
          </a:p>
        </p:txBody>
      </p:sp>
      <p:sp>
        <p:nvSpPr>
          <p:cNvPr id="160" name="Textfeld 159"/>
          <p:cNvSpPr txBox="1"/>
          <p:nvPr/>
        </p:nvSpPr>
        <p:spPr>
          <a:xfrm>
            <a:off x="4228965" y="2219992"/>
            <a:ext cx="250390" cy="207749"/>
          </a:xfrm>
          <a:prstGeom prst="rect">
            <a:avLst/>
          </a:prstGeom>
          <a:noFill/>
        </p:spPr>
        <p:txBody>
          <a:bodyPr wrap="none" rtlCol="0">
            <a:spAutoFit/>
          </a:bodyPr>
          <a:lstStyle/>
          <a:p>
            <a:pPr>
              <a:spcBef>
                <a:spcPts val="450"/>
              </a:spcBef>
            </a:pPr>
            <a:r>
              <a:rPr lang="de-DE" sz="750" dirty="0">
                <a:solidFill>
                  <a:schemeClr val="bg1"/>
                </a:solidFill>
              </a:rPr>
              <a:t>…</a:t>
            </a:r>
          </a:p>
        </p:txBody>
      </p:sp>
      <p:cxnSp>
        <p:nvCxnSpPr>
          <p:cNvPr id="166" name="Gerade Verbindung mit Pfeil 165"/>
          <p:cNvCxnSpPr/>
          <p:nvPr/>
        </p:nvCxnSpPr>
        <p:spPr>
          <a:xfrm flipH="1">
            <a:off x="4654874" y="2005198"/>
            <a:ext cx="173327" cy="208658"/>
          </a:xfrm>
          <a:prstGeom prst="straightConnector1">
            <a:avLst/>
          </a:prstGeom>
          <a:ln>
            <a:solidFill>
              <a:schemeClr val="accent3"/>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92" name="Gerade Verbindung mit Pfeil 191"/>
          <p:cNvCxnSpPr/>
          <p:nvPr/>
        </p:nvCxnSpPr>
        <p:spPr>
          <a:xfrm>
            <a:off x="4969915" y="2359910"/>
            <a:ext cx="771386" cy="0"/>
          </a:xfrm>
          <a:prstGeom prst="straightConnector1">
            <a:avLst/>
          </a:prstGeom>
          <a:ln>
            <a:solidFill>
              <a:schemeClr val="accent3"/>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80" name="Textfeld 179"/>
          <p:cNvSpPr txBox="1"/>
          <p:nvPr/>
        </p:nvSpPr>
        <p:spPr>
          <a:xfrm>
            <a:off x="2397955" y="3857209"/>
            <a:ext cx="498855" cy="184666"/>
          </a:xfrm>
          <a:prstGeom prst="rect">
            <a:avLst/>
          </a:prstGeom>
          <a:noFill/>
        </p:spPr>
        <p:txBody>
          <a:bodyPr wrap="none" rtlCol="0" anchor="ctr">
            <a:spAutoFit/>
          </a:bodyPr>
          <a:lstStyle/>
          <a:p>
            <a:pPr>
              <a:spcBef>
                <a:spcPts val="450"/>
              </a:spcBef>
            </a:pPr>
            <a:r>
              <a:rPr lang="de-DE" sz="600" b="1" dirty="0"/>
              <a:t>Abweisen</a:t>
            </a:r>
          </a:p>
        </p:txBody>
      </p:sp>
      <p:sp>
        <p:nvSpPr>
          <p:cNvPr id="210" name="Freeform 114"/>
          <p:cNvSpPr>
            <a:spLocks noEditPoints="1"/>
          </p:cNvSpPr>
          <p:nvPr/>
        </p:nvSpPr>
        <p:spPr bwMode="gray">
          <a:xfrm>
            <a:off x="5821474" y="4367294"/>
            <a:ext cx="78119" cy="76267"/>
          </a:xfrm>
          <a:custGeom>
            <a:avLst/>
            <a:gdLst>
              <a:gd name="T0" fmla="*/ 468 w 569"/>
              <a:gd name="T1" fmla="*/ 468 h 570"/>
              <a:gd name="T2" fmla="*/ 468 w 569"/>
              <a:gd name="T3" fmla="*/ 102 h 570"/>
              <a:gd name="T4" fmla="*/ 101 w 569"/>
              <a:gd name="T5" fmla="*/ 102 h 570"/>
              <a:gd name="T6" fmla="*/ 101 w 569"/>
              <a:gd name="T7" fmla="*/ 468 h 570"/>
              <a:gd name="T8" fmla="*/ 468 w 569"/>
              <a:gd name="T9" fmla="*/ 468 h 570"/>
              <a:gd name="T10" fmla="*/ 138 w 569"/>
              <a:gd name="T11" fmla="*/ 240 h 570"/>
              <a:gd name="T12" fmla="*/ 140 w 569"/>
              <a:gd name="T13" fmla="*/ 238 h 570"/>
              <a:gd name="T14" fmla="*/ 199 w 569"/>
              <a:gd name="T15" fmla="*/ 238 h 570"/>
              <a:gd name="T16" fmla="*/ 263 w 569"/>
              <a:gd name="T17" fmla="*/ 302 h 570"/>
              <a:gd name="T18" fmla="*/ 392 w 569"/>
              <a:gd name="T19" fmla="*/ 173 h 570"/>
              <a:gd name="T20" fmla="*/ 451 w 569"/>
              <a:gd name="T21" fmla="*/ 173 h 570"/>
              <a:gd name="T22" fmla="*/ 451 w 569"/>
              <a:gd name="T23" fmla="*/ 232 h 570"/>
              <a:gd name="T24" fmla="*/ 387 w 569"/>
              <a:gd name="T25" fmla="*/ 297 h 570"/>
              <a:gd name="T26" fmla="*/ 263 w 569"/>
              <a:gd name="T27" fmla="*/ 420 h 570"/>
              <a:gd name="T28" fmla="*/ 204 w 569"/>
              <a:gd name="T29" fmla="*/ 361 h 570"/>
              <a:gd name="T30" fmla="*/ 140 w 569"/>
              <a:gd name="T31" fmla="*/ 297 h 570"/>
              <a:gd name="T32" fmla="*/ 138 w 569"/>
              <a:gd name="T33" fmla="*/ 240 h 5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9" h="570">
                <a:moveTo>
                  <a:pt x="468" y="468"/>
                </a:moveTo>
                <a:cubicBezTo>
                  <a:pt x="569" y="367"/>
                  <a:pt x="569" y="203"/>
                  <a:pt x="468" y="102"/>
                </a:cubicBezTo>
                <a:cubicBezTo>
                  <a:pt x="367" y="0"/>
                  <a:pt x="203" y="0"/>
                  <a:pt x="101" y="102"/>
                </a:cubicBezTo>
                <a:cubicBezTo>
                  <a:pt x="0" y="203"/>
                  <a:pt x="0" y="367"/>
                  <a:pt x="101" y="468"/>
                </a:cubicBezTo>
                <a:cubicBezTo>
                  <a:pt x="203" y="570"/>
                  <a:pt x="367" y="570"/>
                  <a:pt x="468" y="468"/>
                </a:cubicBezTo>
                <a:close/>
                <a:moveTo>
                  <a:pt x="138" y="240"/>
                </a:moveTo>
                <a:cubicBezTo>
                  <a:pt x="138" y="240"/>
                  <a:pt x="139" y="239"/>
                  <a:pt x="140" y="238"/>
                </a:cubicBezTo>
                <a:cubicBezTo>
                  <a:pt x="156" y="222"/>
                  <a:pt x="182" y="222"/>
                  <a:pt x="199" y="238"/>
                </a:cubicBezTo>
                <a:cubicBezTo>
                  <a:pt x="263" y="302"/>
                  <a:pt x="263" y="302"/>
                  <a:pt x="263" y="302"/>
                </a:cubicBezTo>
                <a:cubicBezTo>
                  <a:pt x="392" y="173"/>
                  <a:pt x="392" y="173"/>
                  <a:pt x="392" y="173"/>
                </a:cubicBezTo>
                <a:cubicBezTo>
                  <a:pt x="408" y="157"/>
                  <a:pt x="434" y="157"/>
                  <a:pt x="451" y="173"/>
                </a:cubicBezTo>
                <a:cubicBezTo>
                  <a:pt x="467" y="190"/>
                  <a:pt x="467" y="216"/>
                  <a:pt x="451" y="232"/>
                </a:cubicBezTo>
                <a:cubicBezTo>
                  <a:pt x="387" y="297"/>
                  <a:pt x="387" y="297"/>
                  <a:pt x="387" y="297"/>
                </a:cubicBezTo>
                <a:cubicBezTo>
                  <a:pt x="263" y="420"/>
                  <a:pt x="263" y="420"/>
                  <a:pt x="263" y="420"/>
                </a:cubicBezTo>
                <a:cubicBezTo>
                  <a:pt x="204" y="361"/>
                  <a:pt x="204" y="361"/>
                  <a:pt x="204" y="361"/>
                </a:cubicBezTo>
                <a:cubicBezTo>
                  <a:pt x="140" y="297"/>
                  <a:pt x="140" y="297"/>
                  <a:pt x="140" y="297"/>
                </a:cubicBezTo>
                <a:cubicBezTo>
                  <a:pt x="124" y="282"/>
                  <a:pt x="123" y="257"/>
                  <a:pt x="138" y="240"/>
                </a:cubicBezTo>
                <a:close/>
              </a:path>
            </a:pathLst>
          </a:custGeom>
          <a:solidFill>
            <a:schemeClr val="bg2">
              <a:lumMod val="50000"/>
            </a:schemeClr>
          </a:solidFill>
          <a:ln>
            <a:noFill/>
          </a:ln>
        </p:spPr>
        <p:txBody>
          <a:bodyPr vert="horz" wrap="square" lIns="68580" tIns="34290" rIns="68580" bIns="34290" numCol="1" anchor="t" anchorCtr="0" compatLnSpc="1">
            <a:prstTxWarp prst="textNoShape">
              <a:avLst/>
            </a:prstTxWarp>
          </a:bodyPr>
          <a:lstStyle/>
          <a:p>
            <a:endParaRPr lang="de-DE" sz="1350">
              <a:solidFill>
                <a:prstClr val="black"/>
              </a:solidFill>
            </a:endParaRPr>
          </a:p>
        </p:txBody>
      </p:sp>
      <p:cxnSp>
        <p:nvCxnSpPr>
          <p:cNvPr id="217" name="Gerade Verbindung mit Pfeil 216"/>
          <p:cNvCxnSpPr/>
          <p:nvPr/>
        </p:nvCxnSpPr>
        <p:spPr>
          <a:xfrm>
            <a:off x="2363980" y="1937069"/>
            <a:ext cx="127575" cy="0"/>
          </a:xfrm>
          <a:prstGeom prst="straightConnector1">
            <a:avLst/>
          </a:prstGeom>
          <a:ln>
            <a:solidFill>
              <a:schemeClr val="accent4"/>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21" name="Gerade Verbindung mit Pfeil 220"/>
          <p:cNvCxnSpPr/>
          <p:nvPr/>
        </p:nvCxnSpPr>
        <p:spPr>
          <a:xfrm flipV="1">
            <a:off x="3048208" y="1943540"/>
            <a:ext cx="427628" cy="0"/>
          </a:xfrm>
          <a:prstGeom prst="straightConnector1">
            <a:avLst/>
          </a:prstGeom>
          <a:ln>
            <a:solidFill>
              <a:schemeClr val="accent4"/>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56" name="Gerade Verbindung mit Pfeil 255"/>
          <p:cNvCxnSpPr/>
          <p:nvPr/>
        </p:nvCxnSpPr>
        <p:spPr>
          <a:xfrm>
            <a:off x="4474379" y="1785665"/>
            <a:ext cx="127575" cy="0"/>
          </a:xfrm>
          <a:prstGeom prst="straightConnector1">
            <a:avLst/>
          </a:prstGeom>
          <a:ln>
            <a:solidFill>
              <a:schemeClr val="accent4"/>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78" name="Freeform 114"/>
          <p:cNvSpPr>
            <a:spLocks noEditPoints="1"/>
          </p:cNvSpPr>
          <p:nvPr/>
        </p:nvSpPr>
        <p:spPr bwMode="gray">
          <a:xfrm>
            <a:off x="5798988" y="1954524"/>
            <a:ext cx="69209" cy="69838"/>
          </a:xfrm>
          <a:custGeom>
            <a:avLst/>
            <a:gdLst>
              <a:gd name="T0" fmla="*/ 468 w 569"/>
              <a:gd name="T1" fmla="*/ 468 h 570"/>
              <a:gd name="T2" fmla="*/ 468 w 569"/>
              <a:gd name="T3" fmla="*/ 102 h 570"/>
              <a:gd name="T4" fmla="*/ 101 w 569"/>
              <a:gd name="T5" fmla="*/ 102 h 570"/>
              <a:gd name="T6" fmla="*/ 101 w 569"/>
              <a:gd name="T7" fmla="*/ 468 h 570"/>
              <a:gd name="T8" fmla="*/ 468 w 569"/>
              <a:gd name="T9" fmla="*/ 468 h 570"/>
              <a:gd name="T10" fmla="*/ 138 w 569"/>
              <a:gd name="T11" fmla="*/ 240 h 570"/>
              <a:gd name="T12" fmla="*/ 140 w 569"/>
              <a:gd name="T13" fmla="*/ 238 h 570"/>
              <a:gd name="T14" fmla="*/ 199 w 569"/>
              <a:gd name="T15" fmla="*/ 238 h 570"/>
              <a:gd name="T16" fmla="*/ 263 w 569"/>
              <a:gd name="T17" fmla="*/ 302 h 570"/>
              <a:gd name="T18" fmla="*/ 392 w 569"/>
              <a:gd name="T19" fmla="*/ 173 h 570"/>
              <a:gd name="T20" fmla="*/ 451 w 569"/>
              <a:gd name="T21" fmla="*/ 173 h 570"/>
              <a:gd name="T22" fmla="*/ 451 w 569"/>
              <a:gd name="T23" fmla="*/ 232 h 570"/>
              <a:gd name="T24" fmla="*/ 387 w 569"/>
              <a:gd name="T25" fmla="*/ 297 h 570"/>
              <a:gd name="T26" fmla="*/ 263 w 569"/>
              <a:gd name="T27" fmla="*/ 420 h 570"/>
              <a:gd name="T28" fmla="*/ 204 w 569"/>
              <a:gd name="T29" fmla="*/ 361 h 570"/>
              <a:gd name="T30" fmla="*/ 140 w 569"/>
              <a:gd name="T31" fmla="*/ 297 h 570"/>
              <a:gd name="T32" fmla="*/ 138 w 569"/>
              <a:gd name="T33" fmla="*/ 240 h 5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9" h="570">
                <a:moveTo>
                  <a:pt x="468" y="468"/>
                </a:moveTo>
                <a:cubicBezTo>
                  <a:pt x="569" y="367"/>
                  <a:pt x="569" y="203"/>
                  <a:pt x="468" y="102"/>
                </a:cubicBezTo>
                <a:cubicBezTo>
                  <a:pt x="367" y="0"/>
                  <a:pt x="203" y="0"/>
                  <a:pt x="101" y="102"/>
                </a:cubicBezTo>
                <a:cubicBezTo>
                  <a:pt x="0" y="203"/>
                  <a:pt x="0" y="367"/>
                  <a:pt x="101" y="468"/>
                </a:cubicBezTo>
                <a:cubicBezTo>
                  <a:pt x="203" y="570"/>
                  <a:pt x="367" y="570"/>
                  <a:pt x="468" y="468"/>
                </a:cubicBezTo>
                <a:close/>
                <a:moveTo>
                  <a:pt x="138" y="240"/>
                </a:moveTo>
                <a:cubicBezTo>
                  <a:pt x="138" y="240"/>
                  <a:pt x="139" y="239"/>
                  <a:pt x="140" y="238"/>
                </a:cubicBezTo>
                <a:cubicBezTo>
                  <a:pt x="156" y="222"/>
                  <a:pt x="182" y="222"/>
                  <a:pt x="199" y="238"/>
                </a:cubicBezTo>
                <a:cubicBezTo>
                  <a:pt x="263" y="302"/>
                  <a:pt x="263" y="302"/>
                  <a:pt x="263" y="302"/>
                </a:cubicBezTo>
                <a:cubicBezTo>
                  <a:pt x="392" y="173"/>
                  <a:pt x="392" y="173"/>
                  <a:pt x="392" y="173"/>
                </a:cubicBezTo>
                <a:cubicBezTo>
                  <a:pt x="408" y="157"/>
                  <a:pt x="434" y="157"/>
                  <a:pt x="451" y="173"/>
                </a:cubicBezTo>
                <a:cubicBezTo>
                  <a:pt x="467" y="190"/>
                  <a:pt x="467" y="216"/>
                  <a:pt x="451" y="232"/>
                </a:cubicBezTo>
                <a:cubicBezTo>
                  <a:pt x="387" y="297"/>
                  <a:pt x="387" y="297"/>
                  <a:pt x="387" y="297"/>
                </a:cubicBezTo>
                <a:cubicBezTo>
                  <a:pt x="263" y="420"/>
                  <a:pt x="263" y="420"/>
                  <a:pt x="263" y="420"/>
                </a:cubicBezTo>
                <a:cubicBezTo>
                  <a:pt x="204" y="361"/>
                  <a:pt x="204" y="361"/>
                  <a:pt x="204" y="361"/>
                </a:cubicBezTo>
                <a:cubicBezTo>
                  <a:pt x="140" y="297"/>
                  <a:pt x="140" y="297"/>
                  <a:pt x="140" y="297"/>
                </a:cubicBezTo>
                <a:cubicBezTo>
                  <a:pt x="124" y="282"/>
                  <a:pt x="123" y="257"/>
                  <a:pt x="138" y="240"/>
                </a:cubicBezTo>
                <a:close/>
              </a:path>
            </a:pathLst>
          </a:custGeom>
          <a:solidFill>
            <a:schemeClr val="bg2">
              <a:lumMod val="50000"/>
            </a:schemeClr>
          </a:solidFill>
          <a:ln>
            <a:noFill/>
          </a:ln>
        </p:spPr>
        <p:txBody>
          <a:bodyPr vert="horz" wrap="square" lIns="68580" tIns="34290" rIns="68580" bIns="34290" numCol="1" anchor="t" anchorCtr="0" compatLnSpc="1">
            <a:prstTxWarp prst="textNoShape">
              <a:avLst/>
            </a:prstTxWarp>
          </a:bodyPr>
          <a:lstStyle/>
          <a:p>
            <a:endParaRPr lang="de-DE" sz="1350">
              <a:solidFill>
                <a:prstClr val="black"/>
              </a:solidFill>
            </a:endParaRPr>
          </a:p>
        </p:txBody>
      </p:sp>
      <p:sp>
        <p:nvSpPr>
          <p:cNvPr id="285" name="Textfeld 284"/>
          <p:cNvSpPr txBox="1"/>
          <p:nvPr/>
        </p:nvSpPr>
        <p:spPr>
          <a:xfrm>
            <a:off x="5126548" y="2335487"/>
            <a:ext cx="461986" cy="184666"/>
          </a:xfrm>
          <a:prstGeom prst="rect">
            <a:avLst/>
          </a:prstGeom>
          <a:noFill/>
        </p:spPr>
        <p:txBody>
          <a:bodyPr wrap="none" rtlCol="0">
            <a:spAutoFit/>
          </a:bodyPr>
          <a:lstStyle/>
          <a:p>
            <a:pPr>
              <a:spcBef>
                <a:spcPts val="450"/>
              </a:spcBef>
            </a:pPr>
            <a:r>
              <a:rPr lang="de-DE" sz="600" b="1" dirty="0">
                <a:solidFill>
                  <a:schemeClr val="accent3"/>
                </a:solidFill>
              </a:rPr>
              <a:t>und Test</a:t>
            </a:r>
          </a:p>
        </p:txBody>
      </p:sp>
      <p:sp>
        <p:nvSpPr>
          <p:cNvPr id="286" name="Textfeld 285"/>
          <p:cNvSpPr txBox="1"/>
          <p:nvPr/>
        </p:nvSpPr>
        <p:spPr>
          <a:xfrm>
            <a:off x="4863172" y="2212770"/>
            <a:ext cx="932009" cy="184666"/>
          </a:xfrm>
          <a:prstGeom prst="rect">
            <a:avLst/>
          </a:prstGeom>
          <a:noFill/>
        </p:spPr>
        <p:txBody>
          <a:bodyPr wrap="square" rtlCol="0">
            <a:spAutoFit/>
          </a:bodyPr>
          <a:lstStyle/>
          <a:p>
            <a:pPr algn="ctr">
              <a:spcBef>
                <a:spcPts val="450"/>
              </a:spcBef>
            </a:pPr>
            <a:r>
              <a:rPr lang="de-DE" sz="600" b="1" dirty="0">
                <a:solidFill>
                  <a:schemeClr val="accent3"/>
                </a:solidFill>
              </a:rPr>
              <a:t>Entwicklung, Doku</a:t>
            </a:r>
          </a:p>
        </p:txBody>
      </p:sp>
      <p:cxnSp>
        <p:nvCxnSpPr>
          <p:cNvPr id="322" name="Gerade Verbindung mit Pfeil 321"/>
          <p:cNvCxnSpPr/>
          <p:nvPr/>
        </p:nvCxnSpPr>
        <p:spPr>
          <a:xfrm flipV="1">
            <a:off x="6943934" y="3118929"/>
            <a:ext cx="135000" cy="0"/>
          </a:xfrm>
          <a:prstGeom prst="straightConnector1">
            <a:avLst/>
          </a:prstGeom>
          <a:ln>
            <a:solidFill>
              <a:schemeClr val="accent4"/>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36" name="Textfeld 335"/>
          <p:cNvSpPr txBox="1"/>
          <p:nvPr/>
        </p:nvSpPr>
        <p:spPr>
          <a:xfrm>
            <a:off x="2397859" y="2642812"/>
            <a:ext cx="526331" cy="276999"/>
          </a:xfrm>
          <a:prstGeom prst="rect">
            <a:avLst/>
          </a:prstGeom>
          <a:noFill/>
        </p:spPr>
        <p:txBody>
          <a:bodyPr wrap="square" rtlCol="0" anchor="ctr">
            <a:spAutoFit/>
          </a:bodyPr>
          <a:lstStyle/>
          <a:p>
            <a:pPr>
              <a:spcBef>
                <a:spcPts val="450"/>
              </a:spcBef>
            </a:pPr>
            <a:r>
              <a:rPr lang="de-DE" sz="600" b="1" dirty="0"/>
              <a:t>Erhöhter Aufwand</a:t>
            </a:r>
          </a:p>
        </p:txBody>
      </p:sp>
      <p:sp>
        <p:nvSpPr>
          <p:cNvPr id="409" name="Fußzeilenplatzhalter 1"/>
          <p:cNvSpPr txBox="1">
            <a:spLocks/>
          </p:cNvSpPr>
          <p:nvPr/>
        </p:nvSpPr>
        <p:spPr bwMode="gray">
          <a:xfrm>
            <a:off x="1790992" y="3395277"/>
            <a:ext cx="294386" cy="92333"/>
          </a:xfrm>
          <a:prstGeom prst="rect">
            <a:avLst/>
          </a:prstGeom>
        </p:spPr>
        <p:txBody>
          <a:bodyPr vert="horz" wrap="square" lIns="0" tIns="0" rIns="0" bIns="0" rtlCol="0" anchor="ctr">
            <a:spAutoFit/>
          </a:bodyPr>
          <a:lstStyle>
            <a:defPPr>
              <a:defRPr lang="de-DE"/>
            </a:defPPr>
            <a:lvl1pPr marL="0" algn="l" defTabSz="914400" rtl="0" eaLnBrk="1" latinLnBrk="0" hangingPunct="1">
              <a:defRPr sz="1000" b="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sz="600" b="1" dirty="0">
                <a:solidFill>
                  <a:schemeClr val="accent2"/>
                </a:solidFill>
              </a:rPr>
              <a:t>Fehler</a:t>
            </a:r>
            <a:r>
              <a:rPr lang="de-DE" sz="600" b="1" dirty="0">
                <a:solidFill>
                  <a:schemeClr val="accent4"/>
                </a:solidFill>
              </a:rPr>
              <a:t> </a:t>
            </a:r>
          </a:p>
        </p:txBody>
      </p:sp>
      <p:grpSp>
        <p:nvGrpSpPr>
          <p:cNvPr id="418" name="Gruppieren 417"/>
          <p:cNvGrpSpPr/>
          <p:nvPr/>
        </p:nvGrpSpPr>
        <p:grpSpPr bwMode="gray">
          <a:xfrm>
            <a:off x="3479135" y="4000355"/>
            <a:ext cx="193151" cy="218949"/>
            <a:chOff x="7449716" y="4902200"/>
            <a:chExt cx="400050" cy="411163"/>
          </a:xfrm>
        </p:grpSpPr>
        <p:sp>
          <p:nvSpPr>
            <p:cNvPr id="419" name="Freeform 90"/>
            <p:cNvSpPr>
              <a:spLocks noEditPoints="1"/>
            </p:cNvSpPr>
            <p:nvPr/>
          </p:nvSpPr>
          <p:spPr bwMode="gray">
            <a:xfrm>
              <a:off x="7502103" y="4902200"/>
              <a:ext cx="347663" cy="411163"/>
            </a:xfrm>
            <a:custGeom>
              <a:avLst/>
              <a:gdLst>
                <a:gd name="T0" fmla="*/ 196 w 1336"/>
                <a:gd name="T1" fmla="*/ 78 h 1586"/>
                <a:gd name="T2" fmla="*/ 706 w 1336"/>
                <a:gd name="T3" fmla="*/ 78 h 1586"/>
                <a:gd name="T4" fmla="*/ 706 w 1336"/>
                <a:gd name="T5" fmla="*/ 426 h 1586"/>
                <a:gd name="T6" fmla="*/ 902 w 1336"/>
                <a:gd name="T7" fmla="*/ 623 h 1586"/>
                <a:gd name="T8" fmla="*/ 1257 w 1336"/>
                <a:gd name="T9" fmla="*/ 623 h 1586"/>
                <a:gd name="T10" fmla="*/ 1257 w 1336"/>
                <a:gd name="T11" fmla="*/ 1187 h 1586"/>
                <a:gd name="T12" fmla="*/ 1257 w 1336"/>
                <a:gd name="T13" fmla="*/ 1195 h 1586"/>
                <a:gd name="T14" fmla="*/ 1257 w 1336"/>
                <a:gd name="T15" fmla="*/ 1389 h 1586"/>
                <a:gd name="T16" fmla="*/ 1139 w 1336"/>
                <a:gd name="T17" fmla="*/ 1507 h 1586"/>
                <a:gd name="T18" fmla="*/ 817 w 1336"/>
                <a:gd name="T19" fmla="*/ 1507 h 1586"/>
                <a:gd name="T20" fmla="*/ 817 w 1336"/>
                <a:gd name="T21" fmla="*/ 1586 h 1586"/>
                <a:gd name="T22" fmla="*/ 1139 w 1336"/>
                <a:gd name="T23" fmla="*/ 1586 h 1586"/>
                <a:gd name="T24" fmla="*/ 1336 w 1336"/>
                <a:gd name="T25" fmla="*/ 1389 h 1586"/>
                <a:gd name="T26" fmla="*/ 1336 w 1336"/>
                <a:gd name="T27" fmla="*/ 1195 h 1586"/>
                <a:gd name="T28" fmla="*/ 1336 w 1336"/>
                <a:gd name="T29" fmla="*/ 1195 h 1586"/>
                <a:gd name="T30" fmla="*/ 1336 w 1336"/>
                <a:gd name="T31" fmla="*/ 567 h 1586"/>
                <a:gd name="T32" fmla="*/ 761 w 1336"/>
                <a:gd name="T33" fmla="*/ 0 h 1586"/>
                <a:gd name="T34" fmla="*/ 196 w 1336"/>
                <a:gd name="T35" fmla="*/ 0 h 1586"/>
                <a:gd name="T36" fmla="*/ 0 w 1336"/>
                <a:gd name="T37" fmla="*/ 196 h 1586"/>
                <a:gd name="T38" fmla="*/ 0 w 1336"/>
                <a:gd name="T39" fmla="*/ 410 h 1586"/>
                <a:gd name="T40" fmla="*/ 78 w 1336"/>
                <a:gd name="T41" fmla="*/ 410 h 1586"/>
                <a:gd name="T42" fmla="*/ 78 w 1336"/>
                <a:gd name="T43" fmla="*/ 196 h 1586"/>
                <a:gd name="T44" fmla="*/ 196 w 1336"/>
                <a:gd name="T45" fmla="*/ 78 h 1586"/>
                <a:gd name="T46" fmla="*/ 803 w 1336"/>
                <a:gd name="T47" fmla="*/ 171 h 1586"/>
                <a:gd name="T48" fmla="*/ 1157 w 1336"/>
                <a:gd name="T49" fmla="*/ 521 h 1586"/>
                <a:gd name="T50" fmla="*/ 903 w 1336"/>
                <a:gd name="T51" fmla="*/ 521 h 1586"/>
                <a:gd name="T52" fmla="*/ 803 w 1336"/>
                <a:gd name="T53" fmla="*/ 420 h 1586"/>
                <a:gd name="T54" fmla="*/ 803 w 1336"/>
                <a:gd name="T55" fmla="*/ 171 h 15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336" h="1586">
                  <a:moveTo>
                    <a:pt x="196" y="78"/>
                  </a:moveTo>
                  <a:cubicBezTo>
                    <a:pt x="706" y="78"/>
                    <a:pt x="706" y="78"/>
                    <a:pt x="706" y="78"/>
                  </a:cubicBezTo>
                  <a:cubicBezTo>
                    <a:pt x="706" y="426"/>
                    <a:pt x="706" y="426"/>
                    <a:pt x="706" y="426"/>
                  </a:cubicBezTo>
                  <a:cubicBezTo>
                    <a:pt x="706" y="535"/>
                    <a:pt x="794" y="623"/>
                    <a:pt x="902" y="623"/>
                  </a:cubicBezTo>
                  <a:cubicBezTo>
                    <a:pt x="1257" y="623"/>
                    <a:pt x="1257" y="623"/>
                    <a:pt x="1257" y="623"/>
                  </a:cubicBezTo>
                  <a:cubicBezTo>
                    <a:pt x="1257" y="1187"/>
                    <a:pt x="1257" y="1187"/>
                    <a:pt x="1257" y="1187"/>
                  </a:cubicBezTo>
                  <a:cubicBezTo>
                    <a:pt x="1257" y="1195"/>
                    <a:pt x="1257" y="1195"/>
                    <a:pt x="1257" y="1195"/>
                  </a:cubicBezTo>
                  <a:cubicBezTo>
                    <a:pt x="1257" y="1389"/>
                    <a:pt x="1257" y="1389"/>
                    <a:pt x="1257" y="1389"/>
                  </a:cubicBezTo>
                  <a:cubicBezTo>
                    <a:pt x="1257" y="1454"/>
                    <a:pt x="1204" y="1507"/>
                    <a:pt x="1139" y="1507"/>
                  </a:cubicBezTo>
                  <a:cubicBezTo>
                    <a:pt x="1139" y="1507"/>
                    <a:pt x="855" y="1507"/>
                    <a:pt x="817" y="1507"/>
                  </a:cubicBezTo>
                  <a:cubicBezTo>
                    <a:pt x="779" y="1507"/>
                    <a:pt x="780" y="1586"/>
                    <a:pt x="817" y="1586"/>
                  </a:cubicBezTo>
                  <a:cubicBezTo>
                    <a:pt x="854" y="1586"/>
                    <a:pt x="1139" y="1586"/>
                    <a:pt x="1139" y="1586"/>
                  </a:cubicBezTo>
                  <a:cubicBezTo>
                    <a:pt x="1248" y="1586"/>
                    <a:pt x="1336" y="1497"/>
                    <a:pt x="1336" y="1389"/>
                  </a:cubicBezTo>
                  <a:cubicBezTo>
                    <a:pt x="1336" y="1195"/>
                    <a:pt x="1336" y="1195"/>
                    <a:pt x="1336" y="1195"/>
                  </a:cubicBezTo>
                  <a:cubicBezTo>
                    <a:pt x="1336" y="1195"/>
                    <a:pt x="1336" y="1195"/>
                    <a:pt x="1336" y="1195"/>
                  </a:cubicBezTo>
                  <a:cubicBezTo>
                    <a:pt x="1336" y="567"/>
                    <a:pt x="1336" y="567"/>
                    <a:pt x="1336" y="567"/>
                  </a:cubicBezTo>
                  <a:cubicBezTo>
                    <a:pt x="761" y="0"/>
                    <a:pt x="761" y="0"/>
                    <a:pt x="761" y="0"/>
                  </a:cubicBezTo>
                  <a:cubicBezTo>
                    <a:pt x="196" y="0"/>
                    <a:pt x="196" y="0"/>
                    <a:pt x="196" y="0"/>
                  </a:cubicBezTo>
                  <a:cubicBezTo>
                    <a:pt x="88" y="0"/>
                    <a:pt x="0" y="88"/>
                    <a:pt x="0" y="196"/>
                  </a:cubicBezTo>
                  <a:cubicBezTo>
                    <a:pt x="0" y="196"/>
                    <a:pt x="0" y="382"/>
                    <a:pt x="0" y="410"/>
                  </a:cubicBezTo>
                  <a:cubicBezTo>
                    <a:pt x="0" y="437"/>
                    <a:pt x="78" y="439"/>
                    <a:pt x="78" y="410"/>
                  </a:cubicBezTo>
                  <a:cubicBezTo>
                    <a:pt x="78" y="381"/>
                    <a:pt x="78" y="196"/>
                    <a:pt x="78" y="196"/>
                  </a:cubicBezTo>
                  <a:cubicBezTo>
                    <a:pt x="78" y="131"/>
                    <a:pt x="131" y="78"/>
                    <a:pt x="196" y="78"/>
                  </a:cubicBezTo>
                  <a:close/>
                  <a:moveTo>
                    <a:pt x="803" y="171"/>
                  </a:moveTo>
                  <a:cubicBezTo>
                    <a:pt x="1157" y="521"/>
                    <a:pt x="1157" y="521"/>
                    <a:pt x="1157" y="521"/>
                  </a:cubicBezTo>
                  <a:cubicBezTo>
                    <a:pt x="903" y="521"/>
                    <a:pt x="903" y="521"/>
                    <a:pt x="903" y="521"/>
                  </a:cubicBezTo>
                  <a:cubicBezTo>
                    <a:pt x="848" y="521"/>
                    <a:pt x="803" y="476"/>
                    <a:pt x="803" y="420"/>
                  </a:cubicBezTo>
                  <a:lnTo>
                    <a:pt x="803" y="171"/>
                  </a:lnTo>
                  <a:close/>
                </a:path>
              </a:pathLst>
            </a:custGeom>
            <a:solidFill>
              <a:schemeClr val="accent2"/>
            </a:solidFill>
            <a:ln>
              <a:noFill/>
            </a:ln>
          </p:spPr>
          <p:txBody>
            <a:bodyPr vert="horz" wrap="square" lIns="68580" tIns="34290" rIns="68580" bIns="34290" numCol="1" anchor="t" anchorCtr="0" compatLnSpc="1">
              <a:prstTxWarp prst="textNoShape">
                <a:avLst/>
              </a:prstTxWarp>
            </a:bodyPr>
            <a:lstStyle/>
            <a:p>
              <a:endParaRPr lang="de-DE" sz="1350"/>
            </a:p>
          </p:txBody>
        </p:sp>
        <p:sp>
          <p:nvSpPr>
            <p:cNvPr id="420" name="Freeform 115"/>
            <p:cNvSpPr>
              <a:spLocks noEditPoints="1"/>
            </p:cNvSpPr>
            <p:nvPr/>
          </p:nvSpPr>
          <p:spPr bwMode="gray">
            <a:xfrm>
              <a:off x="7449716" y="5059363"/>
              <a:ext cx="234950" cy="205017"/>
            </a:xfrm>
            <a:custGeom>
              <a:avLst/>
              <a:gdLst>
                <a:gd name="T0" fmla="*/ 452 w 903"/>
                <a:gd name="T1" fmla="*/ 0 h 903"/>
                <a:gd name="T2" fmla="*/ 0 w 903"/>
                <a:gd name="T3" fmla="*/ 452 h 903"/>
                <a:gd name="T4" fmla="*/ 452 w 903"/>
                <a:gd name="T5" fmla="*/ 903 h 903"/>
                <a:gd name="T6" fmla="*/ 903 w 903"/>
                <a:gd name="T7" fmla="*/ 452 h 903"/>
                <a:gd name="T8" fmla="*/ 452 w 903"/>
                <a:gd name="T9" fmla="*/ 0 h 903"/>
                <a:gd name="T10" fmla="*/ 685 w 903"/>
                <a:gd name="T11" fmla="*/ 525 h 903"/>
                <a:gd name="T12" fmla="*/ 218 w 903"/>
                <a:gd name="T13" fmla="*/ 525 h 903"/>
                <a:gd name="T14" fmla="*/ 145 w 903"/>
                <a:gd name="T15" fmla="*/ 456 h 903"/>
                <a:gd name="T16" fmla="*/ 144 w 903"/>
                <a:gd name="T17" fmla="*/ 452 h 903"/>
                <a:gd name="T18" fmla="*/ 218 w 903"/>
                <a:gd name="T19" fmla="*/ 378 h 903"/>
                <a:gd name="T20" fmla="*/ 398 w 903"/>
                <a:gd name="T21" fmla="*/ 378 h 903"/>
                <a:gd name="T22" fmla="*/ 685 w 903"/>
                <a:gd name="T23" fmla="*/ 378 h 903"/>
                <a:gd name="T24" fmla="*/ 759 w 903"/>
                <a:gd name="T25" fmla="*/ 452 h 903"/>
                <a:gd name="T26" fmla="*/ 685 w 903"/>
                <a:gd name="T27" fmla="*/ 525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03" h="903">
                  <a:moveTo>
                    <a:pt x="452" y="0"/>
                  </a:moveTo>
                  <a:cubicBezTo>
                    <a:pt x="202" y="0"/>
                    <a:pt x="0" y="202"/>
                    <a:pt x="0" y="452"/>
                  </a:cubicBezTo>
                  <a:cubicBezTo>
                    <a:pt x="0" y="701"/>
                    <a:pt x="202" y="903"/>
                    <a:pt x="452" y="903"/>
                  </a:cubicBezTo>
                  <a:cubicBezTo>
                    <a:pt x="701" y="903"/>
                    <a:pt x="903" y="701"/>
                    <a:pt x="903" y="452"/>
                  </a:cubicBezTo>
                  <a:cubicBezTo>
                    <a:pt x="903" y="202"/>
                    <a:pt x="701" y="0"/>
                    <a:pt x="452" y="0"/>
                  </a:cubicBezTo>
                  <a:close/>
                  <a:moveTo>
                    <a:pt x="685" y="525"/>
                  </a:moveTo>
                  <a:cubicBezTo>
                    <a:pt x="218" y="525"/>
                    <a:pt x="218" y="525"/>
                    <a:pt x="218" y="525"/>
                  </a:cubicBezTo>
                  <a:cubicBezTo>
                    <a:pt x="179" y="525"/>
                    <a:pt x="147" y="495"/>
                    <a:pt x="145" y="456"/>
                  </a:cubicBezTo>
                  <a:cubicBezTo>
                    <a:pt x="145" y="455"/>
                    <a:pt x="144" y="453"/>
                    <a:pt x="144" y="452"/>
                  </a:cubicBezTo>
                  <a:cubicBezTo>
                    <a:pt x="144" y="411"/>
                    <a:pt x="177" y="378"/>
                    <a:pt x="218" y="378"/>
                  </a:cubicBezTo>
                  <a:cubicBezTo>
                    <a:pt x="398" y="378"/>
                    <a:pt x="398" y="378"/>
                    <a:pt x="398" y="378"/>
                  </a:cubicBezTo>
                  <a:cubicBezTo>
                    <a:pt x="685" y="378"/>
                    <a:pt x="685" y="378"/>
                    <a:pt x="685" y="378"/>
                  </a:cubicBezTo>
                  <a:cubicBezTo>
                    <a:pt x="726" y="378"/>
                    <a:pt x="759" y="411"/>
                    <a:pt x="759" y="452"/>
                  </a:cubicBezTo>
                  <a:cubicBezTo>
                    <a:pt x="759" y="492"/>
                    <a:pt x="726" y="525"/>
                    <a:pt x="685" y="525"/>
                  </a:cubicBezTo>
                  <a:close/>
                </a:path>
              </a:pathLst>
            </a:custGeom>
            <a:solidFill>
              <a:schemeClr val="bg2">
                <a:lumMod val="50000"/>
              </a:schemeClr>
            </a:solidFill>
            <a:ln>
              <a:noFill/>
            </a:ln>
          </p:spPr>
          <p:txBody>
            <a:bodyPr vert="horz" wrap="square" lIns="68580" tIns="34290" rIns="68580" bIns="34290" numCol="1" anchor="t" anchorCtr="0" compatLnSpc="1">
              <a:prstTxWarp prst="textNoShape">
                <a:avLst/>
              </a:prstTxWarp>
            </a:bodyPr>
            <a:lstStyle/>
            <a:p>
              <a:endParaRPr lang="de-DE" sz="1350"/>
            </a:p>
          </p:txBody>
        </p:sp>
      </p:grpSp>
      <p:sp>
        <p:nvSpPr>
          <p:cNvPr id="423" name="Textfeld 422"/>
          <p:cNvSpPr txBox="1"/>
          <p:nvPr/>
        </p:nvSpPr>
        <p:spPr>
          <a:xfrm>
            <a:off x="2397955" y="3200798"/>
            <a:ext cx="503664" cy="184666"/>
          </a:xfrm>
          <a:prstGeom prst="rect">
            <a:avLst/>
          </a:prstGeom>
          <a:noFill/>
        </p:spPr>
        <p:txBody>
          <a:bodyPr wrap="none" rtlCol="0" anchor="ctr">
            <a:spAutoFit/>
          </a:bodyPr>
          <a:lstStyle>
            <a:defPPr>
              <a:defRPr lang="de-DE"/>
            </a:defPPr>
            <a:lvl1pPr indent="0" algn="ctr">
              <a:spcBef>
                <a:spcPts val="600"/>
              </a:spcBef>
              <a:buFont typeface="Arial" panose="020B0604020202020204" pitchFamily="34" charset="0"/>
              <a:buNone/>
              <a:defRPr sz="800"/>
            </a:lvl1pPr>
          </a:lstStyle>
          <a:p>
            <a:pPr algn="l"/>
            <a:r>
              <a:rPr lang="de-DE" sz="600" b="1" dirty="0"/>
              <a:t>Rückfrage</a:t>
            </a:r>
          </a:p>
        </p:txBody>
      </p:sp>
      <p:grpSp>
        <p:nvGrpSpPr>
          <p:cNvPr id="424" name="Gruppieren 423"/>
          <p:cNvGrpSpPr/>
          <p:nvPr/>
        </p:nvGrpSpPr>
        <p:grpSpPr bwMode="gray">
          <a:xfrm>
            <a:off x="3572352" y="3321917"/>
            <a:ext cx="202500" cy="243000"/>
            <a:chOff x="5928891" y="3319463"/>
            <a:chExt cx="374650" cy="412750"/>
          </a:xfrm>
        </p:grpSpPr>
        <p:sp>
          <p:nvSpPr>
            <p:cNvPr id="425" name="Freeform 25"/>
            <p:cNvSpPr>
              <a:spLocks/>
            </p:cNvSpPr>
            <p:nvPr/>
          </p:nvSpPr>
          <p:spPr bwMode="gray">
            <a:xfrm>
              <a:off x="5941591" y="3619500"/>
              <a:ext cx="161925" cy="112713"/>
            </a:xfrm>
            <a:custGeom>
              <a:avLst/>
              <a:gdLst>
                <a:gd name="T0" fmla="*/ 568 w 621"/>
                <a:gd name="T1" fmla="*/ 92 h 433"/>
                <a:gd name="T2" fmla="*/ 464 w 621"/>
                <a:gd name="T3" fmla="*/ 195 h 433"/>
                <a:gd name="T4" fmla="*/ 577 w 621"/>
                <a:gd name="T5" fmla="*/ 308 h 433"/>
                <a:gd name="T6" fmla="*/ 578 w 621"/>
                <a:gd name="T7" fmla="*/ 326 h 433"/>
                <a:gd name="T8" fmla="*/ 572 w 621"/>
                <a:gd name="T9" fmla="*/ 334 h 433"/>
                <a:gd name="T10" fmla="*/ 556 w 621"/>
                <a:gd name="T11" fmla="*/ 342 h 433"/>
                <a:gd name="T12" fmla="*/ 51 w 621"/>
                <a:gd name="T13" fmla="*/ 395 h 433"/>
                <a:gd name="T14" fmla="*/ 41 w 621"/>
                <a:gd name="T15" fmla="*/ 392 h 433"/>
                <a:gd name="T16" fmla="*/ 38 w 621"/>
                <a:gd name="T17" fmla="*/ 383 h 433"/>
                <a:gd name="T18" fmla="*/ 75 w 621"/>
                <a:gd name="T19" fmla="*/ 33 h 433"/>
                <a:gd name="T20" fmla="*/ 41 w 621"/>
                <a:gd name="T21" fmla="*/ 0 h 433"/>
                <a:gd name="T22" fmla="*/ 1 w 621"/>
                <a:gd name="T23" fmla="*/ 379 h 433"/>
                <a:gd name="T24" fmla="*/ 15 w 621"/>
                <a:gd name="T25" fmla="*/ 418 h 433"/>
                <a:gd name="T26" fmla="*/ 54 w 621"/>
                <a:gd name="T27" fmla="*/ 432 h 433"/>
                <a:gd name="T28" fmla="*/ 560 w 621"/>
                <a:gd name="T29" fmla="*/ 379 h 433"/>
                <a:gd name="T30" fmla="*/ 598 w 621"/>
                <a:gd name="T31" fmla="*/ 360 h 433"/>
                <a:gd name="T32" fmla="*/ 611 w 621"/>
                <a:gd name="T33" fmla="*/ 343 h 433"/>
                <a:gd name="T34" fmla="*/ 603 w 621"/>
                <a:gd name="T35" fmla="*/ 282 h 433"/>
                <a:gd name="T36" fmla="*/ 516 w 621"/>
                <a:gd name="T37" fmla="*/ 195 h 433"/>
                <a:gd name="T38" fmla="*/ 620 w 621"/>
                <a:gd name="T39" fmla="*/ 92 h 433"/>
                <a:gd name="T40" fmla="*/ 534 w 621"/>
                <a:gd name="T41" fmla="*/ 5 h 433"/>
                <a:gd name="T42" fmla="*/ 529 w 621"/>
                <a:gd name="T43" fmla="*/ 52 h 433"/>
                <a:gd name="T44" fmla="*/ 568 w 621"/>
                <a:gd name="T45" fmla="*/ 92 h 4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21" h="433">
                  <a:moveTo>
                    <a:pt x="568" y="92"/>
                  </a:moveTo>
                  <a:cubicBezTo>
                    <a:pt x="464" y="195"/>
                    <a:pt x="464" y="195"/>
                    <a:pt x="464" y="195"/>
                  </a:cubicBezTo>
                  <a:cubicBezTo>
                    <a:pt x="577" y="308"/>
                    <a:pt x="577" y="308"/>
                    <a:pt x="577" y="308"/>
                  </a:cubicBezTo>
                  <a:cubicBezTo>
                    <a:pt x="581" y="312"/>
                    <a:pt x="581" y="319"/>
                    <a:pt x="578" y="326"/>
                  </a:cubicBezTo>
                  <a:cubicBezTo>
                    <a:pt x="576" y="329"/>
                    <a:pt x="574" y="332"/>
                    <a:pt x="572" y="334"/>
                  </a:cubicBezTo>
                  <a:cubicBezTo>
                    <a:pt x="567" y="339"/>
                    <a:pt x="562" y="342"/>
                    <a:pt x="556" y="342"/>
                  </a:cubicBezTo>
                  <a:cubicBezTo>
                    <a:pt x="51" y="395"/>
                    <a:pt x="51" y="395"/>
                    <a:pt x="51" y="395"/>
                  </a:cubicBezTo>
                  <a:cubicBezTo>
                    <a:pt x="48" y="395"/>
                    <a:pt x="44" y="395"/>
                    <a:pt x="41" y="392"/>
                  </a:cubicBezTo>
                  <a:cubicBezTo>
                    <a:pt x="38" y="390"/>
                    <a:pt x="37" y="387"/>
                    <a:pt x="38" y="383"/>
                  </a:cubicBezTo>
                  <a:cubicBezTo>
                    <a:pt x="75" y="33"/>
                    <a:pt x="75" y="33"/>
                    <a:pt x="75" y="33"/>
                  </a:cubicBezTo>
                  <a:cubicBezTo>
                    <a:pt x="41" y="0"/>
                    <a:pt x="41" y="0"/>
                    <a:pt x="41" y="0"/>
                  </a:cubicBezTo>
                  <a:cubicBezTo>
                    <a:pt x="1" y="379"/>
                    <a:pt x="1" y="379"/>
                    <a:pt x="1" y="379"/>
                  </a:cubicBezTo>
                  <a:cubicBezTo>
                    <a:pt x="0" y="394"/>
                    <a:pt x="5" y="408"/>
                    <a:pt x="15" y="418"/>
                  </a:cubicBezTo>
                  <a:cubicBezTo>
                    <a:pt x="25" y="428"/>
                    <a:pt x="39" y="433"/>
                    <a:pt x="54" y="432"/>
                  </a:cubicBezTo>
                  <a:cubicBezTo>
                    <a:pt x="560" y="379"/>
                    <a:pt x="560" y="379"/>
                    <a:pt x="560" y="379"/>
                  </a:cubicBezTo>
                  <a:cubicBezTo>
                    <a:pt x="574" y="377"/>
                    <a:pt x="587" y="371"/>
                    <a:pt x="598" y="360"/>
                  </a:cubicBezTo>
                  <a:cubicBezTo>
                    <a:pt x="603" y="355"/>
                    <a:pt x="607" y="349"/>
                    <a:pt x="611" y="343"/>
                  </a:cubicBezTo>
                  <a:cubicBezTo>
                    <a:pt x="621" y="321"/>
                    <a:pt x="618" y="297"/>
                    <a:pt x="603" y="282"/>
                  </a:cubicBezTo>
                  <a:cubicBezTo>
                    <a:pt x="516" y="195"/>
                    <a:pt x="516" y="195"/>
                    <a:pt x="516" y="195"/>
                  </a:cubicBezTo>
                  <a:cubicBezTo>
                    <a:pt x="620" y="92"/>
                    <a:pt x="620" y="92"/>
                    <a:pt x="620" y="92"/>
                  </a:cubicBezTo>
                  <a:cubicBezTo>
                    <a:pt x="534" y="5"/>
                    <a:pt x="534" y="5"/>
                    <a:pt x="534" y="5"/>
                  </a:cubicBezTo>
                  <a:cubicBezTo>
                    <a:pt x="529" y="52"/>
                    <a:pt x="529" y="52"/>
                    <a:pt x="529" y="52"/>
                  </a:cubicBezTo>
                  <a:lnTo>
                    <a:pt x="568" y="92"/>
                  </a:lnTo>
                  <a:close/>
                </a:path>
              </a:pathLst>
            </a:custGeom>
            <a:solidFill>
              <a:schemeClr val="bg2">
                <a:lumMod val="50000"/>
              </a:schemeClr>
            </a:solidFill>
            <a:ln>
              <a:noFill/>
            </a:ln>
          </p:spPr>
          <p:txBody>
            <a:bodyPr vert="horz" wrap="square" lIns="68580" tIns="34290" rIns="68580" bIns="34290" numCol="1" anchor="t" anchorCtr="0" compatLnSpc="1">
              <a:prstTxWarp prst="textNoShape">
                <a:avLst/>
              </a:prstTxWarp>
            </a:bodyPr>
            <a:lstStyle/>
            <a:p>
              <a:endParaRPr lang="de-DE" sz="1350">
                <a:solidFill>
                  <a:prstClr val="black"/>
                </a:solidFill>
              </a:endParaRPr>
            </a:p>
          </p:txBody>
        </p:sp>
        <p:sp>
          <p:nvSpPr>
            <p:cNvPr id="426" name="Freeform 26"/>
            <p:cNvSpPr>
              <a:spLocks/>
            </p:cNvSpPr>
            <p:nvPr/>
          </p:nvSpPr>
          <p:spPr bwMode="gray">
            <a:xfrm>
              <a:off x="5928891" y="3495675"/>
              <a:ext cx="150813" cy="152400"/>
            </a:xfrm>
            <a:custGeom>
              <a:avLst/>
              <a:gdLst>
                <a:gd name="T0" fmla="*/ 7 w 582"/>
                <a:gd name="T1" fmla="*/ 80 h 583"/>
                <a:gd name="T2" fmla="*/ 11 w 582"/>
                <a:gd name="T3" fmla="*/ 119 h 583"/>
                <a:gd name="T4" fmla="*/ 111 w 582"/>
                <a:gd name="T5" fmla="*/ 219 h 583"/>
                <a:gd name="T6" fmla="*/ 7 w 582"/>
                <a:gd name="T7" fmla="*/ 323 h 583"/>
                <a:gd name="T8" fmla="*/ 259 w 582"/>
                <a:gd name="T9" fmla="*/ 576 h 583"/>
                <a:gd name="T10" fmla="*/ 363 w 582"/>
                <a:gd name="T11" fmla="*/ 472 h 583"/>
                <a:gd name="T12" fmla="*/ 463 w 582"/>
                <a:gd name="T13" fmla="*/ 572 h 583"/>
                <a:gd name="T14" fmla="*/ 502 w 582"/>
                <a:gd name="T15" fmla="*/ 576 h 583"/>
                <a:gd name="T16" fmla="*/ 528 w 582"/>
                <a:gd name="T17" fmla="*/ 540 h 583"/>
                <a:gd name="T18" fmla="*/ 577 w 582"/>
                <a:gd name="T19" fmla="*/ 76 h 583"/>
                <a:gd name="T20" fmla="*/ 577 w 582"/>
                <a:gd name="T21" fmla="*/ 76 h 583"/>
                <a:gd name="T22" fmla="*/ 581 w 582"/>
                <a:gd name="T23" fmla="*/ 34 h 583"/>
                <a:gd name="T24" fmla="*/ 573 w 582"/>
                <a:gd name="T25" fmla="*/ 9 h 583"/>
                <a:gd name="T26" fmla="*/ 548 w 582"/>
                <a:gd name="T27" fmla="*/ 1 h 583"/>
                <a:gd name="T28" fmla="*/ 43 w 582"/>
                <a:gd name="T29" fmla="*/ 54 h 583"/>
                <a:gd name="T30" fmla="*/ 7 w 582"/>
                <a:gd name="T31" fmla="*/ 80 h 5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82" h="583">
                  <a:moveTo>
                    <a:pt x="7" y="80"/>
                  </a:moveTo>
                  <a:cubicBezTo>
                    <a:pt x="0" y="95"/>
                    <a:pt x="1" y="110"/>
                    <a:pt x="11" y="119"/>
                  </a:cubicBezTo>
                  <a:cubicBezTo>
                    <a:pt x="111" y="219"/>
                    <a:pt x="111" y="219"/>
                    <a:pt x="111" y="219"/>
                  </a:cubicBezTo>
                  <a:cubicBezTo>
                    <a:pt x="7" y="323"/>
                    <a:pt x="7" y="323"/>
                    <a:pt x="7" y="323"/>
                  </a:cubicBezTo>
                  <a:cubicBezTo>
                    <a:pt x="259" y="576"/>
                    <a:pt x="259" y="576"/>
                    <a:pt x="259" y="576"/>
                  </a:cubicBezTo>
                  <a:cubicBezTo>
                    <a:pt x="363" y="472"/>
                    <a:pt x="363" y="472"/>
                    <a:pt x="363" y="472"/>
                  </a:cubicBezTo>
                  <a:cubicBezTo>
                    <a:pt x="463" y="572"/>
                    <a:pt x="463" y="572"/>
                    <a:pt x="463" y="572"/>
                  </a:cubicBezTo>
                  <a:cubicBezTo>
                    <a:pt x="472" y="581"/>
                    <a:pt x="488" y="583"/>
                    <a:pt x="502" y="576"/>
                  </a:cubicBezTo>
                  <a:cubicBezTo>
                    <a:pt x="516" y="569"/>
                    <a:pt x="527" y="554"/>
                    <a:pt x="528" y="540"/>
                  </a:cubicBezTo>
                  <a:cubicBezTo>
                    <a:pt x="577" y="76"/>
                    <a:pt x="577" y="76"/>
                    <a:pt x="577" y="76"/>
                  </a:cubicBezTo>
                  <a:cubicBezTo>
                    <a:pt x="577" y="76"/>
                    <a:pt x="577" y="76"/>
                    <a:pt x="577" y="76"/>
                  </a:cubicBezTo>
                  <a:cubicBezTo>
                    <a:pt x="581" y="34"/>
                    <a:pt x="581" y="34"/>
                    <a:pt x="581" y="34"/>
                  </a:cubicBezTo>
                  <a:cubicBezTo>
                    <a:pt x="582" y="24"/>
                    <a:pt x="579" y="15"/>
                    <a:pt x="573" y="9"/>
                  </a:cubicBezTo>
                  <a:cubicBezTo>
                    <a:pt x="567" y="3"/>
                    <a:pt x="558" y="0"/>
                    <a:pt x="548" y="1"/>
                  </a:cubicBezTo>
                  <a:cubicBezTo>
                    <a:pt x="43" y="54"/>
                    <a:pt x="43" y="54"/>
                    <a:pt x="43" y="54"/>
                  </a:cubicBezTo>
                  <a:cubicBezTo>
                    <a:pt x="28" y="56"/>
                    <a:pt x="14" y="66"/>
                    <a:pt x="7" y="80"/>
                  </a:cubicBezTo>
                  <a:close/>
                </a:path>
              </a:pathLst>
            </a:custGeom>
            <a:solidFill>
              <a:schemeClr val="bg2">
                <a:lumMod val="50000"/>
              </a:schemeClr>
            </a:solidFill>
            <a:ln>
              <a:noFill/>
            </a:ln>
          </p:spPr>
          <p:txBody>
            <a:bodyPr vert="horz" wrap="square" lIns="68580" tIns="34290" rIns="68580" bIns="34290" numCol="1" anchor="t" anchorCtr="0" compatLnSpc="1">
              <a:prstTxWarp prst="textNoShape">
                <a:avLst/>
              </a:prstTxWarp>
            </a:bodyPr>
            <a:lstStyle/>
            <a:p>
              <a:endParaRPr lang="de-DE" sz="1350">
                <a:solidFill>
                  <a:prstClr val="black"/>
                </a:solidFill>
              </a:endParaRPr>
            </a:p>
          </p:txBody>
        </p:sp>
        <p:sp>
          <p:nvSpPr>
            <p:cNvPr id="427" name="Freeform 82"/>
            <p:cNvSpPr>
              <a:spLocks noEditPoints="1"/>
            </p:cNvSpPr>
            <p:nvPr/>
          </p:nvSpPr>
          <p:spPr bwMode="gray">
            <a:xfrm>
              <a:off x="5955878" y="3319463"/>
              <a:ext cx="347663" cy="412750"/>
            </a:xfrm>
            <a:custGeom>
              <a:avLst/>
              <a:gdLst>
                <a:gd name="T0" fmla="*/ 78 w 1336"/>
                <a:gd name="T1" fmla="*/ 410 h 1586"/>
                <a:gd name="T2" fmla="*/ 78 w 1336"/>
                <a:gd name="T3" fmla="*/ 197 h 1586"/>
                <a:gd name="T4" fmla="*/ 196 w 1336"/>
                <a:gd name="T5" fmla="*/ 79 h 1586"/>
                <a:gd name="T6" fmla="*/ 706 w 1336"/>
                <a:gd name="T7" fmla="*/ 79 h 1586"/>
                <a:gd name="T8" fmla="*/ 706 w 1336"/>
                <a:gd name="T9" fmla="*/ 427 h 1586"/>
                <a:gd name="T10" fmla="*/ 902 w 1336"/>
                <a:gd name="T11" fmla="*/ 623 h 1586"/>
                <a:gd name="T12" fmla="*/ 1257 w 1336"/>
                <a:gd name="T13" fmla="*/ 623 h 1586"/>
                <a:gd name="T14" fmla="*/ 1257 w 1336"/>
                <a:gd name="T15" fmla="*/ 1187 h 1586"/>
                <a:gd name="T16" fmla="*/ 1257 w 1336"/>
                <a:gd name="T17" fmla="*/ 1196 h 1586"/>
                <a:gd name="T18" fmla="*/ 1257 w 1336"/>
                <a:gd name="T19" fmla="*/ 1389 h 1586"/>
                <a:gd name="T20" fmla="*/ 1139 w 1336"/>
                <a:gd name="T21" fmla="*/ 1507 h 1586"/>
                <a:gd name="T22" fmla="*/ 817 w 1336"/>
                <a:gd name="T23" fmla="*/ 1507 h 1586"/>
                <a:gd name="T24" fmla="*/ 817 w 1336"/>
                <a:gd name="T25" fmla="*/ 1586 h 1586"/>
                <a:gd name="T26" fmla="*/ 1139 w 1336"/>
                <a:gd name="T27" fmla="*/ 1586 h 1586"/>
                <a:gd name="T28" fmla="*/ 1336 w 1336"/>
                <a:gd name="T29" fmla="*/ 1389 h 1586"/>
                <a:gd name="T30" fmla="*/ 1336 w 1336"/>
                <a:gd name="T31" fmla="*/ 1196 h 1586"/>
                <a:gd name="T32" fmla="*/ 1336 w 1336"/>
                <a:gd name="T33" fmla="*/ 1196 h 1586"/>
                <a:gd name="T34" fmla="*/ 1336 w 1336"/>
                <a:gd name="T35" fmla="*/ 567 h 1586"/>
                <a:gd name="T36" fmla="*/ 761 w 1336"/>
                <a:gd name="T37" fmla="*/ 0 h 1586"/>
                <a:gd name="T38" fmla="*/ 196 w 1336"/>
                <a:gd name="T39" fmla="*/ 0 h 1586"/>
                <a:gd name="T40" fmla="*/ 0 w 1336"/>
                <a:gd name="T41" fmla="*/ 197 h 1586"/>
                <a:gd name="T42" fmla="*/ 0 w 1336"/>
                <a:gd name="T43" fmla="*/ 410 h 1586"/>
                <a:gd name="T44" fmla="*/ 78 w 1336"/>
                <a:gd name="T45" fmla="*/ 410 h 1586"/>
                <a:gd name="T46" fmla="*/ 803 w 1336"/>
                <a:gd name="T47" fmla="*/ 171 h 1586"/>
                <a:gd name="T48" fmla="*/ 1157 w 1336"/>
                <a:gd name="T49" fmla="*/ 521 h 1586"/>
                <a:gd name="T50" fmla="*/ 903 w 1336"/>
                <a:gd name="T51" fmla="*/ 521 h 1586"/>
                <a:gd name="T52" fmla="*/ 803 w 1336"/>
                <a:gd name="T53" fmla="*/ 421 h 1586"/>
                <a:gd name="T54" fmla="*/ 803 w 1336"/>
                <a:gd name="T55" fmla="*/ 171 h 15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336" h="1586">
                  <a:moveTo>
                    <a:pt x="78" y="410"/>
                  </a:moveTo>
                  <a:cubicBezTo>
                    <a:pt x="78" y="381"/>
                    <a:pt x="78" y="197"/>
                    <a:pt x="78" y="197"/>
                  </a:cubicBezTo>
                  <a:cubicBezTo>
                    <a:pt x="78" y="132"/>
                    <a:pt x="131" y="79"/>
                    <a:pt x="196" y="79"/>
                  </a:cubicBezTo>
                  <a:cubicBezTo>
                    <a:pt x="706" y="79"/>
                    <a:pt x="706" y="79"/>
                    <a:pt x="706" y="79"/>
                  </a:cubicBezTo>
                  <a:cubicBezTo>
                    <a:pt x="706" y="427"/>
                    <a:pt x="706" y="427"/>
                    <a:pt x="706" y="427"/>
                  </a:cubicBezTo>
                  <a:cubicBezTo>
                    <a:pt x="706" y="535"/>
                    <a:pt x="794" y="623"/>
                    <a:pt x="902" y="623"/>
                  </a:cubicBezTo>
                  <a:cubicBezTo>
                    <a:pt x="1257" y="623"/>
                    <a:pt x="1257" y="623"/>
                    <a:pt x="1257" y="623"/>
                  </a:cubicBezTo>
                  <a:cubicBezTo>
                    <a:pt x="1257" y="1187"/>
                    <a:pt x="1257" y="1187"/>
                    <a:pt x="1257" y="1187"/>
                  </a:cubicBezTo>
                  <a:cubicBezTo>
                    <a:pt x="1257" y="1196"/>
                    <a:pt x="1257" y="1196"/>
                    <a:pt x="1257" y="1196"/>
                  </a:cubicBezTo>
                  <a:cubicBezTo>
                    <a:pt x="1257" y="1389"/>
                    <a:pt x="1257" y="1389"/>
                    <a:pt x="1257" y="1389"/>
                  </a:cubicBezTo>
                  <a:cubicBezTo>
                    <a:pt x="1257" y="1454"/>
                    <a:pt x="1204" y="1507"/>
                    <a:pt x="1139" y="1507"/>
                  </a:cubicBezTo>
                  <a:cubicBezTo>
                    <a:pt x="1139" y="1507"/>
                    <a:pt x="855" y="1507"/>
                    <a:pt x="817" y="1507"/>
                  </a:cubicBezTo>
                  <a:cubicBezTo>
                    <a:pt x="779" y="1507"/>
                    <a:pt x="780" y="1586"/>
                    <a:pt x="817" y="1586"/>
                  </a:cubicBezTo>
                  <a:cubicBezTo>
                    <a:pt x="854" y="1586"/>
                    <a:pt x="1139" y="1586"/>
                    <a:pt x="1139" y="1586"/>
                  </a:cubicBezTo>
                  <a:cubicBezTo>
                    <a:pt x="1248" y="1586"/>
                    <a:pt x="1336" y="1498"/>
                    <a:pt x="1336" y="1389"/>
                  </a:cubicBezTo>
                  <a:cubicBezTo>
                    <a:pt x="1336" y="1196"/>
                    <a:pt x="1336" y="1196"/>
                    <a:pt x="1336" y="1196"/>
                  </a:cubicBezTo>
                  <a:cubicBezTo>
                    <a:pt x="1336" y="1196"/>
                    <a:pt x="1336" y="1196"/>
                    <a:pt x="1336" y="1196"/>
                  </a:cubicBezTo>
                  <a:cubicBezTo>
                    <a:pt x="1336" y="567"/>
                    <a:pt x="1336" y="567"/>
                    <a:pt x="1336" y="567"/>
                  </a:cubicBezTo>
                  <a:cubicBezTo>
                    <a:pt x="761" y="0"/>
                    <a:pt x="761" y="0"/>
                    <a:pt x="761" y="0"/>
                  </a:cubicBezTo>
                  <a:cubicBezTo>
                    <a:pt x="196" y="0"/>
                    <a:pt x="196" y="0"/>
                    <a:pt x="196" y="0"/>
                  </a:cubicBezTo>
                  <a:cubicBezTo>
                    <a:pt x="88" y="0"/>
                    <a:pt x="0" y="88"/>
                    <a:pt x="0" y="197"/>
                  </a:cubicBezTo>
                  <a:cubicBezTo>
                    <a:pt x="0" y="197"/>
                    <a:pt x="0" y="383"/>
                    <a:pt x="0" y="410"/>
                  </a:cubicBezTo>
                  <a:cubicBezTo>
                    <a:pt x="0" y="437"/>
                    <a:pt x="78" y="439"/>
                    <a:pt x="78" y="410"/>
                  </a:cubicBezTo>
                  <a:close/>
                  <a:moveTo>
                    <a:pt x="803" y="171"/>
                  </a:moveTo>
                  <a:cubicBezTo>
                    <a:pt x="1157" y="521"/>
                    <a:pt x="1157" y="521"/>
                    <a:pt x="1157" y="521"/>
                  </a:cubicBezTo>
                  <a:cubicBezTo>
                    <a:pt x="903" y="521"/>
                    <a:pt x="903" y="521"/>
                    <a:pt x="903" y="521"/>
                  </a:cubicBezTo>
                  <a:cubicBezTo>
                    <a:pt x="848" y="521"/>
                    <a:pt x="803" y="476"/>
                    <a:pt x="803" y="421"/>
                  </a:cubicBezTo>
                  <a:lnTo>
                    <a:pt x="803" y="171"/>
                  </a:lnTo>
                  <a:close/>
                </a:path>
              </a:pathLst>
            </a:custGeom>
            <a:solidFill>
              <a:schemeClr val="accent4"/>
            </a:solidFill>
            <a:ln>
              <a:noFill/>
            </a:ln>
          </p:spPr>
          <p:txBody>
            <a:bodyPr vert="horz" wrap="square" lIns="68580" tIns="34290" rIns="68580" bIns="34290" numCol="1" anchor="t" anchorCtr="0" compatLnSpc="1">
              <a:prstTxWarp prst="textNoShape">
                <a:avLst/>
              </a:prstTxWarp>
            </a:bodyPr>
            <a:lstStyle/>
            <a:p>
              <a:endParaRPr lang="de-DE" sz="1350">
                <a:solidFill>
                  <a:prstClr val="black"/>
                </a:solidFill>
              </a:endParaRPr>
            </a:p>
          </p:txBody>
        </p:sp>
      </p:grpSp>
      <p:grpSp>
        <p:nvGrpSpPr>
          <p:cNvPr id="444" name="Gruppieren 443"/>
          <p:cNvGrpSpPr/>
          <p:nvPr/>
        </p:nvGrpSpPr>
        <p:grpSpPr>
          <a:xfrm>
            <a:off x="2165058" y="1850410"/>
            <a:ext cx="287258" cy="196208"/>
            <a:chOff x="971432" y="2369809"/>
            <a:chExt cx="383010" cy="261610"/>
          </a:xfrm>
        </p:grpSpPr>
        <p:sp>
          <p:nvSpPr>
            <p:cNvPr id="445" name="Ellipse 444"/>
            <p:cNvSpPr/>
            <p:nvPr/>
          </p:nvSpPr>
          <p:spPr bwMode="gray">
            <a:xfrm>
              <a:off x="1036178" y="2391650"/>
              <a:ext cx="180000" cy="180000"/>
            </a:xfrm>
            <a:prstGeom prst="ellipse">
              <a:avLst/>
            </a:prstGeom>
            <a:ln>
              <a:noFill/>
            </a:ln>
          </p:spPr>
          <p:style>
            <a:lnRef idx="1">
              <a:schemeClr val="accent4"/>
            </a:lnRef>
            <a:fillRef idx="3">
              <a:schemeClr val="accent4"/>
            </a:fillRef>
            <a:effectRef idx="2">
              <a:schemeClr val="accent4"/>
            </a:effectRef>
            <a:fontRef idx="minor">
              <a:schemeClr val="lt1"/>
            </a:fontRef>
          </p:style>
          <p:txBody>
            <a:bodyPr rot="0" spcFirstLastPara="0" vertOverflow="overflow" horzOverflow="overflow" vert="horz" wrap="square" lIns="162000" tIns="151200" rIns="135000" bIns="172800" numCol="1" spcCol="0" rtlCol="0" fromWordArt="0" anchor="t" anchorCtr="0" forceAA="0" compatLnSpc="1">
              <a:prstTxWarp prst="textNoShape">
                <a:avLst/>
              </a:prstTxWarp>
              <a:noAutofit/>
            </a:bodyPr>
            <a:lstStyle/>
            <a:p>
              <a:pPr>
                <a:spcBef>
                  <a:spcPts val="450"/>
                </a:spcBef>
              </a:pPr>
              <a:endParaRPr lang="de-DE" sz="675" dirty="0" err="1">
                <a:solidFill>
                  <a:schemeClr val="bg1"/>
                </a:solidFill>
              </a:endParaRPr>
            </a:p>
          </p:txBody>
        </p:sp>
        <p:sp>
          <p:nvSpPr>
            <p:cNvPr id="446" name="Textfeld 445"/>
            <p:cNvSpPr txBox="1"/>
            <p:nvPr/>
          </p:nvSpPr>
          <p:spPr>
            <a:xfrm>
              <a:off x="971432" y="2369809"/>
              <a:ext cx="383010" cy="261610"/>
            </a:xfrm>
            <a:prstGeom prst="rect">
              <a:avLst/>
            </a:prstGeom>
            <a:noFill/>
            <a:ln>
              <a:noFill/>
            </a:ln>
          </p:spPr>
          <p:txBody>
            <a:bodyPr wrap="none" rtlCol="0">
              <a:spAutoFit/>
            </a:bodyPr>
            <a:lstStyle/>
            <a:p>
              <a:pPr>
                <a:spcBef>
                  <a:spcPts val="450"/>
                </a:spcBef>
              </a:pPr>
              <a:r>
                <a:rPr lang="de-DE" sz="675" dirty="0">
                  <a:solidFill>
                    <a:srgbClr val="EB4B0A"/>
                  </a:solidFill>
                </a:rPr>
                <a:t>PO</a:t>
              </a:r>
            </a:p>
          </p:txBody>
        </p:sp>
      </p:grpSp>
      <p:grpSp>
        <p:nvGrpSpPr>
          <p:cNvPr id="447" name="Gruppieren 446"/>
          <p:cNvGrpSpPr/>
          <p:nvPr/>
        </p:nvGrpSpPr>
        <p:grpSpPr>
          <a:xfrm>
            <a:off x="4618993" y="1705845"/>
            <a:ext cx="226344" cy="196208"/>
            <a:chOff x="4295079" y="2164393"/>
            <a:chExt cx="301792" cy="261611"/>
          </a:xfrm>
        </p:grpSpPr>
        <p:sp>
          <p:nvSpPr>
            <p:cNvPr id="448" name="Ellipse 447"/>
            <p:cNvSpPr/>
            <p:nvPr/>
          </p:nvSpPr>
          <p:spPr bwMode="gray">
            <a:xfrm>
              <a:off x="4325465" y="2189809"/>
              <a:ext cx="180000" cy="180000"/>
            </a:xfrm>
            <a:prstGeom prst="ellipse">
              <a:avLst/>
            </a:prstGeom>
            <a:ln>
              <a:noFill/>
            </a:ln>
          </p:spPr>
          <p:style>
            <a:lnRef idx="1">
              <a:schemeClr val="accent4"/>
            </a:lnRef>
            <a:fillRef idx="3">
              <a:schemeClr val="accent4"/>
            </a:fillRef>
            <a:effectRef idx="2">
              <a:schemeClr val="accent4"/>
            </a:effectRef>
            <a:fontRef idx="minor">
              <a:schemeClr val="lt1"/>
            </a:fontRef>
          </p:style>
          <p:txBody>
            <a:bodyPr rot="0" spcFirstLastPara="0" vertOverflow="overflow" horzOverflow="overflow" vert="horz" wrap="square" lIns="162000" tIns="151200" rIns="135000" bIns="172800" numCol="1" spcCol="0" rtlCol="0" fromWordArt="0" anchor="t" anchorCtr="0" forceAA="0" compatLnSpc="1">
              <a:prstTxWarp prst="textNoShape">
                <a:avLst/>
              </a:prstTxWarp>
              <a:noAutofit/>
            </a:bodyPr>
            <a:lstStyle/>
            <a:p>
              <a:pPr>
                <a:spcBef>
                  <a:spcPts val="450"/>
                </a:spcBef>
              </a:pPr>
              <a:endParaRPr lang="de-DE" sz="675" dirty="0" err="1">
                <a:solidFill>
                  <a:schemeClr val="bg1"/>
                </a:solidFill>
              </a:endParaRPr>
            </a:p>
          </p:txBody>
        </p:sp>
        <p:sp>
          <p:nvSpPr>
            <p:cNvPr id="449" name="Textfeld 448"/>
            <p:cNvSpPr txBox="1"/>
            <p:nvPr/>
          </p:nvSpPr>
          <p:spPr>
            <a:xfrm>
              <a:off x="4295079" y="2164393"/>
              <a:ext cx="301792" cy="261611"/>
            </a:xfrm>
            <a:prstGeom prst="rect">
              <a:avLst/>
            </a:prstGeom>
            <a:noFill/>
            <a:ln>
              <a:noFill/>
            </a:ln>
          </p:spPr>
          <p:txBody>
            <a:bodyPr wrap="none" rtlCol="0">
              <a:spAutoFit/>
            </a:bodyPr>
            <a:lstStyle/>
            <a:p>
              <a:pPr>
                <a:spcBef>
                  <a:spcPts val="450"/>
                </a:spcBef>
              </a:pPr>
              <a:r>
                <a:rPr lang="de-DE" sz="675" dirty="0">
                  <a:solidFill>
                    <a:schemeClr val="bg1"/>
                  </a:solidFill>
                </a:rPr>
                <a:t>E</a:t>
              </a:r>
            </a:p>
          </p:txBody>
        </p:sp>
      </p:grpSp>
      <p:grpSp>
        <p:nvGrpSpPr>
          <p:cNvPr id="459" name="Gruppieren 458"/>
          <p:cNvGrpSpPr/>
          <p:nvPr/>
        </p:nvGrpSpPr>
        <p:grpSpPr>
          <a:xfrm>
            <a:off x="3386171" y="1684127"/>
            <a:ext cx="287258" cy="196208"/>
            <a:chOff x="2586548" y="2138977"/>
            <a:chExt cx="383010" cy="261610"/>
          </a:xfrm>
        </p:grpSpPr>
        <p:sp>
          <p:nvSpPr>
            <p:cNvPr id="460" name="Ellipse 459"/>
            <p:cNvSpPr/>
            <p:nvPr/>
          </p:nvSpPr>
          <p:spPr bwMode="gray">
            <a:xfrm>
              <a:off x="2657009" y="2159755"/>
              <a:ext cx="180000" cy="180000"/>
            </a:xfrm>
            <a:prstGeom prst="ellipse">
              <a:avLst/>
            </a:prstGeom>
            <a:ln>
              <a:noFill/>
            </a:ln>
          </p:spPr>
          <p:style>
            <a:lnRef idx="1">
              <a:schemeClr val="accent4"/>
            </a:lnRef>
            <a:fillRef idx="3">
              <a:schemeClr val="accent4"/>
            </a:fillRef>
            <a:effectRef idx="2">
              <a:schemeClr val="accent4"/>
            </a:effectRef>
            <a:fontRef idx="minor">
              <a:schemeClr val="lt1"/>
            </a:fontRef>
          </p:style>
          <p:txBody>
            <a:bodyPr rot="0" spcFirstLastPara="0" vertOverflow="overflow" horzOverflow="overflow" vert="horz" wrap="square" lIns="162000" tIns="151200" rIns="135000" bIns="172800" numCol="1" spcCol="0" rtlCol="0" fromWordArt="0" anchor="t" anchorCtr="0" forceAA="0" compatLnSpc="1">
              <a:prstTxWarp prst="textNoShape">
                <a:avLst/>
              </a:prstTxWarp>
              <a:noAutofit/>
            </a:bodyPr>
            <a:lstStyle/>
            <a:p>
              <a:pPr>
                <a:spcBef>
                  <a:spcPts val="450"/>
                </a:spcBef>
              </a:pPr>
              <a:endParaRPr lang="de-DE" sz="675" dirty="0" err="1">
                <a:solidFill>
                  <a:schemeClr val="bg1"/>
                </a:solidFill>
              </a:endParaRPr>
            </a:p>
          </p:txBody>
        </p:sp>
        <p:sp>
          <p:nvSpPr>
            <p:cNvPr id="461" name="Textfeld 460"/>
            <p:cNvSpPr txBox="1"/>
            <p:nvPr/>
          </p:nvSpPr>
          <p:spPr>
            <a:xfrm>
              <a:off x="2586548" y="2138977"/>
              <a:ext cx="383010" cy="261610"/>
            </a:xfrm>
            <a:prstGeom prst="rect">
              <a:avLst/>
            </a:prstGeom>
            <a:noFill/>
            <a:ln>
              <a:noFill/>
            </a:ln>
          </p:spPr>
          <p:txBody>
            <a:bodyPr wrap="none" rtlCol="0">
              <a:spAutoFit/>
            </a:bodyPr>
            <a:lstStyle/>
            <a:p>
              <a:pPr>
                <a:spcBef>
                  <a:spcPts val="450"/>
                </a:spcBef>
              </a:pPr>
              <a:r>
                <a:rPr lang="de-DE" sz="675" dirty="0">
                  <a:solidFill>
                    <a:schemeClr val="bg1"/>
                  </a:solidFill>
                </a:rPr>
                <a:t>PO</a:t>
              </a:r>
            </a:p>
          </p:txBody>
        </p:sp>
      </p:grpSp>
      <p:grpSp>
        <p:nvGrpSpPr>
          <p:cNvPr id="462" name="Gruppieren 461"/>
          <p:cNvGrpSpPr/>
          <p:nvPr/>
        </p:nvGrpSpPr>
        <p:grpSpPr>
          <a:xfrm>
            <a:off x="5168699" y="1705845"/>
            <a:ext cx="226344" cy="196208"/>
            <a:chOff x="5088980" y="2180743"/>
            <a:chExt cx="301792" cy="261611"/>
          </a:xfrm>
        </p:grpSpPr>
        <p:sp>
          <p:nvSpPr>
            <p:cNvPr id="463" name="Ellipse 462"/>
            <p:cNvSpPr/>
            <p:nvPr/>
          </p:nvSpPr>
          <p:spPr bwMode="gray">
            <a:xfrm>
              <a:off x="5119366" y="2206159"/>
              <a:ext cx="180000" cy="180000"/>
            </a:xfrm>
            <a:prstGeom prst="ellipse">
              <a:avLst/>
            </a:prstGeom>
            <a:ln>
              <a:noFill/>
            </a:ln>
          </p:spPr>
          <p:style>
            <a:lnRef idx="1">
              <a:schemeClr val="accent4"/>
            </a:lnRef>
            <a:fillRef idx="3">
              <a:schemeClr val="accent4"/>
            </a:fillRef>
            <a:effectRef idx="2">
              <a:schemeClr val="accent4"/>
            </a:effectRef>
            <a:fontRef idx="minor">
              <a:schemeClr val="lt1"/>
            </a:fontRef>
          </p:style>
          <p:txBody>
            <a:bodyPr rot="0" spcFirstLastPara="0" vertOverflow="overflow" horzOverflow="overflow" vert="horz" wrap="square" lIns="162000" tIns="151200" rIns="135000" bIns="172800" numCol="1" spcCol="0" rtlCol="0" fromWordArt="0" anchor="t" anchorCtr="0" forceAA="0" compatLnSpc="1">
              <a:prstTxWarp prst="textNoShape">
                <a:avLst/>
              </a:prstTxWarp>
              <a:noAutofit/>
            </a:bodyPr>
            <a:lstStyle/>
            <a:p>
              <a:pPr>
                <a:spcBef>
                  <a:spcPts val="450"/>
                </a:spcBef>
              </a:pPr>
              <a:endParaRPr lang="de-DE" sz="675" dirty="0" err="1">
                <a:solidFill>
                  <a:schemeClr val="bg1"/>
                </a:solidFill>
              </a:endParaRPr>
            </a:p>
          </p:txBody>
        </p:sp>
        <p:sp>
          <p:nvSpPr>
            <p:cNvPr id="464" name="Textfeld 463"/>
            <p:cNvSpPr txBox="1"/>
            <p:nvPr/>
          </p:nvSpPr>
          <p:spPr>
            <a:xfrm>
              <a:off x="5088980" y="2180743"/>
              <a:ext cx="301792" cy="261611"/>
            </a:xfrm>
            <a:prstGeom prst="rect">
              <a:avLst/>
            </a:prstGeom>
            <a:noFill/>
            <a:ln>
              <a:noFill/>
            </a:ln>
          </p:spPr>
          <p:txBody>
            <a:bodyPr wrap="none" rtlCol="0">
              <a:spAutoFit/>
            </a:bodyPr>
            <a:lstStyle/>
            <a:p>
              <a:pPr>
                <a:spcBef>
                  <a:spcPts val="450"/>
                </a:spcBef>
              </a:pPr>
              <a:r>
                <a:rPr lang="de-DE" sz="675" dirty="0">
                  <a:solidFill>
                    <a:schemeClr val="bg1"/>
                  </a:solidFill>
                </a:rPr>
                <a:t>E</a:t>
              </a:r>
            </a:p>
          </p:txBody>
        </p:sp>
      </p:grpSp>
      <p:grpSp>
        <p:nvGrpSpPr>
          <p:cNvPr id="465" name="Gruppieren 464"/>
          <p:cNvGrpSpPr/>
          <p:nvPr/>
        </p:nvGrpSpPr>
        <p:grpSpPr>
          <a:xfrm>
            <a:off x="5717034" y="1705848"/>
            <a:ext cx="226344" cy="196208"/>
            <a:chOff x="5853518" y="2180743"/>
            <a:chExt cx="301792" cy="261611"/>
          </a:xfrm>
        </p:grpSpPr>
        <p:sp>
          <p:nvSpPr>
            <p:cNvPr id="466" name="Ellipse 465"/>
            <p:cNvSpPr/>
            <p:nvPr/>
          </p:nvSpPr>
          <p:spPr bwMode="gray">
            <a:xfrm>
              <a:off x="5883904" y="2210778"/>
              <a:ext cx="180000" cy="180000"/>
            </a:xfrm>
            <a:prstGeom prst="ellipse">
              <a:avLst/>
            </a:prstGeom>
            <a:ln>
              <a:noFill/>
            </a:ln>
          </p:spPr>
          <p:style>
            <a:lnRef idx="1">
              <a:schemeClr val="accent4"/>
            </a:lnRef>
            <a:fillRef idx="3">
              <a:schemeClr val="accent4"/>
            </a:fillRef>
            <a:effectRef idx="2">
              <a:schemeClr val="accent4"/>
            </a:effectRef>
            <a:fontRef idx="minor">
              <a:schemeClr val="lt1"/>
            </a:fontRef>
          </p:style>
          <p:txBody>
            <a:bodyPr rot="0" spcFirstLastPara="0" vertOverflow="overflow" horzOverflow="overflow" vert="horz" wrap="square" lIns="162000" tIns="151200" rIns="135000" bIns="172800" numCol="1" spcCol="0" rtlCol="0" fromWordArt="0" anchor="t" anchorCtr="0" forceAA="0" compatLnSpc="1">
              <a:prstTxWarp prst="textNoShape">
                <a:avLst/>
              </a:prstTxWarp>
              <a:noAutofit/>
            </a:bodyPr>
            <a:lstStyle/>
            <a:p>
              <a:pPr>
                <a:spcBef>
                  <a:spcPts val="450"/>
                </a:spcBef>
              </a:pPr>
              <a:endParaRPr lang="de-DE" sz="675" dirty="0" err="1">
                <a:solidFill>
                  <a:schemeClr val="bg1"/>
                </a:solidFill>
              </a:endParaRPr>
            </a:p>
          </p:txBody>
        </p:sp>
        <p:sp>
          <p:nvSpPr>
            <p:cNvPr id="467" name="Textfeld 466"/>
            <p:cNvSpPr txBox="1"/>
            <p:nvPr/>
          </p:nvSpPr>
          <p:spPr>
            <a:xfrm>
              <a:off x="5853518" y="2180743"/>
              <a:ext cx="301792" cy="261611"/>
            </a:xfrm>
            <a:prstGeom prst="rect">
              <a:avLst/>
            </a:prstGeom>
            <a:noFill/>
            <a:ln>
              <a:noFill/>
            </a:ln>
          </p:spPr>
          <p:txBody>
            <a:bodyPr wrap="none" rtlCol="0">
              <a:spAutoFit/>
            </a:bodyPr>
            <a:lstStyle/>
            <a:p>
              <a:pPr>
                <a:spcBef>
                  <a:spcPts val="450"/>
                </a:spcBef>
              </a:pPr>
              <a:r>
                <a:rPr lang="de-DE" sz="675" dirty="0">
                  <a:solidFill>
                    <a:schemeClr val="bg1"/>
                  </a:solidFill>
                </a:rPr>
                <a:t>E</a:t>
              </a:r>
            </a:p>
          </p:txBody>
        </p:sp>
      </p:grpSp>
      <p:cxnSp>
        <p:nvCxnSpPr>
          <p:cNvPr id="499" name="Gewinkelte Verbindung 498"/>
          <p:cNvCxnSpPr/>
          <p:nvPr/>
        </p:nvCxnSpPr>
        <p:spPr>
          <a:xfrm rot="16200000" flipH="1">
            <a:off x="6391324" y="2751661"/>
            <a:ext cx="432000" cy="216000"/>
          </a:xfrm>
          <a:prstGeom prst="bentConnector3">
            <a:avLst>
              <a:gd name="adj1" fmla="val -127"/>
            </a:avLst>
          </a:prstGeom>
          <a:ln>
            <a:solidFill>
              <a:schemeClr val="accent4"/>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15" name="Gewinkelte Verbindung 514"/>
          <p:cNvCxnSpPr/>
          <p:nvPr/>
        </p:nvCxnSpPr>
        <p:spPr>
          <a:xfrm rot="5400000" flipH="1">
            <a:off x="4368646" y="612470"/>
            <a:ext cx="127350" cy="5508000"/>
          </a:xfrm>
          <a:prstGeom prst="bentConnector3">
            <a:avLst>
              <a:gd name="adj1" fmla="val -822733"/>
            </a:avLst>
          </a:prstGeom>
          <a:ln>
            <a:solidFill>
              <a:schemeClr val="accent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593" name="Gruppieren 592"/>
          <p:cNvGrpSpPr/>
          <p:nvPr/>
        </p:nvGrpSpPr>
        <p:grpSpPr bwMode="gray">
          <a:xfrm>
            <a:off x="6312760" y="2624395"/>
            <a:ext cx="193706" cy="233680"/>
            <a:chOff x="4354091" y="2501900"/>
            <a:chExt cx="388938" cy="463551"/>
          </a:xfrm>
        </p:grpSpPr>
        <p:sp>
          <p:nvSpPr>
            <p:cNvPr id="594" name="Freeform 9"/>
            <p:cNvSpPr>
              <a:spLocks/>
            </p:cNvSpPr>
            <p:nvPr/>
          </p:nvSpPr>
          <p:spPr bwMode="gray">
            <a:xfrm>
              <a:off x="4511253" y="2790825"/>
              <a:ext cx="163513" cy="20638"/>
            </a:xfrm>
            <a:custGeom>
              <a:avLst/>
              <a:gdLst>
                <a:gd name="T0" fmla="*/ 40 w 628"/>
                <a:gd name="T1" fmla="*/ 81 h 81"/>
                <a:gd name="T2" fmla="*/ 588 w 628"/>
                <a:gd name="T3" fmla="*/ 81 h 81"/>
                <a:gd name="T4" fmla="*/ 628 w 628"/>
                <a:gd name="T5" fmla="*/ 40 h 81"/>
                <a:gd name="T6" fmla="*/ 588 w 628"/>
                <a:gd name="T7" fmla="*/ 0 h 81"/>
                <a:gd name="T8" fmla="*/ 40 w 628"/>
                <a:gd name="T9" fmla="*/ 0 h 81"/>
                <a:gd name="T10" fmla="*/ 0 w 628"/>
                <a:gd name="T11" fmla="*/ 40 h 81"/>
                <a:gd name="T12" fmla="*/ 40 w 628"/>
                <a:gd name="T13" fmla="*/ 81 h 81"/>
              </a:gdLst>
              <a:ahLst/>
              <a:cxnLst>
                <a:cxn ang="0">
                  <a:pos x="T0" y="T1"/>
                </a:cxn>
                <a:cxn ang="0">
                  <a:pos x="T2" y="T3"/>
                </a:cxn>
                <a:cxn ang="0">
                  <a:pos x="T4" y="T5"/>
                </a:cxn>
                <a:cxn ang="0">
                  <a:pos x="T6" y="T7"/>
                </a:cxn>
                <a:cxn ang="0">
                  <a:pos x="T8" y="T9"/>
                </a:cxn>
                <a:cxn ang="0">
                  <a:pos x="T10" y="T11"/>
                </a:cxn>
                <a:cxn ang="0">
                  <a:pos x="T12" y="T13"/>
                </a:cxn>
              </a:cxnLst>
              <a:rect l="0" t="0" r="r" b="b"/>
              <a:pathLst>
                <a:path w="628" h="81">
                  <a:moveTo>
                    <a:pt x="40" y="81"/>
                  </a:moveTo>
                  <a:cubicBezTo>
                    <a:pt x="588" y="81"/>
                    <a:pt x="588" y="81"/>
                    <a:pt x="588" y="81"/>
                  </a:cubicBezTo>
                  <a:cubicBezTo>
                    <a:pt x="610" y="81"/>
                    <a:pt x="628" y="63"/>
                    <a:pt x="628" y="40"/>
                  </a:cubicBezTo>
                  <a:cubicBezTo>
                    <a:pt x="628" y="18"/>
                    <a:pt x="610" y="0"/>
                    <a:pt x="588" y="0"/>
                  </a:cubicBezTo>
                  <a:cubicBezTo>
                    <a:pt x="40" y="0"/>
                    <a:pt x="40" y="0"/>
                    <a:pt x="40" y="0"/>
                  </a:cubicBezTo>
                  <a:cubicBezTo>
                    <a:pt x="18" y="0"/>
                    <a:pt x="0" y="18"/>
                    <a:pt x="0" y="40"/>
                  </a:cubicBezTo>
                  <a:cubicBezTo>
                    <a:pt x="0" y="63"/>
                    <a:pt x="18" y="81"/>
                    <a:pt x="40" y="81"/>
                  </a:cubicBezTo>
                  <a:close/>
                </a:path>
              </a:pathLst>
            </a:custGeom>
            <a:solidFill>
              <a:srgbClr val="00875A"/>
            </a:solidFill>
            <a:ln>
              <a:noFill/>
            </a:ln>
          </p:spPr>
          <p:txBody>
            <a:bodyPr vert="horz" wrap="square" lIns="68580" tIns="34290" rIns="68580" bIns="34290" numCol="1" anchor="t" anchorCtr="0" compatLnSpc="1">
              <a:prstTxWarp prst="textNoShape">
                <a:avLst/>
              </a:prstTxWarp>
            </a:bodyPr>
            <a:lstStyle/>
            <a:p>
              <a:endParaRPr lang="de-DE" sz="1350"/>
            </a:p>
          </p:txBody>
        </p:sp>
        <p:sp>
          <p:nvSpPr>
            <p:cNvPr id="595" name="Freeform 10"/>
            <p:cNvSpPr>
              <a:spLocks/>
            </p:cNvSpPr>
            <p:nvPr/>
          </p:nvSpPr>
          <p:spPr bwMode="gray">
            <a:xfrm>
              <a:off x="4511253" y="2714625"/>
              <a:ext cx="163513" cy="20638"/>
            </a:xfrm>
            <a:custGeom>
              <a:avLst/>
              <a:gdLst>
                <a:gd name="T0" fmla="*/ 40 w 628"/>
                <a:gd name="T1" fmla="*/ 81 h 81"/>
                <a:gd name="T2" fmla="*/ 588 w 628"/>
                <a:gd name="T3" fmla="*/ 81 h 81"/>
                <a:gd name="T4" fmla="*/ 628 w 628"/>
                <a:gd name="T5" fmla="*/ 41 h 81"/>
                <a:gd name="T6" fmla="*/ 588 w 628"/>
                <a:gd name="T7" fmla="*/ 0 h 81"/>
                <a:gd name="T8" fmla="*/ 40 w 628"/>
                <a:gd name="T9" fmla="*/ 0 h 81"/>
                <a:gd name="T10" fmla="*/ 0 w 628"/>
                <a:gd name="T11" fmla="*/ 41 h 81"/>
                <a:gd name="T12" fmla="*/ 40 w 628"/>
                <a:gd name="T13" fmla="*/ 81 h 81"/>
              </a:gdLst>
              <a:ahLst/>
              <a:cxnLst>
                <a:cxn ang="0">
                  <a:pos x="T0" y="T1"/>
                </a:cxn>
                <a:cxn ang="0">
                  <a:pos x="T2" y="T3"/>
                </a:cxn>
                <a:cxn ang="0">
                  <a:pos x="T4" y="T5"/>
                </a:cxn>
                <a:cxn ang="0">
                  <a:pos x="T6" y="T7"/>
                </a:cxn>
                <a:cxn ang="0">
                  <a:pos x="T8" y="T9"/>
                </a:cxn>
                <a:cxn ang="0">
                  <a:pos x="T10" y="T11"/>
                </a:cxn>
                <a:cxn ang="0">
                  <a:pos x="T12" y="T13"/>
                </a:cxn>
              </a:cxnLst>
              <a:rect l="0" t="0" r="r" b="b"/>
              <a:pathLst>
                <a:path w="628" h="81">
                  <a:moveTo>
                    <a:pt x="40" y="81"/>
                  </a:moveTo>
                  <a:cubicBezTo>
                    <a:pt x="588" y="81"/>
                    <a:pt x="588" y="81"/>
                    <a:pt x="588" y="81"/>
                  </a:cubicBezTo>
                  <a:cubicBezTo>
                    <a:pt x="610" y="81"/>
                    <a:pt x="628" y="63"/>
                    <a:pt x="628" y="41"/>
                  </a:cubicBezTo>
                  <a:cubicBezTo>
                    <a:pt x="628" y="18"/>
                    <a:pt x="610" y="0"/>
                    <a:pt x="588" y="0"/>
                  </a:cubicBezTo>
                  <a:cubicBezTo>
                    <a:pt x="40" y="0"/>
                    <a:pt x="40" y="0"/>
                    <a:pt x="40" y="0"/>
                  </a:cubicBezTo>
                  <a:cubicBezTo>
                    <a:pt x="18" y="0"/>
                    <a:pt x="0" y="18"/>
                    <a:pt x="0" y="41"/>
                  </a:cubicBezTo>
                  <a:cubicBezTo>
                    <a:pt x="0" y="63"/>
                    <a:pt x="18" y="81"/>
                    <a:pt x="40" y="81"/>
                  </a:cubicBezTo>
                  <a:close/>
                </a:path>
              </a:pathLst>
            </a:custGeom>
            <a:solidFill>
              <a:srgbClr val="00875A"/>
            </a:solidFill>
            <a:ln>
              <a:noFill/>
            </a:ln>
          </p:spPr>
          <p:txBody>
            <a:bodyPr vert="horz" wrap="square" lIns="68580" tIns="34290" rIns="68580" bIns="34290" numCol="1" anchor="t" anchorCtr="0" compatLnSpc="1">
              <a:prstTxWarp prst="textNoShape">
                <a:avLst/>
              </a:prstTxWarp>
            </a:bodyPr>
            <a:lstStyle/>
            <a:p>
              <a:endParaRPr lang="de-DE" sz="1350"/>
            </a:p>
          </p:txBody>
        </p:sp>
        <p:sp>
          <p:nvSpPr>
            <p:cNvPr id="596" name="Freeform 11"/>
            <p:cNvSpPr>
              <a:spLocks/>
            </p:cNvSpPr>
            <p:nvPr/>
          </p:nvSpPr>
          <p:spPr bwMode="gray">
            <a:xfrm>
              <a:off x="4374728" y="2805113"/>
              <a:ext cx="90488" cy="160338"/>
            </a:xfrm>
            <a:custGeom>
              <a:avLst/>
              <a:gdLst>
                <a:gd name="T0" fmla="*/ 0 w 350"/>
                <a:gd name="T1" fmla="*/ 0 h 617"/>
                <a:gd name="T2" fmla="*/ 177 w 350"/>
                <a:gd name="T3" fmla="*/ 51 h 617"/>
                <a:gd name="T4" fmla="*/ 350 w 350"/>
                <a:gd name="T5" fmla="*/ 0 h 617"/>
                <a:gd name="T6" fmla="*/ 350 w 350"/>
                <a:gd name="T7" fmla="*/ 617 h 617"/>
                <a:gd name="T8" fmla="*/ 174 w 350"/>
                <a:gd name="T9" fmla="*/ 446 h 617"/>
                <a:gd name="T10" fmla="*/ 0 w 350"/>
                <a:gd name="T11" fmla="*/ 617 h 617"/>
                <a:gd name="T12" fmla="*/ 0 w 350"/>
                <a:gd name="T13" fmla="*/ 0 h 617"/>
              </a:gdLst>
              <a:ahLst/>
              <a:cxnLst>
                <a:cxn ang="0">
                  <a:pos x="T0" y="T1"/>
                </a:cxn>
                <a:cxn ang="0">
                  <a:pos x="T2" y="T3"/>
                </a:cxn>
                <a:cxn ang="0">
                  <a:pos x="T4" y="T5"/>
                </a:cxn>
                <a:cxn ang="0">
                  <a:pos x="T6" y="T7"/>
                </a:cxn>
                <a:cxn ang="0">
                  <a:pos x="T8" y="T9"/>
                </a:cxn>
                <a:cxn ang="0">
                  <a:pos x="T10" y="T11"/>
                </a:cxn>
                <a:cxn ang="0">
                  <a:pos x="T12" y="T13"/>
                </a:cxn>
              </a:cxnLst>
              <a:rect l="0" t="0" r="r" b="b"/>
              <a:pathLst>
                <a:path w="350" h="617">
                  <a:moveTo>
                    <a:pt x="0" y="0"/>
                  </a:moveTo>
                  <a:cubicBezTo>
                    <a:pt x="0" y="0"/>
                    <a:pt x="119" y="51"/>
                    <a:pt x="177" y="51"/>
                  </a:cubicBezTo>
                  <a:cubicBezTo>
                    <a:pt x="235" y="51"/>
                    <a:pt x="350" y="0"/>
                    <a:pt x="350" y="0"/>
                  </a:cubicBezTo>
                  <a:cubicBezTo>
                    <a:pt x="350" y="617"/>
                    <a:pt x="350" y="617"/>
                    <a:pt x="350" y="617"/>
                  </a:cubicBezTo>
                  <a:cubicBezTo>
                    <a:pt x="350" y="617"/>
                    <a:pt x="259" y="446"/>
                    <a:pt x="174" y="446"/>
                  </a:cubicBezTo>
                  <a:cubicBezTo>
                    <a:pt x="88" y="446"/>
                    <a:pt x="0" y="617"/>
                    <a:pt x="0" y="617"/>
                  </a:cubicBezTo>
                  <a:cubicBezTo>
                    <a:pt x="0" y="0"/>
                    <a:pt x="0" y="0"/>
                    <a:pt x="0" y="0"/>
                  </a:cubicBezTo>
                  <a:close/>
                </a:path>
              </a:pathLst>
            </a:custGeom>
            <a:solidFill>
              <a:schemeClr val="bg2">
                <a:lumMod val="50000"/>
              </a:schemeClr>
            </a:solidFill>
            <a:ln>
              <a:noFill/>
            </a:ln>
          </p:spPr>
          <p:txBody>
            <a:bodyPr vert="horz" wrap="square" lIns="68580" tIns="34290" rIns="68580" bIns="34290" numCol="1" anchor="t" anchorCtr="0" compatLnSpc="1">
              <a:prstTxWarp prst="textNoShape">
                <a:avLst/>
              </a:prstTxWarp>
            </a:bodyPr>
            <a:lstStyle/>
            <a:p>
              <a:endParaRPr lang="de-DE" sz="1350"/>
            </a:p>
          </p:txBody>
        </p:sp>
        <p:sp>
          <p:nvSpPr>
            <p:cNvPr id="597" name="Freeform 76"/>
            <p:cNvSpPr>
              <a:spLocks noEditPoints="1"/>
            </p:cNvSpPr>
            <p:nvPr/>
          </p:nvSpPr>
          <p:spPr bwMode="gray">
            <a:xfrm>
              <a:off x="4395366" y="2501900"/>
              <a:ext cx="347663" cy="412750"/>
            </a:xfrm>
            <a:custGeom>
              <a:avLst/>
              <a:gdLst>
                <a:gd name="T0" fmla="*/ 196 w 1336"/>
                <a:gd name="T1" fmla="*/ 0 h 1586"/>
                <a:gd name="T2" fmla="*/ 0 w 1336"/>
                <a:gd name="T3" fmla="*/ 197 h 1586"/>
                <a:gd name="T4" fmla="*/ 0 w 1336"/>
                <a:gd name="T5" fmla="*/ 410 h 1586"/>
                <a:gd name="T6" fmla="*/ 79 w 1336"/>
                <a:gd name="T7" fmla="*/ 410 h 1586"/>
                <a:gd name="T8" fmla="*/ 79 w 1336"/>
                <a:gd name="T9" fmla="*/ 197 h 1586"/>
                <a:gd name="T10" fmla="*/ 196 w 1336"/>
                <a:gd name="T11" fmla="*/ 79 h 1586"/>
                <a:gd name="T12" fmla="*/ 706 w 1336"/>
                <a:gd name="T13" fmla="*/ 79 h 1586"/>
                <a:gd name="T14" fmla="*/ 706 w 1336"/>
                <a:gd name="T15" fmla="*/ 427 h 1586"/>
                <a:gd name="T16" fmla="*/ 902 w 1336"/>
                <a:gd name="T17" fmla="*/ 623 h 1586"/>
                <a:gd name="T18" fmla="*/ 1257 w 1336"/>
                <a:gd name="T19" fmla="*/ 623 h 1586"/>
                <a:gd name="T20" fmla="*/ 1257 w 1336"/>
                <a:gd name="T21" fmla="*/ 1187 h 1586"/>
                <a:gd name="T22" fmla="*/ 1257 w 1336"/>
                <a:gd name="T23" fmla="*/ 1196 h 1586"/>
                <a:gd name="T24" fmla="*/ 1257 w 1336"/>
                <a:gd name="T25" fmla="*/ 1389 h 1586"/>
                <a:gd name="T26" fmla="*/ 1140 w 1336"/>
                <a:gd name="T27" fmla="*/ 1507 h 1586"/>
                <a:gd name="T28" fmla="*/ 470 w 1336"/>
                <a:gd name="T29" fmla="*/ 1507 h 1586"/>
                <a:gd name="T30" fmla="*/ 470 w 1336"/>
                <a:gd name="T31" fmla="*/ 1586 h 1586"/>
                <a:gd name="T32" fmla="*/ 1140 w 1336"/>
                <a:gd name="T33" fmla="*/ 1586 h 1586"/>
                <a:gd name="T34" fmla="*/ 1336 w 1336"/>
                <a:gd name="T35" fmla="*/ 1389 h 1586"/>
                <a:gd name="T36" fmla="*/ 1336 w 1336"/>
                <a:gd name="T37" fmla="*/ 1196 h 1586"/>
                <a:gd name="T38" fmla="*/ 1336 w 1336"/>
                <a:gd name="T39" fmla="*/ 1196 h 1586"/>
                <a:gd name="T40" fmla="*/ 1336 w 1336"/>
                <a:gd name="T41" fmla="*/ 567 h 1586"/>
                <a:gd name="T42" fmla="*/ 761 w 1336"/>
                <a:gd name="T43" fmla="*/ 0 h 1586"/>
                <a:gd name="T44" fmla="*/ 196 w 1336"/>
                <a:gd name="T45" fmla="*/ 0 h 1586"/>
                <a:gd name="T46" fmla="*/ 803 w 1336"/>
                <a:gd name="T47" fmla="*/ 171 h 1586"/>
                <a:gd name="T48" fmla="*/ 1157 w 1336"/>
                <a:gd name="T49" fmla="*/ 521 h 1586"/>
                <a:gd name="T50" fmla="*/ 903 w 1336"/>
                <a:gd name="T51" fmla="*/ 521 h 1586"/>
                <a:gd name="T52" fmla="*/ 803 w 1336"/>
                <a:gd name="T53" fmla="*/ 421 h 1586"/>
                <a:gd name="T54" fmla="*/ 803 w 1336"/>
                <a:gd name="T55" fmla="*/ 171 h 15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336" h="1586">
                  <a:moveTo>
                    <a:pt x="196" y="0"/>
                  </a:moveTo>
                  <a:cubicBezTo>
                    <a:pt x="88" y="0"/>
                    <a:pt x="0" y="88"/>
                    <a:pt x="0" y="197"/>
                  </a:cubicBezTo>
                  <a:cubicBezTo>
                    <a:pt x="0" y="197"/>
                    <a:pt x="0" y="383"/>
                    <a:pt x="0" y="410"/>
                  </a:cubicBezTo>
                  <a:cubicBezTo>
                    <a:pt x="0" y="437"/>
                    <a:pt x="79" y="439"/>
                    <a:pt x="79" y="410"/>
                  </a:cubicBezTo>
                  <a:cubicBezTo>
                    <a:pt x="79" y="381"/>
                    <a:pt x="79" y="197"/>
                    <a:pt x="79" y="197"/>
                  </a:cubicBezTo>
                  <a:cubicBezTo>
                    <a:pt x="79" y="131"/>
                    <a:pt x="131" y="79"/>
                    <a:pt x="196" y="79"/>
                  </a:cubicBezTo>
                  <a:cubicBezTo>
                    <a:pt x="706" y="79"/>
                    <a:pt x="706" y="79"/>
                    <a:pt x="706" y="79"/>
                  </a:cubicBezTo>
                  <a:cubicBezTo>
                    <a:pt x="706" y="427"/>
                    <a:pt x="706" y="427"/>
                    <a:pt x="706" y="427"/>
                  </a:cubicBezTo>
                  <a:cubicBezTo>
                    <a:pt x="706" y="535"/>
                    <a:pt x="794" y="623"/>
                    <a:pt x="902" y="623"/>
                  </a:cubicBezTo>
                  <a:cubicBezTo>
                    <a:pt x="1257" y="623"/>
                    <a:pt x="1257" y="623"/>
                    <a:pt x="1257" y="623"/>
                  </a:cubicBezTo>
                  <a:cubicBezTo>
                    <a:pt x="1257" y="1187"/>
                    <a:pt x="1257" y="1187"/>
                    <a:pt x="1257" y="1187"/>
                  </a:cubicBezTo>
                  <a:cubicBezTo>
                    <a:pt x="1257" y="1196"/>
                    <a:pt x="1257" y="1196"/>
                    <a:pt x="1257" y="1196"/>
                  </a:cubicBezTo>
                  <a:cubicBezTo>
                    <a:pt x="1257" y="1389"/>
                    <a:pt x="1257" y="1389"/>
                    <a:pt x="1257" y="1389"/>
                  </a:cubicBezTo>
                  <a:cubicBezTo>
                    <a:pt x="1257" y="1454"/>
                    <a:pt x="1205" y="1507"/>
                    <a:pt x="1140" y="1507"/>
                  </a:cubicBezTo>
                  <a:cubicBezTo>
                    <a:pt x="1140" y="1507"/>
                    <a:pt x="508" y="1507"/>
                    <a:pt x="470" y="1507"/>
                  </a:cubicBezTo>
                  <a:cubicBezTo>
                    <a:pt x="432" y="1507"/>
                    <a:pt x="433" y="1586"/>
                    <a:pt x="470" y="1586"/>
                  </a:cubicBezTo>
                  <a:cubicBezTo>
                    <a:pt x="507" y="1586"/>
                    <a:pt x="1140" y="1586"/>
                    <a:pt x="1140" y="1586"/>
                  </a:cubicBezTo>
                  <a:cubicBezTo>
                    <a:pt x="1248" y="1586"/>
                    <a:pt x="1336" y="1498"/>
                    <a:pt x="1336" y="1389"/>
                  </a:cubicBezTo>
                  <a:cubicBezTo>
                    <a:pt x="1336" y="1196"/>
                    <a:pt x="1336" y="1196"/>
                    <a:pt x="1336" y="1196"/>
                  </a:cubicBezTo>
                  <a:cubicBezTo>
                    <a:pt x="1336" y="1196"/>
                    <a:pt x="1336" y="1196"/>
                    <a:pt x="1336" y="1196"/>
                  </a:cubicBezTo>
                  <a:cubicBezTo>
                    <a:pt x="1336" y="567"/>
                    <a:pt x="1336" y="567"/>
                    <a:pt x="1336" y="567"/>
                  </a:cubicBezTo>
                  <a:cubicBezTo>
                    <a:pt x="761" y="0"/>
                    <a:pt x="761" y="0"/>
                    <a:pt x="761" y="0"/>
                  </a:cubicBezTo>
                  <a:lnTo>
                    <a:pt x="196" y="0"/>
                  </a:lnTo>
                  <a:close/>
                  <a:moveTo>
                    <a:pt x="803" y="171"/>
                  </a:moveTo>
                  <a:cubicBezTo>
                    <a:pt x="1157" y="521"/>
                    <a:pt x="1157" y="521"/>
                    <a:pt x="1157" y="521"/>
                  </a:cubicBezTo>
                  <a:cubicBezTo>
                    <a:pt x="903" y="521"/>
                    <a:pt x="903" y="521"/>
                    <a:pt x="903" y="521"/>
                  </a:cubicBezTo>
                  <a:cubicBezTo>
                    <a:pt x="848" y="521"/>
                    <a:pt x="803" y="476"/>
                    <a:pt x="803" y="421"/>
                  </a:cubicBezTo>
                  <a:cubicBezTo>
                    <a:pt x="803" y="171"/>
                    <a:pt x="803" y="171"/>
                    <a:pt x="803" y="171"/>
                  </a:cubicBezTo>
                  <a:close/>
                </a:path>
              </a:pathLst>
            </a:custGeom>
            <a:solidFill>
              <a:srgbClr val="00875A"/>
            </a:solidFill>
            <a:ln>
              <a:noFill/>
            </a:ln>
          </p:spPr>
          <p:txBody>
            <a:bodyPr vert="horz" wrap="square" lIns="68580" tIns="34290" rIns="68580" bIns="34290" numCol="1" anchor="t" anchorCtr="0" compatLnSpc="1">
              <a:prstTxWarp prst="textNoShape">
                <a:avLst/>
              </a:prstTxWarp>
            </a:bodyPr>
            <a:lstStyle/>
            <a:p>
              <a:endParaRPr lang="de-DE" sz="1350"/>
            </a:p>
          </p:txBody>
        </p:sp>
        <p:sp>
          <p:nvSpPr>
            <p:cNvPr id="598" name="Freeform 112"/>
            <p:cNvSpPr>
              <a:spLocks noEditPoints="1"/>
            </p:cNvSpPr>
            <p:nvPr/>
          </p:nvSpPr>
          <p:spPr bwMode="gray">
            <a:xfrm>
              <a:off x="4354091" y="2657475"/>
              <a:ext cx="138113" cy="136525"/>
            </a:xfrm>
            <a:custGeom>
              <a:avLst/>
              <a:gdLst>
                <a:gd name="T0" fmla="*/ 264 w 528"/>
                <a:gd name="T1" fmla="*/ 0 h 529"/>
                <a:gd name="T2" fmla="*/ 0 w 528"/>
                <a:gd name="T3" fmla="*/ 264 h 529"/>
                <a:gd name="T4" fmla="*/ 264 w 528"/>
                <a:gd name="T5" fmla="*/ 529 h 529"/>
                <a:gd name="T6" fmla="*/ 528 w 528"/>
                <a:gd name="T7" fmla="*/ 264 h 529"/>
                <a:gd name="T8" fmla="*/ 264 w 528"/>
                <a:gd name="T9" fmla="*/ 0 h 529"/>
                <a:gd name="T10" fmla="*/ 264 w 528"/>
                <a:gd name="T11" fmla="*/ 364 h 529"/>
                <a:gd name="T12" fmla="*/ 164 w 528"/>
                <a:gd name="T13" fmla="*/ 264 h 529"/>
                <a:gd name="T14" fmla="*/ 264 w 528"/>
                <a:gd name="T15" fmla="*/ 164 h 529"/>
                <a:gd name="T16" fmla="*/ 364 w 528"/>
                <a:gd name="T17" fmla="*/ 264 h 529"/>
                <a:gd name="T18" fmla="*/ 264 w 528"/>
                <a:gd name="T19" fmla="*/ 364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28" h="529">
                  <a:moveTo>
                    <a:pt x="264" y="0"/>
                  </a:moveTo>
                  <a:cubicBezTo>
                    <a:pt x="118" y="0"/>
                    <a:pt x="0" y="118"/>
                    <a:pt x="0" y="264"/>
                  </a:cubicBezTo>
                  <a:cubicBezTo>
                    <a:pt x="0" y="410"/>
                    <a:pt x="118" y="529"/>
                    <a:pt x="264" y="529"/>
                  </a:cubicBezTo>
                  <a:cubicBezTo>
                    <a:pt x="410" y="529"/>
                    <a:pt x="528" y="410"/>
                    <a:pt x="528" y="264"/>
                  </a:cubicBezTo>
                  <a:cubicBezTo>
                    <a:pt x="528" y="118"/>
                    <a:pt x="410" y="0"/>
                    <a:pt x="264" y="0"/>
                  </a:cubicBezTo>
                  <a:close/>
                  <a:moveTo>
                    <a:pt x="264" y="364"/>
                  </a:moveTo>
                  <a:cubicBezTo>
                    <a:pt x="209" y="364"/>
                    <a:pt x="164" y="320"/>
                    <a:pt x="164" y="264"/>
                  </a:cubicBezTo>
                  <a:cubicBezTo>
                    <a:pt x="164" y="209"/>
                    <a:pt x="209" y="164"/>
                    <a:pt x="264" y="164"/>
                  </a:cubicBezTo>
                  <a:cubicBezTo>
                    <a:pt x="319" y="164"/>
                    <a:pt x="364" y="209"/>
                    <a:pt x="364" y="264"/>
                  </a:cubicBezTo>
                  <a:cubicBezTo>
                    <a:pt x="364" y="320"/>
                    <a:pt x="319" y="364"/>
                    <a:pt x="264" y="364"/>
                  </a:cubicBezTo>
                  <a:close/>
                </a:path>
              </a:pathLst>
            </a:custGeom>
            <a:solidFill>
              <a:schemeClr val="bg2">
                <a:lumMod val="50000"/>
              </a:schemeClr>
            </a:solidFill>
            <a:ln>
              <a:noFill/>
            </a:ln>
          </p:spPr>
          <p:txBody>
            <a:bodyPr vert="horz" wrap="square" lIns="68580" tIns="34290" rIns="68580" bIns="34290" numCol="1" anchor="t" anchorCtr="0" compatLnSpc="1">
              <a:prstTxWarp prst="textNoShape">
                <a:avLst/>
              </a:prstTxWarp>
            </a:bodyPr>
            <a:lstStyle/>
            <a:p>
              <a:endParaRPr lang="de-DE" sz="1350"/>
            </a:p>
          </p:txBody>
        </p:sp>
      </p:grpSp>
      <p:grpSp>
        <p:nvGrpSpPr>
          <p:cNvPr id="471" name="Gruppieren 470"/>
          <p:cNvGrpSpPr/>
          <p:nvPr/>
        </p:nvGrpSpPr>
        <p:grpSpPr>
          <a:xfrm>
            <a:off x="6205122" y="2564479"/>
            <a:ext cx="226344" cy="196208"/>
            <a:chOff x="7101475" y="3321923"/>
            <a:chExt cx="301792" cy="261610"/>
          </a:xfrm>
        </p:grpSpPr>
        <p:sp>
          <p:nvSpPr>
            <p:cNvPr id="472" name="Ellipse 471"/>
            <p:cNvSpPr/>
            <p:nvPr/>
          </p:nvSpPr>
          <p:spPr bwMode="gray">
            <a:xfrm>
              <a:off x="7124241" y="3347909"/>
              <a:ext cx="180000" cy="180000"/>
            </a:xfrm>
            <a:prstGeom prst="ellipse">
              <a:avLst/>
            </a:prstGeom>
            <a:ln>
              <a:noFill/>
            </a:ln>
          </p:spPr>
          <p:style>
            <a:lnRef idx="1">
              <a:schemeClr val="accent4"/>
            </a:lnRef>
            <a:fillRef idx="3">
              <a:schemeClr val="accent4"/>
            </a:fillRef>
            <a:effectRef idx="2">
              <a:schemeClr val="accent4"/>
            </a:effectRef>
            <a:fontRef idx="minor">
              <a:schemeClr val="lt1"/>
            </a:fontRef>
          </p:style>
          <p:txBody>
            <a:bodyPr rot="0" spcFirstLastPara="0" vertOverflow="overflow" horzOverflow="overflow" vert="horz" wrap="square" lIns="162000" tIns="151200" rIns="135000" bIns="172800" numCol="1" spcCol="0" rtlCol="0" fromWordArt="0" anchor="t" anchorCtr="0" forceAA="0" compatLnSpc="1">
              <a:prstTxWarp prst="textNoShape">
                <a:avLst/>
              </a:prstTxWarp>
              <a:noAutofit/>
            </a:bodyPr>
            <a:lstStyle/>
            <a:p>
              <a:pPr>
                <a:spcBef>
                  <a:spcPts val="450"/>
                </a:spcBef>
              </a:pPr>
              <a:endParaRPr lang="de-DE" sz="675" dirty="0" err="1">
                <a:solidFill>
                  <a:schemeClr val="bg1"/>
                </a:solidFill>
              </a:endParaRPr>
            </a:p>
          </p:txBody>
        </p:sp>
        <p:sp>
          <p:nvSpPr>
            <p:cNvPr id="473" name="Textfeld 472"/>
            <p:cNvSpPr txBox="1"/>
            <p:nvPr/>
          </p:nvSpPr>
          <p:spPr>
            <a:xfrm>
              <a:off x="7101475" y="3321923"/>
              <a:ext cx="301792" cy="261610"/>
            </a:xfrm>
            <a:prstGeom prst="rect">
              <a:avLst/>
            </a:prstGeom>
            <a:noFill/>
            <a:ln>
              <a:noFill/>
            </a:ln>
          </p:spPr>
          <p:txBody>
            <a:bodyPr wrap="none" rtlCol="0">
              <a:spAutoFit/>
            </a:bodyPr>
            <a:lstStyle/>
            <a:p>
              <a:pPr>
                <a:spcBef>
                  <a:spcPts val="450"/>
                </a:spcBef>
              </a:pPr>
              <a:r>
                <a:rPr lang="de-DE" sz="675" dirty="0">
                  <a:solidFill>
                    <a:schemeClr val="bg1"/>
                  </a:solidFill>
                </a:rPr>
                <a:t>E</a:t>
              </a:r>
            </a:p>
          </p:txBody>
        </p:sp>
      </p:grpSp>
      <p:grpSp>
        <p:nvGrpSpPr>
          <p:cNvPr id="606" name="Gruppieren 605"/>
          <p:cNvGrpSpPr/>
          <p:nvPr/>
        </p:nvGrpSpPr>
        <p:grpSpPr bwMode="gray">
          <a:xfrm>
            <a:off x="6733491" y="2968078"/>
            <a:ext cx="193706" cy="233680"/>
            <a:chOff x="4354091" y="2501900"/>
            <a:chExt cx="388938" cy="463551"/>
          </a:xfrm>
        </p:grpSpPr>
        <p:sp>
          <p:nvSpPr>
            <p:cNvPr id="607" name="Freeform 9"/>
            <p:cNvSpPr>
              <a:spLocks/>
            </p:cNvSpPr>
            <p:nvPr/>
          </p:nvSpPr>
          <p:spPr bwMode="gray">
            <a:xfrm>
              <a:off x="4511253" y="2790825"/>
              <a:ext cx="163513" cy="20638"/>
            </a:xfrm>
            <a:custGeom>
              <a:avLst/>
              <a:gdLst>
                <a:gd name="T0" fmla="*/ 40 w 628"/>
                <a:gd name="T1" fmla="*/ 81 h 81"/>
                <a:gd name="T2" fmla="*/ 588 w 628"/>
                <a:gd name="T3" fmla="*/ 81 h 81"/>
                <a:gd name="T4" fmla="*/ 628 w 628"/>
                <a:gd name="T5" fmla="*/ 40 h 81"/>
                <a:gd name="T6" fmla="*/ 588 w 628"/>
                <a:gd name="T7" fmla="*/ 0 h 81"/>
                <a:gd name="T8" fmla="*/ 40 w 628"/>
                <a:gd name="T9" fmla="*/ 0 h 81"/>
                <a:gd name="T10" fmla="*/ 0 w 628"/>
                <a:gd name="T11" fmla="*/ 40 h 81"/>
                <a:gd name="T12" fmla="*/ 40 w 628"/>
                <a:gd name="T13" fmla="*/ 81 h 81"/>
              </a:gdLst>
              <a:ahLst/>
              <a:cxnLst>
                <a:cxn ang="0">
                  <a:pos x="T0" y="T1"/>
                </a:cxn>
                <a:cxn ang="0">
                  <a:pos x="T2" y="T3"/>
                </a:cxn>
                <a:cxn ang="0">
                  <a:pos x="T4" y="T5"/>
                </a:cxn>
                <a:cxn ang="0">
                  <a:pos x="T6" y="T7"/>
                </a:cxn>
                <a:cxn ang="0">
                  <a:pos x="T8" y="T9"/>
                </a:cxn>
                <a:cxn ang="0">
                  <a:pos x="T10" y="T11"/>
                </a:cxn>
                <a:cxn ang="0">
                  <a:pos x="T12" y="T13"/>
                </a:cxn>
              </a:cxnLst>
              <a:rect l="0" t="0" r="r" b="b"/>
              <a:pathLst>
                <a:path w="628" h="81">
                  <a:moveTo>
                    <a:pt x="40" y="81"/>
                  </a:moveTo>
                  <a:cubicBezTo>
                    <a:pt x="588" y="81"/>
                    <a:pt x="588" y="81"/>
                    <a:pt x="588" y="81"/>
                  </a:cubicBezTo>
                  <a:cubicBezTo>
                    <a:pt x="610" y="81"/>
                    <a:pt x="628" y="63"/>
                    <a:pt x="628" y="40"/>
                  </a:cubicBezTo>
                  <a:cubicBezTo>
                    <a:pt x="628" y="18"/>
                    <a:pt x="610" y="0"/>
                    <a:pt x="588" y="0"/>
                  </a:cubicBezTo>
                  <a:cubicBezTo>
                    <a:pt x="40" y="0"/>
                    <a:pt x="40" y="0"/>
                    <a:pt x="40" y="0"/>
                  </a:cubicBezTo>
                  <a:cubicBezTo>
                    <a:pt x="18" y="0"/>
                    <a:pt x="0" y="18"/>
                    <a:pt x="0" y="40"/>
                  </a:cubicBezTo>
                  <a:cubicBezTo>
                    <a:pt x="0" y="63"/>
                    <a:pt x="18" y="81"/>
                    <a:pt x="40" y="81"/>
                  </a:cubicBezTo>
                  <a:close/>
                </a:path>
              </a:pathLst>
            </a:custGeom>
            <a:solidFill>
              <a:srgbClr val="00875A"/>
            </a:solidFill>
            <a:ln>
              <a:noFill/>
            </a:ln>
          </p:spPr>
          <p:txBody>
            <a:bodyPr vert="horz" wrap="square" lIns="68580" tIns="34290" rIns="68580" bIns="34290" numCol="1" anchor="t" anchorCtr="0" compatLnSpc="1">
              <a:prstTxWarp prst="textNoShape">
                <a:avLst/>
              </a:prstTxWarp>
            </a:bodyPr>
            <a:lstStyle/>
            <a:p>
              <a:endParaRPr lang="de-DE" sz="1350"/>
            </a:p>
          </p:txBody>
        </p:sp>
        <p:sp>
          <p:nvSpPr>
            <p:cNvPr id="608" name="Freeform 10"/>
            <p:cNvSpPr>
              <a:spLocks/>
            </p:cNvSpPr>
            <p:nvPr/>
          </p:nvSpPr>
          <p:spPr bwMode="gray">
            <a:xfrm>
              <a:off x="4511253" y="2714625"/>
              <a:ext cx="163513" cy="20638"/>
            </a:xfrm>
            <a:custGeom>
              <a:avLst/>
              <a:gdLst>
                <a:gd name="T0" fmla="*/ 40 w 628"/>
                <a:gd name="T1" fmla="*/ 81 h 81"/>
                <a:gd name="T2" fmla="*/ 588 w 628"/>
                <a:gd name="T3" fmla="*/ 81 h 81"/>
                <a:gd name="T4" fmla="*/ 628 w 628"/>
                <a:gd name="T5" fmla="*/ 41 h 81"/>
                <a:gd name="T6" fmla="*/ 588 w 628"/>
                <a:gd name="T7" fmla="*/ 0 h 81"/>
                <a:gd name="T8" fmla="*/ 40 w 628"/>
                <a:gd name="T9" fmla="*/ 0 h 81"/>
                <a:gd name="T10" fmla="*/ 0 w 628"/>
                <a:gd name="T11" fmla="*/ 41 h 81"/>
                <a:gd name="T12" fmla="*/ 40 w 628"/>
                <a:gd name="T13" fmla="*/ 81 h 81"/>
              </a:gdLst>
              <a:ahLst/>
              <a:cxnLst>
                <a:cxn ang="0">
                  <a:pos x="T0" y="T1"/>
                </a:cxn>
                <a:cxn ang="0">
                  <a:pos x="T2" y="T3"/>
                </a:cxn>
                <a:cxn ang="0">
                  <a:pos x="T4" y="T5"/>
                </a:cxn>
                <a:cxn ang="0">
                  <a:pos x="T6" y="T7"/>
                </a:cxn>
                <a:cxn ang="0">
                  <a:pos x="T8" y="T9"/>
                </a:cxn>
                <a:cxn ang="0">
                  <a:pos x="T10" y="T11"/>
                </a:cxn>
                <a:cxn ang="0">
                  <a:pos x="T12" y="T13"/>
                </a:cxn>
              </a:cxnLst>
              <a:rect l="0" t="0" r="r" b="b"/>
              <a:pathLst>
                <a:path w="628" h="81">
                  <a:moveTo>
                    <a:pt x="40" y="81"/>
                  </a:moveTo>
                  <a:cubicBezTo>
                    <a:pt x="588" y="81"/>
                    <a:pt x="588" y="81"/>
                    <a:pt x="588" y="81"/>
                  </a:cubicBezTo>
                  <a:cubicBezTo>
                    <a:pt x="610" y="81"/>
                    <a:pt x="628" y="63"/>
                    <a:pt x="628" y="41"/>
                  </a:cubicBezTo>
                  <a:cubicBezTo>
                    <a:pt x="628" y="18"/>
                    <a:pt x="610" y="0"/>
                    <a:pt x="588" y="0"/>
                  </a:cubicBezTo>
                  <a:cubicBezTo>
                    <a:pt x="40" y="0"/>
                    <a:pt x="40" y="0"/>
                    <a:pt x="40" y="0"/>
                  </a:cubicBezTo>
                  <a:cubicBezTo>
                    <a:pt x="18" y="0"/>
                    <a:pt x="0" y="18"/>
                    <a:pt x="0" y="41"/>
                  </a:cubicBezTo>
                  <a:cubicBezTo>
                    <a:pt x="0" y="63"/>
                    <a:pt x="18" y="81"/>
                    <a:pt x="40" y="81"/>
                  </a:cubicBezTo>
                  <a:close/>
                </a:path>
              </a:pathLst>
            </a:custGeom>
            <a:solidFill>
              <a:srgbClr val="00875A"/>
            </a:solidFill>
            <a:ln>
              <a:noFill/>
            </a:ln>
          </p:spPr>
          <p:txBody>
            <a:bodyPr vert="horz" wrap="square" lIns="68580" tIns="34290" rIns="68580" bIns="34290" numCol="1" anchor="t" anchorCtr="0" compatLnSpc="1">
              <a:prstTxWarp prst="textNoShape">
                <a:avLst/>
              </a:prstTxWarp>
            </a:bodyPr>
            <a:lstStyle/>
            <a:p>
              <a:endParaRPr lang="de-DE" sz="1350"/>
            </a:p>
          </p:txBody>
        </p:sp>
        <p:sp>
          <p:nvSpPr>
            <p:cNvPr id="609" name="Freeform 11"/>
            <p:cNvSpPr>
              <a:spLocks/>
            </p:cNvSpPr>
            <p:nvPr/>
          </p:nvSpPr>
          <p:spPr bwMode="gray">
            <a:xfrm>
              <a:off x="4374728" y="2805113"/>
              <a:ext cx="90488" cy="160338"/>
            </a:xfrm>
            <a:custGeom>
              <a:avLst/>
              <a:gdLst>
                <a:gd name="T0" fmla="*/ 0 w 350"/>
                <a:gd name="T1" fmla="*/ 0 h 617"/>
                <a:gd name="T2" fmla="*/ 177 w 350"/>
                <a:gd name="T3" fmla="*/ 51 h 617"/>
                <a:gd name="T4" fmla="*/ 350 w 350"/>
                <a:gd name="T5" fmla="*/ 0 h 617"/>
                <a:gd name="T6" fmla="*/ 350 w 350"/>
                <a:gd name="T7" fmla="*/ 617 h 617"/>
                <a:gd name="T8" fmla="*/ 174 w 350"/>
                <a:gd name="T9" fmla="*/ 446 h 617"/>
                <a:gd name="T10" fmla="*/ 0 w 350"/>
                <a:gd name="T11" fmla="*/ 617 h 617"/>
                <a:gd name="T12" fmla="*/ 0 w 350"/>
                <a:gd name="T13" fmla="*/ 0 h 617"/>
              </a:gdLst>
              <a:ahLst/>
              <a:cxnLst>
                <a:cxn ang="0">
                  <a:pos x="T0" y="T1"/>
                </a:cxn>
                <a:cxn ang="0">
                  <a:pos x="T2" y="T3"/>
                </a:cxn>
                <a:cxn ang="0">
                  <a:pos x="T4" y="T5"/>
                </a:cxn>
                <a:cxn ang="0">
                  <a:pos x="T6" y="T7"/>
                </a:cxn>
                <a:cxn ang="0">
                  <a:pos x="T8" y="T9"/>
                </a:cxn>
                <a:cxn ang="0">
                  <a:pos x="T10" y="T11"/>
                </a:cxn>
                <a:cxn ang="0">
                  <a:pos x="T12" y="T13"/>
                </a:cxn>
              </a:cxnLst>
              <a:rect l="0" t="0" r="r" b="b"/>
              <a:pathLst>
                <a:path w="350" h="617">
                  <a:moveTo>
                    <a:pt x="0" y="0"/>
                  </a:moveTo>
                  <a:cubicBezTo>
                    <a:pt x="0" y="0"/>
                    <a:pt x="119" y="51"/>
                    <a:pt x="177" y="51"/>
                  </a:cubicBezTo>
                  <a:cubicBezTo>
                    <a:pt x="235" y="51"/>
                    <a:pt x="350" y="0"/>
                    <a:pt x="350" y="0"/>
                  </a:cubicBezTo>
                  <a:cubicBezTo>
                    <a:pt x="350" y="617"/>
                    <a:pt x="350" y="617"/>
                    <a:pt x="350" y="617"/>
                  </a:cubicBezTo>
                  <a:cubicBezTo>
                    <a:pt x="350" y="617"/>
                    <a:pt x="259" y="446"/>
                    <a:pt x="174" y="446"/>
                  </a:cubicBezTo>
                  <a:cubicBezTo>
                    <a:pt x="88" y="446"/>
                    <a:pt x="0" y="617"/>
                    <a:pt x="0" y="617"/>
                  </a:cubicBezTo>
                  <a:cubicBezTo>
                    <a:pt x="0" y="0"/>
                    <a:pt x="0" y="0"/>
                    <a:pt x="0" y="0"/>
                  </a:cubicBezTo>
                  <a:close/>
                </a:path>
              </a:pathLst>
            </a:custGeom>
            <a:solidFill>
              <a:schemeClr val="bg2">
                <a:lumMod val="50000"/>
              </a:schemeClr>
            </a:solidFill>
            <a:ln>
              <a:noFill/>
            </a:ln>
          </p:spPr>
          <p:txBody>
            <a:bodyPr vert="horz" wrap="square" lIns="68580" tIns="34290" rIns="68580" bIns="34290" numCol="1" anchor="t" anchorCtr="0" compatLnSpc="1">
              <a:prstTxWarp prst="textNoShape">
                <a:avLst/>
              </a:prstTxWarp>
            </a:bodyPr>
            <a:lstStyle/>
            <a:p>
              <a:endParaRPr lang="de-DE" sz="1350"/>
            </a:p>
          </p:txBody>
        </p:sp>
        <p:sp>
          <p:nvSpPr>
            <p:cNvPr id="610" name="Freeform 76"/>
            <p:cNvSpPr>
              <a:spLocks noEditPoints="1"/>
            </p:cNvSpPr>
            <p:nvPr/>
          </p:nvSpPr>
          <p:spPr bwMode="gray">
            <a:xfrm>
              <a:off x="4395366" y="2501900"/>
              <a:ext cx="347663" cy="412750"/>
            </a:xfrm>
            <a:custGeom>
              <a:avLst/>
              <a:gdLst>
                <a:gd name="T0" fmla="*/ 196 w 1336"/>
                <a:gd name="T1" fmla="*/ 0 h 1586"/>
                <a:gd name="T2" fmla="*/ 0 w 1336"/>
                <a:gd name="T3" fmla="*/ 197 h 1586"/>
                <a:gd name="T4" fmla="*/ 0 w 1336"/>
                <a:gd name="T5" fmla="*/ 410 h 1586"/>
                <a:gd name="T6" fmla="*/ 79 w 1336"/>
                <a:gd name="T7" fmla="*/ 410 h 1586"/>
                <a:gd name="T8" fmla="*/ 79 w 1336"/>
                <a:gd name="T9" fmla="*/ 197 h 1586"/>
                <a:gd name="T10" fmla="*/ 196 w 1336"/>
                <a:gd name="T11" fmla="*/ 79 h 1586"/>
                <a:gd name="T12" fmla="*/ 706 w 1336"/>
                <a:gd name="T13" fmla="*/ 79 h 1586"/>
                <a:gd name="T14" fmla="*/ 706 w 1336"/>
                <a:gd name="T15" fmla="*/ 427 h 1586"/>
                <a:gd name="T16" fmla="*/ 902 w 1336"/>
                <a:gd name="T17" fmla="*/ 623 h 1586"/>
                <a:gd name="T18" fmla="*/ 1257 w 1336"/>
                <a:gd name="T19" fmla="*/ 623 h 1586"/>
                <a:gd name="T20" fmla="*/ 1257 w 1336"/>
                <a:gd name="T21" fmla="*/ 1187 h 1586"/>
                <a:gd name="T22" fmla="*/ 1257 w 1336"/>
                <a:gd name="T23" fmla="*/ 1196 h 1586"/>
                <a:gd name="T24" fmla="*/ 1257 w 1336"/>
                <a:gd name="T25" fmla="*/ 1389 h 1586"/>
                <a:gd name="T26" fmla="*/ 1140 w 1336"/>
                <a:gd name="T27" fmla="*/ 1507 h 1586"/>
                <a:gd name="T28" fmla="*/ 470 w 1336"/>
                <a:gd name="T29" fmla="*/ 1507 h 1586"/>
                <a:gd name="T30" fmla="*/ 470 w 1336"/>
                <a:gd name="T31" fmla="*/ 1586 h 1586"/>
                <a:gd name="T32" fmla="*/ 1140 w 1336"/>
                <a:gd name="T33" fmla="*/ 1586 h 1586"/>
                <a:gd name="T34" fmla="*/ 1336 w 1336"/>
                <a:gd name="T35" fmla="*/ 1389 h 1586"/>
                <a:gd name="T36" fmla="*/ 1336 w 1336"/>
                <a:gd name="T37" fmla="*/ 1196 h 1586"/>
                <a:gd name="T38" fmla="*/ 1336 w 1336"/>
                <a:gd name="T39" fmla="*/ 1196 h 1586"/>
                <a:gd name="T40" fmla="*/ 1336 w 1336"/>
                <a:gd name="T41" fmla="*/ 567 h 1586"/>
                <a:gd name="T42" fmla="*/ 761 w 1336"/>
                <a:gd name="T43" fmla="*/ 0 h 1586"/>
                <a:gd name="T44" fmla="*/ 196 w 1336"/>
                <a:gd name="T45" fmla="*/ 0 h 1586"/>
                <a:gd name="T46" fmla="*/ 803 w 1336"/>
                <a:gd name="T47" fmla="*/ 171 h 1586"/>
                <a:gd name="T48" fmla="*/ 1157 w 1336"/>
                <a:gd name="T49" fmla="*/ 521 h 1586"/>
                <a:gd name="T50" fmla="*/ 903 w 1336"/>
                <a:gd name="T51" fmla="*/ 521 h 1586"/>
                <a:gd name="T52" fmla="*/ 803 w 1336"/>
                <a:gd name="T53" fmla="*/ 421 h 1586"/>
                <a:gd name="T54" fmla="*/ 803 w 1336"/>
                <a:gd name="T55" fmla="*/ 171 h 15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336" h="1586">
                  <a:moveTo>
                    <a:pt x="196" y="0"/>
                  </a:moveTo>
                  <a:cubicBezTo>
                    <a:pt x="88" y="0"/>
                    <a:pt x="0" y="88"/>
                    <a:pt x="0" y="197"/>
                  </a:cubicBezTo>
                  <a:cubicBezTo>
                    <a:pt x="0" y="197"/>
                    <a:pt x="0" y="383"/>
                    <a:pt x="0" y="410"/>
                  </a:cubicBezTo>
                  <a:cubicBezTo>
                    <a:pt x="0" y="437"/>
                    <a:pt x="79" y="439"/>
                    <a:pt x="79" y="410"/>
                  </a:cubicBezTo>
                  <a:cubicBezTo>
                    <a:pt x="79" y="381"/>
                    <a:pt x="79" y="197"/>
                    <a:pt x="79" y="197"/>
                  </a:cubicBezTo>
                  <a:cubicBezTo>
                    <a:pt x="79" y="131"/>
                    <a:pt x="131" y="79"/>
                    <a:pt x="196" y="79"/>
                  </a:cubicBezTo>
                  <a:cubicBezTo>
                    <a:pt x="706" y="79"/>
                    <a:pt x="706" y="79"/>
                    <a:pt x="706" y="79"/>
                  </a:cubicBezTo>
                  <a:cubicBezTo>
                    <a:pt x="706" y="427"/>
                    <a:pt x="706" y="427"/>
                    <a:pt x="706" y="427"/>
                  </a:cubicBezTo>
                  <a:cubicBezTo>
                    <a:pt x="706" y="535"/>
                    <a:pt x="794" y="623"/>
                    <a:pt x="902" y="623"/>
                  </a:cubicBezTo>
                  <a:cubicBezTo>
                    <a:pt x="1257" y="623"/>
                    <a:pt x="1257" y="623"/>
                    <a:pt x="1257" y="623"/>
                  </a:cubicBezTo>
                  <a:cubicBezTo>
                    <a:pt x="1257" y="1187"/>
                    <a:pt x="1257" y="1187"/>
                    <a:pt x="1257" y="1187"/>
                  </a:cubicBezTo>
                  <a:cubicBezTo>
                    <a:pt x="1257" y="1196"/>
                    <a:pt x="1257" y="1196"/>
                    <a:pt x="1257" y="1196"/>
                  </a:cubicBezTo>
                  <a:cubicBezTo>
                    <a:pt x="1257" y="1389"/>
                    <a:pt x="1257" y="1389"/>
                    <a:pt x="1257" y="1389"/>
                  </a:cubicBezTo>
                  <a:cubicBezTo>
                    <a:pt x="1257" y="1454"/>
                    <a:pt x="1205" y="1507"/>
                    <a:pt x="1140" y="1507"/>
                  </a:cubicBezTo>
                  <a:cubicBezTo>
                    <a:pt x="1140" y="1507"/>
                    <a:pt x="508" y="1507"/>
                    <a:pt x="470" y="1507"/>
                  </a:cubicBezTo>
                  <a:cubicBezTo>
                    <a:pt x="432" y="1507"/>
                    <a:pt x="433" y="1586"/>
                    <a:pt x="470" y="1586"/>
                  </a:cubicBezTo>
                  <a:cubicBezTo>
                    <a:pt x="507" y="1586"/>
                    <a:pt x="1140" y="1586"/>
                    <a:pt x="1140" y="1586"/>
                  </a:cubicBezTo>
                  <a:cubicBezTo>
                    <a:pt x="1248" y="1586"/>
                    <a:pt x="1336" y="1498"/>
                    <a:pt x="1336" y="1389"/>
                  </a:cubicBezTo>
                  <a:cubicBezTo>
                    <a:pt x="1336" y="1196"/>
                    <a:pt x="1336" y="1196"/>
                    <a:pt x="1336" y="1196"/>
                  </a:cubicBezTo>
                  <a:cubicBezTo>
                    <a:pt x="1336" y="1196"/>
                    <a:pt x="1336" y="1196"/>
                    <a:pt x="1336" y="1196"/>
                  </a:cubicBezTo>
                  <a:cubicBezTo>
                    <a:pt x="1336" y="567"/>
                    <a:pt x="1336" y="567"/>
                    <a:pt x="1336" y="567"/>
                  </a:cubicBezTo>
                  <a:cubicBezTo>
                    <a:pt x="761" y="0"/>
                    <a:pt x="761" y="0"/>
                    <a:pt x="761" y="0"/>
                  </a:cubicBezTo>
                  <a:lnTo>
                    <a:pt x="196" y="0"/>
                  </a:lnTo>
                  <a:close/>
                  <a:moveTo>
                    <a:pt x="803" y="171"/>
                  </a:moveTo>
                  <a:cubicBezTo>
                    <a:pt x="1157" y="521"/>
                    <a:pt x="1157" y="521"/>
                    <a:pt x="1157" y="521"/>
                  </a:cubicBezTo>
                  <a:cubicBezTo>
                    <a:pt x="903" y="521"/>
                    <a:pt x="903" y="521"/>
                    <a:pt x="903" y="521"/>
                  </a:cubicBezTo>
                  <a:cubicBezTo>
                    <a:pt x="848" y="521"/>
                    <a:pt x="803" y="476"/>
                    <a:pt x="803" y="421"/>
                  </a:cubicBezTo>
                  <a:cubicBezTo>
                    <a:pt x="803" y="171"/>
                    <a:pt x="803" y="171"/>
                    <a:pt x="803" y="171"/>
                  </a:cubicBezTo>
                  <a:close/>
                </a:path>
              </a:pathLst>
            </a:custGeom>
            <a:solidFill>
              <a:srgbClr val="00875A"/>
            </a:solidFill>
            <a:ln>
              <a:noFill/>
            </a:ln>
          </p:spPr>
          <p:txBody>
            <a:bodyPr vert="horz" wrap="square" lIns="68580" tIns="34290" rIns="68580" bIns="34290" numCol="1" anchor="t" anchorCtr="0" compatLnSpc="1">
              <a:prstTxWarp prst="textNoShape">
                <a:avLst/>
              </a:prstTxWarp>
            </a:bodyPr>
            <a:lstStyle/>
            <a:p>
              <a:endParaRPr lang="de-DE" sz="1350"/>
            </a:p>
          </p:txBody>
        </p:sp>
        <p:sp>
          <p:nvSpPr>
            <p:cNvPr id="611" name="Freeform 112"/>
            <p:cNvSpPr>
              <a:spLocks noEditPoints="1"/>
            </p:cNvSpPr>
            <p:nvPr/>
          </p:nvSpPr>
          <p:spPr bwMode="gray">
            <a:xfrm>
              <a:off x="4354091" y="2657475"/>
              <a:ext cx="138113" cy="136525"/>
            </a:xfrm>
            <a:custGeom>
              <a:avLst/>
              <a:gdLst>
                <a:gd name="T0" fmla="*/ 264 w 528"/>
                <a:gd name="T1" fmla="*/ 0 h 529"/>
                <a:gd name="T2" fmla="*/ 0 w 528"/>
                <a:gd name="T3" fmla="*/ 264 h 529"/>
                <a:gd name="T4" fmla="*/ 264 w 528"/>
                <a:gd name="T5" fmla="*/ 529 h 529"/>
                <a:gd name="T6" fmla="*/ 528 w 528"/>
                <a:gd name="T7" fmla="*/ 264 h 529"/>
                <a:gd name="T8" fmla="*/ 264 w 528"/>
                <a:gd name="T9" fmla="*/ 0 h 529"/>
                <a:gd name="T10" fmla="*/ 264 w 528"/>
                <a:gd name="T11" fmla="*/ 364 h 529"/>
                <a:gd name="T12" fmla="*/ 164 w 528"/>
                <a:gd name="T13" fmla="*/ 264 h 529"/>
                <a:gd name="T14" fmla="*/ 264 w 528"/>
                <a:gd name="T15" fmla="*/ 164 h 529"/>
                <a:gd name="T16" fmla="*/ 364 w 528"/>
                <a:gd name="T17" fmla="*/ 264 h 529"/>
                <a:gd name="T18" fmla="*/ 264 w 528"/>
                <a:gd name="T19" fmla="*/ 364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28" h="529">
                  <a:moveTo>
                    <a:pt x="264" y="0"/>
                  </a:moveTo>
                  <a:cubicBezTo>
                    <a:pt x="118" y="0"/>
                    <a:pt x="0" y="118"/>
                    <a:pt x="0" y="264"/>
                  </a:cubicBezTo>
                  <a:cubicBezTo>
                    <a:pt x="0" y="410"/>
                    <a:pt x="118" y="529"/>
                    <a:pt x="264" y="529"/>
                  </a:cubicBezTo>
                  <a:cubicBezTo>
                    <a:pt x="410" y="529"/>
                    <a:pt x="528" y="410"/>
                    <a:pt x="528" y="264"/>
                  </a:cubicBezTo>
                  <a:cubicBezTo>
                    <a:pt x="528" y="118"/>
                    <a:pt x="410" y="0"/>
                    <a:pt x="264" y="0"/>
                  </a:cubicBezTo>
                  <a:close/>
                  <a:moveTo>
                    <a:pt x="264" y="364"/>
                  </a:moveTo>
                  <a:cubicBezTo>
                    <a:pt x="209" y="364"/>
                    <a:pt x="164" y="320"/>
                    <a:pt x="164" y="264"/>
                  </a:cubicBezTo>
                  <a:cubicBezTo>
                    <a:pt x="164" y="209"/>
                    <a:pt x="209" y="164"/>
                    <a:pt x="264" y="164"/>
                  </a:cubicBezTo>
                  <a:cubicBezTo>
                    <a:pt x="319" y="164"/>
                    <a:pt x="364" y="209"/>
                    <a:pt x="364" y="264"/>
                  </a:cubicBezTo>
                  <a:cubicBezTo>
                    <a:pt x="364" y="320"/>
                    <a:pt x="319" y="364"/>
                    <a:pt x="264" y="364"/>
                  </a:cubicBezTo>
                  <a:close/>
                </a:path>
              </a:pathLst>
            </a:custGeom>
            <a:solidFill>
              <a:schemeClr val="bg2">
                <a:lumMod val="50000"/>
              </a:schemeClr>
            </a:solidFill>
            <a:ln>
              <a:noFill/>
            </a:ln>
          </p:spPr>
          <p:txBody>
            <a:bodyPr vert="horz" wrap="square" lIns="68580" tIns="34290" rIns="68580" bIns="34290" numCol="1" anchor="t" anchorCtr="0" compatLnSpc="1">
              <a:prstTxWarp prst="textNoShape">
                <a:avLst/>
              </a:prstTxWarp>
            </a:bodyPr>
            <a:lstStyle/>
            <a:p>
              <a:endParaRPr lang="de-DE" sz="1350"/>
            </a:p>
          </p:txBody>
        </p:sp>
      </p:grpSp>
      <p:grpSp>
        <p:nvGrpSpPr>
          <p:cNvPr id="453" name="Gruppieren 452"/>
          <p:cNvGrpSpPr/>
          <p:nvPr/>
        </p:nvGrpSpPr>
        <p:grpSpPr>
          <a:xfrm>
            <a:off x="6591127" y="2902926"/>
            <a:ext cx="287258" cy="196208"/>
            <a:chOff x="7761000" y="3965753"/>
            <a:chExt cx="383010" cy="261610"/>
          </a:xfrm>
        </p:grpSpPr>
        <p:sp>
          <p:nvSpPr>
            <p:cNvPr id="454" name="Ellipse 453"/>
            <p:cNvSpPr/>
            <p:nvPr/>
          </p:nvSpPr>
          <p:spPr bwMode="gray">
            <a:xfrm>
              <a:off x="7831461" y="3983547"/>
              <a:ext cx="180000" cy="180000"/>
            </a:xfrm>
            <a:prstGeom prst="ellipse">
              <a:avLst/>
            </a:prstGeom>
            <a:ln>
              <a:noFill/>
            </a:ln>
          </p:spPr>
          <p:style>
            <a:lnRef idx="1">
              <a:schemeClr val="accent4"/>
            </a:lnRef>
            <a:fillRef idx="3">
              <a:schemeClr val="accent4"/>
            </a:fillRef>
            <a:effectRef idx="2">
              <a:schemeClr val="accent4"/>
            </a:effectRef>
            <a:fontRef idx="minor">
              <a:schemeClr val="lt1"/>
            </a:fontRef>
          </p:style>
          <p:txBody>
            <a:bodyPr rot="0" spcFirstLastPara="0" vertOverflow="overflow" horzOverflow="overflow" vert="horz" wrap="square" lIns="162000" tIns="151200" rIns="135000" bIns="172800" numCol="1" spcCol="0" rtlCol="0" fromWordArt="0" anchor="t" anchorCtr="0" forceAA="0" compatLnSpc="1">
              <a:prstTxWarp prst="textNoShape">
                <a:avLst/>
              </a:prstTxWarp>
              <a:noAutofit/>
            </a:bodyPr>
            <a:lstStyle/>
            <a:p>
              <a:pPr>
                <a:spcBef>
                  <a:spcPts val="450"/>
                </a:spcBef>
              </a:pPr>
              <a:endParaRPr lang="de-DE" sz="675" dirty="0" err="1">
                <a:solidFill>
                  <a:schemeClr val="bg1"/>
                </a:solidFill>
              </a:endParaRPr>
            </a:p>
          </p:txBody>
        </p:sp>
        <p:sp>
          <p:nvSpPr>
            <p:cNvPr id="455" name="Textfeld 454"/>
            <p:cNvSpPr txBox="1"/>
            <p:nvPr/>
          </p:nvSpPr>
          <p:spPr>
            <a:xfrm>
              <a:off x="7761000" y="3965753"/>
              <a:ext cx="383010" cy="261610"/>
            </a:xfrm>
            <a:prstGeom prst="rect">
              <a:avLst/>
            </a:prstGeom>
            <a:noFill/>
            <a:ln>
              <a:noFill/>
            </a:ln>
          </p:spPr>
          <p:txBody>
            <a:bodyPr wrap="none" rtlCol="0">
              <a:spAutoFit/>
            </a:bodyPr>
            <a:lstStyle/>
            <a:p>
              <a:pPr>
                <a:spcBef>
                  <a:spcPts val="450"/>
                </a:spcBef>
              </a:pPr>
              <a:r>
                <a:rPr lang="de-DE" sz="675" dirty="0">
                  <a:solidFill>
                    <a:schemeClr val="bg1"/>
                  </a:solidFill>
                </a:rPr>
                <a:t>PO</a:t>
              </a:r>
            </a:p>
          </p:txBody>
        </p:sp>
      </p:grpSp>
      <p:grpSp>
        <p:nvGrpSpPr>
          <p:cNvPr id="195" name="Gruppieren 194"/>
          <p:cNvGrpSpPr/>
          <p:nvPr/>
        </p:nvGrpSpPr>
        <p:grpSpPr bwMode="gray">
          <a:xfrm rot="820124">
            <a:off x="5824945" y="2209735"/>
            <a:ext cx="225336" cy="285248"/>
            <a:chOff x="4365203" y="3994150"/>
            <a:chExt cx="374650" cy="520701"/>
          </a:xfrm>
        </p:grpSpPr>
        <p:sp>
          <p:nvSpPr>
            <p:cNvPr id="196" name="Freeform 102"/>
            <p:cNvSpPr>
              <a:spLocks/>
            </p:cNvSpPr>
            <p:nvPr/>
          </p:nvSpPr>
          <p:spPr bwMode="gray">
            <a:xfrm>
              <a:off x="4365203" y="4148138"/>
              <a:ext cx="331788" cy="358775"/>
            </a:xfrm>
            <a:custGeom>
              <a:avLst/>
              <a:gdLst>
                <a:gd name="T0" fmla="*/ 566 w 1273"/>
                <a:gd name="T1" fmla="*/ 1319 h 1382"/>
                <a:gd name="T2" fmla="*/ 577 w 1273"/>
                <a:gd name="T3" fmla="*/ 1382 h 1382"/>
                <a:gd name="T4" fmla="*/ 679 w 1273"/>
                <a:gd name="T5" fmla="*/ 1363 h 1382"/>
                <a:gd name="T6" fmla="*/ 828 w 1273"/>
                <a:gd name="T7" fmla="*/ 1335 h 1382"/>
                <a:gd name="T8" fmla="*/ 1129 w 1273"/>
                <a:gd name="T9" fmla="*/ 1279 h 1382"/>
                <a:gd name="T10" fmla="*/ 1257 w 1273"/>
                <a:gd name="T11" fmla="*/ 1094 h 1382"/>
                <a:gd name="T12" fmla="*/ 1112 w 1273"/>
                <a:gd name="T13" fmla="*/ 313 h 1382"/>
                <a:gd name="T14" fmla="*/ 1087 w 1273"/>
                <a:gd name="T15" fmla="*/ 179 h 1382"/>
                <a:gd name="T16" fmla="*/ 1080 w 1273"/>
                <a:gd name="T17" fmla="*/ 143 h 1382"/>
                <a:gd name="T18" fmla="*/ 894 w 1273"/>
                <a:gd name="T19" fmla="*/ 16 h 1382"/>
                <a:gd name="T20" fmla="*/ 880 w 1273"/>
                <a:gd name="T21" fmla="*/ 19 h 1382"/>
                <a:gd name="T22" fmla="*/ 444 w 1273"/>
                <a:gd name="T23" fmla="*/ 100 h 1382"/>
                <a:gd name="T24" fmla="*/ 143 w 1273"/>
                <a:gd name="T25" fmla="*/ 156 h 1382"/>
                <a:gd name="T26" fmla="*/ 16 w 1273"/>
                <a:gd name="T27" fmla="*/ 341 h 1382"/>
                <a:gd name="T28" fmla="*/ 128 w 1273"/>
                <a:gd name="T29" fmla="*/ 948 h 1382"/>
                <a:gd name="T30" fmla="*/ 128 w 1273"/>
                <a:gd name="T31" fmla="*/ 948 h 1382"/>
                <a:gd name="T32" fmla="*/ 152 w 1273"/>
                <a:gd name="T33" fmla="*/ 1072 h 1382"/>
                <a:gd name="T34" fmla="*/ 214 w 1273"/>
                <a:gd name="T35" fmla="*/ 1060 h 1382"/>
                <a:gd name="T36" fmla="*/ 201 w 1273"/>
                <a:gd name="T37" fmla="*/ 989 h 1382"/>
                <a:gd name="T38" fmla="*/ 201 w 1273"/>
                <a:gd name="T39" fmla="*/ 989 h 1382"/>
                <a:gd name="T40" fmla="*/ 200 w 1273"/>
                <a:gd name="T41" fmla="*/ 982 h 1382"/>
                <a:gd name="T42" fmla="*/ 78 w 1273"/>
                <a:gd name="T43" fmla="*/ 330 h 1382"/>
                <a:gd name="T44" fmla="*/ 155 w 1273"/>
                <a:gd name="T45" fmla="*/ 218 h 1382"/>
                <a:gd name="T46" fmla="*/ 891 w 1273"/>
                <a:gd name="T47" fmla="*/ 81 h 1382"/>
                <a:gd name="T48" fmla="*/ 892 w 1273"/>
                <a:gd name="T49" fmla="*/ 81 h 1382"/>
                <a:gd name="T50" fmla="*/ 906 w 1273"/>
                <a:gd name="T51" fmla="*/ 78 h 1382"/>
                <a:gd name="T52" fmla="*/ 1017 w 1273"/>
                <a:gd name="T53" fmla="*/ 155 h 1382"/>
                <a:gd name="T54" fmla="*/ 1024 w 1273"/>
                <a:gd name="T55" fmla="*/ 190 h 1382"/>
                <a:gd name="T56" fmla="*/ 1049 w 1273"/>
                <a:gd name="T57" fmla="*/ 325 h 1382"/>
                <a:gd name="T58" fmla="*/ 1194 w 1273"/>
                <a:gd name="T59" fmla="*/ 1105 h 1382"/>
                <a:gd name="T60" fmla="*/ 1118 w 1273"/>
                <a:gd name="T61" fmla="*/ 1217 h 1382"/>
                <a:gd name="T62" fmla="*/ 772 w 1273"/>
                <a:gd name="T63" fmla="*/ 1281 h 1382"/>
                <a:gd name="T64" fmla="*/ 712 w 1273"/>
                <a:gd name="T65" fmla="*/ 1292 h 1382"/>
                <a:gd name="T66" fmla="*/ 566 w 1273"/>
                <a:gd name="T67" fmla="*/ 1319 h 13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273" h="1382">
                  <a:moveTo>
                    <a:pt x="566" y="1319"/>
                  </a:moveTo>
                  <a:cubicBezTo>
                    <a:pt x="577" y="1382"/>
                    <a:pt x="577" y="1382"/>
                    <a:pt x="577" y="1382"/>
                  </a:cubicBezTo>
                  <a:cubicBezTo>
                    <a:pt x="617" y="1375"/>
                    <a:pt x="679" y="1363"/>
                    <a:pt x="679" y="1363"/>
                  </a:cubicBezTo>
                  <a:cubicBezTo>
                    <a:pt x="828" y="1335"/>
                    <a:pt x="828" y="1335"/>
                    <a:pt x="828" y="1335"/>
                  </a:cubicBezTo>
                  <a:cubicBezTo>
                    <a:pt x="1129" y="1279"/>
                    <a:pt x="1129" y="1279"/>
                    <a:pt x="1129" y="1279"/>
                  </a:cubicBezTo>
                  <a:cubicBezTo>
                    <a:pt x="1216" y="1263"/>
                    <a:pt x="1273" y="1180"/>
                    <a:pt x="1257" y="1094"/>
                  </a:cubicBezTo>
                  <a:cubicBezTo>
                    <a:pt x="1257" y="1094"/>
                    <a:pt x="1159" y="568"/>
                    <a:pt x="1112" y="313"/>
                  </a:cubicBezTo>
                  <a:cubicBezTo>
                    <a:pt x="1097" y="236"/>
                    <a:pt x="1087" y="184"/>
                    <a:pt x="1087" y="179"/>
                  </a:cubicBezTo>
                  <a:cubicBezTo>
                    <a:pt x="1083" y="158"/>
                    <a:pt x="1080" y="143"/>
                    <a:pt x="1080" y="143"/>
                  </a:cubicBezTo>
                  <a:cubicBezTo>
                    <a:pt x="1064" y="57"/>
                    <a:pt x="981" y="0"/>
                    <a:pt x="894" y="16"/>
                  </a:cubicBezTo>
                  <a:cubicBezTo>
                    <a:pt x="880" y="19"/>
                    <a:pt x="880" y="19"/>
                    <a:pt x="880" y="19"/>
                  </a:cubicBezTo>
                  <a:cubicBezTo>
                    <a:pt x="863" y="22"/>
                    <a:pt x="641" y="63"/>
                    <a:pt x="444" y="100"/>
                  </a:cubicBezTo>
                  <a:cubicBezTo>
                    <a:pt x="285" y="129"/>
                    <a:pt x="143" y="156"/>
                    <a:pt x="143" y="156"/>
                  </a:cubicBezTo>
                  <a:cubicBezTo>
                    <a:pt x="57" y="172"/>
                    <a:pt x="0" y="255"/>
                    <a:pt x="16" y="341"/>
                  </a:cubicBezTo>
                  <a:cubicBezTo>
                    <a:pt x="128" y="948"/>
                    <a:pt x="128" y="948"/>
                    <a:pt x="128" y="948"/>
                  </a:cubicBezTo>
                  <a:cubicBezTo>
                    <a:pt x="128" y="948"/>
                    <a:pt x="128" y="948"/>
                    <a:pt x="128" y="948"/>
                  </a:cubicBezTo>
                  <a:cubicBezTo>
                    <a:pt x="133" y="970"/>
                    <a:pt x="145" y="1034"/>
                    <a:pt x="152" y="1072"/>
                  </a:cubicBezTo>
                  <a:cubicBezTo>
                    <a:pt x="214" y="1060"/>
                    <a:pt x="214" y="1060"/>
                    <a:pt x="214" y="1060"/>
                  </a:cubicBezTo>
                  <a:cubicBezTo>
                    <a:pt x="207" y="1021"/>
                    <a:pt x="210" y="1040"/>
                    <a:pt x="201" y="989"/>
                  </a:cubicBezTo>
                  <a:cubicBezTo>
                    <a:pt x="201" y="989"/>
                    <a:pt x="201" y="989"/>
                    <a:pt x="201" y="989"/>
                  </a:cubicBezTo>
                  <a:cubicBezTo>
                    <a:pt x="200" y="982"/>
                    <a:pt x="200" y="982"/>
                    <a:pt x="200" y="982"/>
                  </a:cubicBezTo>
                  <a:cubicBezTo>
                    <a:pt x="78" y="330"/>
                    <a:pt x="78" y="330"/>
                    <a:pt x="78" y="330"/>
                  </a:cubicBezTo>
                  <a:cubicBezTo>
                    <a:pt x="69" y="278"/>
                    <a:pt x="103" y="228"/>
                    <a:pt x="155" y="218"/>
                  </a:cubicBezTo>
                  <a:cubicBezTo>
                    <a:pt x="155" y="218"/>
                    <a:pt x="861" y="87"/>
                    <a:pt x="891" y="81"/>
                  </a:cubicBezTo>
                  <a:cubicBezTo>
                    <a:pt x="891" y="81"/>
                    <a:pt x="892" y="81"/>
                    <a:pt x="892" y="81"/>
                  </a:cubicBezTo>
                  <a:cubicBezTo>
                    <a:pt x="906" y="78"/>
                    <a:pt x="906" y="78"/>
                    <a:pt x="906" y="78"/>
                  </a:cubicBezTo>
                  <a:cubicBezTo>
                    <a:pt x="958" y="69"/>
                    <a:pt x="1008" y="103"/>
                    <a:pt x="1017" y="155"/>
                  </a:cubicBezTo>
                  <a:cubicBezTo>
                    <a:pt x="1017" y="155"/>
                    <a:pt x="1020" y="170"/>
                    <a:pt x="1024" y="190"/>
                  </a:cubicBezTo>
                  <a:cubicBezTo>
                    <a:pt x="1025" y="196"/>
                    <a:pt x="1035" y="248"/>
                    <a:pt x="1049" y="325"/>
                  </a:cubicBezTo>
                  <a:cubicBezTo>
                    <a:pt x="1096" y="580"/>
                    <a:pt x="1194" y="1105"/>
                    <a:pt x="1194" y="1105"/>
                  </a:cubicBezTo>
                  <a:cubicBezTo>
                    <a:pt x="1204" y="1157"/>
                    <a:pt x="1169" y="1207"/>
                    <a:pt x="1118" y="1217"/>
                  </a:cubicBezTo>
                  <a:cubicBezTo>
                    <a:pt x="772" y="1281"/>
                    <a:pt x="772" y="1281"/>
                    <a:pt x="772" y="1281"/>
                  </a:cubicBezTo>
                  <a:cubicBezTo>
                    <a:pt x="712" y="1292"/>
                    <a:pt x="712" y="1292"/>
                    <a:pt x="712" y="1292"/>
                  </a:cubicBezTo>
                  <a:cubicBezTo>
                    <a:pt x="566" y="1319"/>
                    <a:pt x="566" y="1319"/>
                    <a:pt x="566" y="1319"/>
                  </a:cubicBezTo>
                </a:path>
              </a:pathLst>
            </a:custGeom>
            <a:solidFill>
              <a:schemeClr val="accent3"/>
            </a:solidFill>
            <a:ln>
              <a:noFill/>
            </a:ln>
          </p:spPr>
          <p:txBody>
            <a:bodyPr vert="horz" wrap="square" lIns="68580" tIns="34290" rIns="68580" bIns="34290" numCol="1" anchor="t" anchorCtr="0" compatLnSpc="1">
              <a:prstTxWarp prst="textNoShape">
                <a:avLst/>
              </a:prstTxWarp>
            </a:bodyPr>
            <a:lstStyle/>
            <a:p>
              <a:endParaRPr lang="de-DE" sz="1350">
                <a:solidFill>
                  <a:prstClr val="black"/>
                </a:solidFill>
              </a:endParaRPr>
            </a:p>
          </p:txBody>
        </p:sp>
        <p:sp>
          <p:nvSpPr>
            <p:cNvPr id="197" name="Freeform 103"/>
            <p:cNvSpPr>
              <a:spLocks/>
            </p:cNvSpPr>
            <p:nvPr/>
          </p:nvSpPr>
          <p:spPr bwMode="gray">
            <a:xfrm>
              <a:off x="4403303" y="4430713"/>
              <a:ext cx="93663" cy="84138"/>
            </a:xfrm>
            <a:custGeom>
              <a:avLst/>
              <a:gdLst>
                <a:gd name="T0" fmla="*/ 59 w 59"/>
                <a:gd name="T1" fmla="*/ 53 h 53"/>
                <a:gd name="T2" fmla="*/ 0 w 59"/>
                <a:gd name="T3" fmla="*/ 9 h 53"/>
                <a:gd name="T4" fmla="*/ 49 w 59"/>
                <a:gd name="T5" fmla="*/ 0 h 53"/>
                <a:gd name="T6" fmla="*/ 59 w 59"/>
                <a:gd name="T7" fmla="*/ 53 h 53"/>
              </a:gdLst>
              <a:ahLst/>
              <a:cxnLst>
                <a:cxn ang="0">
                  <a:pos x="T0" y="T1"/>
                </a:cxn>
                <a:cxn ang="0">
                  <a:pos x="T2" y="T3"/>
                </a:cxn>
                <a:cxn ang="0">
                  <a:pos x="T4" y="T5"/>
                </a:cxn>
                <a:cxn ang="0">
                  <a:pos x="T6" y="T7"/>
                </a:cxn>
              </a:cxnLst>
              <a:rect l="0" t="0" r="r" b="b"/>
              <a:pathLst>
                <a:path w="59" h="53">
                  <a:moveTo>
                    <a:pt x="59" y="53"/>
                  </a:moveTo>
                  <a:lnTo>
                    <a:pt x="0" y="9"/>
                  </a:lnTo>
                  <a:lnTo>
                    <a:pt x="49" y="0"/>
                  </a:lnTo>
                  <a:lnTo>
                    <a:pt x="59" y="53"/>
                  </a:lnTo>
                  <a:close/>
                </a:path>
              </a:pathLst>
            </a:custGeom>
            <a:solidFill>
              <a:schemeClr val="accent3"/>
            </a:solidFill>
            <a:ln>
              <a:noFill/>
            </a:ln>
          </p:spPr>
          <p:txBody>
            <a:bodyPr vert="horz" wrap="square" lIns="68580" tIns="34290" rIns="68580" bIns="34290" numCol="1" anchor="t" anchorCtr="0" compatLnSpc="1">
              <a:prstTxWarp prst="textNoShape">
                <a:avLst/>
              </a:prstTxWarp>
            </a:bodyPr>
            <a:lstStyle/>
            <a:p>
              <a:endParaRPr lang="de-DE" sz="1350">
                <a:solidFill>
                  <a:prstClr val="black"/>
                </a:solidFill>
              </a:endParaRPr>
            </a:p>
          </p:txBody>
        </p:sp>
        <p:sp>
          <p:nvSpPr>
            <p:cNvPr id="198" name="Freeform 104"/>
            <p:cNvSpPr>
              <a:spLocks noEditPoints="1"/>
            </p:cNvSpPr>
            <p:nvPr/>
          </p:nvSpPr>
          <p:spPr bwMode="gray">
            <a:xfrm>
              <a:off x="4596978" y="4022725"/>
              <a:ext cx="123825" cy="168275"/>
            </a:xfrm>
            <a:custGeom>
              <a:avLst/>
              <a:gdLst>
                <a:gd name="T0" fmla="*/ 344 w 474"/>
                <a:gd name="T1" fmla="*/ 91 h 644"/>
                <a:gd name="T2" fmla="*/ 248 w 474"/>
                <a:gd name="T3" fmla="*/ 0 h 644"/>
                <a:gd name="T4" fmla="*/ 264 w 474"/>
                <a:gd name="T5" fmla="*/ 77 h 644"/>
                <a:gd name="T6" fmla="*/ 264 w 474"/>
                <a:gd name="T7" fmla="*/ 77 h 644"/>
                <a:gd name="T8" fmla="*/ 123 w 474"/>
                <a:gd name="T9" fmla="*/ 263 h 644"/>
                <a:gd name="T10" fmla="*/ 24 w 474"/>
                <a:gd name="T11" fmla="*/ 306 h 644"/>
                <a:gd name="T12" fmla="*/ 99 w 474"/>
                <a:gd name="T13" fmla="*/ 462 h 644"/>
                <a:gd name="T14" fmla="*/ 41 w 474"/>
                <a:gd name="T15" fmla="*/ 632 h 644"/>
                <a:gd name="T16" fmla="*/ 51 w 474"/>
                <a:gd name="T17" fmla="*/ 638 h 644"/>
                <a:gd name="T18" fmla="*/ 156 w 474"/>
                <a:gd name="T19" fmla="*/ 493 h 644"/>
                <a:gd name="T20" fmla="*/ 341 w 474"/>
                <a:gd name="T21" fmla="*/ 469 h 644"/>
                <a:gd name="T22" fmla="*/ 318 w 474"/>
                <a:gd name="T23" fmla="*/ 363 h 644"/>
                <a:gd name="T24" fmla="*/ 393 w 474"/>
                <a:gd name="T25" fmla="*/ 149 h 644"/>
                <a:gd name="T26" fmla="*/ 474 w 474"/>
                <a:gd name="T27" fmla="*/ 116 h 644"/>
                <a:gd name="T28" fmla="*/ 344 w 474"/>
                <a:gd name="T29" fmla="*/ 91 h 644"/>
                <a:gd name="T30" fmla="*/ 194 w 474"/>
                <a:gd name="T31" fmla="*/ 479 h 644"/>
                <a:gd name="T32" fmla="*/ 50 w 474"/>
                <a:gd name="T33" fmla="*/ 384 h 644"/>
                <a:gd name="T34" fmla="*/ 128 w 474"/>
                <a:gd name="T35" fmla="*/ 352 h 644"/>
                <a:gd name="T36" fmla="*/ 290 w 474"/>
                <a:gd name="T37" fmla="*/ 104 h 644"/>
                <a:gd name="T38" fmla="*/ 296 w 474"/>
                <a:gd name="T39" fmla="*/ 74 h 644"/>
                <a:gd name="T40" fmla="*/ 341 w 474"/>
                <a:gd name="T41" fmla="*/ 103 h 644"/>
                <a:gd name="T42" fmla="*/ 317 w 474"/>
                <a:gd name="T43" fmla="*/ 130 h 6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74" h="644">
                  <a:moveTo>
                    <a:pt x="344" y="91"/>
                  </a:moveTo>
                  <a:cubicBezTo>
                    <a:pt x="296" y="66"/>
                    <a:pt x="261" y="31"/>
                    <a:pt x="248" y="0"/>
                  </a:cubicBezTo>
                  <a:cubicBezTo>
                    <a:pt x="245" y="26"/>
                    <a:pt x="250" y="53"/>
                    <a:pt x="264" y="77"/>
                  </a:cubicBezTo>
                  <a:cubicBezTo>
                    <a:pt x="264" y="77"/>
                    <a:pt x="264" y="77"/>
                    <a:pt x="264" y="77"/>
                  </a:cubicBezTo>
                  <a:cubicBezTo>
                    <a:pt x="123" y="263"/>
                    <a:pt x="123" y="263"/>
                    <a:pt x="123" y="263"/>
                  </a:cubicBezTo>
                  <a:cubicBezTo>
                    <a:pt x="77" y="261"/>
                    <a:pt x="39" y="276"/>
                    <a:pt x="24" y="306"/>
                  </a:cubicBezTo>
                  <a:cubicBezTo>
                    <a:pt x="0" y="351"/>
                    <a:pt x="34" y="416"/>
                    <a:pt x="99" y="462"/>
                  </a:cubicBezTo>
                  <a:cubicBezTo>
                    <a:pt x="99" y="462"/>
                    <a:pt x="43" y="625"/>
                    <a:pt x="41" y="632"/>
                  </a:cubicBezTo>
                  <a:cubicBezTo>
                    <a:pt x="39" y="639"/>
                    <a:pt x="47" y="644"/>
                    <a:pt x="51" y="638"/>
                  </a:cubicBezTo>
                  <a:cubicBezTo>
                    <a:pt x="55" y="633"/>
                    <a:pt x="156" y="493"/>
                    <a:pt x="156" y="493"/>
                  </a:cubicBezTo>
                  <a:cubicBezTo>
                    <a:pt x="236" y="526"/>
                    <a:pt x="316" y="517"/>
                    <a:pt x="341" y="469"/>
                  </a:cubicBezTo>
                  <a:cubicBezTo>
                    <a:pt x="356" y="439"/>
                    <a:pt x="346" y="400"/>
                    <a:pt x="318" y="363"/>
                  </a:cubicBezTo>
                  <a:cubicBezTo>
                    <a:pt x="393" y="149"/>
                    <a:pt x="393" y="149"/>
                    <a:pt x="393" y="149"/>
                  </a:cubicBezTo>
                  <a:cubicBezTo>
                    <a:pt x="423" y="147"/>
                    <a:pt x="452" y="136"/>
                    <a:pt x="474" y="116"/>
                  </a:cubicBezTo>
                  <a:cubicBezTo>
                    <a:pt x="441" y="124"/>
                    <a:pt x="392" y="115"/>
                    <a:pt x="344" y="91"/>
                  </a:cubicBezTo>
                  <a:close/>
                  <a:moveTo>
                    <a:pt x="194" y="479"/>
                  </a:moveTo>
                  <a:cubicBezTo>
                    <a:pt x="103" y="468"/>
                    <a:pt x="50" y="384"/>
                    <a:pt x="50" y="384"/>
                  </a:cubicBezTo>
                  <a:cubicBezTo>
                    <a:pt x="128" y="352"/>
                    <a:pt x="128" y="352"/>
                    <a:pt x="128" y="352"/>
                  </a:cubicBezTo>
                  <a:cubicBezTo>
                    <a:pt x="290" y="104"/>
                    <a:pt x="290" y="104"/>
                    <a:pt x="290" y="104"/>
                  </a:cubicBezTo>
                  <a:cubicBezTo>
                    <a:pt x="296" y="74"/>
                    <a:pt x="296" y="74"/>
                    <a:pt x="296" y="74"/>
                  </a:cubicBezTo>
                  <a:cubicBezTo>
                    <a:pt x="307" y="84"/>
                    <a:pt x="341" y="103"/>
                    <a:pt x="341" y="103"/>
                  </a:cubicBezTo>
                  <a:cubicBezTo>
                    <a:pt x="317" y="130"/>
                    <a:pt x="317" y="130"/>
                    <a:pt x="317" y="130"/>
                  </a:cubicBezTo>
                </a:path>
              </a:pathLst>
            </a:custGeom>
            <a:solidFill>
              <a:schemeClr val="accent3"/>
            </a:solidFill>
            <a:ln>
              <a:noFill/>
            </a:ln>
          </p:spPr>
          <p:txBody>
            <a:bodyPr vert="horz" wrap="square" lIns="68580" tIns="34290" rIns="68580" bIns="34290" numCol="1" anchor="t" anchorCtr="0" compatLnSpc="1">
              <a:prstTxWarp prst="textNoShape">
                <a:avLst/>
              </a:prstTxWarp>
            </a:bodyPr>
            <a:lstStyle/>
            <a:p>
              <a:endParaRPr lang="de-DE" sz="1350">
                <a:solidFill>
                  <a:prstClr val="black"/>
                </a:solidFill>
              </a:endParaRPr>
            </a:p>
          </p:txBody>
        </p:sp>
        <p:sp>
          <p:nvSpPr>
            <p:cNvPr id="199" name="Freeform 105"/>
            <p:cNvSpPr>
              <a:spLocks/>
            </p:cNvSpPr>
            <p:nvPr/>
          </p:nvSpPr>
          <p:spPr bwMode="gray">
            <a:xfrm>
              <a:off x="4663653" y="3994150"/>
              <a:ext cx="76200" cy="53975"/>
            </a:xfrm>
            <a:custGeom>
              <a:avLst/>
              <a:gdLst>
                <a:gd name="T0" fmla="*/ 182 w 294"/>
                <a:gd name="T1" fmla="*/ 36 h 209"/>
                <a:gd name="T2" fmla="*/ 19 w 294"/>
                <a:gd name="T3" fmla="*/ 39 h 209"/>
                <a:gd name="T4" fmla="*/ 18 w 294"/>
                <a:gd name="T5" fmla="*/ 40 h 209"/>
                <a:gd name="T6" fmla="*/ 111 w 294"/>
                <a:gd name="T7" fmla="*/ 173 h 209"/>
                <a:gd name="T8" fmla="*/ 274 w 294"/>
                <a:gd name="T9" fmla="*/ 171 h 209"/>
                <a:gd name="T10" fmla="*/ 274 w 294"/>
                <a:gd name="T11" fmla="*/ 170 h 209"/>
                <a:gd name="T12" fmla="*/ 182 w 294"/>
                <a:gd name="T13" fmla="*/ 36 h 209"/>
              </a:gdLst>
              <a:ahLst/>
              <a:cxnLst>
                <a:cxn ang="0">
                  <a:pos x="T0" y="T1"/>
                </a:cxn>
                <a:cxn ang="0">
                  <a:pos x="T2" y="T3"/>
                </a:cxn>
                <a:cxn ang="0">
                  <a:pos x="T4" y="T5"/>
                </a:cxn>
                <a:cxn ang="0">
                  <a:pos x="T6" y="T7"/>
                </a:cxn>
                <a:cxn ang="0">
                  <a:pos x="T8" y="T9"/>
                </a:cxn>
                <a:cxn ang="0">
                  <a:pos x="T10" y="T11"/>
                </a:cxn>
                <a:cxn ang="0">
                  <a:pos x="T12" y="T13"/>
                </a:cxn>
              </a:cxnLst>
              <a:rect l="0" t="0" r="r" b="b"/>
              <a:pathLst>
                <a:path w="294" h="209">
                  <a:moveTo>
                    <a:pt x="182" y="36"/>
                  </a:moveTo>
                  <a:cubicBezTo>
                    <a:pt x="111" y="0"/>
                    <a:pt x="38" y="1"/>
                    <a:pt x="19" y="39"/>
                  </a:cubicBezTo>
                  <a:cubicBezTo>
                    <a:pt x="19" y="39"/>
                    <a:pt x="19" y="39"/>
                    <a:pt x="18" y="40"/>
                  </a:cubicBezTo>
                  <a:cubicBezTo>
                    <a:pt x="0" y="77"/>
                    <a:pt x="41" y="137"/>
                    <a:pt x="111" y="173"/>
                  </a:cubicBezTo>
                  <a:cubicBezTo>
                    <a:pt x="181" y="209"/>
                    <a:pt x="254" y="208"/>
                    <a:pt x="274" y="171"/>
                  </a:cubicBezTo>
                  <a:cubicBezTo>
                    <a:pt x="274" y="171"/>
                    <a:pt x="274" y="171"/>
                    <a:pt x="274" y="170"/>
                  </a:cubicBezTo>
                  <a:cubicBezTo>
                    <a:pt x="294" y="133"/>
                    <a:pt x="252" y="73"/>
                    <a:pt x="182" y="36"/>
                  </a:cubicBezTo>
                  <a:close/>
                </a:path>
              </a:pathLst>
            </a:custGeom>
            <a:solidFill>
              <a:schemeClr val="accent3"/>
            </a:solidFill>
            <a:ln>
              <a:noFill/>
            </a:ln>
          </p:spPr>
          <p:txBody>
            <a:bodyPr vert="horz" wrap="square" lIns="68580" tIns="34290" rIns="68580" bIns="34290" numCol="1" anchor="t" anchorCtr="0" compatLnSpc="1">
              <a:prstTxWarp prst="textNoShape">
                <a:avLst/>
              </a:prstTxWarp>
            </a:bodyPr>
            <a:lstStyle/>
            <a:p>
              <a:endParaRPr lang="de-DE" sz="1350">
                <a:solidFill>
                  <a:prstClr val="black"/>
                </a:solidFill>
              </a:endParaRPr>
            </a:p>
          </p:txBody>
        </p:sp>
        <p:sp>
          <p:nvSpPr>
            <p:cNvPr id="200" name="Freeform 106"/>
            <p:cNvSpPr>
              <a:spLocks/>
            </p:cNvSpPr>
            <p:nvPr/>
          </p:nvSpPr>
          <p:spPr bwMode="gray">
            <a:xfrm>
              <a:off x="4465216" y="4305300"/>
              <a:ext cx="127000" cy="38100"/>
            </a:xfrm>
            <a:custGeom>
              <a:avLst/>
              <a:gdLst>
                <a:gd name="T0" fmla="*/ 40 w 491"/>
                <a:gd name="T1" fmla="*/ 139 h 142"/>
                <a:gd name="T2" fmla="*/ 462 w 491"/>
                <a:gd name="T3" fmla="*/ 66 h 142"/>
                <a:gd name="T4" fmla="*/ 488 w 491"/>
                <a:gd name="T5" fmla="*/ 29 h 142"/>
                <a:gd name="T6" fmla="*/ 451 w 491"/>
                <a:gd name="T7" fmla="*/ 3 h 142"/>
                <a:gd name="T8" fmla="*/ 29 w 491"/>
                <a:gd name="T9" fmla="*/ 76 h 142"/>
                <a:gd name="T10" fmla="*/ 3 w 491"/>
                <a:gd name="T11" fmla="*/ 113 h 142"/>
                <a:gd name="T12" fmla="*/ 40 w 491"/>
                <a:gd name="T13" fmla="*/ 139 h 142"/>
              </a:gdLst>
              <a:ahLst/>
              <a:cxnLst>
                <a:cxn ang="0">
                  <a:pos x="T0" y="T1"/>
                </a:cxn>
                <a:cxn ang="0">
                  <a:pos x="T2" y="T3"/>
                </a:cxn>
                <a:cxn ang="0">
                  <a:pos x="T4" y="T5"/>
                </a:cxn>
                <a:cxn ang="0">
                  <a:pos x="T6" y="T7"/>
                </a:cxn>
                <a:cxn ang="0">
                  <a:pos x="T8" y="T9"/>
                </a:cxn>
                <a:cxn ang="0">
                  <a:pos x="T10" y="T11"/>
                </a:cxn>
                <a:cxn ang="0">
                  <a:pos x="T12" y="T13"/>
                </a:cxn>
              </a:cxnLst>
              <a:rect l="0" t="0" r="r" b="b"/>
              <a:pathLst>
                <a:path w="491" h="142">
                  <a:moveTo>
                    <a:pt x="40" y="139"/>
                  </a:moveTo>
                  <a:cubicBezTo>
                    <a:pt x="462" y="66"/>
                    <a:pt x="462" y="66"/>
                    <a:pt x="462" y="66"/>
                  </a:cubicBezTo>
                  <a:cubicBezTo>
                    <a:pt x="479" y="63"/>
                    <a:pt x="491" y="46"/>
                    <a:pt x="488" y="29"/>
                  </a:cubicBezTo>
                  <a:cubicBezTo>
                    <a:pt x="485" y="12"/>
                    <a:pt x="468" y="0"/>
                    <a:pt x="451" y="3"/>
                  </a:cubicBezTo>
                  <a:cubicBezTo>
                    <a:pt x="29" y="76"/>
                    <a:pt x="29" y="76"/>
                    <a:pt x="29" y="76"/>
                  </a:cubicBezTo>
                  <a:cubicBezTo>
                    <a:pt x="12" y="79"/>
                    <a:pt x="0" y="96"/>
                    <a:pt x="3" y="113"/>
                  </a:cubicBezTo>
                  <a:cubicBezTo>
                    <a:pt x="6" y="131"/>
                    <a:pt x="23" y="142"/>
                    <a:pt x="40" y="139"/>
                  </a:cubicBezTo>
                  <a:close/>
                </a:path>
              </a:pathLst>
            </a:custGeom>
            <a:solidFill>
              <a:schemeClr val="bg2">
                <a:lumMod val="50000"/>
              </a:schemeClr>
            </a:solidFill>
            <a:ln>
              <a:noFill/>
            </a:ln>
          </p:spPr>
          <p:txBody>
            <a:bodyPr vert="horz" wrap="square" lIns="68580" tIns="34290" rIns="68580" bIns="34290" numCol="1" anchor="t" anchorCtr="0" compatLnSpc="1">
              <a:prstTxWarp prst="textNoShape">
                <a:avLst/>
              </a:prstTxWarp>
            </a:bodyPr>
            <a:lstStyle/>
            <a:p>
              <a:endParaRPr lang="de-DE" sz="1350">
                <a:solidFill>
                  <a:prstClr val="black"/>
                </a:solidFill>
              </a:endParaRPr>
            </a:p>
          </p:txBody>
        </p:sp>
        <p:sp>
          <p:nvSpPr>
            <p:cNvPr id="201" name="Freeform 107"/>
            <p:cNvSpPr>
              <a:spLocks/>
            </p:cNvSpPr>
            <p:nvPr/>
          </p:nvSpPr>
          <p:spPr bwMode="gray">
            <a:xfrm>
              <a:off x="4455691" y="4248150"/>
              <a:ext cx="127000" cy="36513"/>
            </a:xfrm>
            <a:custGeom>
              <a:avLst/>
              <a:gdLst>
                <a:gd name="T0" fmla="*/ 40 w 491"/>
                <a:gd name="T1" fmla="*/ 139 h 142"/>
                <a:gd name="T2" fmla="*/ 462 w 491"/>
                <a:gd name="T3" fmla="*/ 65 h 142"/>
                <a:gd name="T4" fmla="*/ 488 w 491"/>
                <a:gd name="T5" fmla="*/ 28 h 142"/>
                <a:gd name="T6" fmla="*/ 451 w 491"/>
                <a:gd name="T7" fmla="*/ 3 h 142"/>
                <a:gd name="T8" fmla="*/ 29 w 491"/>
                <a:gd name="T9" fmla="*/ 76 h 142"/>
                <a:gd name="T10" fmla="*/ 3 w 491"/>
                <a:gd name="T11" fmla="*/ 113 h 142"/>
                <a:gd name="T12" fmla="*/ 40 w 491"/>
                <a:gd name="T13" fmla="*/ 139 h 142"/>
              </a:gdLst>
              <a:ahLst/>
              <a:cxnLst>
                <a:cxn ang="0">
                  <a:pos x="T0" y="T1"/>
                </a:cxn>
                <a:cxn ang="0">
                  <a:pos x="T2" y="T3"/>
                </a:cxn>
                <a:cxn ang="0">
                  <a:pos x="T4" y="T5"/>
                </a:cxn>
                <a:cxn ang="0">
                  <a:pos x="T6" y="T7"/>
                </a:cxn>
                <a:cxn ang="0">
                  <a:pos x="T8" y="T9"/>
                </a:cxn>
                <a:cxn ang="0">
                  <a:pos x="T10" y="T11"/>
                </a:cxn>
                <a:cxn ang="0">
                  <a:pos x="T12" y="T13"/>
                </a:cxn>
              </a:cxnLst>
              <a:rect l="0" t="0" r="r" b="b"/>
              <a:pathLst>
                <a:path w="491" h="142">
                  <a:moveTo>
                    <a:pt x="40" y="139"/>
                  </a:moveTo>
                  <a:cubicBezTo>
                    <a:pt x="462" y="65"/>
                    <a:pt x="462" y="65"/>
                    <a:pt x="462" y="65"/>
                  </a:cubicBezTo>
                  <a:cubicBezTo>
                    <a:pt x="479" y="62"/>
                    <a:pt x="491" y="46"/>
                    <a:pt x="488" y="28"/>
                  </a:cubicBezTo>
                  <a:cubicBezTo>
                    <a:pt x="485" y="11"/>
                    <a:pt x="468" y="0"/>
                    <a:pt x="451" y="3"/>
                  </a:cubicBezTo>
                  <a:cubicBezTo>
                    <a:pt x="29" y="76"/>
                    <a:pt x="29" y="76"/>
                    <a:pt x="29" y="76"/>
                  </a:cubicBezTo>
                  <a:cubicBezTo>
                    <a:pt x="12" y="79"/>
                    <a:pt x="0" y="95"/>
                    <a:pt x="3" y="113"/>
                  </a:cubicBezTo>
                  <a:cubicBezTo>
                    <a:pt x="6" y="130"/>
                    <a:pt x="23" y="142"/>
                    <a:pt x="40" y="139"/>
                  </a:cubicBezTo>
                  <a:close/>
                </a:path>
              </a:pathLst>
            </a:custGeom>
            <a:solidFill>
              <a:schemeClr val="bg2">
                <a:lumMod val="50000"/>
              </a:schemeClr>
            </a:solidFill>
            <a:ln>
              <a:noFill/>
            </a:ln>
          </p:spPr>
          <p:txBody>
            <a:bodyPr vert="horz" wrap="square" lIns="68580" tIns="34290" rIns="68580" bIns="34290" numCol="1" anchor="t" anchorCtr="0" compatLnSpc="1">
              <a:prstTxWarp prst="textNoShape">
                <a:avLst/>
              </a:prstTxWarp>
            </a:bodyPr>
            <a:lstStyle/>
            <a:p>
              <a:endParaRPr lang="de-DE" sz="1350">
                <a:solidFill>
                  <a:prstClr val="black"/>
                </a:solidFill>
              </a:endParaRPr>
            </a:p>
          </p:txBody>
        </p:sp>
        <p:sp>
          <p:nvSpPr>
            <p:cNvPr id="202" name="Freeform 108"/>
            <p:cNvSpPr>
              <a:spLocks/>
            </p:cNvSpPr>
            <p:nvPr/>
          </p:nvSpPr>
          <p:spPr bwMode="gray">
            <a:xfrm>
              <a:off x="4481091" y="4364038"/>
              <a:ext cx="127000" cy="36513"/>
            </a:xfrm>
            <a:custGeom>
              <a:avLst/>
              <a:gdLst>
                <a:gd name="T0" fmla="*/ 40 w 490"/>
                <a:gd name="T1" fmla="*/ 139 h 142"/>
                <a:gd name="T2" fmla="*/ 461 w 490"/>
                <a:gd name="T3" fmla="*/ 66 h 142"/>
                <a:gd name="T4" fmla="*/ 487 w 490"/>
                <a:gd name="T5" fmla="*/ 29 h 142"/>
                <a:gd name="T6" fmla="*/ 451 w 490"/>
                <a:gd name="T7" fmla="*/ 3 h 142"/>
                <a:gd name="T8" fmla="*/ 29 w 490"/>
                <a:gd name="T9" fmla="*/ 77 h 142"/>
                <a:gd name="T10" fmla="*/ 3 w 490"/>
                <a:gd name="T11" fmla="*/ 113 h 142"/>
                <a:gd name="T12" fmla="*/ 40 w 490"/>
                <a:gd name="T13" fmla="*/ 139 h 142"/>
              </a:gdLst>
              <a:ahLst/>
              <a:cxnLst>
                <a:cxn ang="0">
                  <a:pos x="T0" y="T1"/>
                </a:cxn>
                <a:cxn ang="0">
                  <a:pos x="T2" y="T3"/>
                </a:cxn>
                <a:cxn ang="0">
                  <a:pos x="T4" y="T5"/>
                </a:cxn>
                <a:cxn ang="0">
                  <a:pos x="T6" y="T7"/>
                </a:cxn>
                <a:cxn ang="0">
                  <a:pos x="T8" y="T9"/>
                </a:cxn>
                <a:cxn ang="0">
                  <a:pos x="T10" y="T11"/>
                </a:cxn>
                <a:cxn ang="0">
                  <a:pos x="T12" y="T13"/>
                </a:cxn>
              </a:cxnLst>
              <a:rect l="0" t="0" r="r" b="b"/>
              <a:pathLst>
                <a:path w="490" h="142">
                  <a:moveTo>
                    <a:pt x="40" y="139"/>
                  </a:moveTo>
                  <a:cubicBezTo>
                    <a:pt x="461" y="66"/>
                    <a:pt x="461" y="66"/>
                    <a:pt x="461" y="66"/>
                  </a:cubicBezTo>
                  <a:cubicBezTo>
                    <a:pt x="479" y="63"/>
                    <a:pt x="490" y="47"/>
                    <a:pt x="487" y="29"/>
                  </a:cubicBezTo>
                  <a:cubicBezTo>
                    <a:pt x="484" y="12"/>
                    <a:pt x="468" y="0"/>
                    <a:pt x="451" y="3"/>
                  </a:cubicBezTo>
                  <a:cubicBezTo>
                    <a:pt x="29" y="77"/>
                    <a:pt x="29" y="77"/>
                    <a:pt x="29" y="77"/>
                  </a:cubicBezTo>
                  <a:cubicBezTo>
                    <a:pt x="12" y="80"/>
                    <a:pt x="0" y="96"/>
                    <a:pt x="3" y="113"/>
                  </a:cubicBezTo>
                  <a:cubicBezTo>
                    <a:pt x="6" y="131"/>
                    <a:pt x="23" y="142"/>
                    <a:pt x="40" y="139"/>
                  </a:cubicBezTo>
                  <a:close/>
                </a:path>
              </a:pathLst>
            </a:custGeom>
            <a:solidFill>
              <a:schemeClr val="bg2">
                <a:lumMod val="50000"/>
              </a:schemeClr>
            </a:solidFill>
            <a:ln>
              <a:noFill/>
            </a:ln>
          </p:spPr>
          <p:txBody>
            <a:bodyPr vert="horz" wrap="square" lIns="68580" tIns="34290" rIns="68580" bIns="34290" numCol="1" anchor="t" anchorCtr="0" compatLnSpc="1">
              <a:prstTxWarp prst="textNoShape">
                <a:avLst/>
              </a:prstTxWarp>
            </a:bodyPr>
            <a:lstStyle/>
            <a:p>
              <a:endParaRPr lang="de-DE" sz="1350">
                <a:solidFill>
                  <a:prstClr val="black"/>
                </a:solidFill>
              </a:endParaRPr>
            </a:p>
          </p:txBody>
        </p:sp>
      </p:grpSp>
      <p:cxnSp>
        <p:nvCxnSpPr>
          <p:cNvPr id="312" name="Gewinkelte Verbindung 311"/>
          <p:cNvCxnSpPr/>
          <p:nvPr/>
        </p:nvCxnSpPr>
        <p:spPr>
          <a:xfrm rot="10800000" flipV="1">
            <a:off x="1670351" y="1397781"/>
            <a:ext cx="5508000" cy="140353"/>
          </a:xfrm>
          <a:prstGeom prst="bentConnector2">
            <a:avLst/>
          </a:prstGeom>
          <a:ln>
            <a:solidFill>
              <a:schemeClr val="accent4"/>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1" name="Gerade Verbindung 60"/>
          <p:cNvCxnSpPr/>
          <p:nvPr/>
        </p:nvCxnSpPr>
        <p:spPr>
          <a:xfrm>
            <a:off x="6431959" y="2854265"/>
            <a:ext cx="0" cy="1620000"/>
          </a:xfrm>
          <a:prstGeom prst="line">
            <a:avLst/>
          </a:prstGeom>
          <a:ln>
            <a:solidFill>
              <a:schemeClr val="accent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34" name="Textfeld 333"/>
          <p:cNvSpPr txBox="1"/>
          <p:nvPr/>
        </p:nvSpPr>
        <p:spPr>
          <a:xfrm>
            <a:off x="4471316" y="2479588"/>
            <a:ext cx="611065" cy="173124"/>
          </a:xfrm>
          <a:prstGeom prst="rect">
            <a:avLst/>
          </a:prstGeom>
          <a:noFill/>
        </p:spPr>
        <p:txBody>
          <a:bodyPr wrap="none" rtlCol="0" anchor="ctr">
            <a:spAutoFit/>
          </a:bodyPr>
          <a:lstStyle/>
          <a:p>
            <a:pPr>
              <a:spcBef>
                <a:spcPts val="450"/>
              </a:spcBef>
            </a:pPr>
            <a:r>
              <a:rPr lang="de-DE" sz="525" b="1" dirty="0">
                <a:solidFill>
                  <a:schemeClr val="accent3"/>
                </a:solidFill>
              </a:rPr>
              <a:t>Unteraufgaben</a:t>
            </a:r>
          </a:p>
        </p:txBody>
      </p:sp>
      <p:cxnSp>
        <p:nvCxnSpPr>
          <p:cNvPr id="337" name="Gerade Verbindung 336"/>
          <p:cNvCxnSpPr/>
          <p:nvPr/>
        </p:nvCxnSpPr>
        <p:spPr>
          <a:xfrm flipH="1">
            <a:off x="6445422" y="1396575"/>
            <a:ext cx="0" cy="1053000"/>
          </a:xfrm>
          <a:prstGeom prst="line">
            <a:avLst/>
          </a:prstGeom>
          <a:ln>
            <a:solidFill>
              <a:schemeClr val="accent4"/>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340" name="Freeform 80"/>
          <p:cNvSpPr>
            <a:spLocks noEditPoints="1"/>
          </p:cNvSpPr>
          <p:nvPr/>
        </p:nvSpPr>
        <p:spPr bwMode="gray">
          <a:xfrm>
            <a:off x="7610557" y="3181165"/>
            <a:ext cx="172724" cy="197357"/>
          </a:xfrm>
          <a:custGeom>
            <a:avLst/>
            <a:gdLst>
              <a:gd name="T0" fmla="*/ 79 w 1336"/>
              <a:gd name="T1" fmla="*/ 410 h 1586"/>
              <a:gd name="T2" fmla="*/ 79 w 1336"/>
              <a:gd name="T3" fmla="*/ 197 h 1586"/>
              <a:gd name="T4" fmla="*/ 197 w 1336"/>
              <a:gd name="T5" fmla="*/ 79 h 1586"/>
              <a:gd name="T6" fmla="*/ 706 w 1336"/>
              <a:gd name="T7" fmla="*/ 79 h 1586"/>
              <a:gd name="T8" fmla="*/ 706 w 1336"/>
              <a:gd name="T9" fmla="*/ 427 h 1586"/>
              <a:gd name="T10" fmla="*/ 903 w 1336"/>
              <a:gd name="T11" fmla="*/ 623 h 1586"/>
              <a:gd name="T12" fmla="*/ 1258 w 1336"/>
              <a:gd name="T13" fmla="*/ 623 h 1586"/>
              <a:gd name="T14" fmla="*/ 1258 w 1336"/>
              <a:gd name="T15" fmla="*/ 1187 h 1586"/>
              <a:gd name="T16" fmla="*/ 1258 w 1336"/>
              <a:gd name="T17" fmla="*/ 1196 h 1586"/>
              <a:gd name="T18" fmla="*/ 1258 w 1336"/>
              <a:gd name="T19" fmla="*/ 1390 h 1586"/>
              <a:gd name="T20" fmla="*/ 1140 w 1336"/>
              <a:gd name="T21" fmla="*/ 1508 h 1586"/>
              <a:gd name="T22" fmla="*/ 817 w 1336"/>
              <a:gd name="T23" fmla="*/ 1508 h 1586"/>
              <a:gd name="T24" fmla="*/ 817 w 1336"/>
              <a:gd name="T25" fmla="*/ 1586 h 1586"/>
              <a:gd name="T26" fmla="*/ 1140 w 1336"/>
              <a:gd name="T27" fmla="*/ 1586 h 1586"/>
              <a:gd name="T28" fmla="*/ 1336 w 1336"/>
              <a:gd name="T29" fmla="*/ 1390 h 1586"/>
              <a:gd name="T30" fmla="*/ 1336 w 1336"/>
              <a:gd name="T31" fmla="*/ 1196 h 1586"/>
              <a:gd name="T32" fmla="*/ 1336 w 1336"/>
              <a:gd name="T33" fmla="*/ 1196 h 1586"/>
              <a:gd name="T34" fmla="*/ 1336 w 1336"/>
              <a:gd name="T35" fmla="*/ 568 h 1586"/>
              <a:gd name="T36" fmla="*/ 762 w 1336"/>
              <a:gd name="T37" fmla="*/ 0 h 1586"/>
              <a:gd name="T38" fmla="*/ 197 w 1336"/>
              <a:gd name="T39" fmla="*/ 0 h 1586"/>
              <a:gd name="T40" fmla="*/ 0 w 1336"/>
              <a:gd name="T41" fmla="*/ 197 h 1586"/>
              <a:gd name="T42" fmla="*/ 0 w 1336"/>
              <a:gd name="T43" fmla="*/ 410 h 1586"/>
              <a:gd name="T44" fmla="*/ 79 w 1336"/>
              <a:gd name="T45" fmla="*/ 410 h 1586"/>
              <a:gd name="T46" fmla="*/ 803 w 1336"/>
              <a:gd name="T47" fmla="*/ 172 h 1586"/>
              <a:gd name="T48" fmla="*/ 1158 w 1336"/>
              <a:gd name="T49" fmla="*/ 521 h 1586"/>
              <a:gd name="T50" fmla="*/ 904 w 1336"/>
              <a:gd name="T51" fmla="*/ 521 h 1586"/>
              <a:gd name="T52" fmla="*/ 803 w 1336"/>
              <a:gd name="T53" fmla="*/ 421 h 1586"/>
              <a:gd name="T54" fmla="*/ 803 w 1336"/>
              <a:gd name="T55" fmla="*/ 172 h 15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336" h="1586">
                <a:moveTo>
                  <a:pt x="79" y="410"/>
                </a:moveTo>
                <a:cubicBezTo>
                  <a:pt x="79" y="381"/>
                  <a:pt x="79" y="197"/>
                  <a:pt x="79" y="197"/>
                </a:cubicBezTo>
                <a:cubicBezTo>
                  <a:pt x="79" y="132"/>
                  <a:pt x="132" y="79"/>
                  <a:pt x="197" y="79"/>
                </a:cubicBezTo>
                <a:cubicBezTo>
                  <a:pt x="706" y="79"/>
                  <a:pt x="706" y="79"/>
                  <a:pt x="706" y="79"/>
                </a:cubicBezTo>
                <a:cubicBezTo>
                  <a:pt x="706" y="427"/>
                  <a:pt x="706" y="427"/>
                  <a:pt x="706" y="427"/>
                </a:cubicBezTo>
                <a:cubicBezTo>
                  <a:pt x="706" y="535"/>
                  <a:pt x="794" y="623"/>
                  <a:pt x="903" y="623"/>
                </a:cubicBezTo>
                <a:cubicBezTo>
                  <a:pt x="1258" y="623"/>
                  <a:pt x="1258" y="623"/>
                  <a:pt x="1258" y="623"/>
                </a:cubicBezTo>
                <a:cubicBezTo>
                  <a:pt x="1258" y="1187"/>
                  <a:pt x="1258" y="1187"/>
                  <a:pt x="1258" y="1187"/>
                </a:cubicBezTo>
                <a:cubicBezTo>
                  <a:pt x="1258" y="1196"/>
                  <a:pt x="1258" y="1196"/>
                  <a:pt x="1258" y="1196"/>
                </a:cubicBezTo>
                <a:cubicBezTo>
                  <a:pt x="1258" y="1390"/>
                  <a:pt x="1258" y="1390"/>
                  <a:pt x="1258" y="1390"/>
                </a:cubicBezTo>
                <a:cubicBezTo>
                  <a:pt x="1258" y="1455"/>
                  <a:pt x="1205" y="1508"/>
                  <a:pt x="1140" y="1508"/>
                </a:cubicBezTo>
                <a:cubicBezTo>
                  <a:pt x="1140" y="1508"/>
                  <a:pt x="855" y="1508"/>
                  <a:pt x="817" y="1508"/>
                </a:cubicBezTo>
                <a:cubicBezTo>
                  <a:pt x="779" y="1508"/>
                  <a:pt x="780" y="1586"/>
                  <a:pt x="817" y="1586"/>
                </a:cubicBezTo>
                <a:cubicBezTo>
                  <a:pt x="854" y="1586"/>
                  <a:pt x="1140" y="1586"/>
                  <a:pt x="1140" y="1586"/>
                </a:cubicBezTo>
                <a:cubicBezTo>
                  <a:pt x="1248" y="1586"/>
                  <a:pt x="1336" y="1498"/>
                  <a:pt x="1336" y="1390"/>
                </a:cubicBezTo>
                <a:cubicBezTo>
                  <a:pt x="1336" y="1196"/>
                  <a:pt x="1336" y="1196"/>
                  <a:pt x="1336" y="1196"/>
                </a:cubicBezTo>
                <a:cubicBezTo>
                  <a:pt x="1336" y="1196"/>
                  <a:pt x="1336" y="1196"/>
                  <a:pt x="1336" y="1196"/>
                </a:cubicBezTo>
                <a:cubicBezTo>
                  <a:pt x="1336" y="568"/>
                  <a:pt x="1336" y="568"/>
                  <a:pt x="1336" y="568"/>
                </a:cubicBezTo>
                <a:cubicBezTo>
                  <a:pt x="762" y="0"/>
                  <a:pt x="762" y="0"/>
                  <a:pt x="762" y="0"/>
                </a:cubicBezTo>
                <a:cubicBezTo>
                  <a:pt x="197" y="0"/>
                  <a:pt x="197" y="0"/>
                  <a:pt x="197" y="0"/>
                </a:cubicBezTo>
                <a:cubicBezTo>
                  <a:pt x="89" y="0"/>
                  <a:pt x="0" y="88"/>
                  <a:pt x="0" y="197"/>
                </a:cubicBezTo>
                <a:cubicBezTo>
                  <a:pt x="0" y="197"/>
                  <a:pt x="0" y="383"/>
                  <a:pt x="0" y="410"/>
                </a:cubicBezTo>
                <a:cubicBezTo>
                  <a:pt x="0" y="437"/>
                  <a:pt x="79" y="439"/>
                  <a:pt x="79" y="410"/>
                </a:cubicBezTo>
                <a:close/>
                <a:moveTo>
                  <a:pt x="803" y="172"/>
                </a:moveTo>
                <a:cubicBezTo>
                  <a:pt x="1158" y="521"/>
                  <a:pt x="1158" y="521"/>
                  <a:pt x="1158" y="521"/>
                </a:cubicBezTo>
                <a:cubicBezTo>
                  <a:pt x="904" y="521"/>
                  <a:pt x="904" y="521"/>
                  <a:pt x="904" y="521"/>
                </a:cubicBezTo>
                <a:cubicBezTo>
                  <a:pt x="848" y="521"/>
                  <a:pt x="803" y="476"/>
                  <a:pt x="803" y="421"/>
                </a:cubicBezTo>
                <a:lnTo>
                  <a:pt x="803" y="172"/>
                </a:lnTo>
                <a:close/>
              </a:path>
            </a:pathLst>
          </a:custGeom>
          <a:solidFill>
            <a:srgbClr val="00875A"/>
          </a:solidFill>
          <a:ln>
            <a:noFill/>
          </a:ln>
        </p:spPr>
        <p:txBody>
          <a:bodyPr vert="horz" wrap="square" lIns="68580" tIns="34290" rIns="68580" bIns="34290" numCol="1" anchor="t" anchorCtr="0" compatLnSpc="1">
            <a:prstTxWarp prst="textNoShape">
              <a:avLst/>
            </a:prstTxWarp>
          </a:bodyPr>
          <a:lstStyle/>
          <a:p>
            <a:endParaRPr lang="de-DE" sz="1350"/>
          </a:p>
        </p:txBody>
      </p:sp>
      <p:sp>
        <p:nvSpPr>
          <p:cNvPr id="289" name="Textfeld 288"/>
          <p:cNvSpPr txBox="1"/>
          <p:nvPr/>
        </p:nvSpPr>
        <p:spPr bwMode="gray">
          <a:xfrm>
            <a:off x="3371167" y="905839"/>
            <a:ext cx="839723" cy="210058"/>
          </a:xfrm>
          <a:prstGeom prst="rect">
            <a:avLst/>
          </a:prstGeom>
          <a:noFill/>
        </p:spPr>
        <p:txBody>
          <a:bodyPr wrap="square" rtlCol="0">
            <a:spAutoFit/>
          </a:bodyPr>
          <a:lstStyle/>
          <a:p>
            <a:pPr algn="ctr">
              <a:lnSpc>
                <a:spcPct val="80000"/>
              </a:lnSpc>
            </a:pPr>
            <a:r>
              <a:rPr lang="de-DE" sz="900" dirty="0" err="1">
                <a:solidFill>
                  <a:prstClr val="black"/>
                </a:solidFill>
                <a:latin typeface="Bebas Neue" panose="020B0506020202020201" pitchFamily="34" charset="0"/>
              </a:rPr>
              <a:t>Ready</a:t>
            </a:r>
            <a:endParaRPr lang="de-DE" sz="900" dirty="0">
              <a:solidFill>
                <a:prstClr val="black"/>
              </a:solidFill>
              <a:latin typeface="Bebas Neue" panose="020B0506020202020201" pitchFamily="34" charset="0"/>
            </a:endParaRPr>
          </a:p>
        </p:txBody>
      </p:sp>
      <p:cxnSp>
        <p:nvCxnSpPr>
          <p:cNvPr id="297" name="Gerade Verbindung mit Pfeil 296"/>
          <p:cNvCxnSpPr/>
          <p:nvPr/>
        </p:nvCxnSpPr>
        <p:spPr>
          <a:xfrm>
            <a:off x="3738832" y="1947413"/>
            <a:ext cx="130097" cy="0"/>
          </a:xfrm>
          <a:prstGeom prst="straightConnector1">
            <a:avLst/>
          </a:prstGeom>
          <a:ln>
            <a:solidFill>
              <a:schemeClr val="accent4"/>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298" name="Gruppieren 297"/>
          <p:cNvGrpSpPr/>
          <p:nvPr/>
        </p:nvGrpSpPr>
        <p:grpSpPr>
          <a:xfrm>
            <a:off x="4469278" y="2348365"/>
            <a:ext cx="226345" cy="196208"/>
            <a:chOff x="3756257" y="3384460"/>
            <a:chExt cx="301793" cy="261611"/>
          </a:xfrm>
        </p:grpSpPr>
        <p:sp>
          <p:nvSpPr>
            <p:cNvPr id="303" name="Ellipse 302"/>
            <p:cNvSpPr/>
            <p:nvPr/>
          </p:nvSpPr>
          <p:spPr bwMode="gray">
            <a:xfrm>
              <a:off x="3817153" y="3427146"/>
              <a:ext cx="180000" cy="180000"/>
            </a:xfrm>
            <a:prstGeom prst="ellipse">
              <a:avLst/>
            </a:prstGeom>
            <a:ln>
              <a:noFill/>
            </a:ln>
          </p:spPr>
          <p:style>
            <a:lnRef idx="1">
              <a:schemeClr val="accent4"/>
            </a:lnRef>
            <a:fillRef idx="3">
              <a:schemeClr val="accent4"/>
            </a:fillRef>
            <a:effectRef idx="2">
              <a:schemeClr val="accent4"/>
            </a:effectRef>
            <a:fontRef idx="minor">
              <a:schemeClr val="lt1"/>
            </a:fontRef>
          </p:style>
          <p:txBody>
            <a:bodyPr rot="0" spcFirstLastPara="0" vertOverflow="overflow" horzOverflow="overflow" vert="horz" wrap="square" lIns="162000" tIns="151200" rIns="135000" bIns="172800" numCol="1" spcCol="0" rtlCol="0" fromWordArt="0" anchor="t" anchorCtr="0" forceAA="0" compatLnSpc="1">
              <a:prstTxWarp prst="textNoShape">
                <a:avLst/>
              </a:prstTxWarp>
              <a:noAutofit/>
            </a:bodyPr>
            <a:lstStyle/>
            <a:p>
              <a:pPr>
                <a:spcBef>
                  <a:spcPts val="450"/>
                </a:spcBef>
              </a:pPr>
              <a:endParaRPr lang="de-DE" sz="1350" dirty="0" err="1">
                <a:solidFill>
                  <a:schemeClr val="bg1"/>
                </a:solidFill>
              </a:endParaRPr>
            </a:p>
          </p:txBody>
        </p:sp>
        <p:sp>
          <p:nvSpPr>
            <p:cNvPr id="304" name="Textfeld 303"/>
            <p:cNvSpPr txBox="1"/>
            <p:nvPr/>
          </p:nvSpPr>
          <p:spPr>
            <a:xfrm>
              <a:off x="3756257" y="3384460"/>
              <a:ext cx="301793" cy="261611"/>
            </a:xfrm>
            <a:prstGeom prst="rect">
              <a:avLst/>
            </a:prstGeom>
            <a:noFill/>
            <a:ln>
              <a:noFill/>
            </a:ln>
          </p:spPr>
          <p:txBody>
            <a:bodyPr wrap="none" rtlCol="0" anchor="ctr">
              <a:spAutoFit/>
            </a:bodyPr>
            <a:lstStyle/>
            <a:p>
              <a:pPr algn="ctr">
                <a:spcBef>
                  <a:spcPts val="450"/>
                </a:spcBef>
              </a:pPr>
              <a:r>
                <a:rPr lang="de-DE" sz="675" dirty="0">
                  <a:solidFill>
                    <a:schemeClr val="bg1"/>
                  </a:solidFill>
                </a:rPr>
                <a:t>E</a:t>
              </a:r>
            </a:p>
          </p:txBody>
        </p:sp>
      </p:grpSp>
      <p:sp>
        <p:nvSpPr>
          <p:cNvPr id="306" name="Textfeld 305"/>
          <p:cNvSpPr txBox="1"/>
          <p:nvPr/>
        </p:nvSpPr>
        <p:spPr bwMode="gray">
          <a:xfrm>
            <a:off x="5706695" y="905839"/>
            <a:ext cx="392064" cy="230832"/>
          </a:xfrm>
          <a:prstGeom prst="rect">
            <a:avLst/>
          </a:prstGeom>
          <a:noFill/>
        </p:spPr>
        <p:txBody>
          <a:bodyPr wrap="square" rtlCol="0">
            <a:spAutoFit/>
          </a:bodyPr>
          <a:lstStyle/>
          <a:p>
            <a:pPr algn="ctr"/>
            <a:r>
              <a:rPr lang="de-DE" sz="900" dirty="0">
                <a:solidFill>
                  <a:srgbClr val="000000"/>
                </a:solidFill>
                <a:latin typeface="Bebas Neue" panose="020B0506020202020201" pitchFamily="34" charset="0"/>
              </a:rPr>
              <a:t>Test</a:t>
            </a:r>
          </a:p>
        </p:txBody>
      </p:sp>
      <p:sp>
        <p:nvSpPr>
          <p:cNvPr id="308" name="Textfeld 307"/>
          <p:cNvSpPr txBox="1"/>
          <p:nvPr/>
        </p:nvSpPr>
        <p:spPr>
          <a:xfrm rot="16200000">
            <a:off x="6100597" y="2100287"/>
            <a:ext cx="790496" cy="184666"/>
          </a:xfrm>
          <a:prstGeom prst="rect">
            <a:avLst/>
          </a:prstGeom>
          <a:noFill/>
        </p:spPr>
        <p:txBody>
          <a:bodyPr wrap="square" rtlCol="0">
            <a:spAutoFit/>
          </a:bodyPr>
          <a:lstStyle/>
          <a:p>
            <a:pPr algn="ctr">
              <a:spcBef>
                <a:spcPts val="450"/>
              </a:spcBef>
            </a:pPr>
            <a:r>
              <a:rPr lang="de-DE" sz="600" b="1" dirty="0">
                <a:solidFill>
                  <a:schemeClr val="accent4"/>
                </a:solidFill>
              </a:rPr>
              <a:t>Neue User Story</a:t>
            </a:r>
          </a:p>
        </p:txBody>
      </p:sp>
      <p:sp>
        <p:nvSpPr>
          <p:cNvPr id="313" name="Textfeld 312"/>
          <p:cNvSpPr txBox="1"/>
          <p:nvPr/>
        </p:nvSpPr>
        <p:spPr>
          <a:xfrm rot="16200000">
            <a:off x="5992516" y="3030610"/>
            <a:ext cx="994565" cy="184666"/>
          </a:xfrm>
          <a:prstGeom prst="rect">
            <a:avLst/>
          </a:prstGeom>
          <a:noFill/>
        </p:spPr>
        <p:txBody>
          <a:bodyPr wrap="square" rtlCol="0">
            <a:spAutoFit/>
          </a:bodyPr>
          <a:lstStyle/>
          <a:p>
            <a:pPr algn="ctr">
              <a:spcBef>
                <a:spcPts val="450"/>
              </a:spcBef>
            </a:pPr>
            <a:r>
              <a:rPr lang="de-DE" sz="600" b="1" dirty="0">
                <a:solidFill>
                  <a:schemeClr val="accent2"/>
                </a:solidFill>
              </a:rPr>
              <a:t>Neuer Fehler</a:t>
            </a:r>
          </a:p>
        </p:txBody>
      </p:sp>
      <p:grpSp>
        <p:nvGrpSpPr>
          <p:cNvPr id="18" name="Gruppieren 17"/>
          <p:cNvGrpSpPr/>
          <p:nvPr/>
        </p:nvGrpSpPr>
        <p:grpSpPr>
          <a:xfrm>
            <a:off x="7580036" y="3266221"/>
            <a:ext cx="135000" cy="135000"/>
            <a:chOff x="8507048" y="3736414"/>
            <a:chExt cx="230188" cy="230188"/>
          </a:xfrm>
        </p:grpSpPr>
        <p:sp>
          <p:nvSpPr>
            <p:cNvPr id="317" name="Freeform 18"/>
            <p:cNvSpPr>
              <a:spLocks/>
            </p:cNvSpPr>
            <p:nvPr/>
          </p:nvSpPr>
          <p:spPr bwMode="gray">
            <a:xfrm>
              <a:off x="8665798" y="3774514"/>
              <a:ext cx="71438" cy="168275"/>
            </a:xfrm>
            <a:custGeom>
              <a:avLst/>
              <a:gdLst>
                <a:gd name="T0" fmla="*/ 157 w 275"/>
                <a:gd name="T1" fmla="*/ 0 h 648"/>
                <a:gd name="T2" fmla="*/ 9 w 275"/>
                <a:gd name="T3" fmla="*/ 12 h 648"/>
                <a:gd name="T4" fmla="*/ 0 w 275"/>
                <a:gd name="T5" fmla="*/ 50 h 648"/>
                <a:gd name="T6" fmla="*/ 91 w 275"/>
                <a:gd name="T7" fmla="*/ 245 h 648"/>
                <a:gd name="T8" fmla="*/ 64 w 275"/>
                <a:gd name="T9" fmla="*/ 453 h 648"/>
                <a:gd name="T10" fmla="*/ 98 w 275"/>
                <a:gd name="T11" fmla="*/ 523 h 648"/>
                <a:gd name="T12" fmla="*/ 73 w 275"/>
                <a:gd name="T13" fmla="*/ 584 h 648"/>
                <a:gd name="T14" fmla="*/ 105 w 275"/>
                <a:gd name="T15" fmla="*/ 648 h 648"/>
                <a:gd name="T16" fmla="*/ 275 w 275"/>
                <a:gd name="T17" fmla="*/ 300 h 648"/>
                <a:gd name="T18" fmla="*/ 157 w 275"/>
                <a:gd name="T19" fmla="*/ 0 h 6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75" h="648">
                  <a:moveTo>
                    <a:pt x="157" y="0"/>
                  </a:moveTo>
                  <a:cubicBezTo>
                    <a:pt x="106" y="0"/>
                    <a:pt x="56" y="4"/>
                    <a:pt x="9" y="12"/>
                  </a:cubicBezTo>
                  <a:cubicBezTo>
                    <a:pt x="9" y="26"/>
                    <a:pt x="6" y="38"/>
                    <a:pt x="0" y="50"/>
                  </a:cubicBezTo>
                  <a:cubicBezTo>
                    <a:pt x="50" y="109"/>
                    <a:pt x="81" y="175"/>
                    <a:pt x="91" y="245"/>
                  </a:cubicBezTo>
                  <a:cubicBezTo>
                    <a:pt x="101" y="313"/>
                    <a:pt x="92" y="383"/>
                    <a:pt x="64" y="453"/>
                  </a:cubicBezTo>
                  <a:cubicBezTo>
                    <a:pt x="85" y="470"/>
                    <a:pt x="98" y="495"/>
                    <a:pt x="98" y="523"/>
                  </a:cubicBezTo>
                  <a:cubicBezTo>
                    <a:pt x="98" y="547"/>
                    <a:pt x="88" y="568"/>
                    <a:pt x="73" y="584"/>
                  </a:cubicBezTo>
                  <a:cubicBezTo>
                    <a:pt x="85" y="605"/>
                    <a:pt x="96" y="626"/>
                    <a:pt x="105" y="648"/>
                  </a:cubicBezTo>
                  <a:cubicBezTo>
                    <a:pt x="208" y="567"/>
                    <a:pt x="275" y="442"/>
                    <a:pt x="275" y="300"/>
                  </a:cubicBezTo>
                  <a:cubicBezTo>
                    <a:pt x="275" y="185"/>
                    <a:pt x="230" y="79"/>
                    <a:pt x="157" y="0"/>
                  </a:cubicBezTo>
                  <a:close/>
                </a:path>
              </a:pathLst>
            </a:custGeom>
            <a:solidFill>
              <a:schemeClr val="bg2">
                <a:lumMod val="50000"/>
              </a:schemeClr>
            </a:solidFill>
            <a:ln>
              <a:noFill/>
            </a:ln>
          </p:spPr>
          <p:txBody>
            <a:bodyPr vert="horz" wrap="square" lIns="68580" tIns="34290" rIns="68580" bIns="34290" numCol="1" anchor="t" anchorCtr="0" compatLnSpc="1">
              <a:prstTxWarp prst="textNoShape">
                <a:avLst/>
              </a:prstTxWarp>
            </a:bodyPr>
            <a:lstStyle/>
            <a:p>
              <a:endParaRPr lang="de-DE" sz="1350"/>
            </a:p>
          </p:txBody>
        </p:sp>
        <p:sp>
          <p:nvSpPr>
            <p:cNvPr id="318" name="Freeform 19"/>
            <p:cNvSpPr>
              <a:spLocks/>
            </p:cNvSpPr>
            <p:nvPr/>
          </p:nvSpPr>
          <p:spPr bwMode="gray">
            <a:xfrm>
              <a:off x="8599123" y="3736414"/>
              <a:ext cx="95250" cy="30163"/>
            </a:xfrm>
            <a:custGeom>
              <a:avLst/>
              <a:gdLst>
                <a:gd name="T0" fmla="*/ 173 w 365"/>
                <a:gd name="T1" fmla="*/ 65 h 112"/>
                <a:gd name="T2" fmla="*/ 251 w 365"/>
                <a:gd name="T3" fmla="*/ 112 h 112"/>
                <a:gd name="T4" fmla="*/ 365 w 365"/>
                <a:gd name="T5" fmla="*/ 99 h 112"/>
                <a:gd name="T6" fmla="*/ 86 w 365"/>
                <a:gd name="T7" fmla="*/ 0 h 112"/>
                <a:gd name="T8" fmla="*/ 0 w 365"/>
                <a:gd name="T9" fmla="*/ 9 h 112"/>
                <a:gd name="T10" fmla="*/ 126 w 365"/>
                <a:gd name="T11" fmla="*/ 79 h 112"/>
                <a:gd name="T12" fmla="*/ 173 w 365"/>
                <a:gd name="T13" fmla="*/ 65 h 112"/>
              </a:gdLst>
              <a:ahLst/>
              <a:cxnLst>
                <a:cxn ang="0">
                  <a:pos x="T0" y="T1"/>
                </a:cxn>
                <a:cxn ang="0">
                  <a:pos x="T2" y="T3"/>
                </a:cxn>
                <a:cxn ang="0">
                  <a:pos x="T4" y="T5"/>
                </a:cxn>
                <a:cxn ang="0">
                  <a:pos x="T6" y="T7"/>
                </a:cxn>
                <a:cxn ang="0">
                  <a:pos x="T8" y="T9"/>
                </a:cxn>
                <a:cxn ang="0">
                  <a:pos x="T10" y="T11"/>
                </a:cxn>
                <a:cxn ang="0">
                  <a:pos x="T12" y="T13"/>
                </a:cxn>
              </a:cxnLst>
              <a:rect l="0" t="0" r="r" b="b"/>
              <a:pathLst>
                <a:path w="365" h="112">
                  <a:moveTo>
                    <a:pt x="173" y="65"/>
                  </a:moveTo>
                  <a:cubicBezTo>
                    <a:pt x="207" y="65"/>
                    <a:pt x="236" y="84"/>
                    <a:pt x="251" y="112"/>
                  </a:cubicBezTo>
                  <a:cubicBezTo>
                    <a:pt x="288" y="105"/>
                    <a:pt x="326" y="101"/>
                    <a:pt x="365" y="99"/>
                  </a:cubicBezTo>
                  <a:cubicBezTo>
                    <a:pt x="289" y="38"/>
                    <a:pt x="192" y="0"/>
                    <a:pt x="86" y="0"/>
                  </a:cubicBezTo>
                  <a:cubicBezTo>
                    <a:pt x="56" y="0"/>
                    <a:pt x="28" y="3"/>
                    <a:pt x="0" y="9"/>
                  </a:cubicBezTo>
                  <a:cubicBezTo>
                    <a:pt x="46" y="30"/>
                    <a:pt x="88" y="54"/>
                    <a:pt x="126" y="79"/>
                  </a:cubicBezTo>
                  <a:cubicBezTo>
                    <a:pt x="140" y="70"/>
                    <a:pt x="156" y="65"/>
                    <a:pt x="173" y="65"/>
                  </a:cubicBezTo>
                  <a:close/>
                </a:path>
              </a:pathLst>
            </a:custGeom>
            <a:solidFill>
              <a:schemeClr val="bg2">
                <a:lumMod val="50000"/>
              </a:schemeClr>
            </a:solidFill>
            <a:ln>
              <a:noFill/>
            </a:ln>
          </p:spPr>
          <p:txBody>
            <a:bodyPr vert="horz" wrap="square" lIns="68580" tIns="34290" rIns="68580" bIns="34290" numCol="1" anchor="t" anchorCtr="0" compatLnSpc="1">
              <a:prstTxWarp prst="textNoShape">
                <a:avLst/>
              </a:prstTxWarp>
            </a:bodyPr>
            <a:lstStyle/>
            <a:p>
              <a:endParaRPr lang="de-DE" sz="1350"/>
            </a:p>
          </p:txBody>
        </p:sp>
        <p:sp>
          <p:nvSpPr>
            <p:cNvPr id="320" name="Freeform 20"/>
            <p:cNvSpPr>
              <a:spLocks/>
            </p:cNvSpPr>
            <p:nvPr/>
          </p:nvSpPr>
          <p:spPr bwMode="gray">
            <a:xfrm>
              <a:off x="8538798" y="3850714"/>
              <a:ext cx="111125" cy="115888"/>
            </a:xfrm>
            <a:custGeom>
              <a:avLst/>
              <a:gdLst>
                <a:gd name="T0" fmla="*/ 427 w 427"/>
                <a:gd name="T1" fmla="*/ 285 h 445"/>
                <a:gd name="T2" fmla="*/ 406 w 427"/>
                <a:gd name="T3" fmla="*/ 228 h 445"/>
                <a:gd name="T4" fmla="*/ 422 w 427"/>
                <a:gd name="T5" fmla="*/ 177 h 445"/>
                <a:gd name="T6" fmla="*/ 161 w 427"/>
                <a:gd name="T7" fmla="*/ 5 h 445"/>
                <a:gd name="T8" fmla="*/ 146 w 427"/>
                <a:gd name="T9" fmla="*/ 0 h 445"/>
                <a:gd name="T10" fmla="*/ 70 w 427"/>
                <a:gd name="T11" fmla="*/ 44 h 445"/>
                <a:gd name="T12" fmla="*/ 49 w 427"/>
                <a:gd name="T13" fmla="*/ 41 h 445"/>
                <a:gd name="T14" fmla="*/ 11 w 427"/>
                <a:gd name="T15" fmla="*/ 322 h 445"/>
                <a:gd name="T16" fmla="*/ 272 w 427"/>
                <a:gd name="T17" fmla="*/ 445 h 445"/>
                <a:gd name="T18" fmla="*/ 427 w 427"/>
                <a:gd name="T19" fmla="*/ 285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27" h="445">
                  <a:moveTo>
                    <a:pt x="427" y="285"/>
                  </a:moveTo>
                  <a:cubicBezTo>
                    <a:pt x="414" y="270"/>
                    <a:pt x="406" y="250"/>
                    <a:pt x="406" y="228"/>
                  </a:cubicBezTo>
                  <a:cubicBezTo>
                    <a:pt x="406" y="209"/>
                    <a:pt x="412" y="192"/>
                    <a:pt x="422" y="177"/>
                  </a:cubicBezTo>
                  <a:cubicBezTo>
                    <a:pt x="351" y="103"/>
                    <a:pt x="263" y="44"/>
                    <a:pt x="161" y="5"/>
                  </a:cubicBezTo>
                  <a:cubicBezTo>
                    <a:pt x="156" y="4"/>
                    <a:pt x="151" y="2"/>
                    <a:pt x="146" y="0"/>
                  </a:cubicBezTo>
                  <a:cubicBezTo>
                    <a:pt x="131" y="26"/>
                    <a:pt x="102" y="44"/>
                    <a:pt x="70" y="44"/>
                  </a:cubicBezTo>
                  <a:cubicBezTo>
                    <a:pt x="62" y="44"/>
                    <a:pt x="55" y="43"/>
                    <a:pt x="49" y="41"/>
                  </a:cubicBezTo>
                  <a:cubicBezTo>
                    <a:pt x="12" y="126"/>
                    <a:pt x="0" y="222"/>
                    <a:pt x="11" y="322"/>
                  </a:cubicBezTo>
                  <a:cubicBezTo>
                    <a:pt x="80" y="389"/>
                    <a:pt x="171" y="434"/>
                    <a:pt x="272" y="445"/>
                  </a:cubicBezTo>
                  <a:cubicBezTo>
                    <a:pt x="334" y="393"/>
                    <a:pt x="386" y="339"/>
                    <a:pt x="427" y="285"/>
                  </a:cubicBezTo>
                  <a:close/>
                </a:path>
              </a:pathLst>
            </a:custGeom>
            <a:solidFill>
              <a:schemeClr val="bg2">
                <a:lumMod val="50000"/>
              </a:schemeClr>
            </a:solidFill>
            <a:ln>
              <a:noFill/>
            </a:ln>
          </p:spPr>
          <p:txBody>
            <a:bodyPr vert="horz" wrap="square" lIns="68580" tIns="34290" rIns="68580" bIns="34290" numCol="1" anchor="t" anchorCtr="0" compatLnSpc="1">
              <a:prstTxWarp prst="textNoShape">
                <a:avLst/>
              </a:prstTxWarp>
            </a:bodyPr>
            <a:lstStyle/>
            <a:p>
              <a:endParaRPr lang="de-DE" sz="1350"/>
            </a:p>
          </p:txBody>
        </p:sp>
        <p:sp>
          <p:nvSpPr>
            <p:cNvPr id="335" name="Freeform 21"/>
            <p:cNvSpPr>
              <a:spLocks/>
            </p:cNvSpPr>
            <p:nvPr/>
          </p:nvSpPr>
          <p:spPr bwMode="gray">
            <a:xfrm>
              <a:off x="8575310" y="3788801"/>
              <a:ext cx="104775" cy="100013"/>
            </a:xfrm>
            <a:custGeom>
              <a:avLst/>
              <a:gdLst>
                <a:gd name="T0" fmla="*/ 37 w 402"/>
                <a:gd name="T1" fmla="*/ 199 h 384"/>
                <a:gd name="T2" fmla="*/ 315 w 402"/>
                <a:gd name="T3" fmla="*/ 384 h 384"/>
                <a:gd name="T4" fmla="*/ 355 w 402"/>
                <a:gd name="T5" fmla="*/ 374 h 384"/>
                <a:gd name="T6" fmla="*/ 370 w 402"/>
                <a:gd name="T7" fmla="*/ 376 h 384"/>
                <a:gd name="T8" fmla="*/ 393 w 402"/>
                <a:gd name="T9" fmla="*/ 192 h 384"/>
                <a:gd name="T10" fmla="*/ 317 w 402"/>
                <a:gd name="T11" fmla="*/ 24 h 384"/>
                <a:gd name="T12" fmla="*/ 266 w 402"/>
                <a:gd name="T13" fmla="*/ 40 h 384"/>
                <a:gd name="T14" fmla="*/ 192 w 402"/>
                <a:gd name="T15" fmla="*/ 0 h 384"/>
                <a:gd name="T16" fmla="*/ 0 w 402"/>
                <a:gd name="T17" fmla="*/ 136 h 384"/>
                <a:gd name="T18" fmla="*/ 18 w 402"/>
                <a:gd name="T19" fmla="*/ 190 h 384"/>
                <a:gd name="T20" fmla="*/ 18 w 402"/>
                <a:gd name="T21" fmla="*/ 193 h 384"/>
                <a:gd name="T22" fmla="*/ 37 w 402"/>
                <a:gd name="T23" fmla="*/ 199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02" h="384">
                  <a:moveTo>
                    <a:pt x="37" y="199"/>
                  </a:moveTo>
                  <a:cubicBezTo>
                    <a:pt x="143" y="239"/>
                    <a:pt x="239" y="303"/>
                    <a:pt x="315" y="384"/>
                  </a:cubicBezTo>
                  <a:cubicBezTo>
                    <a:pt x="327" y="378"/>
                    <a:pt x="341" y="374"/>
                    <a:pt x="355" y="374"/>
                  </a:cubicBezTo>
                  <a:cubicBezTo>
                    <a:pt x="360" y="374"/>
                    <a:pt x="365" y="375"/>
                    <a:pt x="370" y="376"/>
                  </a:cubicBezTo>
                  <a:cubicBezTo>
                    <a:pt x="394" y="313"/>
                    <a:pt x="402" y="251"/>
                    <a:pt x="393" y="192"/>
                  </a:cubicBezTo>
                  <a:cubicBezTo>
                    <a:pt x="385" y="132"/>
                    <a:pt x="359" y="76"/>
                    <a:pt x="317" y="24"/>
                  </a:cubicBezTo>
                  <a:cubicBezTo>
                    <a:pt x="303" y="34"/>
                    <a:pt x="285" y="40"/>
                    <a:pt x="266" y="40"/>
                  </a:cubicBezTo>
                  <a:cubicBezTo>
                    <a:pt x="235" y="40"/>
                    <a:pt x="208" y="24"/>
                    <a:pt x="192" y="0"/>
                  </a:cubicBezTo>
                  <a:cubicBezTo>
                    <a:pt x="118" y="33"/>
                    <a:pt x="52" y="78"/>
                    <a:pt x="0" y="136"/>
                  </a:cubicBezTo>
                  <a:cubicBezTo>
                    <a:pt x="11" y="151"/>
                    <a:pt x="18" y="170"/>
                    <a:pt x="18" y="190"/>
                  </a:cubicBezTo>
                  <a:cubicBezTo>
                    <a:pt x="18" y="191"/>
                    <a:pt x="18" y="192"/>
                    <a:pt x="18" y="193"/>
                  </a:cubicBezTo>
                  <a:cubicBezTo>
                    <a:pt x="24" y="195"/>
                    <a:pt x="31" y="197"/>
                    <a:pt x="37" y="199"/>
                  </a:cubicBezTo>
                  <a:close/>
                </a:path>
              </a:pathLst>
            </a:custGeom>
            <a:solidFill>
              <a:schemeClr val="bg2">
                <a:lumMod val="50000"/>
              </a:schemeClr>
            </a:solidFill>
            <a:ln>
              <a:noFill/>
            </a:ln>
          </p:spPr>
          <p:txBody>
            <a:bodyPr vert="horz" wrap="square" lIns="68580" tIns="34290" rIns="68580" bIns="34290" numCol="1" anchor="t" anchorCtr="0" compatLnSpc="1">
              <a:prstTxWarp prst="textNoShape">
                <a:avLst/>
              </a:prstTxWarp>
            </a:bodyPr>
            <a:lstStyle/>
            <a:p>
              <a:endParaRPr lang="de-DE" sz="1350"/>
            </a:p>
          </p:txBody>
        </p:sp>
        <p:sp>
          <p:nvSpPr>
            <p:cNvPr id="341" name="Freeform 22"/>
            <p:cNvSpPr>
              <a:spLocks/>
            </p:cNvSpPr>
            <p:nvPr/>
          </p:nvSpPr>
          <p:spPr bwMode="gray">
            <a:xfrm>
              <a:off x="8507048" y="3839601"/>
              <a:ext cx="34925" cy="80963"/>
            </a:xfrm>
            <a:custGeom>
              <a:avLst/>
              <a:gdLst>
                <a:gd name="T0" fmla="*/ 133 w 133"/>
                <a:gd name="T1" fmla="*/ 62 h 308"/>
                <a:gd name="T2" fmla="*/ 104 w 133"/>
                <a:gd name="T3" fmla="*/ 4 h 308"/>
                <a:gd name="T4" fmla="*/ 2 w 133"/>
                <a:gd name="T5" fmla="*/ 1 h 308"/>
                <a:gd name="T6" fmla="*/ 0 w 133"/>
                <a:gd name="T7" fmla="*/ 46 h 308"/>
                <a:gd name="T8" fmla="*/ 85 w 133"/>
                <a:gd name="T9" fmla="*/ 308 h 308"/>
                <a:gd name="T10" fmla="*/ 87 w 133"/>
                <a:gd name="T11" fmla="*/ 253 h 308"/>
                <a:gd name="T12" fmla="*/ 133 w 133"/>
                <a:gd name="T13" fmla="*/ 62 h 308"/>
              </a:gdLst>
              <a:ahLst/>
              <a:cxnLst>
                <a:cxn ang="0">
                  <a:pos x="T0" y="T1"/>
                </a:cxn>
                <a:cxn ang="0">
                  <a:pos x="T2" y="T3"/>
                </a:cxn>
                <a:cxn ang="0">
                  <a:pos x="T4" y="T5"/>
                </a:cxn>
                <a:cxn ang="0">
                  <a:pos x="T6" y="T7"/>
                </a:cxn>
                <a:cxn ang="0">
                  <a:pos x="T8" y="T9"/>
                </a:cxn>
                <a:cxn ang="0">
                  <a:pos x="T10" y="T11"/>
                </a:cxn>
                <a:cxn ang="0">
                  <a:pos x="T12" y="T13"/>
                </a:cxn>
              </a:cxnLst>
              <a:rect l="0" t="0" r="r" b="b"/>
              <a:pathLst>
                <a:path w="133" h="308">
                  <a:moveTo>
                    <a:pt x="133" y="62"/>
                  </a:moveTo>
                  <a:cubicBezTo>
                    <a:pt x="117" y="47"/>
                    <a:pt x="106" y="27"/>
                    <a:pt x="104" y="4"/>
                  </a:cubicBezTo>
                  <a:cubicBezTo>
                    <a:pt x="70" y="1"/>
                    <a:pt x="36" y="0"/>
                    <a:pt x="2" y="1"/>
                  </a:cubicBezTo>
                  <a:cubicBezTo>
                    <a:pt x="1" y="16"/>
                    <a:pt x="0" y="31"/>
                    <a:pt x="0" y="46"/>
                  </a:cubicBezTo>
                  <a:cubicBezTo>
                    <a:pt x="0" y="144"/>
                    <a:pt x="32" y="235"/>
                    <a:pt x="85" y="308"/>
                  </a:cubicBezTo>
                  <a:cubicBezTo>
                    <a:pt x="85" y="290"/>
                    <a:pt x="85" y="271"/>
                    <a:pt x="87" y="253"/>
                  </a:cubicBezTo>
                  <a:cubicBezTo>
                    <a:pt x="91" y="186"/>
                    <a:pt x="107" y="121"/>
                    <a:pt x="133" y="62"/>
                  </a:cubicBezTo>
                  <a:close/>
                </a:path>
              </a:pathLst>
            </a:custGeom>
            <a:solidFill>
              <a:schemeClr val="bg2">
                <a:lumMod val="50000"/>
              </a:schemeClr>
            </a:solidFill>
            <a:ln>
              <a:noFill/>
            </a:ln>
          </p:spPr>
          <p:txBody>
            <a:bodyPr vert="horz" wrap="square" lIns="68580" tIns="34290" rIns="68580" bIns="34290" numCol="1" anchor="t" anchorCtr="0" compatLnSpc="1">
              <a:prstTxWarp prst="textNoShape">
                <a:avLst/>
              </a:prstTxWarp>
            </a:bodyPr>
            <a:lstStyle/>
            <a:p>
              <a:endParaRPr lang="de-DE" sz="1350"/>
            </a:p>
          </p:txBody>
        </p:sp>
        <p:sp>
          <p:nvSpPr>
            <p:cNvPr id="342" name="Freeform 23"/>
            <p:cNvSpPr>
              <a:spLocks/>
            </p:cNvSpPr>
            <p:nvPr/>
          </p:nvSpPr>
          <p:spPr bwMode="gray">
            <a:xfrm>
              <a:off x="8510223" y="3744351"/>
              <a:ext cx="114300" cy="85725"/>
            </a:xfrm>
            <a:custGeom>
              <a:avLst/>
              <a:gdLst>
                <a:gd name="T0" fmla="*/ 103 w 442"/>
                <a:gd name="T1" fmla="*/ 329 h 329"/>
                <a:gd name="T2" fmla="*/ 184 w 442"/>
                <a:gd name="T3" fmla="*/ 276 h 329"/>
                <a:gd name="T4" fmla="*/ 219 w 442"/>
                <a:gd name="T5" fmla="*/ 283 h 329"/>
                <a:gd name="T6" fmla="*/ 432 w 442"/>
                <a:gd name="T7" fmla="*/ 133 h 329"/>
                <a:gd name="T8" fmla="*/ 432 w 442"/>
                <a:gd name="T9" fmla="*/ 126 h 329"/>
                <a:gd name="T10" fmla="*/ 442 w 442"/>
                <a:gd name="T11" fmla="*/ 84 h 329"/>
                <a:gd name="T12" fmla="*/ 280 w 442"/>
                <a:gd name="T13" fmla="*/ 0 h 329"/>
                <a:gd name="T14" fmla="*/ 0 w 442"/>
                <a:gd name="T15" fmla="*/ 324 h 329"/>
                <a:gd name="T16" fmla="*/ 103 w 442"/>
                <a:gd name="T17" fmla="*/ 329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2" h="329">
                  <a:moveTo>
                    <a:pt x="103" y="329"/>
                  </a:moveTo>
                  <a:cubicBezTo>
                    <a:pt x="116" y="297"/>
                    <a:pt x="148" y="276"/>
                    <a:pt x="184" y="276"/>
                  </a:cubicBezTo>
                  <a:cubicBezTo>
                    <a:pt x="196" y="276"/>
                    <a:pt x="208" y="278"/>
                    <a:pt x="219" y="283"/>
                  </a:cubicBezTo>
                  <a:cubicBezTo>
                    <a:pt x="276" y="220"/>
                    <a:pt x="348" y="169"/>
                    <a:pt x="432" y="133"/>
                  </a:cubicBezTo>
                  <a:cubicBezTo>
                    <a:pt x="432" y="131"/>
                    <a:pt x="432" y="128"/>
                    <a:pt x="432" y="126"/>
                  </a:cubicBezTo>
                  <a:cubicBezTo>
                    <a:pt x="432" y="111"/>
                    <a:pt x="436" y="96"/>
                    <a:pt x="442" y="84"/>
                  </a:cubicBezTo>
                  <a:cubicBezTo>
                    <a:pt x="395" y="53"/>
                    <a:pt x="341" y="25"/>
                    <a:pt x="280" y="0"/>
                  </a:cubicBezTo>
                  <a:cubicBezTo>
                    <a:pt x="138" y="52"/>
                    <a:pt x="31" y="174"/>
                    <a:pt x="0" y="324"/>
                  </a:cubicBezTo>
                  <a:cubicBezTo>
                    <a:pt x="34" y="324"/>
                    <a:pt x="69" y="325"/>
                    <a:pt x="103" y="329"/>
                  </a:cubicBezTo>
                  <a:close/>
                </a:path>
              </a:pathLst>
            </a:custGeom>
            <a:solidFill>
              <a:schemeClr val="bg2">
                <a:lumMod val="50000"/>
              </a:schemeClr>
            </a:solidFill>
            <a:ln>
              <a:noFill/>
            </a:ln>
          </p:spPr>
          <p:txBody>
            <a:bodyPr vert="horz" wrap="square" lIns="68580" tIns="34290" rIns="68580" bIns="34290" numCol="1" anchor="t" anchorCtr="0" compatLnSpc="1">
              <a:prstTxWarp prst="textNoShape">
                <a:avLst/>
              </a:prstTxWarp>
            </a:bodyPr>
            <a:lstStyle/>
            <a:p>
              <a:endParaRPr lang="de-DE" sz="1350"/>
            </a:p>
          </p:txBody>
        </p:sp>
        <p:sp>
          <p:nvSpPr>
            <p:cNvPr id="343" name="Freeform 24"/>
            <p:cNvSpPr>
              <a:spLocks/>
            </p:cNvSpPr>
            <p:nvPr/>
          </p:nvSpPr>
          <p:spPr bwMode="gray">
            <a:xfrm>
              <a:off x="8626110" y="3931676"/>
              <a:ext cx="57150" cy="34925"/>
            </a:xfrm>
            <a:custGeom>
              <a:avLst/>
              <a:gdLst>
                <a:gd name="T0" fmla="*/ 159 w 219"/>
                <a:gd name="T1" fmla="*/ 6 h 136"/>
                <a:gd name="T2" fmla="*/ 127 w 219"/>
                <a:gd name="T3" fmla="*/ 0 h 136"/>
                <a:gd name="T4" fmla="*/ 0 w 219"/>
                <a:gd name="T5" fmla="*/ 136 h 136"/>
                <a:gd name="T6" fmla="*/ 219 w 219"/>
                <a:gd name="T7" fmla="*/ 68 h 136"/>
                <a:gd name="T8" fmla="*/ 186 w 219"/>
                <a:gd name="T9" fmla="*/ 1 h 136"/>
                <a:gd name="T10" fmla="*/ 159 w 219"/>
                <a:gd name="T11" fmla="*/ 6 h 136"/>
              </a:gdLst>
              <a:ahLst/>
              <a:cxnLst>
                <a:cxn ang="0">
                  <a:pos x="T0" y="T1"/>
                </a:cxn>
                <a:cxn ang="0">
                  <a:pos x="T2" y="T3"/>
                </a:cxn>
                <a:cxn ang="0">
                  <a:pos x="T4" y="T5"/>
                </a:cxn>
                <a:cxn ang="0">
                  <a:pos x="T6" y="T7"/>
                </a:cxn>
                <a:cxn ang="0">
                  <a:pos x="T8" y="T9"/>
                </a:cxn>
                <a:cxn ang="0">
                  <a:pos x="T10" y="T11"/>
                </a:cxn>
              </a:cxnLst>
              <a:rect l="0" t="0" r="r" b="b"/>
              <a:pathLst>
                <a:path w="219" h="136">
                  <a:moveTo>
                    <a:pt x="159" y="6"/>
                  </a:moveTo>
                  <a:cubicBezTo>
                    <a:pt x="148" y="6"/>
                    <a:pt x="137" y="3"/>
                    <a:pt x="127" y="0"/>
                  </a:cubicBezTo>
                  <a:cubicBezTo>
                    <a:pt x="92" y="46"/>
                    <a:pt x="50" y="91"/>
                    <a:pt x="0" y="136"/>
                  </a:cubicBezTo>
                  <a:cubicBezTo>
                    <a:pt x="80" y="133"/>
                    <a:pt x="155" y="108"/>
                    <a:pt x="219" y="68"/>
                  </a:cubicBezTo>
                  <a:cubicBezTo>
                    <a:pt x="209" y="45"/>
                    <a:pt x="198" y="23"/>
                    <a:pt x="186" y="1"/>
                  </a:cubicBezTo>
                  <a:cubicBezTo>
                    <a:pt x="177" y="4"/>
                    <a:pt x="168" y="6"/>
                    <a:pt x="159" y="6"/>
                  </a:cubicBezTo>
                  <a:close/>
                </a:path>
              </a:pathLst>
            </a:custGeom>
            <a:solidFill>
              <a:schemeClr val="bg2">
                <a:lumMod val="50000"/>
              </a:schemeClr>
            </a:solidFill>
            <a:ln>
              <a:noFill/>
            </a:ln>
          </p:spPr>
          <p:txBody>
            <a:bodyPr vert="horz" wrap="square" lIns="68580" tIns="34290" rIns="68580" bIns="34290" numCol="1" anchor="t" anchorCtr="0" compatLnSpc="1">
              <a:prstTxWarp prst="textNoShape">
                <a:avLst/>
              </a:prstTxWarp>
            </a:bodyPr>
            <a:lstStyle/>
            <a:p>
              <a:endParaRPr lang="de-DE" sz="1350"/>
            </a:p>
          </p:txBody>
        </p:sp>
      </p:grpSp>
      <p:cxnSp>
        <p:nvCxnSpPr>
          <p:cNvPr id="348" name="Gerade Verbindung 42"/>
          <p:cNvCxnSpPr/>
          <p:nvPr/>
        </p:nvCxnSpPr>
        <p:spPr bwMode="gray">
          <a:xfrm>
            <a:off x="1454432" y="1363279"/>
            <a:ext cx="6210000" cy="1"/>
          </a:xfrm>
          <a:prstGeom prst="line">
            <a:avLst/>
          </a:prstGeom>
          <a:ln>
            <a:solidFill>
              <a:schemeClr val="bg1">
                <a:lumMod val="7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9" name="Gerade Verbindung 42"/>
          <p:cNvCxnSpPr/>
          <p:nvPr/>
        </p:nvCxnSpPr>
        <p:spPr bwMode="gray">
          <a:xfrm>
            <a:off x="1454432" y="1094093"/>
            <a:ext cx="6210000" cy="1"/>
          </a:xfrm>
          <a:prstGeom prst="line">
            <a:avLst/>
          </a:prstGeom>
          <a:ln>
            <a:solidFill>
              <a:schemeClr val="bg1">
                <a:lumMod val="7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50" name="Textfeld 349"/>
          <p:cNvSpPr txBox="1"/>
          <p:nvPr/>
        </p:nvSpPr>
        <p:spPr>
          <a:xfrm>
            <a:off x="1406244" y="905591"/>
            <a:ext cx="420958" cy="253916"/>
          </a:xfrm>
          <a:prstGeom prst="rect">
            <a:avLst/>
          </a:prstGeom>
          <a:noFill/>
        </p:spPr>
        <p:txBody>
          <a:bodyPr wrap="square" rtlCol="0">
            <a:spAutoFit/>
          </a:bodyPr>
          <a:lstStyle/>
          <a:p>
            <a:pPr>
              <a:spcBef>
                <a:spcPts val="450"/>
              </a:spcBef>
            </a:pPr>
            <a:r>
              <a:rPr lang="de-DE" sz="525" b="1" dirty="0" err="1"/>
              <a:t>Scrum</a:t>
            </a:r>
            <a:r>
              <a:rPr lang="de-DE" sz="525" b="1" dirty="0"/>
              <a:t> Prozess</a:t>
            </a:r>
          </a:p>
        </p:txBody>
      </p:sp>
      <p:sp>
        <p:nvSpPr>
          <p:cNvPr id="351" name="Textfeld 350"/>
          <p:cNvSpPr txBox="1"/>
          <p:nvPr/>
        </p:nvSpPr>
        <p:spPr>
          <a:xfrm>
            <a:off x="1401382" y="1212092"/>
            <a:ext cx="420958" cy="253916"/>
          </a:xfrm>
          <a:prstGeom prst="rect">
            <a:avLst/>
          </a:prstGeom>
          <a:noFill/>
        </p:spPr>
        <p:txBody>
          <a:bodyPr wrap="square" rtlCol="0">
            <a:spAutoFit/>
          </a:bodyPr>
          <a:lstStyle/>
          <a:p>
            <a:pPr>
              <a:spcBef>
                <a:spcPts val="450"/>
              </a:spcBef>
            </a:pPr>
            <a:r>
              <a:rPr lang="de-DE" sz="525" b="1" dirty="0" err="1">
                <a:solidFill>
                  <a:schemeClr val="accent2"/>
                </a:solidFill>
              </a:rPr>
              <a:t>Jira</a:t>
            </a:r>
            <a:r>
              <a:rPr lang="de-DE" sz="525" b="1" dirty="0">
                <a:solidFill>
                  <a:schemeClr val="accent2"/>
                </a:solidFill>
              </a:rPr>
              <a:t> Status</a:t>
            </a:r>
          </a:p>
        </p:txBody>
      </p:sp>
      <p:sp>
        <p:nvSpPr>
          <p:cNvPr id="309" name="Textfeld 308"/>
          <p:cNvSpPr txBox="1"/>
          <p:nvPr/>
        </p:nvSpPr>
        <p:spPr>
          <a:xfrm rot="16200000">
            <a:off x="6609564" y="2533410"/>
            <a:ext cx="994565" cy="184666"/>
          </a:xfrm>
          <a:prstGeom prst="rect">
            <a:avLst/>
          </a:prstGeom>
          <a:noFill/>
        </p:spPr>
        <p:txBody>
          <a:bodyPr wrap="square" rtlCol="0">
            <a:spAutoFit/>
          </a:bodyPr>
          <a:lstStyle/>
          <a:p>
            <a:pPr algn="ctr">
              <a:spcBef>
                <a:spcPts val="450"/>
              </a:spcBef>
            </a:pPr>
            <a:r>
              <a:rPr lang="de-DE" sz="600" b="1" dirty="0">
                <a:solidFill>
                  <a:schemeClr val="accent4"/>
                </a:solidFill>
              </a:rPr>
              <a:t>Neue User Story</a:t>
            </a:r>
          </a:p>
        </p:txBody>
      </p:sp>
      <p:sp>
        <p:nvSpPr>
          <p:cNvPr id="310" name="Textfeld 309"/>
          <p:cNvSpPr txBox="1"/>
          <p:nvPr/>
        </p:nvSpPr>
        <p:spPr>
          <a:xfrm rot="16200000">
            <a:off x="6626869" y="3751222"/>
            <a:ext cx="994565" cy="184666"/>
          </a:xfrm>
          <a:prstGeom prst="rect">
            <a:avLst/>
          </a:prstGeom>
          <a:noFill/>
        </p:spPr>
        <p:txBody>
          <a:bodyPr wrap="square" rtlCol="0">
            <a:spAutoFit/>
          </a:bodyPr>
          <a:lstStyle/>
          <a:p>
            <a:pPr algn="ctr">
              <a:spcBef>
                <a:spcPts val="450"/>
              </a:spcBef>
            </a:pPr>
            <a:r>
              <a:rPr lang="de-DE" sz="600" b="1" dirty="0">
                <a:solidFill>
                  <a:schemeClr val="accent2"/>
                </a:solidFill>
              </a:rPr>
              <a:t>Neuer Fehler</a:t>
            </a:r>
          </a:p>
        </p:txBody>
      </p:sp>
      <p:cxnSp>
        <p:nvCxnSpPr>
          <p:cNvPr id="315" name="Gerade Verbindung 336"/>
          <p:cNvCxnSpPr/>
          <p:nvPr/>
        </p:nvCxnSpPr>
        <p:spPr>
          <a:xfrm flipH="1">
            <a:off x="7176796" y="1398415"/>
            <a:ext cx="0" cy="1835959"/>
          </a:xfrm>
          <a:prstGeom prst="line">
            <a:avLst/>
          </a:prstGeom>
          <a:ln>
            <a:solidFill>
              <a:schemeClr val="accent4"/>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23" name="Gerade Verbindung mit Pfeil 322"/>
          <p:cNvCxnSpPr/>
          <p:nvPr/>
        </p:nvCxnSpPr>
        <p:spPr>
          <a:xfrm flipV="1">
            <a:off x="7409011" y="3253952"/>
            <a:ext cx="135000" cy="0"/>
          </a:xfrm>
          <a:prstGeom prst="straightConnector1">
            <a:avLst/>
          </a:prstGeom>
          <a:ln>
            <a:solidFill>
              <a:schemeClr val="accent4"/>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24" name="Gewinkelte Verbindung 498"/>
          <p:cNvCxnSpPr/>
          <p:nvPr/>
        </p:nvCxnSpPr>
        <p:spPr>
          <a:xfrm rot="16200000" flipH="1">
            <a:off x="5915748" y="1993478"/>
            <a:ext cx="562141" cy="382132"/>
          </a:xfrm>
          <a:prstGeom prst="bentConnector3">
            <a:avLst>
              <a:gd name="adj1" fmla="val 15"/>
            </a:avLst>
          </a:prstGeom>
          <a:ln>
            <a:solidFill>
              <a:schemeClr val="accent4"/>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338" name="Gruppieren 337"/>
          <p:cNvGrpSpPr/>
          <p:nvPr/>
        </p:nvGrpSpPr>
        <p:grpSpPr>
          <a:xfrm>
            <a:off x="6041425" y="1821256"/>
            <a:ext cx="287258" cy="196208"/>
            <a:chOff x="2586548" y="2138977"/>
            <a:chExt cx="383010" cy="261610"/>
          </a:xfrm>
        </p:grpSpPr>
        <p:sp>
          <p:nvSpPr>
            <p:cNvPr id="339" name="Ellipse 338"/>
            <p:cNvSpPr/>
            <p:nvPr/>
          </p:nvSpPr>
          <p:spPr bwMode="gray">
            <a:xfrm>
              <a:off x="2657009" y="2159755"/>
              <a:ext cx="180000" cy="180000"/>
            </a:xfrm>
            <a:prstGeom prst="ellipse">
              <a:avLst/>
            </a:prstGeom>
            <a:ln>
              <a:noFill/>
            </a:ln>
          </p:spPr>
          <p:style>
            <a:lnRef idx="1">
              <a:schemeClr val="accent4"/>
            </a:lnRef>
            <a:fillRef idx="3">
              <a:schemeClr val="accent4"/>
            </a:fillRef>
            <a:effectRef idx="2">
              <a:schemeClr val="accent4"/>
            </a:effectRef>
            <a:fontRef idx="minor">
              <a:schemeClr val="lt1"/>
            </a:fontRef>
          </p:style>
          <p:txBody>
            <a:bodyPr rot="0" spcFirstLastPara="0" vertOverflow="overflow" horzOverflow="overflow" vert="horz" wrap="square" lIns="162000" tIns="151200" rIns="135000" bIns="172800" numCol="1" spcCol="0" rtlCol="0" fromWordArt="0" anchor="t" anchorCtr="0" forceAA="0" compatLnSpc="1">
              <a:prstTxWarp prst="textNoShape">
                <a:avLst/>
              </a:prstTxWarp>
              <a:noAutofit/>
            </a:bodyPr>
            <a:lstStyle/>
            <a:p>
              <a:pPr>
                <a:spcBef>
                  <a:spcPts val="450"/>
                </a:spcBef>
              </a:pPr>
              <a:endParaRPr lang="de-DE" sz="675" dirty="0" err="1">
                <a:solidFill>
                  <a:schemeClr val="bg1"/>
                </a:solidFill>
              </a:endParaRPr>
            </a:p>
          </p:txBody>
        </p:sp>
        <p:sp>
          <p:nvSpPr>
            <p:cNvPr id="344" name="Textfeld 343"/>
            <p:cNvSpPr txBox="1"/>
            <p:nvPr/>
          </p:nvSpPr>
          <p:spPr>
            <a:xfrm>
              <a:off x="2586548" y="2138977"/>
              <a:ext cx="383010" cy="261610"/>
            </a:xfrm>
            <a:prstGeom prst="rect">
              <a:avLst/>
            </a:prstGeom>
            <a:noFill/>
            <a:ln>
              <a:noFill/>
            </a:ln>
          </p:spPr>
          <p:txBody>
            <a:bodyPr wrap="none" rtlCol="0">
              <a:spAutoFit/>
            </a:bodyPr>
            <a:lstStyle/>
            <a:p>
              <a:pPr>
                <a:spcBef>
                  <a:spcPts val="450"/>
                </a:spcBef>
              </a:pPr>
              <a:r>
                <a:rPr lang="de-DE" sz="675" dirty="0">
                  <a:solidFill>
                    <a:srgbClr val="EB4B0A"/>
                  </a:solidFill>
                </a:rPr>
                <a:t>PO</a:t>
              </a:r>
            </a:p>
          </p:txBody>
        </p:sp>
      </p:grpSp>
      <p:cxnSp>
        <p:nvCxnSpPr>
          <p:cNvPr id="354" name="Gewinkelte Verbindung 498"/>
          <p:cNvCxnSpPr/>
          <p:nvPr/>
        </p:nvCxnSpPr>
        <p:spPr>
          <a:xfrm rot="16200000" flipH="1">
            <a:off x="6129756" y="2049598"/>
            <a:ext cx="719647" cy="427393"/>
          </a:xfrm>
          <a:prstGeom prst="bentConnector3">
            <a:avLst>
              <a:gd name="adj1" fmla="val 36"/>
            </a:avLst>
          </a:prstGeom>
          <a:ln>
            <a:solidFill>
              <a:schemeClr val="accent4"/>
            </a:solidFill>
            <a:prstDash val="sys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55" name="Gewinkelte Verbindung 275"/>
          <p:cNvCxnSpPr/>
          <p:nvPr/>
        </p:nvCxnSpPr>
        <p:spPr>
          <a:xfrm flipV="1">
            <a:off x="3073011" y="2133986"/>
            <a:ext cx="1015089" cy="679296"/>
          </a:xfrm>
          <a:prstGeom prst="bentConnector2">
            <a:avLst/>
          </a:prstGeom>
          <a:ln>
            <a:solidFill>
              <a:schemeClr val="accent2"/>
            </a:solidFill>
            <a:prstDash val="sys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356" name="Gruppieren 355"/>
          <p:cNvGrpSpPr/>
          <p:nvPr/>
        </p:nvGrpSpPr>
        <p:grpSpPr>
          <a:xfrm>
            <a:off x="3110533" y="2724945"/>
            <a:ext cx="287258" cy="196208"/>
            <a:chOff x="2586548" y="2138977"/>
            <a:chExt cx="383010" cy="261610"/>
          </a:xfrm>
        </p:grpSpPr>
        <p:sp>
          <p:nvSpPr>
            <p:cNvPr id="357" name="Ellipse 356"/>
            <p:cNvSpPr/>
            <p:nvPr/>
          </p:nvSpPr>
          <p:spPr bwMode="gray">
            <a:xfrm>
              <a:off x="2657009" y="2159755"/>
              <a:ext cx="180000" cy="180000"/>
            </a:xfrm>
            <a:prstGeom prst="ellipse">
              <a:avLst/>
            </a:prstGeom>
            <a:ln>
              <a:noFill/>
            </a:ln>
          </p:spPr>
          <p:style>
            <a:lnRef idx="1">
              <a:schemeClr val="accent4"/>
            </a:lnRef>
            <a:fillRef idx="3">
              <a:schemeClr val="accent4"/>
            </a:fillRef>
            <a:effectRef idx="2">
              <a:schemeClr val="accent4"/>
            </a:effectRef>
            <a:fontRef idx="minor">
              <a:schemeClr val="lt1"/>
            </a:fontRef>
          </p:style>
          <p:txBody>
            <a:bodyPr rot="0" spcFirstLastPara="0" vertOverflow="overflow" horzOverflow="overflow" vert="horz" wrap="square" lIns="162000" tIns="151200" rIns="135000" bIns="172800" numCol="1" spcCol="0" rtlCol="0" fromWordArt="0" anchor="t" anchorCtr="0" forceAA="0" compatLnSpc="1">
              <a:prstTxWarp prst="textNoShape">
                <a:avLst/>
              </a:prstTxWarp>
              <a:noAutofit/>
            </a:bodyPr>
            <a:lstStyle/>
            <a:p>
              <a:pPr>
                <a:spcBef>
                  <a:spcPts val="450"/>
                </a:spcBef>
              </a:pPr>
              <a:endParaRPr lang="de-DE" sz="675" dirty="0" err="1">
                <a:solidFill>
                  <a:schemeClr val="bg1"/>
                </a:solidFill>
              </a:endParaRPr>
            </a:p>
          </p:txBody>
        </p:sp>
        <p:sp>
          <p:nvSpPr>
            <p:cNvPr id="358" name="Textfeld 357"/>
            <p:cNvSpPr txBox="1"/>
            <p:nvPr/>
          </p:nvSpPr>
          <p:spPr>
            <a:xfrm>
              <a:off x="2586548" y="2138977"/>
              <a:ext cx="383010" cy="261610"/>
            </a:xfrm>
            <a:prstGeom prst="rect">
              <a:avLst/>
            </a:prstGeom>
            <a:noFill/>
            <a:ln>
              <a:noFill/>
            </a:ln>
          </p:spPr>
          <p:txBody>
            <a:bodyPr wrap="none" rtlCol="0">
              <a:spAutoFit/>
            </a:bodyPr>
            <a:lstStyle/>
            <a:p>
              <a:pPr>
                <a:spcBef>
                  <a:spcPts val="450"/>
                </a:spcBef>
              </a:pPr>
              <a:r>
                <a:rPr lang="de-DE" sz="675" dirty="0">
                  <a:solidFill>
                    <a:srgbClr val="EB4B0A"/>
                  </a:solidFill>
                </a:rPr>
                <a:t>PO</a:t>
              </a:r>
            </a:p>
          </p:txBody>
        </p:sp>
      </p:grpSp>
      <p:cxnSp>
        <p:nvCxnSpPr>
          <p:cNvPr id="359" name="Gerade Verbindung mit Pfeil 358"/>
          <p:cNvCxnSpPr/>
          <p:nvPr/>
        </p:nvCxnSpPr>
        <p:spPr>
          <a:xfrm flipV="1">
            <a:off x="2015558" y="2759599"/>
            <a:ext cx="382397" cy="485213"/>
          </a:xfrm>
          <a:prstGeom prst="straightConnector1">
            <a:avLst/>
          </a:prstGeom>
          <a:ln>
            <a:solidFill>
              <a:schemeClr val="accent2"/>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69" name="Gerade Verbindung mit Pfeil 168"/>
          <p:cNvCxnSpPr/>
          <p:nvPr/>
        </p:nvCxnSpPr>
        <p:spPr>
          <a:xfrm>
            <a:off x="3069836" y="4317749"/>
            <a:ext cx="2673000" cy="0"/>
          </a:xfrm>
          <a:prstGeom prst="straightConnector1">
            <a:avLst/>
          </a:prstGeom>
          <a:ln>
            <a:solidFill>
              <a:schemeClr val="accent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191" name="Gruppieren 190"/>
          <p:cNvGrpSpPr/>
          <p:nvPr/>
        </p:nvGrpSpPr>
        <p:grpSpPr bwMode="gray">
          <a:xfrm>
            <a:off x="5818116" y="4173092"/>
            <a:ext cx="216701" cy="238889"/>
            <a:chOff x="5090464" y="2501900"/>
            <a:chExt cx="416152" cy="412750"/>
          </a:xfrm>
        </p:grpSpPr>
        <p:sp>
          <p:nvSpPr>
            <p:cNvPr id="193" name="Freeform 38"/>
            <p:cNvSpPr>
              <a:spLocks/>
            </p:cNvSpPr>
            <p:nvPr/>
          </p:nvSpPr>
          <p:spPr bwMode="gray">
            <a:xfrm>
              <a:off x="5273253" y="2790825"/>
              <a:ext cx="163513" cy="20638"/>
            </a:xfrm>
            <a:custGeom>
              <a:avLst/>
              <a:gdLst>
                <a:gd name="T0" fmla="*/ 41 w 629"/>
                <a:gd name="T1" fmla="*/ 81 h 81"/>
                <a:gd name="T2" fmla="*/ 588 w 629"/>
                <a:gd name="T3" fmla="*/ 81 h 81"/>
                <a:gd name="T4" fmla="*/ 629 w 629"/>
                <a:gd name="T5" fmla="*/ 40 h 81"/>
                <a:gd name="T6" fmla="*/ 588 w 629"/>
                <a:gd name="T7" fmla="*/ 0 h 81"/>
                <a:gd name="T8" fmla="*/ 41 w 629"/>
                <a:gd name="T9" fmla="*/ 0 h 81"/>
                <a:gd name="T10" fmla="*/ 0 w 629"/>
                <a:gd name="T11" fmla="*/ 40 h 81"/>
                <a:gd name="T12" fmla="*/ 41 w 629"/>
                <a:gd name="T13" fmla="*/ 81 h 81"/>
              </a:gdLst>
              <a:ahLst/>
              <a:cxnLst>
                <a:cxn ang="0">
                  <a:pos x="T0" y="T1"/>
                </a:cxn>
                <a:cxn ang="0">
                  <a:pos x="T2" y="T3"/>
                </a:cxn>
                <a:cxn ang="0">
                  <a:pos x="T4" y="T5"/>
                </a:cxn>
                <a:cxn ang="0">
                  <a:pos x="T6" y="T7"/>
                </a:cxn>
                <a:cxn ang="0">
                  <a:pos x="T8" y="T9"/>
                </a:cxn>
                <a:cxn ang="0">
                  <a:pos x="T10" y="T11"/>
                </a:cxn>
                <a:cxn ang="0">
                  <a:pos x="T12" y="T13"/>
                </a:cxn>
              </a:cxnLst>
              <a:rect l="0" t="0" r="r" b="b"/>
              <a:pathLst>
                <a:path w="629" h="81">
                  <a:moveTo>
                    <a:pt x="41" y="81"/>
                  </a:moveTo>
                  <a:cubicBezTo>
                    <a:pt x="588" y="81"/>
                    <a:pt x="588" y="81"/>
                    <a:pt x="588" y="81"/>
                  </a:cubicBezTo>
                  <a:cubicBezTo>
                    <a:pt x="611" y="81"/>
                    <a:pt x="629" y="63"/>
                    <a:pt x="629" y="40"/>
                  </a:cubicBezTo>
                  <a:cubicBezTo>
                    <a:pt x="629" y="18"/>
                    <a:pt x="611" y="0"/>
                    <a:pt x="588" y="0"/>
                  </a:cubicBezTo>
                  <a:cubicBezTo>
                    <a:pt x="41" y="0"/>
                    <a:pt x="41" y="0"/>
                    <a:pt x="41" y="0"/>
                  </a:cubicBezTo>
                  <a:cubicBezTo>
                    <a:pt x="18" y="0"/>
                    <a:pt x="0" y="18"/>
                    <a:pt x="0" y="40"/>
                  </a:cubicBezTo>
                  <a:cubicBezTo>
                    <a:pt x="0" y="63"/>
                    <a:pt x="18" y="81"/>
                    <a:pt x="41" y="81"/>
                  </a:cubicBezTo>
                  <a:close/>
                </a:path>
              </a:pathLst>
            </a:custGeom>
            <a:solidFill>
              <a:schemeClr val="bg2">
                <a:lumMod val="50000"/>
              </a:schemeClr>
            </a:solidFill>
            <a:ln>
              <a:noFill/>
            </a:ln>
          </p:spPr>
          <p:txBody>
            <a:bodyPr vert="horz" wrap="square" lIns="68580" tIns="34290" rIns="68580" bIns="34290" numCol="1" anchor="t" anchorCtr="0" compatLnSpc="1">
              <a:prstTxWarp prst="textNoShape">
                <a:avLst/>
              </a:prstTxWarp>
            </a:bodyPr>
            <a:lstStyle/>
            <a:p>
              <a:endParaRPr lang="de-DE" sz="1350">
                <a:solidFill>
                  <a:prstClr val="black"/>
                </a:solidFill>
              </a:endParaRPr>
            </a:p>
          </p:txBody>
        </p:sp>
        <p:sp>
          <p:nvSpPr>
            <p:cNvPr id="194" name="Freeform 39"/>
            <p:cNvSpPr>
              <a:spLocks/>
            </p:cNvSpPr>
            <p:nvPr/>
          </p:nvSpPr>
          <p:spPr bwMode="gray">
            <a:xfrm>
              <a:off x="5273253" y="2714625"/>
              <a:ext cx="163513" cy="20638"/>
            </a:xfrm>
            <a:custGeom>
              <a:avLst/>
              <a:gdLst>
                <a:gd name="T0" fmla="*/ 41 w 629"/>
                <a:gd name="T1" fmla="*/ 81 h 81"/>
                <a:gd name="T2" fmla="*/ 588 w 629"/>
                <a:gd name="T3" fmla="*/ 81 h 81"/>
                <a:gd name="T4" fmla="*/ 629 w 629"/>
                <a:gd name="T5" fmla="*/ 41 h 81"/>
                <a:gd name="T6" fmla="*/ 588 w 629"/>
                <a:gd name="T7" fmla="*/ 0 h 81"/>
                <a:gd name="T8" fmla="*/ 41 w 629"/>
                <a:gd name="T9" fmla="*/ 0 h 81"/>
                <a:gd name="T10" fmla="*/ 0 w 629"/>
                <a:gd name="T11" fmla="*/ 41 h 81"/>
                <a:gd name="T12" fmla="*/ 41 w 629"/>
                <a:gd name="T13" fmla="*/ 81 h 81"/>
              </a:gdLst>
              <a:ahLst/>
              <a:cxnLst>
                <a:cxn ang="0">
                  <a:pos x="T0" y="T1"/>
                </a:cxn>
                <a:cxn ang="0">
                  <a:pos x="T2" y="T3"/>
                </a:cxn>
                <a:cxn ang="0">
                  <a:pos x="T4" y="T5"/>
                </a:cxn>
                <a:cxn ang="0">
                  <a:pos x="T6" y="T7"/>
                </a:cxn>
                <a:cxn ang="0">
                  <a:pos x="T8" y="T9"/>
                </a:cxn>
                <a:cxn ang="0">
                  <a:pos x="T10" y="T11"/>
                </a:cxn>
                <a:cxn ang="0">
                  <a:pos x="T12" y="T13"/>
                </a:cxn>
              </a:cxnLst>
              <a:rect l="0" t="0" r="r" b="b"/>
              <a:pathLst>
                <a:path w="629" h="81">
                  <a:moveTo>
                    <a:pt x="41" y="81"/>
                  </a:moveTo>
                  <a:cubicBezTo>
                    <a:pt x="588" y="81"/>
                    <a:pt x="588" y="81"/>
                    <a:pt x="588" y="81"/>
                  </a:cubicBezTo>
                  <a:cubicBezTo>
                    <a:pt x="611" y="81"/>
                    <a:pt x="629" y="63"/>
                    <a:pt x="629" y="41"/>
                  </a:cubicBezTo>
                  <a:cubicBezTo>
                    <a:pt x="629" y="18"/>
                    <a:pt x="611" y="0"/>
                    <a:pt x="588" y="0"/>
                  </a:cubicBezTo>
                  <a:cubicBezTo>
                    <a:pt x="41" y="0"/>
                    <a:pt x="41" y="0"/>
                    <a:pt x="41" y="0"/>
                  </a:cubicBezTo>
                  <a:cubicBezTo>
                    <a:pt x="18" y="0"/>
                    <a:pt x="0" y="18"/>
                    <a:pt x="0" y="41"/>
                  </a:cubicBezTo>
                  <a:cubicBezTo>
                    <a:pt x="0" y="63"/>
                    <a:pt x="18" y="81"/>
                    <a:pt x="41" y="81"/>
                  </a:cubicBezTo>
                  <a:close/>
                </a:path>
              </a:pathLst>
            </a:custGeom>
            <a:solidFill>
              <a:schemeClr val="bg2">
                <a:lumMod val="50000"/>
              </a:schemeClr>
            </a:solidFill>
            <a:ln>
              <a:noFill/>
            </a:ln>
          </p:spPr>
          <p:txBody>
            <a:bodyPr vert="horz" wrap="square" lIns="68580" tIns="34290" rIns="68580" bIns="34290" numCol="1" anchor="t" anchorCtr="0" compatLnSpc="1">
              <a:prstTxWarp prst="textNoShape">
                <a:avLst/>
              </a:prstTxWarp>
            </a:bodyPr>
            <a:lstStyle/>
            <a:p>
              <a:endParaRPr lang="de-DE" sz="1350">
                <a:solidFill>
                  <a:prstClr val="black"/>
                </a:solidFill>
              </a:endParaRPr>
            </a:p>
          </p:txBody>
        </p:sp>
        <p:sp>
          <p:nvSpPr>
            <p:cNvPr id="204" name="Freeform 77"/>
            <p:cNvSpPr>
              <a:spLocks noEditPoints="1"/>
            </p:cNvSpPr>
            <p:nvPr/>
          </p:nvSpPr>
          <p:spPr bwMode="gray">
            <a:xfrm>
              <a:off x="5158953" y="2501900"/>
              <a:ext cx="347663" cy="412750"/>
            </a:xfrm>
            <a:custGeom>
              <a:avLst/>
              <a:gdLst>
                <a:gd name="T0" fmla="*/ 78 w 1336"/>
                <a:gd name="T1" fmla="*/ 410 h 1586"/>
                <a:gd name="T2" fmla="*/ 78 w 1336"/>
                <a:gd name="T3" fmla="*/ 197 h 1586"/>
                <a:gd name="T4" fmla="*/ 196 w 1336"/>
                <a:gd name="T5" fmla="*/ 79 h 1586"/>
                <a:gd name="T6" fmla="*/ 705 w 1336"/>
                <a:gd name="T7" fmla="*/ 79 h 1586"/>
                <a:gd name="T8" fmla="*/ 705 w 1336"/>
                <a:gd name="T9" fmla="*/ 427 h 1586"/>
                <a:gd name="T10" fmla="*/ 902 w 1336"/>
                <a:gd name="T11" fmla="*/ 623 h 1586"/>
                <a:gd name="T12" fmla="*/ 1257 w 1336"/>
                <a:gd name="T13" fmla="*/ 623 h 1586"/>
                <a:gd name="T14" fmla="*/ 1257 w 1336"/>
                <a:gd name="T15" fmla="*/ 1187 h 1586"/>
                <a:gd name="T16" fmla="*/ 1257 w 1336"/>
                <a:gd name="T17" fmla="*/ 1196 h 1586"/>
                <a:gd name="T18" fmla="*/ 1257 w 1336"/>
                <a:gd name="T19" fmla="*/ 1389 h 1586"/>
                <a:gd name="T20" fmla="*/ 1139 w 1336"/>
                <a:gd name="T21" fmla="*/ 1507 h 1586"/>
                <a:gd name="T22" fmla="*/ 470 w 1336"/>
                <a:gd name="T23" fmla="*/ 1507 h 1586"/>
                <a:gd name="T24" fmla="*/ 470 w 1336"/>
                <a:gd name="T25" fmla="*/ 1586 h 1586"/>
                <a:gd name="T26" fmla="*/ 1139 w 1336"/>
                <a:gd name="T27" fmla="*/ 1586 h 1586"/>
                <a:gd name="T28" fmla="*/ 1336 w 1336"/>
                <a:gd name="T29" fmla="*/ 1389 h 1586"/>
                <a:gd name="T30" fmla="*/ 1336 w 1336"/>
                <a:gd name="T31" fmla="*/ 1196 h 1586"/>
                <a:gd name="T32" fmla="*/ 1336 w 1336"/>
                <a:gd name="T33" fmla="*/ 1196 h 1586"/>
                <a:gd name="T34" fmla="*/ 1336 w 1336"/>
                <a:gd name="T35" fmla="*/ 567 h 1586"/>
                <a:gd name="T36" fmla="*/ 761 w 1336"/>
                <a:gd name="T37" fmla="*/ 0 h 1586"/>
                <a:gd name="T38" fmla="*/ 196 w 1336"/>
                <a:gd name="T39" fmla="*/ 0 h 1586"/>
                <a:gd name="T40" fmla="*/ 0 w 1336"/>
                <a:gd name="T41" fmla="*/ 196 h 1586"/>
                <a:gd name="T42" fmla="*/ 0 w 1336"/>
                <a:gd name="T43" fmla="*/ 410 h 1586"/>
                <a:gd name="T44" fmla="*/ 78 w 1336"/>
                <a:gd name="T45" fmla="*/ 410 h 1586"/>
                <a:gd name="T46" fmla="*/ 802 w 1336"/>
                <a:gd name="T47" fmla="*/ 171 h 1586"/>
                <a:gd name="T48" fmla="*/ 1157 w 1336"/>
                <a:gd name="T49" fmla="*/ 521 h 1586"/>
                <a:gd name="T50" fmla="*/ 903 w 1336"/>
                <a:gd name="T51" fmla="*/ 521 h 1586"/>
                <a:gd name="T52" fmla="*/ 802 w 1336"/>
                <a:gd name="T53" fmla="*/ 421 h 1586"/>
                <a:gd name="T54" fmla="*/ 802 w 1336"/>
                <a:gd name="T55" fmla="*/ 171 h 15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336" h="1586">
                  <a:moveTo>
                    <a:pt x="78" y="410"/>
                  </a:moveTo>
                  <a:cubicBezTo>
                    <a:pt x="78" y="381"/>
                    <a:pt x="78" y="197"/>
                    <a:pt x="78" y="197"/>
                  </a:cubicBezTo>
                  <a:cubicBezTo>
                    <a:pt x="78" y="131"/>
                    <a:pt x="131" y="79"/>
                    <a:pt x="196" y="79"/>
                  </a:cubicBezTo>
                  <a:cubicBezTo>
                    <a:pt x="705" y="79"/>
                    <a:pt x="705" y="79"/>
                    <a:pt x="705" y="79"/>
                  </a:cubicBezTo>
                  <a:cubicBezTo>
                    <a:pt x="705" y="427"/>
                    <a:pt x="705" y="427"/>
                    <a:pt x="705" y="427"/>
                  </a:cubicBezTo>
                  <a:cubicBezTo>
                    <a:pt x="705" y="535"/>
                    <a:pt x="794" y="623"/>
                    <a:pt x="902" y="623"/>
                  </a:cubicBezTo>
                  <a:cubicBezTo>
                    <a:pt x="1257" y="623"/>
                    <a:pt x="1257" y="623"/>
                    <a:pt x="1257" y="623"/>
                  </a:cubicBezTo>
                  <a:cubicBezTo>
                    <a:pt x="1257" y="1187"/>
                    <a:pt x="1257" y="1187"/>
                    <a:pt x="1257" y="1187"/>
                  </a:cubicBezTo>
                  <a:cubicBezTo>
                    <a:pt x="1257" y="1196"/>
                    <a:pt x="1257" y="1196"/>
                    <a:pt x="1257" y="1196"/>
                  </a:cubicBezTo>
                  <a:cubicBezTo>
                    <a:pt x="1257" y="1389"/>
                    <a:pt x="1257" y="1389"/>
                    <a:pt x="1257" y="1389"/>
                  </a:cubicBezTo>
                  <a:cubicBezTo>
                    <a:pt x="1257" y="1454"/>
                    <a:pt x="1204" y="1507"/>
                    <a:pt x="1139" y="1507"/>
                  </a:cubicBezTo>
                  <a:cubicBezTo>
                    <a:pt x="1139" y="1507"/>
                    <a:pt x="508" y="1507"/>
                    <a:pt x="470" y="1507"/>
                  </a:cubicBezTo>
                  <a:cubicBezTo>
                    <a:pt x="432" y="1507"/>
                    <a:pt x="433" y="1586"/>
                    <a:pt x="470" y="1586"/>
                  </a:cubicBezTo>
                  <a:cubicBezTo>
                    <a:pt x="507" y="1586"/>
                    <a:pt x="1139" y="1586"/>
                    <a:pt x="1139" y="1586"/>
                  </a:cubicBezTo>
                  <a:cubicBezTo>
                    <a:pt x="1247" y="1586"/>
                    <a:pt x="1336" y="1498"/>
                    <a:pt x="1336" y="1389"/>
                  </a:cubicBezTo>
                  <a:cubicBezTo>
                    <a:pt x="1336" y="1196"/>
                    <a:pt x="1336" y="1196"/>
                    <a:pt x="1336" y="1196"/>
                  </a:cubicBezTo>
                  <a:cubicBezTo>
                    <a:pt x="1336" y="1196"/>
                    <a:pt x="1336" y="1196"/>
                    <a:pt x="1336" y="1196"/>
                  </a:cubicBezTo>
                  <a:cubicBezTo>
                    <a:pt x="1336" y="567"/>
                    <a:pt x="1336" y="567"/>
                    <a:pt x="1336" y="567"/>
                  </a:cubicBezTo>
                  <a:cubicBezTo>
                    <a:pt x="761" y="0"/>
                    <a:pt x="761" y="0"/>
                    <a:pt x="761" y="0"/>
                  </a:cubicBezTo>
                  <a:cubicBezTo>
                    <a:pt x="196" y="0"/>
                    <a:pt x="196" y="0"/>
                    <a:pt x="196" y="0"/>
                  </a:cubicBezTo>
                  <a:cubicBezTo>
                    <a:pt x="88" y="0"/>
                    <a:pt x="0" y="88"/>
                    <a:pt x="0" y="196"/>
                  </a:cubicBezTo>
                  <a:cubicBezTo>
                    <a:pt x="0" y="196"/>
                    <a:pt x="0" y="383"/>
                    <a:pt x="0" y="410"/>
                  </a:cubicBezTo>
                  <a:cubicBezTo>
                    <a:pt x="0" y="437"/>
                    <a:pt x="78" y="439"/>
                    <a:pt x="78" y="410"/>
                  </a:cubicBezTo>
                  <a:close/>
                  <a:moveTo>
                    <a:pt x="802" y="171"/>
                  </a:moveTo>
                  <a:cubicBezTo>
                    <a:pt x="1157" y="521"/>
                    <a:pt x="1157" y="521"/>
                    <a:pt x="1157" y="521"/>
                  </a:cubicBezTo>
                  <a:cubicBezTo>
                    <a:pt x="903" y="521"/>
                    <a:pt x="903" y="521"/>
                    <a:pt x="903" y="521"/>
                  </a:cubicBezTo>
                  <a:cubicBezTo>
                    <a:pt x="847" y="521"/>
                    <a:pt x="802" y="476"/>
                    <a:pt x="802" y="421"/>
                  </a:cubicBezTo>
                  <a:lnTo>
                    <a:pt x="802" y="171"/>
                  </a:lnTo>
                  <a:close/>
                </a:path>
              </a:pathLst>
            </a:custGeom>
            <a:solidFill>
              <a:schemeClr val="accent2"/>
            </a:solidFill>
            <a:ln>
              <a:noFill/>
            </a:ln>
          </p:spPr>
          <p:txBody>
            <a:bodyPr vert="horz" wrap="square" lIns="68580" tIns="34290" rIns="68580" bIns="34290" numCol="1" anchor="t" anchorCtr="0" compatLnSpc="1">
              <a:prstTxWarp prst="textNoShape">
                <a:avLst/>
              </a:prstTxWarp>
            </a:bodyPr>
            <a:lstStyle/>
            <a:p>
              <a:endParaRPr lang="de-DE" sz="1350">
                <a:solidFill>
                  <a:prstClr val="black"/>
                </a:solidFill>
              </a:endParaRPr>
            </a:p>
          </p:txBody>
        </p:sp>
        <p:sp>
          <p:nvSpPr>
            <p:cNvPr id="205" name="Freeform 114"/>
            <p:cNvSpPr>
              <a:spLocks noEditPoints="1"/>
            </p:cNvSpPr>
            <p:nvPr/>
          </p:nvSpPr>
          <p:spPr bwMode="gray">
            <a:xfrm>
              <a:off x="5090464" y="2680308"/>
              <a:ext cx="167421" cy="147638"/>
            </a:xfrm>
            <a:custGeom>
              <a:avLst/>
              <a:gdLst>
                <a:gd name="T0" fmla="*/ 468 w 569"/>
                <a:gd name="T1" fmla="*/ 468 h 570"/>
                <a:gd name="T2" fmla="*/ 468 w 569"/>
                <a:gd name="T3" fmla="*/ 102 h 570"/>
                <a:gd name="T4" fmla="*/ 101 w 569"/>
                <a:gd name="T5" fmla="*/ 102 h 570"/>
                <a:gd name="T6" fmla="*/ 101 w 569"/>
                <a:gd name="T7" fmla="*/ 468 h 570"/>
                <a:gd name="T8" fmla="*/ 468 w 569"/>
                <a:gd name="T9" fmla="*/ 468 h 570"/>
                <a:gd name="T10" fmla="*/ 138 w 569"/>
                <a:gd name="T11" fmla="*/ 240 h 570"/>
                <a:gd name="T12" fmla="*/ 140 w 569"/>
                <a:gd name="T13" fmla="*/ 238 h 570"/>
                <a:gd name="T14" fmla="*/ 199 w 569"/>
                <a:gd name="T15" fmla="*/ 238 h 570"/>
                <a:gd name="T16" fmla="*/ 263 w 569"/>
                <a:gd name="T17" fmla="*/ 302 h 570"/>
                <a:gd name="T18" fmla="*/ 392 w 569"/>
                <a:gd name="T19" fmla="*/ 173 h 570"/>
                <a:gd name="T20" fmla="*/ 451 w 569"/>
                <a:gd name="T21" fmla="*/ 173 h 570"/>
                <a:gd name="T22" fmla="*/ 451 w 569"/>
                <a:gd name="T23" fmla="*/ 232 h 570"/>
                <a:gd name="T24" fmla="*/ 387 w 569"/>
                <a:gd name="T25" fmla="*/ 297 h 570"/>
                <a:gd name="T26" fmla="*/ 263 w 569"/>
                <a:gd name="T27" fmla="*/ 420 h 570"/>
                <a:gd name="T28" fmla="*/ 204 w 569"/>
                <a:gd name="T29" fmla="*/ 361 h 570"/>
                <a:gd name="T30" fmla="*/ 140 w 569"/>
                <a:gd name="T31" fmla="*/ 297 h 570"/>
                <a:gd name="T32" fmla="*/ 138 w 569"/>
                <a:gd name="T33" fmla="*/ 240 h 5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9" h="570">
                  <a:moveTo>
                    <a:pt x="468" y="468"/>
                  </a:moveTo>
                  <a:cubicBezTo>
                    <a:pt x="569" y="367"/>
                    <a:pt x="569" y="203"/>
                    <a:pt x="468" y="102"/>
                  </a:cubicBezTo>
                  <a:cubicBezTo>
                    <a:pt x="367" y="0"/>
                    <a:pt x="203" y="0"/>
                    <a:pt x="101" y="102"/>
                  </a:cubicBezTo>
                  <a:cubicBezTo>
                    <a:pt x="0" y="203"/>
                    <a:pt x="0" y="367"/>
                    <a:pt x="101" y="468"/>
                  </a:cubicBezTo>
                  <a:cubicBezTo>
                    <a:pt x="203" y="570"/>
                    <a:pt x="367" y="570"/>
                    <a:pt x="468" y="468"/>
                  </a:cubicBezTo>
                  <a:close/>
                  <a:moveTo>
                    <a:pt x="138" y="240"/>
                  </a:moveTo>
                  <a:cubicBezTo>
                    <a:pt x="138" y="240"/>
                    <a:pt x="139" y="239"/>
                    <a:pt x="140" y="238"/>
                  </a:cubicBezTo>
                  <a:cubicBezTo>
                    <a:pt x="156" y="222"/>
                    <a:pt x="182" y="222"/>
                    <a:pt x="199" y="238"/>
                  </a:cubicBezTo>
                  <a:cubicBezTo>
                    <a:pt x="263" y="302"/>
                    <a:pt x="263" y="302"/>
                    <a:pt x="263" y="302"/>
                  </a:cubicBezTo>
                  <a:cubicBezTo>
                    <a:pt x="392" y="173"/>
                    <a:pt x="392" y="173"/>
                    <a:pt x="392" y="173"/>
                  </a:cubicBezTo>
                  <a:cubicBezTo>
                    <a:pt x="408" y="157"/>
                    <a:pt x="434" y="157"/>
                    <a:pt x="451" y="173"/>
                  </a:cubicBezTo>
                  <a:cubicBezTo>
                    <a:pt x="467" y="190"/>
                    <a:pt x="467" y="216"/>
                    <a:pt x="451" y="232"/>
                  </a:cubicBezTo>
                  <a:cubicBezTo>
                    <a:pt x="387" y="297"/>
                    <a:pt x="387" y="297"/>
                    <a:pt x="387" y="297"/>
                  </a:cubicBezTo>
                  <a:cubicBezTo>
                    <a:pt x="263" y="420"/>
                    <a:pt x="263" y="420"/>
                    <a:pt x="263" y="420"/>
                  </a:cubicBezTo>
                  <a:cubicBezTo>
                    <a:pt x="204" y="361"/>
                    <a:pt x="204" y="361"/>
                    <a:pt x="204" y="361"/>
                  </a:cubicBezTo>
                  <a:cubicBezTo>
                    <a:pt x="140" y="297"/>
                    <a:pt x="140" y="297"/>
                    <a:pt x="140" y="297"/>
                  </a:cubicBezTo>
                  <a:cubicBezTo>
                    <a:pt x="124" y="282"/>
                    <a:pt x="123" y="257"/>
                    <a:pt x="138" y="240"/>
                  </a:cubicBezTo>
                  <a:close/>
                </a:path>
              </a:pathLst>
            </a:custGeom>
            <a:solidFill>
              <a:schemeClr val="bg2">
                <a:lumMod val="50000"/>
              </a:schemeClr>
            </a:solidFill>
            <a:ln>
              <a:noFill/>
            </a:ln>
          </p:spPr>
          <p:txBody>
            <a:bodyPr vert="horz" wrap="square" lIns="68580" tIns="34290" rIns="68580" bIns="34290" numCol="1" anchor="t" anchorCtr="0" compatLnSpc="1">
              <a:prstTxWarp prst="textNoShape">
                <a:avLst/>
              </a:prstTxWarp>
            </a:bodyPr>
            <a:lstStyle/>
            <a:p>
              <a:endParaRPr lang="de-DE" sz="1350">
                <a:solidFill>
                  <a:prstClr val="black"/>
                </a:solidFill>
              </a:endParaRPr>
            </a:p>
          </p:txBody>
        </p:sp>
      </p:grpSp>
      <p:cxnSp>
        <p:nvCxnSpPr>
          <p:cNvPr id="443" name="Gerade Verbindung mit Pfeil 442"/>
          <p:cNvCxnSpPr>
            <a:endCxn id="412" idx="1"/>
          </p:cNvCxnSpPr>
          <p:nvPr/>
        </p:nvCxnSpPr>
        <p:spPr>
          <a:xfrm>
            <a:off x="2019040" y="3363288"/>
            <a:ext cx="378915" cy="948617"/>
          </a:xfrm>
          <a:prstGeom prst="straightConnector1">
            <a:avLst/>
          </a:prstGeom>
          <a:ln>
            <a:solidFill>
              <a:schemeClr val="accent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456" name="Gruppieren 455"/>
          <p:cNvGrpSpPr/>
          <p:nvPr/>
        </p:nvGrpSpPr>
        <p:grpSpPr>
          <a:xfrm>
            <a:off x="5749097" y="4125107"/>
            <a:ext cx="226344" cy="196208"/>
            <a:chOff x="5863723" y="3850337"/>
            <a:chExt cx="301792" cy="261611"/>
          </a:xfrm>
        </p:grpSpPr>
        <p:sp>
          <p:nvSpPr>
            <p:cNvPr id="457" name="Ellipse 456"/>
            <p:cNvSpPr/>
            <p:nvPr/>
          </p:nvSpPr>
          <p:spPr bwMode="gray">
            <a:xfrm>
              <a:off x="5894109" y="3875753"/>
              <a:ext cx="180000" cy="180000"/>
            </a:xfrm>
            <a:prstGeom prst="ellipse">
              <a:avLst/>
            </a:prstGeom>
            <a:ln>
              <a:noFill/>
            </a:ln>
          </p:spPr>
          <p:style>
            <a:lnRef idx="1">
              <a:schemeClr val="accent4"/>
            </a:lnRef>
            <a:fillRef idx="3">
              <a:schemeClr val="accent4"/>
            </a:fillRef>
            <a:effectRef idx="2">
              <a:schemeClr val="accent4"/>
            </a:effectRef>
            <a:fontRef idx="minor">
              <a:schemeClr val="lt1"/>
            </a:fontRef>
          </p:style>
          <p:txBody>
            <a:bodyPr rot="0" spcFirstLastPara="0" vertOverflow="overflow" horzOverflow="overflow" vert="horz" wrap="square" lIns="162000" tIns="151200" rIns="135000" bIns="172800" numCol="1" spcCol="0" rtlCol="0" fromWordArt="0" anchor="t" anchorCtr="0" forceAA="0" compatLnSpc="1">
              <a:prstTxWarp prst="textNoShape">
                <a:avLst/>
              </a:prstTxWarp>
              <a:noAutofit/>
            </a:bodyPr>
            <a:lstStyle/>
            <a:p>
              <a:pPr>
                <a:spcBef>
                  <a:spcPts val="450"/>
                </a:spcBef>
              </a:pPr>
              <a:endParaRPr lang="de-DE" sz="675" dirty="0" err="1">
                <a:solidFill>
                  <a:schemeClr val="bg1"/>
                </a:solidFill>
              </a:endParaRPr>
            </a:p>
          </p:txBody>
        </p:sp>
        <p:sp>
          <p:nvSpPr>
            <p:cNvPr id="458" name="Textfeld 457"/>
            <p:cNvSpPr txBox="1"/>
            <p:nvPr/>
          </p:nvSpPr>
          <p:spPr>
            <a:xfrm>
              <a:off x="5863723" y="3850337"/>
              <a:ext cx="301792" cy="261611"/>
            </a:xfrm>
            <a:prstGeom prst="rect">
              <a:avLst/>
            </a:prstGeom>
            <a:noFill/>
            <a:ln>
              <a:noFill/>
            </a:ln>
          </p:spPr>
          <p:txBody>
            <a:bodyPr wrap="none" rtlCol="0">
              <a:spAutoFit/>
            </a:bodyPr>
            <a:lstStyle/>
            <a:p>
              <a:pPr>
                <a:spcBef>
                  <a:spcPts val="450"/>
                </a:spcBef>
              </a:pPr>
              <a:r>
                <a:rPr lang="de-DE" sz="675" dirty="0">
                  <a:solidFill>
                    <a:schemeClr val="bg1"/>
                  </a:solidFill>
                </a:rPr>
                <a:t>E</a:t>
              </a:r>
            </a:p>
          </p:txBody>
        </p:sp>
      </p:grpSp>
      <p:cxnSp>
        <p:nvCxnSpPr>
          <p:cNvPr id="276" name="Gewinkelte Verbindung 275"/>
          <p:cNvCxnSpPr/>
          <p:nvPr/>
        </p:nvCxnSpPr>
        <p:spPr>
          <a:xfrm rot="5400000" flipH="1" flipV="1">
            <a:off x="5371480" y="3437642"/>
            <a:ext cx="1558672" cy="231998"/>
          </a:xfrm>
          <a:prstGeom prst="bentConnector3">
            <a:avLst>
              <a:gd name="adj1" fmla="val -110"/>
            </a:avLst>
          </a:prstGeom>
          <a:ln>
            <a:solidFill>
              <a:schemeClr val="accent2"/>
            </a:solidFill>
            <a:prstDash val="sys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366" name="Gruppieren 365"/>
          <p:cNvGrpSpPr/>
          <p:nvPr/>
        </p:nvGrpSpPr>
        <p:grpSpPr bwMode="gray">
          <a:xfrm>
            <a:off x="2871352" y="2658790"/>
            <a:ext cx="201659" cy="220028"/>
            <a:chOff x="5089103" y="4097338"/>
            <a:chExt cx="422276" cy="412750"/>
          </a:xfrm>
        </p:grpSpPr>
        <p:sp>
          <p:nvSpPr>
            <p:cNvPr id="367" name="Freeform 34"/>
            <p:cNvSpPr>
              <a:spLocks/>
            </p:cNvSpPr>
            <p:nvPr/>
          </p:nvSpPr>
          <p:spPr bwMode="gray">
            <a:xfrm>
              <a:off x="5204991" y="4259263"/>
              <a:ext cx="115888" cy="109538"/>
            </a:xfrm>
            <a:custGeom>
              <a:avLst/>
              <a:gdLst>
                <a:gd name="T0" fmla="*/ 434 w 441"/>
                <a:gd name="T1" fmla="*/ 186 h 419"/>
                <a:gd name="T2" fmla="*/ 428 w 441"/>
                <a:gd name="T3" fmla="*/ 184 h 419"/>
                <a:gd name="T4" fmla="*/ 290 w 441"/>
                <a:gd name="T5" fmla="*/ 222 h 419"/>
                <a:gd name="T6" fmla="*/ 240 w 441"/>
                <a:gd name="T7" fmla="*/ 171 h 419"/>
                <a:gd name="T8" fmla="*/ 259 w 441"/>
                <a:gd name="T9" fmla="*/ 103 h 419"/>
                <a:gd name="T10" fmla="*/ 396 w 441"/>
                <a:gd name="T11" fmla="*/ 65 h 419"/>
                <a:gd name="T12" fmla="*/ 401 w 441"/>
                <a:gd name="T13" fmla="*/ 61 h 419"/>
                <a:gd name="T14" fmla="*/ 403 w 441"/>
                <a:gd name="T15" fmla="*/ 55 h 419"/>
                <a:gd name="T16" fmla="*/ 401 w 441"/>
                <a:gd name="T17" fmla="*/ 48 h 419"/>
                <a:gd name="T18" fmla="*/ 354 w 441"/>
                <a:gd name="T19" fmla="*/ 4 h 419"/>
                <a:gd name="T20" fmla="*/ 350 w 441"/>
                <a:gd name="T21" fmla="*/ 0 h 419"/>
                <a:gd name="T22" fmla="*/ 346 w 441"/>
                <a:gd name="T23" fmla="*/ 0 h 419"/>
                <a:gd name="T24" fmla="*/ 202 w 441"/>
                <a:gd name="T25" fmla="*/ 40 h 419"/>
                <a:gd name="T26" fmla="*/ 197 w 441"/>
                <a:gd name="T27" fmla="*/ 42 h 419"/>
                <a:gd name="T28" fmla="*/ 195 w 441"/>
                <a:gd name="T29" fmla="*/ 46 h 419"/>
                <a:gd name="T30" fmla="*/ 153 w 441"/>
                <a:gd name="T31" fmla="*/ 197 h 419"/>
                <a:gd name="T32" fmla="*/ 153 w 441"/>
                <a:gd name="T33" fmla="*/ 199 h 419"/>
                <a:gd name="T34" fmla="*/ 3 w 441"/>
                <a:gd name="T35" fmla="*/ 349 h 419"/>
                <a:gd name="T36" fmla="*/ 0 w 441"/>
                <a:gd name="T37" fmla="*/ 355 h 419"/>
                <a:gd name="T38" fmla="*/ 3 w 441"/>
                <a:gd name="T39" fmla="*/ 362 h 419"/>
                <a:gd name="T40" fmla="*/ 43 w 441"/>
                <a:gd name="T41" fmla="*/ 402 h 419"/>
                <a:gd name="T42" fmla="*/ 47 w 441"/>
                <a:gd name="T43" fmla="*/ 406 h 419"/>
                <a:gd name="T44" fmla="*/ 53 w 441"/>
                <a:gd name="T45" fmla="*/ 404 h 419"/>
                <a:gd name="T46" fmla="*/ 85 w 441"/>
                <a:gd name="T47" fmla="*/ 400 h 419"/>
                <a:gd name="T48" fmla="*/ 89 w 441"/>
                <a:gd name="T49" fmla="*/ 400 h 419"/>
                <a:gd name="T50" fmla="*/ 144 w 441"/>
                <a:gd name="T51" fmla="*/ 417 h 419"/>
                <a:gd name="T52" fmla="*/ 151 w 441"/>
                <a:gd name="T53" fmla="*/ 419 h 419"/>
                <a:gd name="T54" fmla="*/ 157 w 441"/>
                <a:gd name="T55" fmla="*/ 417 h 419"/>
                <a:gd name="T56" fmla="*/ 263 w 441"/>
                <a:gd name="T57" fmla="*/ 309 h 419"/>
                <a:gd name="T58" fmla="*/ 265 w 441"/>
                <a:gd name="T59" fmla="*/ 307 h 419"/>
                <a:gd name="T60" fmla="*/ 417 w 441"/>
                <a:gd name="T61" fmla="*/ 269 h 419"/>
                <a:gd name="T62" fmla="*/ 422 w 441"/>
                <a:gd name="T63" fmla="*/ 266 h 419"/>
                <a:gd name="T64" fmla="*/ 424 w 441"/>
                <a:gd name="T65" fmla="*/ 260 h 419"/>
                <a:gd name="T66" fmla="*/ 441 w 441"/>
                <a:gd name="T67" fmla="*/ 197 h 419"/>
                <a:gd name="T68" fmla="*/ 441 w 441"/>
                <a:gd name="T69" fmla="*/ 190 h 419"/>
                <a:gd name="T70" fmla="*/ 434 w 441"/>
                <a:gd name="T71" fmla="*/ 186 h 4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41" h="419">
                  <a:moveTo>
                    <a:pt x="434" y="186"/>
                  </a:moveTo>
                  <a:cubicBezTo>
                    <a:pt x="432" y="184"/>
                    <a:pt x="430" y="184"/>
                    <a:pt x="428" y="184"/>
                  </a:cubicBezTo>
                  <a:cubicBezTo>
                    <a:pt x="290" y="222"/>
                    <a:pt x="290" y="222"/>
                    <a:pt x="290" y="222"/>
                  </a:cubicBezTo>
                  <a:cubicBezTo>
                    <a:pt x="240" y="171"/>
                    <a:pt x="240" y="171"/>
                    <a:pt x="240" y="171"/>
                  </a:cubicBezTo>
                  <a:cubicBezTo>
                    <a:pt x="259" y="103"/>
                    <a:pt x="259" y="103"/>
                    <a:pt x="259" y="103"/>
                  </a:cubicBezTo>
                  <a:cubicBezTo>
                    <a:pt x="396" y="65"/>
                    <a:pt x="396" y="65"/>
                    <a:pt x="396" y="65"/>
                  </a:cubicBezTo>
                  <a:cubicBezTo>
                    <a:pt x="398" y="65"/>
                    <a:pt x="401" y="63"/>
                    <a:pt x="401" y="61"/>
                  </a:cubicBezTo>
                  <a:cubicBezTo>
                    <a:pt x="403" y="59"/>
                    <a:pt x="403" y="57"/>
                    <a:pt x="403" y="55"/>
                  </a:cubicBezTo>
                  <a:cubicBezTo>
                    <a:pt x="403" y="53"/>
                    <a:pt x="403" y="51"/>
                    <a:pt x="401" y="48"/>
                  </a:cubicBezTo>
                  <a:cubicBezTo>
                    <a:pt x="354" y="4"/>
                    <a:pt x="354" y="4"/>
                    <a:pt x="354" y="4"/>
                  </a:cubicBezTo>
                  <a:cubicBezTo>
                    <a:pt x="354" y="2"/>
                    <a:pt x="352" y="2"/>
                    <a:pt x="350" y="0"/>
                  </a:cubicBezTo>
                  <a:cubicBezTo>
                    <a:pt x="348" y="0"/>
                    <a:pt x="346" y="0"/>
                    <a:pt x="346" y="0"/>
                  </a:cubicBezTo>
                  <a:cubicBezTo>
                    <a:pt x="202" y="40"/>
                    <a:pt x="202" y="40"/>
                    <a:pt x="202" y="40"/>
                  </a:cubicBezTo>
                  <a:cubicBezTo>
                    <a:pt x="199" y="40"/>
                    <a:pt x="199" y="40"/>
                    <a:pt x="197" y="42"/>
                  </a:cubicBezTo>
                  <a:cubicBezTo>
                    <a:pt x="197" y="42"/>
                    <a:pt x="195" y="44"/>
                    <a:pt x="195" y="46"/>
                  </a:cubicBezTo>
                  <a:cubicBezTo>
                    <a:pt x="153" y="197"/>
                    <a:pt x="153" y="197"/>
                    <a:pt x="153" y="197"/>
                  </a:cubicBezTo>
                  <a:cubicBezTo>
                    <a:pt x="153" y="197"/>
                    <a:pt x="153" y="197"/>
                    <a:pt x="153" y="199"/>
                  </a:cubicBezTo>
                  <a:cubicBezTo>
                    <a:pt x="3" y="349"/>
                    <a:pt x="3" y="349"/>
                    <a:pt x="3" y="349"/>
                  </a:cubicBezTo>
                  <a:cubicBezTo>
                    <a:pt x="0" y="351"/>
                    <a:pt x="0" y="353"/>
                    <a:pt x="0" y="355"/>
                  </a:cubicBezTo>
                  <a:cubicBezTo>
                    <a:pt x="0" y="358"/>
                    <a:pt x="0" y="360"/>
                    <a:pt x="3" y="362"/>
                  </a:cubicBezTo>
                  <a:cubicBezTo>
                    <a:pt x="43" y="402"/>
                    <a:pt x="43" y="402"/>
                    <a:pt x="43" y="402"/>
                  </a:cubicBezTo>
                  <a:cubicBezTo>
                    <a:pt x="43" y="404"/>
                    <a:pt x="45" y="404"/>
                    <a:pt x="47" y="406"/>
                  </a:cubicBezTo>
                  <a:cubicBezTo>
                    <a:pt x="49" y="406"/>
                    <a:pt x="51" y="406"/>
                    <a:pt x="53" y="404"/>
                  </a:cubicBezTo>
                  <a:cubicBezTo>
                    <a:pt x="62" y="402"/>
                    <a:pt x="75" y="400"/>
                    <a:pt x="85" y="400"/>
                  </a:cubicBezTo>
                  <a:cubicBezTo>
                    <a:pt x="87" y="400"/>
                    <a:pt x="89" y="400"/>
                    <a:pt x="89" y="400"/>
                  </a:cubicBezTo>
                  <a:cubicBezTo>
                    <a:pt x="110" y="400"/>
                    <a:pt x="127" y="404"/>
                    <a:pt x="144" y="417"/>
                  </a:cubicBezTo>
                  <a:cubicBezTo>
                    <a:pt x="144" y="417"/>
                    <a:pt x="146" y="419"/>
                    <a:pt x="151" y="419"/>
                  </a:cubicBezTo>
                  <a:cubicBezTo>
                    <a:pt x="153" y="419"/>
                    <a:pt x="155" y="417"/>
                    <a:pt x="157" y="417"/>
                  </a:cubicBezTo>
                  <a:cubicBezTo>
                    <a:pt x="263" y="309"/>
                    <a:pt x="263" y="309"/>
                    <a:pt x="263" y="309"/>
                  </a:cubicBezTo>
                  <a:cubicBezTo>
                    <a:pt x="263" y="309"/>
                    <a:pt x="263" y="309"/>
                    <a:pt x="265" y="307"/>
                  </a:cubicBezTo>
                  <a:cubicBezTo>
                    <a:pt x="417" y="269"/>
                    <a:pt x="417" y="269"/>
                    <a:pt x="417" y="269"/>
                  </a:cubicBezTo>
                  <a:cubicBezTo>
                    <a:pt x="417" y="266"/>
                    <a:pt x="420" y="266"/>
                    <a:pt x="422" y="266"/>
                  </a:cubicBezTo>
                  <a:cubicBezTo>
                    <a:pt x="422" y="264"/>
                    <a:pt x="422" y="262"/>
                    <a:pt x="424" y="260"/>
                  </a:cubicBezTo>
                  <a:cubicBezTo>
                    <a:pt x="441" y="197"/>
                    <a:pt x="441" y="197"/>
                    <a:pt x="441" y="197"/>
                  </a:cubicBezTo>
                  <a:cubicBezTo>
                    <a:pt x="441" y="190"/>
                    <a:pt x="441" y="190"/>
                    <a:pt x="441" y="190"/>
                  </a:cubicBezTo>
                  <a:cubicBezTo>
                    <a:pt x="439" y="188"/>
                    <a:pt x="437" y="186"/>
                    <a:pt x="434" y="186"/>
                  </a:cubicBezTo>
                  <a:close/>
                </a:path>
              </a:pathLst>
            </a:custGeom>
            <a:solidFill>
              <a:schemeClr val="bg2">
                <a:lumMod val="50000"/>
              </a:schemeClr>
            </a:solidFill>
            <a:ln>
              <a:noFill/>
            </a:ln>
          </p:spPr>
          <p:txBody>
            <a:bodyPr vert="horz" wrap="square" lIns="68580" tIns="34290" rIns="68580" bIns="34290" numCol="1" anchor="t" anchorCtr="0" compatLnSpc="1">
              <a:prstTxWarp prst="textNoShape">
                <a:avLst/>
              </a:prstTxWarp>
            </a:bodyPr>
            <a:lstStyle/>
            <a:p>
              <a:endParaRPr lang="de-DE" sz="1350"/>
            </a:p>
          </p:txBody>
        </p:sp>
        <p:sp>
          <p:nvSpPr>
            <p:cNvPr id="368" name="Freeform 35"/>
            <p:cNvSpPr>
              <a:spLocks/>
            </p:cNvSpPr>
            <p:nvPr/>
          </p:nvSpPr>
          <p:spPr bwMode="gray">
            <a:xfrm>
              <a:off x="5106566" y="4279900"/>
              <a:ext cx="203200" cy="201613"/>
            </a:xfrm>
            <a:custGeom>
              <a:avLst/>
              <a:gdLst>
                <a:gd name="T0" fmla="*/ 510 w 779"/>
                <a:gd name="T1" fmla="*/ 386 h 777"/>
                <a:gd name="T2" fmla="*/ 508 w 779"/>
                <a:gd name="T3" fmla="*/ 384 h 777"/>
                <a:gd name="T4" fmla="*/ 506 w 779"/>
                <a:gd name="T5" fmla="*/ 384 h 777"/>
                <a:gd name="T6" fmla="*/ 506 w 779"/>
                <a:gd name="T7" fmla="*/ 381 h 777"/>
                <a:gd name="T8" fmla="*/ 451 w 779"/>
                <a:gd name="T9" fmla="*/ 360 h 777"/>
                <a:gd name="T10" fmla="*/ 446 w 779"/>
                <a:gd name="T11" fmla="*/ 358 h 777"/>
                <a:gd name="T12" fmla="*/ 408 w 779"/>
                <a:gd name="T13" fmla="*/ 369 h 777"/>
                <a:gd name="T14" fmla="*/ 406 w 779"/>
                <a:gd name="T15" fmla="*/ 369 h 777"/>
                <a:gd name="T16" fmla="*/ 402 w 779"/>
                <a:gd name="T17" fmla="*/ 367 h 777"/>
                <a:gd name="T18" fmla="*/ 178 w 779"/>
                <a:gd name="T19" fmla="*/ 142 h 777"/>
                <a:gd name="T20" fmla="*/ 175 w 779"/>
                <a:gd name="T21" fmla="*/ 140 h 777"/>
                <a:gd name="T22" fmla="*/ 173 w 779"/>
                <a:gd name="T23" fmla="*/ 138 h 777"/>
                <a:gd name="T24" fmla="*/ 173 w 779"/>
                <a:gd name="T25" fmla="*/ 136 h 777"/>
                <a:gd name="T26" fmla="*/ 173 w 779"/>
                <a:gd name="T27" fmla="*/ 134 h 777"/>
                <a:gd name="T28" fmla="*/ 173 w 779"/>
                <a:gd name="T29" fmla="*/ 132 h 777"/>
                <a:gd name="T30" fmla="*/ 57 w 779"/>
                <a:gd name="T31" fmla="*/ 3 h 777"/>
                <a:gd name="T32" fmla="*/ 51 w 779"/>
                <a:gd name="T33" fmla="*/ 0 h 777"/>
                <a:gd name="T34" fmla="*/ 46 w 779"/>
                <a:gd name="T35" fmla="*/ 3 h 777"/>
                <a:gd name="T36" fmla="*/ 4 w 779"/>
                <a:gd name="T37" fmla="*/ 43 h 777"/>
                <a:gd name="T38" fmla="*/ 2 w 779"/>
                <a:gd name="T39" fmla="*/ 49 h 777"/>
                <a:gd name="T40" fmla="*/ 2 w 779"/>
                <a:gd name="T41" fmla="*/ 55 h 777"/>
                <a:gd name="T42" fmla="*/ 133 w 779"/>
                <a:gd name="T43" fmla="*/ 172 h 777"/>
                <a:gd name="T44" fmla="*/ 137 w 779"/>
                <a:gd name="T45" fmla="*/ 172 h 777"/>
                <a:gd name="T46" fmla="*/ 139 w 779"/>
                <a:gd name="T47" fmla="*/ 174 h 777"/>
                <a:gd name="T48" fmla="*/ 368 w 779"/>
                <a:gd name="T49" fmla="*/ 403 h 777"/>
                <a:gd name="T50" fmla="*/ 370 w 779"/>
                <a:gd name="T51" fmla="*/ 405 h 777"/>
                <a:gd name="T52" fmla="*/ 368 w 779"/>
                <a:gd name="T53" fmla="*/ 407 h 777"/>
                <a:gd name="T54" fmla="*/ 362 w 779"/>
                <a:gd name="T55" fmla="*/ 445 h 777"/>
                <a:gd name="T56" fmla="*/ 383 w 779"/>
                <a:gd name="T57" fmla="*/ 502 h 777"/>
                <a:gd name="T58" fmla="*/ 385 w 779"/>
                <a:gd name="T59" fmla="*/ 504 h 777"/>
                <a:gd name="T60" fmla="*/ 385 w 779"/>
                <a:gd name="T61" fmla="*/ 506 h 777"/>
                <a:gd name="T62" fmla="*/ 633 w 779"/>
                <a:gd name="T63" fmla="*/ 752 h 777"/>
                <a:gd name="T64" fmla="*/ 635 w 779"/>
                <a:gd name="T65" fmla="*/ 754 h 777"/>
                <a:gd name="T66" fmla="*/ 694 w 779"/>
                <a:gd name="T67" fmla="*/ 777 h 777"/>
                <a:gd name="T68" fmla="*/ 753 w 779"/>
                <a:gd name="T69" fmla="*/ 754 h 777"/>
                <a:gd name="T70" fmla="*/ 753 w 779"/>
                <a:gd name="T71" fmla="*/ 752 h 777"/>
                <a:gd name="T72" fmla="*/ 756 w 779"/>
                <a:gd name="T73" fmla="*/ 752 h 777"/>
                <a:gd name="T74" fmla="*/ 779 w 779"/>
                <a:gd name="T75" fmla="*/ 693 h 777"/>
                <a:gd name="T76" fmla="*/ 756 w 779"/>
                <a:gd name="T77" fmla="*/ 631 h 777"/>
                <a:gd name="T78" fmla="*/ 510 w 779"/>
                <a:gd name="T79" fmla="*/ 386 h 7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779" h="777">
                  <a:moveTo>
                    <a:pt x="510" y="386"/>
                  </a:moveTo>
                  <a:cubicBezTo>
                    <a:pt x="510" y="386"/>
                    <a:pt x="510" y="386"/>
                    <a:pt x="508" y="384"/>
                  </a:cubicBezTo>
                  <a:cubicBezTo>
                    <a:pt x="506" y="384"/>
                    <a:pt x="506" y="384"/>
                    <a:pt x="506" y="384"/>
                  </a:cubicBezTo>
                  <a:cubicBezTo>
                    <a:pt x="506" y="381"/>
                    <a:pt x="506" y="381"/>
                    <a:pt x="506" y="381"/>
                  </a:cubicBezTo>
                  <a:cubicBezTo>
                    <a:pt x="489" y="367"/>
                    <a:pt x="470" y="360"/>
                    <a:pt x="451" y="360"/>
                  </a:cubicBezTo>
                  <a:cubicBezTo>
                    <a:pt x="449" y="358"/>
                    <a:pt x="449" y="358"/>
                    <a:pt x="446" y="358"/>
                  </a:cubicBezTo>
                  <a:cubicBezTo>
                    <a:pt x="434" y="358"/>
                    <a:pt x="419" y="360"/>
                    <a:pt x="408" y="369"/>
                  </a:cubicBezTo>
                  <a:cubicBezTo>
                    <a:pt x="406" y="369"/>
                    <a:pt x="406" y="369"/>
                    <a:pt x="406" y="369"/>
                  </a:cubicBezTo>
                  <a:cubicBezTo>
                    <a:pt x="404" y="367"/>
                    <a:pt x="404" y="367"/>
                    <a:pt x="402" y="367"/>
                  </a:cubicBezTo>
                  <a:cubicBezTo>
                    <a:pt x="178" y="142"/>
                    <a:pt x="178" y="142"/>
                    <a:pt x="178" y="142"/>
                  </a:cubicBezTo>
                  <a:cubicBezTo>
                    <a:pt x="175" y="140"/>
                    <a:pt x="175" y="140"/>
                    <a:pt x="175" y="140"/>
                  </a:cubicBezTo>
                  <a:cubicBezTo>
                    <a:pt x="173" y="138"/>
                    <a:pt x="173" y="138"/>
                    <a:pt x="173" y="138"/>
                  </a:cubicBezTo>
                  <a:cubicBezTo>
                    <a:pt x="173" y="138"/>
                    <a:pt x="171" y="136"/>
                    <a:pt x="173" y="136"/>
                  </a:cubicBezTo>
                  <a:cubicBezTo>
                    <a:pt x="173" y="134"/>
                    <a:pt x="173" y="134"/>
                    <a:pt x="173" y="134"/>
                  </a:cubicBezTo>
                  <a:cubicBezTo>
                    <a:pt x="173" y="132"/>
                    <a:pt x="173" y="132"/>
                    <a:pt x="173" y="132"/>
                  </a:cubicBezTo>
                  <a:cubicBezTo>
                    <a:pt x="186" y="98"/>
                    <a:pt x="146" y="53"/>
                    <a:pt x="57" y="3"/>
                  </a:cubicBezTo>
                  <a:cubicBezTo>
                    <a:pt x="55" y="0"/>
                    <a:pt x="53" y="0"/>
                    <a:pt x="51" y="0"/>
                  </a:cubicBezTo>
                  <a:cubicBezTo>
                    <a:pt x="48" y="0"/>
                    <a:pt x="46" y="3"/>
                    <a:pt x="46" y="3"/>
                  </a:cubicBezTo>
                  <a:cubicBezTo>
                    <a:pt x="4" y="43"/>
                    <a:pt x="4" y="43"/>
                    <a:pt x="4" y="43"/>
                  </a:cubicBezTo>
                  <a:cubicBezTo>
                    <a:pt x="2" y="45"/>
                    <a:pt x="2" y="47"/>
                    <a:pt x="2" y="49"/>
                  </a:cubicBezTo>
                  <a:cubicBezTo>
                    <a:pt x="0" y="51"/>
                    <a:pt x="2" y="53"/>
                    <a:pt x="2" y="55"/>
                  </a:cubicBezTo>
                  <a:cubicBezTo>
                    <a:pt x="57" y="146"/>
                    <a:pt x="99" y="185"/>
                    <a:pt x="133" y="172"/>
                  </a:cubicBezTo>
                  <a:cubicBezTo>
                    <a:pt x="133" y="172"/>
                    <a:pt x="135" y="172"/>
                    <a:pt x="137" y="172"/>
                  </a:cubicBezTo>
                  <a:cubicBezTo>
                    <a:pt x="137" y="172"/>
                    <a:pt x="137" y="172"/>
                    <a:pt x="139" y="174"/>
                  </a:cubicBezTo>
                  <a:cubicBezTo>
                    <a:pt x="368" y="403"/>
                    <a:pt x="368" y="403"/>
                    <a:pt x="368" y="403"/>
                  </a:cubicBezTo>
                  <a:cubicBezTo>
                    <a:pt x="370" y="403"/>
                    <a:pt x="370" y="405"/>
                    <a:pt x="370" y="405"/>
                  </a:cubicBezTo>
                  <a:cubicBezTo>
                    <a:pt x="370" y="407"/>
                    <a:pt x="370" y="407"/>
                    <a:pt x="368" y="407"/>
                  </a:cubicBezTo>
                  <a:cubicBezTo>
                    <a:pt x="364" y="420"/>
                    <a:pt x="360" y="430"/>
                    <a:pt x="362" y="445"/>
                  </a:cubicBezTo>
                  <a:cubicBezTo>
                    <a:pt x="362" y="466"/>
                    <a:pt x="368" y="487"/>
                    <a:pt x="383" y="502"/>
                  </a:cubicBezTo>
                  <a:cubicBezTo>
                    <a:pt x="385" y="504"/>
                    <a:pt x="385" y="504"/>
                    <a:pt x="385" y="504"/>
                  </a:cubicBezTo>
                  <a:cubicBezTo>
                    <a:pt x="385" y="504"/>
                    <a:pt x="385" y="504"/>
                    <a:pt x="385" y="506"/>
                  </a:cubicBezTo>
                  <a:cubicBezTo>
                    <a:pt x="633" y="752"/>
                    <a:pt x="633" y="752"/>
                    <a:pt x="633" y="752"/>
                  </a:cubicBezTo>
                  <a:cubicBezTo>
                    <a:pt x="635" y="754"/>
                    <a:pt x="635" y="754"/>
                    <a:pt x="635" y="754"/>
                  </a:cubicBezTo>
                  <a:cubicBezTo>
                    <a:pt x="652" y="771"/>
                    <a:pt x="671" y="777"/>
                    <a:pt x="694" y="777"/>
                  </a:cubicBezTo>
                  <a:cubicBezTo>
                    <a:pt x="715" y="777"/>
                    <a:pt x="736" y="769"/>
                    <a:pt x="753" y="754"/>
                  </a:cubicBezTo>
                  <a:cubicBezTo>
                    <a:pt x="753" y="754"/>
                    <a:pt x="753" y="754"/>
                    <a:pt x="753" y="752"/>
                  </a:cubicBezTo>
                  <a:cubicBezTo>
                    <a:pt x="756" y="752"/>
                    <a:pt x="756" y="752"/>
                    <a:pt x="756" y="752"/>
                  </a:cubicBezTo>
                  <a:cubicBezTo>
                    <a:pt x="770" y="735"/>
                    <a:pt x="779" y="716"/>
                    <a:pt x="779" y="693"/>
                  </a:cubicBezTo>
                  <a:cubicBezTo>
                    <a:pt x="779" y="667"/>
                    <a:pt x="772" y="648"/>
                    <a:pt x="756" y="631"/>
                  </a:cubicBezTo>
                  <a:lnTo>
                    <a:pt x="510" y="386"/>
                  </a:lnTo>
                  <a:close/>
                </a:path>
              </a:pathLst>
            </a:custGeom>
            <a:solidFill>
              <a:schemeClr val="bg2">
                <a:lumMod val="50000"/>
              </a:schemeClr>
            </a:solidFill>
            <a:ln>
              <a:noFill/>
            </a:ln>
          </p:spPr>
          <p:txBody>
            <a:bodyPr vert="horz" wrap="square" lIns="68580" tIns="34290" rIns="68580" bIns="34290" numCol="1" anchor="t" anchorCtr="0" compatLnSpc="1">
              <a:prstTxWarp prst="textNoShape">
                <a:avLst/>
              </a:prstTxWarp>
            </a:bodyPr>
            <a:lstStyle/>
            <a:p>
              <a:endParaRPr lang="de-DE" sz="1350"/>
            </a:p>
          </p:txBody>
        </p:sp>
        <p:sp>
          <p:nvSpPr>
            <p:cNvPr id="369" name="Freeform 36"/>
            <p:cNvSpPr>
              <a:spLocks noEditPoints="1"/>
            </p:cNvSpPr>
            <p:nvPr/>
          </p:nvSpPr>
          <p:spPr bwMode="gray">
            <a:xfrm>
              <a:off x="5089103" y="4379913"/>
              <a:ext cx="106363" cy="117475"/>
            </a:xfrm>
            <a:custGeom>
              <a:avLst/>
              <a:gdLst>
                <a:gd name="T0" fmla="*/ 392 w 411"/>
                <a:gd name="T1" fmla="*/ 87 h 454"/>
                <a:gd name="T2" fmla="*/ 398 w 411"/>
                <a:gd name="T3" fmla="*/ 55 h 454"/>
                <a:gd name="T4" fmla="*/ 398 w 411"/>
                <a:gd name="T5" fmla="*/ 49 h 454"/>
                <a:gd name="T6" fmla="*/ 396 w 411"/>
                <a:gd name="T7" fmla="*/ 45 h 454"/>
                <a:gd name="T8" fmla="*/ 354 w 411"/>
                <a:gd name="T9" fmla="*/ 3 h 454"/>
                <a:gd name="T10" fmla="*/ 347 w 411"/>
                <a:gd name="T11" fmla="*/ 0 h 454"/>
                <a:gd name="T12" fmla="*/ 341 w 411"/>
                <a:gd name="T13" fmla="*/ 3 h 454"/>
                <a:gd name="T14" fmla="*/ 199 w 411"/>
                <a:gd name="T15" fmla="*/ 144 h 454"/>
                <a:gd name="T16" fmla="*/ 197 w 411"/>
                <a:gd name="T17" fmla="*/ 144 h 454"/>
                <a:gd name="T18" fmla="*/ 197 w 411"/>
                <a:gd name="T19" fmla="*/ 147 h 454"/>
                <a:gd name="T20" fmla="*/ 47 w 411"/>
                <a:gd name="T21" fmla="*/ 185 h 454"/>
                <a:gd name="T22" fmla="*/ 40 w 411"/>
                <a:gd name="T23" fmla="*/ 189 h 454"/>
                <a:gd name="T24" fmla="*/ 38 w 411"/>
                <a:gd name="T25" fmla="*/ 193 h 454"/>
                <a:gd name="T26" fmla="*/ 0 w 411"/>
                <a:gd name="T27" fmla="*/ 335 h 454"/>
                <a:gd name="T28" fmla="*/ 0 w 411"/>
                <a:gd name="T29" fmla="*/ 341 h 454"/>
                <a:gd name="T30" fmla="*/ 2 w 411"/>
                <a:gd name="T31" fmla="*/ 346 h 454"/>
                <a:gd name="T32" fmla="*/ 108 w 411"/>
                <a:gd name="T33" fmla="*/ 451 h 454"/>
                <a:gd name="T34" fmla="*/ 112 w 411"/>
                <a:gd name="T35" fmla="*/ 451 h 454"/>
                <a:gd name="T36" fmla="*/ 119 w 411"/>
                <a:gd name="T37" fmla="*/ 451 h 454"/>
                <a:gd name="T38" fmla="*/ 261 w 411"/>
                <a:gd name="T39" fmla="*/ 413 h 454"/>
                <a:gd name="T40" fmla="*/ 265 w 411"/>
                <a:gd name="T41" fmla="*/ 411 h 454"/>
                <a:gd name="T42" fmla="*/ 267 w 411"/>
                <a:gd name="T43" fmla="*/ 409 h 454"/>
                <a:gd name="T44" fmla="*/ 307 w 411"/>
                <a:gd name="T45" fmla="*/ 257 h 454"/>
                <a:gd name="T46" fmla="*/ 309 w 411"/>
                <a:gd name="T47" fmla="*/ 255 h 454"/>
                <a:gd name="T48" fmla="*/ 409 w 411"/>
                <a:gd name="T49" fmla="*/ 155 h 454"/>
                <a:gd name="T50" fmla="*/ 411 w 411"/>
                <a:gd name="T51" fmla="*/ 149 h 454"/>
                <a:gd name="T52" fmla="*/ 409 w 411"/>
                <a:gd name="T53" fmla="*/ 142 h 454"/>
                <a:gd name="T54" fmla="*/ 392 w 411"/>
                <a:gd name="T55" fmla="*/ 87 h 454"/>
                <a:gd name="T56" fmla="*/ 203 w 411"/>
                <a:gd name="T57" fmla="*/ 352 h 454"/>
                <a:gd name="T58" fmla="*/ 134 w 411"/>
                <a:gd name="T59" fmla="*/ 369 h 454"/>
                <a:gd name="T60" fmla="*/ 85 w 411"/>
                <a:gd name="T61" fmla="*/ 318 h 454"/>
                <a:gd name="T62" fmla="*/ 102 w 411"/>
                <a:gd name="T63" fmla="*/ 250 h 454"/>
                <a:gd name="T64" fmla="*/ 172 w 411"/>
                <a:gd name="T65" fmla="*/ 231 h 454"/>
                <a:gd name="T66" fmla="*/ 223 w 411"/>
                <a:gd name="T67" fmla="*/ 282 h 454"/>
                <a:gd name="T68" fmla="*/ 203 w 411"/>
                <a:gd name="T69" fmla="*/ 352 h 4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11" h="454">
                  <a:moveTo>
                    <a:pt x="392" y="87"/>
                  </a:moveTo>
                  <a:cubicBezTo>
                    <a:pt x="392" y="77"/>
                    <a:pt x="394" y="64"/>
                    <a:pt x="398" y="55"/>
                  </a:cubicBezTo>
                  <a:cubicBezTo>
                    <a:pt x="398" y="49"/>
                    <a:pt x="398" y="49"/>
                    <a:pt x="398" y="49"/>
                  </a:cubicBezTo>
                  <a:cubicBezTo>
                    <a:pt x="396" y="47"/>
                    <a:pt x="396" y="45"/>
                    <a:pt x="396" y="45"/>
                  </a:cubicBezTo>
                  <a:cubicBezTo>
                    <a:pt x="354" y="3"/>
                    <a:pt x="354" y="3"/>
                    <a:pt x="354" y="3"/>
                  </a:cubicBezTo>
                  <a:cubicBezTo>
                    <a:pt x="352" y="0"/>
                    <a:pt x="350" y="0"/>
                    <a:pt x="347" y="0"/>
                  </a:cubicBezTo>
                  <a:cubicBezTo>
                    <a:pt x="345" y="0"/>
                    <a:pt x="343" y="0"/>
                    <a:pt x="341" y="3"/>
                  </a:cubicBezTo>
                  <a:cubicBezTo>
                    <a:pt x="199" y="144"/>
                    <a:pt x="199" y="144"/>
                    <a:pt x="199" y="144"/>
                  </a:cubicBezTo>
                  <a:cubicBezTo>
                    <a:pt x="197" y="144"/>
                    <a:pt x="197" y="144"/>
                    <a:pt x="197" y="144"/>
                  </a:cubicBezTo>
                  <a:cubicBezTo>
                    <a:pt x="197" y="147"/>
                    <a:pt x="197" y="147"/>
                    <a:pt x="197" y="147"/>
                  </a:cubicBezTo>
                  <a:cubicBezTo>
                    <a:pt x="47" y="185"/>
                    <a:pt x="47" y="185"/>
                    <a:pt x="47" y="185"/>
                  </a:cubicBezTo>
                  <a:cubicBezTo>
                    <a:pt x="43" y="187"/>
                    <a:pt x="43" y="187"/>
                    <a:pt x="40" y="189"/>
                  </a:cubicBezTo>
                  <a:cubicBezTo>
                    <a:pt x="40" y="189"/>
                    <a:pt x="38" y="191"/>
                    <a:pt x="38" y="193"/>
                  </a:cubicBezTo>
                  <a:cubicBezTo>
                    <a:pt x="0" y="335"/>
                    <a:pt x="0" y="335"/>
                    <a:pt x="0" y="335"/>
                  </a:cubicBezTo>
                  <a:cubicBezTo>
                    <a:pt x="0" y="341"/>
                    <a:pt x="0" y="341"/>
                    <a:pt x="0" y="341"/>
                  </a:cubicBezTo>
                  <a:cubicBezTo>
                    <a:pt x="0" y="341"/>
                    <a:pt x="2" y="343"/>
                    <a:pt x="2" y="346"/>
                  </a:cubicBezTo>
                  <a:cubicBezTo>
                    <a:pt x="108" y="451"/>
                    <a:pt x="108" y="451"/>
                    <a:pt x="108" y="451"/>
                  </a:cubicBezTo>
                  <a:cubicBezTo>
                    <a:pt x="110" y="451"/>
                    <a:pt x="112" y="451"/>
                    <a:pt x="112" y="451"/>
                  </a:cubicBezTo>
                  <a:cubicBezTo>
                    <a:pt x="115" y="454"/>
                    <a:pt x="117" y="454"/>
                    <a:pt x="119" y="451"/>
                  </a:cubicBezTo>
                  <a:cubicBezTo>
                    <a:pt x="261" y="413"/>
                    <a:pt x="261" y="413"/>
                    <a:pt x="261" y="413"/>
                  </a:cubicBezTo>
                  <a:cubicBezTo>
                    <a:pt x="263" y="413"/>
                    <a:pt x="265" y="413"/>
                    <a:pt x="265" y="411"/>
                  </a:cubicBezTo>
                  <a:cubicBezTo>
                    <a:pt x="267" y="411"/>
                    <a:pt x="267" y="409"/>
                    <a:pt x="267" y="409"/>
                  </a:cubicBezTo>
                  <a:cubicBezTo>
                    <a:pt x="307" y="257"/>
                    <a:pt x="307" y="257"/>
                    <a:pt x="307" y="257"/>
                  </a:cubicBezTo>
                  <a:cubicBezTo>
                    <a:pt x="309" y="257"/>
                    <a:pt x="309" y="255"/>
                    <a:pt x="309" y="255"/>
                  </a:cubicBezTo>
                  <a:cubicBezTo>
                    <a:pt x="409" y="155"/>
                    <a:pt x="409" y="155"/>
                    <a:pt x="409" y="155"/>
                  </a:cubicBezTo>
                  <a:cubicBezTo>
                    <a:pt x="409" y="153"/>
                    <a:pt x="411" y="151"/>
                    <a:pt x="411" y="149"/>
                  </a:cubicBezTo>
                  <a:cubicBezTo>
                    <a:pt x="411" y="147"/>
                    <a:pt x="411" y="144"/>
                    <a:pt x="409" y="142"/>
                  </a:cubicBezTo>
                  <a:cubicBezTo>
                    <a:pt x="398" y="127"/>
                    <a:pt x="392" y="108"/>
                    <a:pt x="392" y="87"/>
                  </a:cubicBezTo>
                  <a:close/>
                  <a:moveTo>
                    <a:pt x="203" y="352"/>
                  </a:moveTo>
                  <a:cubicBezTo>
                    <a:pt x="134" y="369"/>
                    <a:pt x="134" y="369"/>
                    <a:pt x="134" y="369"/>
                  </a:cubicBezTo>
                  <a:cubicBezTo>
                    <a:pt x="85" y="318"/>
                    <a:pt x="85" y="318"/>
                    <a:pt x="85" y="318"/>
                  </a:cubicBezTo>
                  <a:cubicBezTo>
                    <a:pt x="102" y="250"/>
                    <a:pt x="102" y="250"/>
                    <a:pt x="102" y="250"/>
                  </a:cubicBezTo>
                  <a:cubicBezTo>
                    <a:pt x="172" y="231"/>
                    <a:pt x="172" y="231"/>
                    <a:pt x="172" y="231"/>
                  </a:cubicBezTo>
                  <a:cubicBezTo>
                    <a:pt x="223" y="282"/>
                    <a:pt x="223" y="282"/>
                    <a:pt x="223" y="282"/>
                  </a:cubicBezTo>
                  <a:lnTo>
                    <a:pt x="203" y="352"/>
                  </a:lnTo>
                  <a:close/>
                </a:path>
              </a:pathLst>
            </a:custGeom>
            <a:solidFill>
              <a:schemeClr val="bg2">
                <a:lumMod val="50000"/>
              </a:schemeClr>
            </a:solidFill>
            <a:ln>
              <a:noFill/>
            </a:ln>
          </p:spPr>
          <p:txBody>
            <a:bodyPr vert="horz" wrap="square" lIns="68580" tIns="34290" rIns="68580" bIns="34290" numCol="1" anchor="t" anchorCtr="0" compatLnSpc="1">
              <a:prstTxWarp prst="textNoShape">
                <a:avLst/>
              </a:prstTxWarp>
            </a:bodyPr>
            <a:lstStyle/>
            <a:p>
              <a:endParaRPr lang="de-DE" sz="1350"/>
            </a:p>
          </p:txBody>
        </p:sp>
        <p:sp>
          <p:nvSpPr>
            <p:cNvPr id="370" name="Freeform 85"/>
            <p:cNvSpPr>
              <a:spLocks noEditPoints="1"/>
            </p:cNvSpPr>
            <p:nvPr/>
          </p:nvSpPr>
          <p:spPr bwMode="gray">
            <a:xfrm>
              <a:off x="5163716" y="4097338"/>
              <a:ext cx="347663" cy="412750"/>
            </a:xfrm>
            <a:custGeom>
              <a:avLst/>
              <a:gdLst>
                <a:gd name="T0" fmla="*/ 79 w 1336"/>
                <a:gd name="T1" fmla="*/ 410 h 1586"/>
                <a:gd name="T2" fmla="*/ 79 w 1336"/>
                <a:gd name="T3" fmla="*/ 197 h 1586"/>
                <a:gd name="T4" fmla="*/ 197 w 1336"/>
                <a:gd name="T5" fmla="*/ 79 h 1586"/>
                <a:gd name="T6" fmla="*/ 706 w 1336"/>
                <a:gd name="T7" fmla="*/ 79 h 1586"/>
                <a:gd name="T8" fmla="*/ 706 w 1336"/>
                <a:gd name="T9" fmla="*/ 427 h 1586"/>
                <a:gd name="T10" fmla="*/ 903 w 1336"/>
                <a:gd name="T11" fmla="*/ 623 h 1586"/>
                <a:gd name="T12" fmla="*/ 1258 w 1336"/>
                <a:gd name="T13" fmla="*/ 623 h 1586"/>
                <a:gd name="T14" fmla="*/ 1258 w 1336"/>
                <a:gd name="T15" fmla="*/ 1187 h 1586"/>
                <a:gd name="T16" fmla="*/ 1258 w 1336"/>
                <a:gd name="T17" fmla="*/ 1196 h 1586"/>
                <a:gd name="T18" fmla="*/ 1258 w 1336"/>
                <a:gd name="T19" fmla="*/ 1390 h 1586"/>
                <a:gd name="T20" fmla="*/ 1140 w 1336"/>
                <a:gd name="T21" fmla="*/ 1507 h 1586"/>
                <a:gd name="T22" fmla="*/ 817 w 1336"/>
                <a:gd name="T23" fmla="*/ 1507 h 1586"/>
                <a:gd name="T24" fmla="*/ 817 w 1336"/>
                <a:gd name="T25" fmla="*/ 1586 h 1586"/>
                <a:gd name="T26" fmla="*/ 1140 w 1336"/>
                <a:gd name="T27" fmla="*/ 1586 h 1586"/>
                <a:gd name="T28" fmla="*/ 1336 w 1336"/>
                <a:gd name="T29" fmla="*/ 1390 h 1586"/>
                <a:gd name="T30" fmla="*/ 1336 w 1336"/>
                <a:gd name="T31" fmla="*/ 1196 h 1586"/>
                <a:gd name="T32" fmla="*/ 1336 w 1336"/>
                <a:gd name="T33" fmla="*/ 1196 h 1586"/>
                <a:gd name="T34" fmla="*/ 1336 w 1336"/>
                <a:gd name="T35" fmla="*/ 567 h 1586"/>
                <a:gd name="T36" fmla="*/ 761 w 1336"/>
                <a:gd name="T37" fmla="*/ 0 h 1586"/>
                <a:gd name="T38" fmla="*/ 197 w 1336"/>
                <a:gd name="T39" fmla="*/ 0 h 1586"/>
                <a:gd name="T40" fmla="*/ 0 w 1336"/>
                <a:gd name="T41" fmla="*/ 197 h 1586"/>
                <a:gd name="T42" fmla="*/ 0 w 1336"/>
                <a:gd name="T43" fmla="*/ 410 h 1586"/>
                <a:gd name="T44" fmla="*/ 79 w 1336"/>
                <a:gd name="T45" fmla="*/ 410 h 1586"/>
                <a:gd name="T46" fmla="*/ 803 w 1336"/>
                <a:gd name="T47" fmla="*/ 171 h 1586"/>
                <a:gd name="T48" fmla="*/ 1157 w 1336"/>
                <a:gd name="T49" fmla="*/ 521 h 1586"/>
                <a:gd name="T50" fmla="*/ 903 w 1336"/>
                <a:gd name="T51" fmla="*/ 521 h 1586"/>
                <a:gd name="T52" fmla="*/ 803 w 1336"/>
                <a:gd name="T53" fmla="*/ 421 h 1586"/>
                <a:gd name="T54" fmla="*/ 803 w 1336"/>
                <a:gd name="T55" fmla="*/ 171 h 15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336" h="1586">
                  <a:moveTo>
                    <a:pt x="79" y="410"/>
                  </a:moveTo>
                  <a:cubicBezTo>
                    <a:pt x="79" y="381"/>
                    <a:pt x="79" y="197"/>
                    <a:pt x="79" y="197"/>
                  </a:cubicBezTo>
                  <a:cubicBezTo>
                    <a:pt x="79" y="132"/>
                    <a:pt x="132" y="79"/>
                    <a:pt x="197" y="79"/>
                  </a:cubicBezTo>
                  <a:cubicBezTo>
                    <a:pt x="706" y="79"/>
                    <a:pt x="706" y="79"/>
                    <a:pt x="706" y="79"/>
                  </a:cubicBezTo>
                  <a:cubicBezTo>
                    <a:pt x="706" y="427"/>
                    <a:pt x="706" y="427"/>
                    <a:pt x="706" y="427"/>
                  </a:cubicBezTo>
                  <a:cubicBezTo>
                    <a:pt x="706" y="535"/>
                    <a:pt x="794" y="623"/>
                    <a:pt x="903" y="623"/>
                  </a:cubicBezTo>
                  <a:cubicBezTo>
                    <a:pt x="1258" y="623"/>
                    <a:pt x="1258" y="623"/>
                    <a:pt x="1258" y="623"/>
                  </a:cubicBezTo>
                  <a:cubicBezTo>
                    <a:pt x="1258" y="1187"/>
                    <a:pt x="1258" y="1187"/>
                    <a:pt x="1258" y="1187"/>
                  </a:cubicBezTo>
                  <a:cubicBezTo>
                    <a:pt x="1258" y="1196"/>
                    <a:pt x="1258" y="1196"/>
                    <a:pt x="1258" y="1196"/>
                  </a:cubicBezTo>
                  <a:cubicBezTo>
                    <a:pt x="1258" y="1390"/>
                    <a:pt x="1258" y="1390"/>
                    <a:pt x="1258" y="1390"/>
                  </a:cubicBezTo>
                  <a:cubicBezTo>
                    <a:pt x="1258" y="1455"/>
                    <a:pt x="1205" y="1507"/>
                    <a:pt x="1140" y="1507"/>
                  </a:cubicBezTo>
                  <a:cubicBezTo>
                    <a:pt x="1140" y="1507"/>
                    <a:pt x="855" y="1507"/>
                    <a:pt x="817" y="1507"/>
                  </a:cubicBezTo>
                  <a:cubicBezTo>
                    <a:pt x="779" y="1507"/>
                    <a:pt x="780" y="1586"/>
                    <a:pt x="817" y="1586"/>
                  </a:cubicBezTo>
                  <a:cubicBezTo>
                    <a:pt x="854" y="1586"/>
                    <a:pt x="1140" y="1586"/>
                    <a:pt x="1140" y="1586"/>
                  </a:cubicBezTo>
                  <a:cubicBezTo>
                    <a:pt x="1248" y="1586"/>
                    <a:pt x="1336" y="1498"/>
                    <a:pt x="1336" y="1390"/>
                  </a:cubicBezTo>
                  <a:cubicBezTo>
                    <a:pt x="1336" y="1196"/>
                    <a:pt x="1336" y="1196"/>
                    <a:pt x="1336" y="1196"/>
                  </a:cubicBezTo>
                  <a:cubicBezTo>
                    <a:pt x="1336" y="1196"/>
                    <a:pt x="1336" y="1196"/>
                    <a:pt x="1336" y="1196"/>
                  </a:cubicBezTo>
                  <a:cubicBezTo>
                    <a:pt x="1336" y="567"/>
                    <a:pt x="1336" y="567"/>
                    <a:pt x="1336" y="567"/>
                  </a:cubicBezTo>
                  <a:cubicBezTo>
                    <a:pt x="761" y="0"/>
                    <a:pt x="761" y="0"/>
                    <a:pt x="761" y="0"/>
                  </a:cubicBezTo>
                  <a:cubicBezTo>
                    <a:pt x="197" y="0"/>
                    <a:pt x="197" y="0"/>
                    <a:pt x="197" y="0"/>
                  </a:cubicBezTo>
                  <a:cubicBezTo>
                    <a:pt x="88" y="0"/>
                    <a:pt x="0" y="88"/>
                    <a:pt x="0" y="197"/>
                  </a:cubicBezTo>
                  <a:cubicBezTo>
                    <a:pt x="0" y="197"/>
                    <a:pt x="0" y="383"/>
                    <a:pt x="0" y="410"/>
                  </a:cubicBezTo>
                  <a:cubicBezTo>
                    <a:pt x="0" y="437"/>
                    <a:pt x="79" y="439"/>
                    <a:pt x="79" y="410"/>
                  </a:cubicBezTo>
                  <a:close/>
                  <a:moveTo>
                    <a:pt x="803" y="171"/>
                  </a:moveTo>
                  <a:cubicBezTo>
                    <a:pt x="1157" y="521"/>
                    <a:pt x="1157" y="521"/>
                    <a:pt x="1157" y="521"/>
                  </a:cubicBezTo>
                  <a:cubicBezTo>
                    <a:pt x="903" y="521"/>
                    <a:pt x="903" y="521"/>
                    <a:pt x="903" y="521"/>
                  </a:cubicBezTo>
                  <a:cubicBezTo>
                    <a:pt x="848" y="521"/>
                    <a:pt x="803" y="476"/>
                    <a:pt x="803" y="421"/>
                  </a:cubicBezTo>
                  <a:lnTo>
                    <a:pt x="803" y="171"/>
                  </a:lnTo>
                  <a:close/>
                </a:path>
              </a:pathLst>
            </a:custGeom>
            <a:solidFill>
              <a:schemeClr val="accent2"/>
            </a:solidFill>
            <a:ln>
              <a:noFill/>
            </a:ln>
          </p:spPr>
          <p:txBody>
            <a:bodyPr vert="horz" wrap="square" lIns="68580" tIns="34290" rIns="68580" bIns="34290" numCol="1" anchor="t" anchorCtr="0" compatLnSpc="1">
              <a:prstTxWarp prst="textNoShape">
                <a:avLst/>
              </a:prstTxWarp>
            </a:bodyPr>
            <a:lstStyle/>
            <a:p>
              <a:endParaRPr lang="de-DE" sz="1350"/>
            </a:p>
          </p:txBody>
        </p:sp>
      </p:grpSp>
      <p:grpSp>
        <p:nvGrpSpPr>
          <p:cNvPr id="371" name="Gruppieren 370"/>
          <p:cNvGrpSpPr/>
          <p:nvPr/>
        </p:nvGrpSpPr>
        <p:grpSpPr>
          <a:xfrm>
            <a:off x="2804639" y="2570454"/>
            <a:ext cx="226344" cy="196208"/>
            <a:chOff x="778848" y="4681768"/>
            <a:chExt cx="301792" cy="261610"/>
          </a:xfrm>
        </p:grpSpPr>
        <p:sp>
          <p:nvSpPr>
            <p:cNvPr id="372" name="Ellipse 371"/>
            <p:cNvSpPr/>
            <p:nvPr/>
          </p:nvSpPr>
          <p:spPr bwMode="gray">
            <a:xfrm>
              <a:off x="807553" y="4703013"/>
              <a:ext cx="180000" cy="180000"/>
            </a:xfrm>
            <a:prstGeom prst="ellipse">
              <a:avLst/>
            </a:prstGeom>
            <a:ln>
              <a:noFill/>
            </a:ln>
          </p:spPr>
          <p:style>
            <a:lnRef idx="1">
              <a:schemeClr val="accent4"/>
            </a:lnRef>
            <a:fillRef idx="3">
              <a:schemeClr val="accent4"/>
            </a:fillRef>
            <a:effectRef idx="2">
              <a:schemeClr val="accent4"/>
            </a:effectRef>
            <a:fontRef idx="minor">
              <a:schemeClr val="lt1"/>
            </a:fontRef>
          </p:style>
          <p:txBody>
            <a:bodyPr rot="0" spcFirstLastPara="0" vertOverflow="overflow" horzOverflow="overflow" vert="horz" wrap="square" lIns="162000" tIns="151200" rIns="135000" bIns="172800" numCol="1" spcCol="0" rtlCol="0" fromWordArt="0" anchor="t" anchorCtr="0" forceAA="0" compatLnSpc="1">
              <a:prstTxWarp prst="textNoShape">
                <a:avLst/>
              </a:prstTxWarp>
              <a:noAutofit/>
            </a:bodyPr>
            <a:lstStyle/>
            <a:p>
              <a:pPr>
                <a:spcBef>
                  <a:spcPts val="450"/>
                </a:spcBef>
              </a:pPr>
              <a:endParaRPr lang="de-DE" sz="675" dirty="0" err="1">
                <a:solidFill>
                  <a:schemeClr val="bg1"/>
                </a:solidFill>
              </a:endParaRPr>
            </a:p>
          </p:txBody>
        </p:sp>
        <p:sp>
          <p:nvSpPr>
            <p:cNvPr id="373" name="Textfeld 372"/>
            <p:cNvSpPr txBox="1"/>
            <p:nvPr/>
          </p:nvSpPr>
          <p:spPr>
            <a:xfrm>
              <a:off x="778848" y="4681768"/>
              <a:ext cx="301792" cy="261610"/>
            </a:xfrm>
            <a:prstGeom prst="rect">
              <a:avLst/>
            </a:prstGeom>
            <a:noFill/>
            <a:ln>
              <a:noFill/>
            </a:ln>
          </p:spPr>
          <p:txBody>
            <a:bodyPr wrap="none" rtlCol="0">
              <a:spAutoFit/>
            </a:bodyPr>
            <a:lstStyle/>
            <a:p>
              <a:pPr>
                <a:spcBef>
                  <a:spcPts val="450"/>
                </a:spcBef>
              </a:pPr>
              <a:r>
                <a:rPr lang="de-DE" sz="675" dirty="0">
                  <a:solidFill>
                    <a:schemeClr val="bg1"/>
                  </a:solidFill>
                </a:rPr>
                <a:t>E</a:t>
              </a:r>
            </a:p>
          </p:txBody>
        </p:sp>
      </p:grpSp>
      <p:cxnSp>
        <p:nvCxnSpPr>
          <p:cNvPr id="375" name="Gerade Verbindung mit Pfeil 374"/>
          <p:cNvCxnSpPr>
            <a:endCxn id="423" idx="1"/>
          </p:cNvCxnSpPr>
          <p:nvPr/>
        </p:nvCxnSpPr>
        <p:spPr>
          <a:xfrm flipV="1">
            <a:off x="2026664" y="3293131"/>
            <a:ext cx="371291" cy="3814"/>
          </a:xfrm>
          <a:prstGeom prst="straightConnector1">
            <a:avLst/>
          </a:prstGeom>
          <a:ln>
            <a:solidFill>
              <a:schemeClr val="accent2"/>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376" name="Gruppieren 375"/>
          <p:cNvGrpSpPr/>
          <p:nvPr/>
        </p:nvGrpSpPr>
        <p:grpSpPr bwMode="gray">
          <a:xfrm>
            <a:off x="2876484" y="3158494"/>
            <a:ext cx="201659" cy="220028"/>
            <a:chOff x="5089103" y="4097338"/>
            <a:chExt cx="422276" cy="412750"/>
          </a:xfrm>
        </p:grpSpPr>
        <p:sp>
          <p:nvSpPr>
            <p:cNvPr id="377" name="Freeform 34"/>
            <p:cNvSpPr>
              <a:spLocks/>
            </p:cNvSpPr>
            <p:nvPr/>
          </p:nvSpPr>
          <p:spPr bwMode="gray">
            <a:xfrm>
              <a:off x="5204991" y="4259263"/>
              <a:ext cx="115888" cy="109538"/>
            </a:xfrm>
            <a:custGeom>
              <a:avLst/>
              <a:gdLst>
                <a:gd name="T0" fmla="*/ 434 w 441"/>
                <a:gd name="T1" fmla="*/ 186 h 419"/>
                <a:gd name="T2" fmla="*/ 428 w 441"/>
                <a:gd name="T3" fmla="*/ 184 h 419"/>
                <a:gd name="T4" fmla="*/ 290 w 441"/>
                <a:gd name="T5" fmla="*/ 222 h 419"/>
                <a:gd name="T6" fmla="*/ 240 w 441"/>
                <a:gd name="T7" fmla="*/ 171 h 419"/>
                <a:gd name="T8" fmla="*/ 259 w 441"/>
                <a:gd name="T9" fmla="*/ 103 h 419"/>
                <a:gd name="T10" fmla="*/ 396 w 441"/>
                <a:gd name="T11" fmla="*/ 65 h 419"/>
                <a:gd name="T12" fmla="*/ 401 w 441"/>
                <a:gd name="T13" fmla="*/ 61 h 419"/>
                <a:gd name="T14" fmla="*/ 403 w 441"/>
                <a:gd name="T15" fmla="*/ 55 h 419"/>
                <a:gd name="T16" fmla="*/ 401 w 441"/>
                <a:gd name="T17" fmla="*/ 48 h 419"/>
                <a:gd name="T18" fmla="*/ 354 w 441"/>
                <a:gd name="T19" fmla="*/ 4 h 419"/>
                <a:gd name="T20" fmla="*/ 350 w 441"/>
                <a:gd name="T21" fmla="*/ 0 h 419"/>
                <a:gd name="T22" fmla="*/ 346 w 441"/>
                <a:gd name="T23" fmla="*/ 0 h 419"/>
                <a:gd name="T24" fmla="*/ 202 w 441"/>
                <a:gd name="T25" fmla="*/ 40 h 419"/>
                <a:gd name="T26" fmla="*/ 197 w 441"/>
                <a:gd name="T27" fmla="*/ 42 h 419"/>
                <a:gd name="T28" fmla="*/ 195 w 441"/>
                <a:gd name="T29" fmla="*/ 46 h 419"/>
                <a:gd name="T30" fmla="*/ 153 w 441"/>
                <a:gd name="T31" fmla="*/ 197 h 419"/>
                <a:gd name="T32" fmla="*/ 153 w 441"/>
                <a:gd name="T33" fmla="*/ 199 h 419"/>
                <a:gd name="T34" fmla="*/ 3 w 441"/>
                <a:gd name="T35" fmla="*/ 349 h 419"/>
                <a:gd name="T36" fmla="*/ 0 w 441"/>
                <a:gd name="T37" fmla="*/ 355 h 419"/>
                <a:gd name="T38" fmla="*/ 3 w 441"/>
                <a:gd name="T39" fmla="*/ 362 h 419"/>
                <a:gd name="T40" fmla="*/ 43 w 441"/>
                <a:gd name="T41" fmla="*/ 402 h 419"/>
                <a:gd name="T42" fmla="*/ 47 w 441"/>
                <a:gd name="T43" fmla="*/ 406 h 419"/>
                <a:gd name="T44" fmla="*/ 53 w 441"/>
                <a:gd name="T45" fmla="*/ 404 h 419"/>
                <a:gd name="T46" fmla="*/ 85 w 441"/>
                <a:gd name="T47" fmla="*/ 400 h 419"/>
                <a:gd name="T48" fmla="*/ 89 w 441"/>
                <a:gd name="T49" fmla="*/ 400 h 419"/>
                <a:gd name="T50" fmla="*/ 144 w 441"/>
                <a:gd name="T51" fmla="*/ 417 h 419"/>
                <a:gd name="T52" fmla="*/ 151 w 441"/>
                <a:gd name="T53" fmla="*/ 419 h 419"/>
                <a:gd name="T54" fmla="*/ 157 w 441"/>
                <a:gd name="T55" fmla="*/ 417 h 419"/>
                <a:gd name="T56" fmla="*/ 263 w 441"/>
                <a:gd name="T57" fmla="*/ 309 h 419"/>
                <a:gd name="T58" fmla="*/ 265 w 441"/>
                <a:gd name="T59" fmla="*/ 307 h 419"/>
                <a:gd name="T60" fmla="*/ 417 w 441"/>
                <a:gd name="T61" fmla="*/ 269 h 419"/>
                <a:gd name="T62" fmla="*/ 422 w 441"/>
                <a:gd name="T63" fmla="*/ 266 h 419"/>
                <a:gd name="T64" fmla="*/ 424 w 441"/>
                <a:gd name="T65" fmla="*/ 260 h 419"/>
                <a:gd name="T66" fmla="*/ 441 w 441"/>
                <a:gd name="T67" fmla="*/ 197 h 419"/>
                <a:gd name="T68" fmla="*/ 441 w 441"/>
                <a:gd name="T69" fmla="*/ 190 h 419"/>
                <a:gd name="T70" fmla="*/ 434 w 441"/>
                <a:gd name="T71" fmla="*/ 186 h 4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41" h="419">
                  <a:moveTo>
                    <a:pt x="434" y="186"/>
                  </a:moveTo>
                  <a:cubicBezTo>
                    <a:pt x="432" y="184"/>
                    <a:pt x="430" y="184"/>
                    <a:pt x="428" y="184"/>
                  </a:cubicBezTo>
                  <a:cubicBezTo>
                    <a:pt x="290" y="222"/>
                    <a:pt x="290" y="222"/>
                    <a:pt x="290" y="222"/>
                  </a:cubicBezTo>
                  <a:cubicBezTo>
                    <a:pt x="240" y="171"/>
                    <a:pt x="240" y="171"/>
                    <a:pt x="240" y="171"/>
                  </a:cubicBezTo>
                  <a:cubicBezTo>
                    <a:pt x="259" y="103"/>
                    <a:pt x="259" y="103"/>
                    <a:pt x="259" y="103"/>
                  </a:cubicBezTo>
                  <a:cubicBezTo>
                    <a:pt x="396" y="65"/>
                    <a:pt x="396" y="65"/>
                    <a:pt x="396" y="65"/>
                  </a:cubicBezTo>
                  <a:cubicBezTo>
                    <a:pt x="398" y="65"/>
                    <a:pt x="401" y="63"/>
                    <a:pt x="401" y="61"/>
                  </a:cubicBezTo>
                  <a:cubicBezTo>
                    <a:pt x="403" y="59"/>
                    <a:pt x="403" y="57"/>
                    <a:pt x="403" y="55"/>
                  </a:cubicBezTo>
                  <a:cubicBezTo>
                    <a:pt x="403" y="53"/>
                    <a:pt x="403" y="51"/>
                    <a:pt x="401" y="48"/>
                  </a:cubicBezTo>
                  <a:cubicBezTo>
                    <a:pt x="354" y="4"/>
                    <a:pt x="354" y="4"/>
                    <a:pt x="354" y="4"/>
                  </a:cubicBezTo>
                  <a:cubicBezTo>
                    <a:pt x="354" y="2"/>
                    <a:pt x="352" y="2"/>
                    <a:pt x="350" y="0"/>
                  </a:cubicBezTo>
                  <a:cubicBezTo>
                    <a:pt x="348" y="0"/>
                    <a:pt x="346" y="0"/>
                    <a:pt x="346" y="0"/>
                  </a:cubicBezTo>
                  <a:cubicBezTo>
                    <a:pt x="202" y="40"/>
                    <a:pt x="202" y="40"/>
                    <a:pt x="202" y="40"/>
                  </a:cubicBezTo>
                  <a:cubicBezTo>
                    <a:pt x="199" y="40"/>
                    <a:pt x="199" y="40"/>
                    <a:pt x="197" y="42"/>
                  </a:cubicBezTo>
                  <a:cubicBezTo>
                    <a:pt x="197" y="42"/>
                    <a:pt x="195" y="44"/>
                    <a:pt x="195" y="46"/>
                  </a:cubicBezTo>
                  <a:cubicBezTo>
                    <a:pt x="153" y="197"/>
                    <a:pt x="153" y="197"/>
                    <a:pt x="153" y="197"/>
                  </a:cubicBezTo>
                  <a:cubicBezTo>
                    <a:pt x="153" y="197"/>
                    <a:pt x="153" y="197"/>
                    <a:pt x="153" y="199"/>
                  </a:cubicBezTo>
                  <a:cubicBezTo>
                    <a:pt x="3" y="349"/>
                    <a:pt x="3" y="349"/>
                    <a:pt x="3" y="349"/>
                  </a:cubicBezTo>
                  <a:cubicBezTo>
                    <a:pt x="0" y="351"/>
                    <a:pt x="0" y="353"/>
                    <a:pt x="0" y="355"/>
                  </a:cubicBezTo>
                  <a:cubicBezTo>
                    <a:pt x="0" y="358"/>
                    <a:pt x="0" y="360"/>
                    <a:pt x="3" y="362"/>
                  </a:cubicBezTo>
                  <a:cubicBezTo>
                    <a:pt x="43" y="402"/>
                    <a:pt x="43" y="402"/>
                    <a:pt x="43" y="402"/>
                  </a:cubicBezTo>
                  <a:cubicBezTo>
                    <a:pt x="43" y="404"/>
                    <a:pt x="45" y="404"/>
                    <a:pt x="47" y="406"/>
                  </a:cubicBezTo>
                  <a:cubicBezTo>
                    <a:pt x="49" y="406"/>
                    <a:pt x="51" y="406"/>
                    <a:pt x="53" y="404"/>
                  </a:cubicBezTo>
                  <a:cubicBezTo>
                    <a:pt x="62" y="402"/>
                    <a:pt x="75" y="400"/>
                    <a:pt x="85" y="400"/>
                  </a:cubicBezTo>
                  <a:cubicBezTo>
                    <a:pt x="87" y="400"/>
                    <a:pt x="89" y="400"/>
                    <a:pt x="89" y="400"/>
                  </a:cubicBezTo>
                  <a:cubicBezTo>
                    <a:pt x="110" y="400"/>
                    <a:pt x="127" y="404"/>
                    <a:pt x="144" y="417"/>
                  </a:cubicBezTo>
                  <a:cubicBezTo>
                    <a:pt x="144" y="417"/>
                    <a:pt x="146" y="419"/>
                    <a:pt x="151" y="419"/>
                  </a:cubicBezTo>
                  <a:cubicBezTo>
                    <a:pt x="153" y="419"/>
                    <a:pt x="155" y="417"/>
                    <a:pt x="157" y="417"/>
                  </a:cubicBezTo>
                  <a:cubicBezTo>
                    <a:pt x="263" y="309"/>
                    <a:pt x="263" y="309"/>
                    <a:pt x="263" y="309"/>
                  </a:cubicBezTo>
                  <a:cubicBezTo>
                    <a:pt x="263" y="309"/>
                    <a:pt x="263" y="309"/>
                    <a:pt x="265" y="307"/>
                  </a:cubicBezTo>
                  <a:cubicBezTo>
                    <a:pt x="417" y="269"/>
                    <a:pt x="417" y="269"/>
                    <a:pt x="417" y="269"/>
                  </a:cubicBezTo>
                  <a:cubicBezTo>
                    <a:pt x="417" y="266"/>
                    <a:pt x="420" y="266"/>
                    <a:pt x="422" y="266"/>
                  </a:cubicBezTo>
                  <a:cubicBezTo>
                    <a:pt x="422" y="264"/>
                    <a:pt x="422" y="262"/>
                    <a:pt x="424" y="260"/>
                  </a:cubicBezTo>
                  <a:cubicBezTo>
                    <a:pt x="441" y="197"/>
                    <a:pt x="441" y="197"/>
                    <a:pt x="441" y="197"/>
                  </a:cubicBezTo>
                  <a:cubicBezTo>
                    <a:pt x="441" y="190"/>
                    <a:pt x="441" y="190"/>
                    <a:pt x="441" y="190"/>
                  </a:cubicBezTo>
                  <a:cubicBezTo>
                    <a:pt x="439" y="188"/>
                    <a:pt x="437" y="186"/>
                    <a:pt x="434" y="186"/>
                  </a:cubicBezTo>
                  <a:close/>
                </a:path>
              </a:pathLst>
            </a:custGeom>
            <a:solidFill>
              <a:schemeClr val="bg2">
                <a:lumMod val="50000"/>
              </a:schemeClr>
            </a:solidFill>
            <a:ln>
              <a:noFill/>
            </a:ln>
          </p:spPr>
          <p:txBody>
            <a:bodyPr vert="horz" wrap="square" lIns="68580" tIns="34290" rIns="68580" bIns="34290" numCol="1" anchor="t" anchorCtr="0" compatLnSpc="1">
              <a:prstTxWarp prst="textNoShape">
                <a:avLst/>
              </a:prstTxWarp>
            </a:bodyPr>
            <a:lstStyle/>
            <a:p>
              <a:endParaRPr lang="de-DE" sz="1350"/>
            </a:p>
          </p:txBody>
        </p:sp>
        <p:sp>
          <p:nvSpPr>
            <p:cNvPr id="378" name="Freeform 35"/>
            <p:cNvSpPr>
              <a:spLocks/>
            </p:cNvSpPr>
            <p:nvPr/>
          </p:nvSpPr>
          <p:spPr bwMode="gray">
            <a:xfrm>
              <a:off x="5106566" y="4279900"/>
              <a:ext cx="203200" cy="201613"/>
            </a:xfrm>
            <a:custGeom>
              <a:avLst/>
              <a:gdLst>
                <a:gd name="T0" fmla="*/ 510 w 779"/>
                <a:gd name="T1" fmla="*/ 386 h 777"/>
                <a:gd name="T2" fmla="*/ 508 w 779"/>
                <a:gd name="T3" fmla="*/ 384 h 777"/>
                <a:gd name="T4" fmla="*/ 506 w 779"/>
                <a:gd name="T5" fmla="*/ 384 h 777"/>
                <a:gd name="T6" fmla="*/ 506 w 779"/>
                <a:gd name="T7" fmla="*/ 381 h 777"/>
                <a:gd name="T8" fmla="*/ 451 w 779"/>
                <a:gd name="T9" fmla="*/ 360 h 777"/>
                <a:gd name="T10" fmla="*/ 446 w 779"/>
                <a:gd name="T11" fmla="*/ 358 h 777"/>
                <a:gd name="T12" fmla="*/ 408 w 779"/>
                <a:gd name="T13" fmla="*/ 369 h 777"/>
                <a:gd name="T14" fmla="*/ 406 w 779"/>
                <a:gd name="T15" fmla="*/ 369 h 777"/>
                <a:gd name="T16" fmla="*/ 402 w 779"/>
                <a:gd name="T17" fmla="*/ 367 h 777"/>
                <a:gd name="T18" fmla="*/ 178 w 779"/>
                <a:gd name="T19" fmla="*/ 142 h 777"/>
                <a:gd name="T20" fmla="*/ 175 w 779"/>
                <a:gd name="T21" fmla="*/ 140 h 777"/>
                <a:gd name="T22" fmla="*/ 173 w 779"/>
                <a:gd name="T23" fmla="*/ 138 h 777"/>
                <a:gd name="T24" fmla="*/ 173 w 779"/>
                <a:gd name="T25" fmla="*/ 136 h 777"/>
                <a:gd name="T26" fmla="*/ 173 w 779"/>
                <a:gd name="T27" fmla="*/ 134 h 777"/>
                <a:gd name="T28" fmla="*/ 173 w 779"/>
                <a:gd name="T29" fmla="*/ 132 h 777"/>
                <a:gd name="T30" fmla="*/ 57 w 779"/>
                <a:gd name="T31" fmla="*/ 3 h 777"/>
                <a:gd name="T32" fmla="*/ 51 w 779"/>
                <a:gd name="T33" fmla="*/ 0 h 777"/>
                <a:gd name="T34" fmla="*/ 46 w 779"/>
                <a:gd name="T35" fmla="*/ 3 h 777"/>
                <a:gd name="T36" fmla="*/ 4 w 779"/>
                <a:gd name="T37" fmla="*/ 43 h 777"/>
                <a:gd name="T38" fmla="*/ 2 w 779"/>
                <a:gd name="T39" fmla="*/ 49 h 777"/>
                <a:gd name="T40" fmla="*/ 2 w 779"/>
                <a:gd name="T41" fmla="*/ 55 h 777"/>
                <a:gd name="T42" fmla="*/ 133 w 779"/>
                <a:gd name="T43" fmla="*/ 172 h 777"/>
                <a:gd name="T44" fmla="*/ 137 w 779"/>
                <a:gd name="T45" fmla="*/ 172 h 777"/>
                <a:gd name="T46" fmla="*/ 139 w 779"/>
                <a:gd name="T47" fmla="*/ 174 h 777"/>
                <a:gd name="T48" fmla="*/ 368 w 779"/>
                <a:gd name="T49" fmla="*/ 403 h 777"/>
                <a:gd name="T50" fmla="*/ 370 w 779"/>
                <a:gd name="T51" fmla="*/ 405 h 777"/>
                <a:gd name="T52" fmla="*/ 368 w 779"/>
                <a:gd name="T53" fmla="*/ 407 h 777"/>
                <a:gd name="T54" fmla="*/ 362 w 779"/>
                <a:gd name="T55" fmla="*/ 445 h 777"/>
                <a:gd name="T56" fmla="*/ 383 w 779"/>
                <a:gd name="T57" fmla="*/ 502 h 777"/>
                <a:gd name="T58" fmla="*/ 385 w 779"/>
                <a:gd name="T59" fmla="*/ 504 h 777"/>
                <a:gd name="T60" fmla="*/ 385 w 779"/>
                <a:gd name="T61" fmla="*/ 506 h 777"/>
                <a:gd name="T62" fmla="*/ 633 w 779"/>
                <a:gd name="T63" fmla="*/ 752 h 777"/>
                <a:gd name="T64" fmla="*/ 635 w 779"/>
                <a:gd name="T65" fmla="*/ 754 h 777"/>
                <a:gd name="T66" fmla="*/ 694 w 779"/>
                <a:gd name="T67" fmla="*/ 777 h 777"/>
                <a:gd name="T68" fmla="*/ 753 w 779"/>
                <a:gd name="T69" fmla="*/ 754 h 777"/>
                <a:gd name="T70" fmla="*/ 753 w 779"/>
                <a:gd name="T71" fmla="*/ 752 h 777"/>
                <a:gd name="T72" fmla="*/ 756 w 779"/>
                <a:gd name="T73" fmla="*/ 752 h 777"/>
                <a:gd name="T74" fmla="*/ 779 w 779"/>
                <a:gd name="T75" fmla="*/ 693 h 777"/>
                <a:gd name="T76" fmla="*/ 756 w 779"/>
                <a:gd name="T77" fmla="*/ 631 h 777"/>
                <a:gd name="T78" fmla="*/ 510 w 779"/>
                <a:gd name="T79" fmla="*/ 386 h 7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779" h="777">
                  <a:moveTo>
                    <a:pt x="510" y="386"/>
                  </a:moveTo>
                  <a:cubicBezTo>
                    <a:pt x="510" y="386"/>
                    <a:pt x="510" y="386"/>
                    <a:pt x="508" y="384"/>
                  </a:cubicBezTo>
                  <a:cubicBezTo>
                    <a:pt x="506" y="384"/>
                    <a:pt x="506" y="384"/>
                    <a:pt x="506" y="384"/>
                  </a:cubicBezTo>
                  <a:cubicBezTo>
                    <a:pt x="506" y="381"/>
                    <a:pt x="506" y="381"/>
                    <a:pt x="506" y="381"/>
                  </a:cubicBezTo>
                  <a:cubicBezTo>
                    <a:pt x="489" y="367"/>
                    <a:pt x="470" y="360"/>
                    <a:pt x="451" y="360"/>
                  </a:cubicBezTo>
                  <a:cubicBezTo>
                    <a:pt x="449" y="358"/>
                    <a:pt x="449" y="358"/>
                    <a:pt x="446" y="358"/>
                  </a:cubicBezTo>
                  <a:cubicBezTo>
                    <a:pt x="434" y="358"/>
                    <a:pt x="419" y="360"/>
                    <a:pt x="408" y="369"/>
                  </a:cubicBezTo>
                  <a:cubicBezTo>
                    <a:pt x="406" y="369"/>
                    <a:pt x="406" y="369"/>
                    <a:pt x="406" y="369"/>
                  </a:cubicBezTo>
                  <a:cubicBezTo>
                    <a:pt x="404" y="367"/>
                    <a:pt x="404" y="367"/>
                    <a:pt x="402" y="367"/>
                  </a:cubicBezTo>
                  <a:cubicBezTo>
                    <a:pt x="178" y="142"/>
                    <a:pt x="178" y="142"/>
                    <a:pt x="178" y="142"/>
                  </a:cubicBezTo>
                  <a:cubicBezTo>
                    <a:pt x="175" y="140"/>
                    <a:pt x="175" y="140"/>
                    <a:pt x="175" y="140"/>
                  </a:cubicBezTo>
                  <a:cubicBezTo>
                    <a:pt x="173" y="138"/>
                    <a:pt x="173" y="138"/>
                    <a:pt x="173" y="138"/>
                  </a:cubicBezTo>
                  <a:cubicBezTo>
                    <a:pt x="173" y="138"/>
                    <a:pt x="171" y="136"/>
                    <a:pt x="173" y="136"/>
                  </a:cubicBezTo>
                  <a:cubicBezTo>
                    <a:pt x="173" y="134"/>
                    <a:pt x="173" y="134"/>
                    <a:pt x="173" y="134"/>
                  </a:cubicBezTo>
                  <a:cubicBezTo>
                    <a:pt x="173" y="132"/>
                    <a:pt x="173" y="132"/>
                    <a:pt x="173" y="132"/>
                  </a:cubicBezTo>
                  <a:cubicBezTo>
                    <a:pt x="186" y="98"/>
                    <a:pt x="146" y="53"/>
                    <a:pt x="57" y="3"/>
                  </a:cubicBezTo>
                  <a:cubicBezTo>
                    <a:pt x="55" y="0"/>
                    <a:pt x="53" y="0"/>
                    <a:pt x="51" y="0"/>
                  </a:cubicBezTo>
                  <a:cubicBezTo>
                    <a:pt x="48" y="0"/>
                    <a:pt x="46" y="3"/>
                    <a:pt x="46" y="3"/>
                  </a:cubicBezTo>
                  <a:cubicBezTo>
                    <a:pt x="4" y="43"/>
                    <a:pt x="4" y="43"/>
                    <a:pt x="4" y="43"/>
                  </a:cubicBezTo>
                  <a:cubicBezTo>
                    <a:pt x="2" y="45"/>
                    <a:pt x="2" y="47"/>
                    <a:pt x="2" y="49"/>
                  </a:cubicBezTo>
                  <a:cubicBezTo>
                    <a:pt x="0" y="51"/>
                    <a:pt x="2" y="53"/>
                    <a:pt x="2" y="55"/>
                  </a:cubicBezTo>
                  <a:cubicBezTo>
                    <a:pt x="57" y="146"/>
                    <a:pt x="99" y="185"/>
                    <a:pt x="133" y="172"/>
                  </a:cubicBezTo>
                  <a:cubicBezTo>
                    <a:pt x="133" y="172"/>
                    <a:pt x="135" y="172"/>
                    <a:pt x="137" y="172"/>
                  </a:cubicBezTo>
                  <a:cubicBezTo>
                    <a:pt x="137" y="172"/>
                    <a:pt x="137" y="172"/>
                    <a:pt x="139" y="174"/>
                  </a:cubicBezTo>
                  <a:cubicBezTo>
                    <a:pt x="368" y="403"/>
                    <a:pt x="368" y="403"/>
                    <a:pt x="368" y="403"/>
                  </a:cubicBezTo>
                  <a:cubicBezTo>
                    <a:pt x="370" y="403"/>
                    <a:pt x="370" y="405"/>
                    <a:pt x="370" y="405"/>
                  </a:cubicBezTo>
                  <a:cubicBezTo>
                    <a:pt x="370" y="407"/>
                    <a:pt x="370" y="407"/>
                    <a:pt x="368" y="407"/>
                  </a:cubicBezTo>
                  <a:cubicBezTo>
                    <a:pt x="364" y="420"/>
                    <a:pt x="360" y="430"/>
                    <a:pt x="362" y="445"/>
                  </a:cubicBezTo>
                  <a:cubicBezTo>
                    <a:pt x="362" y="466"/>
                    <a:pt x="368" y="487"/>
                    <a:pt x="383" y="502"/>
                  </a:cubicBezTo>
                  <a:cubicBezTo>
                    <a:pt x="385" y="504"/>
                    <a:pt x="385" y="504"/>
                    <a:pt x="385" y="504"/>
                  </a:cubicBezTo>
                  <a:cubicBezTo>
                    <a:pt x="385" y="504"/>
                    <a:pt x="385" y="504"/>
                    <a:pt x="385" y="506"/>
                  </a:cubicBezTo>
                  <a:cubicBezTo>
                    <a:pt x="633" y="752"/>
                    <a:pt x="633" y="752"/>
                    <a:pt x="633" y="752"/>
                  </a:cubicBezTo>
                  <a:cubicBezTo>
                    <a:pt x="635" y="754"/>
                    <a:pt x="635" y="754"/>
                    <a:pt x="635" y="754"/>
                  </a:cubicBezTo>
                  <a:cubicBezTo>
                    <a:pt x="652" y="771"/>
                    <a:pt x="671" y="777"/>
                    <a:pt x="694" y="777"/>
                  </a:cubicBezTo>
                  <a:cubicBezTo>
                    <a:pt x="715" y="777"/>
                    <a:pt x="736" y="769"/>
                    <a:pt x="753" y="754"/>
                  </a:cubicBezTo>
                  <a:cubicBezTo>
                    <a:pt x="753" y="754"/>
                    <a:pt x="753" y="754"/>
                    <a:pt x="753" y="752"/>
                  </a:cubicBezTo>
                  <a:cubicBezTo>
                    <a:pt x="756" y="752"/>
                    <a:pt x="756" y="752"/>
                    <a:pt x="756" y="752"/>
                  </a:cubicBezTo>
                  <a:cubicBezTo>
                    <a:pt x="770" y="735"/>
                    <a:pt x="779" y="716"/>
                    <a:pt x="779" y="693"/>
                  </a:cubicBezTo>
                  <a:cubicBezTo>
                    <a:pt x="779" y="667"/>
                    <a:pt x="772" y="648"/>
                    <a:pt x="756" y="631"/>
                  </a:cubicBezTo>
                  <a:lnTo>
                    <a:pt x="510" y="386"/>
                  </a:lnTo>
                  <a:close/>
                </a:path>
              </a:pathLst>
            </a:custGeom>
            <a:solidFill>
              <a:schemeClr val="bg2">
                <a:lumMod val="50000"/>
              </a:schemeClr>
            </a:solidFill>
            <a:ln>
              <a:noFill/>
            </a:ln>
          </p:spPr>
          <p:txBody>
            <a:bodyPr vert="horz" wrap="square" lIns="68580" tIns="34290" rIns="68580" bIns="34290" numCol="1" anchor="t" anchorCtr="0" compatLnSpc="1">
              <a:prstTxWarp prst="textNoShape">
                <a:avLst/>
              </a:prstTxWarp>
            </a:bodyPr>
            <a:lstStyle/>
            <a:p>
              <a:endParaRPr lang="de-DE" sz="1350"/>
            </a:p>
          </p:txBody>
        </p:sp>
        <p:sp>
          <p:nvSpPr>
            <p:cNvPr id="379" name="Freeform 36"/>
            <p:cNvSpPr>
              <a:spLocks noEditPoints="1"/>
            </p:cNvSpPr>
            <p:nvPr/>
          </p:nvSpPr>
          <p:spPr bwMode="gray">
            <a:xfrm>
              <a:off x="5089103" y="4379913"/>
              <a:ext cx="106363" cy="117475"/>
            </a:xfrm>
            <a:custGeom>
              <a:avLst/>
              <a:gdLst>
                <a:gd name="T0" fmla="*/ 392 w 411"/>
                <a:gd name="T1" fmla="*/ 87 h 454"/>
                <a:gd name="T2" fmla="*/ 398 w 411"/>
                <a:gd name="T3" fmla="*/ 55 h 454"/>
                <a:gd name="T4" fmla="*/ 398 w 411"/>
                <a:gd name="T5" fmla="*/ 49 h 454"/>
                <a:gd name="T6" fmla="*/ 396 w 411"/>
                <a:gd name="T7" fmla="*/ 45 h 454"/>
                <a:gd name="T8" fmla="*/ 354 w 411"/>
                <a:gd name="T9" fmla="*/ 3 h 454"/>
                <a:gd name="T10" fmla="*/ 347 w 411"/>
                <a:gd name="T11" fmla="*/ 0 h 454"/>
                <a:gd name="T12" fmla="*/ 341 w 411"/>
                <a:gd name="T13" fmla="*/ 3 h 454"/>
                <a:gd name="T14" fmla="*/ 199 w 411"/>
                <a:gd name="T15" fmla="*/ 144 h 454"/>
                <a:gd name="T16" fmla="*/ 197 w 411"/>
                <a:gd name="T17" fmla="*/ 144 h 454"/>
                <a:gd name="T18" fmla="*/ 197 w 411"/>
                <a:gd name="T19" fmla="*/ 147 h 454"/>
                <a:gd name="T20" fmla="*/ 47 w 411"/>
                <a:gd name="T21" fmla="*/ 185 h 454"/>
                <a:gd name="T22" fmla="*/ 40 w 411"/>
                <a:gd name="T23" fmla="*/ 189 h 454"/>
                <a:gd name="T24" fmla="*/ 38 w 411"/>
                <a:gd name="T25" fmla="*/ 193 h 454"/>
                <a:gd name="T26" fmla="*/ 0 w 411"/>
                <a:gd name="T27" fmla="*/ 335 h 454"/>
                <a:gd name="T28" fmla="*/ 0 w 411"/>
                <a:gd name="T29" fmla="*/ 341 h 454"/>
                <a:gd name="T30" fmla="*/ 2 w 411"/>
                <a:gd name="T31" fmla="*/ 346 h 454"/>
                <a:gd name="T32" fmla="*/ 108 w 411"/>
                <a:gd name="T33" fmla="*/ 451 h 454"/>
                <a:gd name="T34" fmla="*/ 112 w 411"/>
                <a:gd name="T35" fmla="*/ 451 h 454"/>
                <a:gd name="T36" fmla="*/ 119 w 411"/>
                <a:gd name="T37" fmla="*/ 451 h 454"/>
                <a:gd name="T38" fmla="*/ 261 w 411"/>
                <a:gd name="T39" fmla="*/ 413 h 454"/>
                <a:gd name="T40" fmla="*/ 265 w 411"/>
                <a:gd name="T41" fmla="*/ 411 h 454"/>
                <a:gd name="T42" fmla="*/ 267 w 411"/>
                <a:gd name="T43" fmla="*/ 409 h 454"/>
                <a:gd name="T44" fmla="*/ 307 w 411"/>
                <a:gd name="T45" fmla="*/ 257 h 454"/>
                <a:gd name="T46" fmla="*/ 309 w 411"/>
                <a:gd name="T47" fmla="*/ 255 h 454"/>
                <a:gd name="T48" fmla="*/ 409 w 411"/>
                <a:gd name="T49" fmla="*/ 155 h 454"/>
                <a:gd name="T50" fmla="*/ 411 w 411"/>
                <a:gd name="T51" fmla="*/ 149 h 454"/>
                <a:gd name="T52" fmla="*/ 409 w 411"/>
                <a:gd name="T53" fmla="*/ 142 h 454"/>
                <a:gd name="T54" fmla="*/ 392 w 411"/>
                <a:gd name="T55" fmla="*/ 87 h 454"/>
                <a:gd name="T56" fmla="*/ 203 w 411"/>
                <a:gd name="T57" fmla="*/ 352 h 454"/>
                <a:gd name="T58" fmla="*/ 134 w 411"/>
                <a:gd name="T59" fmla="*/ 369 h 454"/>
                <a:gd name="T60" fmla="*/ 85 w 411"/>
                <a:gd name="T61" fmla="*/ 318 h 454"/>
                <a:gd name="T62" fmla="*/ 102 w 411"/>
                <a:gd name="T63" fmla="*/ 250 h 454"/>
                <a:gd name="T64" fmla="*/ 172 w 411"/>
                <a:gd name="T65" fmla="*/ 231 h 454"/>
                <a:gd name="T66" fmla="*/ 223 w 411"/>
                <a:gd name="T67" fmla="*/ 282 h 454"/>
                <a:gd name="T68" fmla="*/ 203 w 411"/>
                <a:gd name="T69" fmla="*/ 352 h 4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11" h="454">
                  <a:moveTo>
                    <a:pt x="392" y="87"/>
                  </a:moveTo>
                  <a:cubicBezTo>
                    <a:pt x="392" y="77"/>
                    <a:pt x="394" y="64"/>
                    <a:pt x="398" y="55"/>
                  </a:cubicBezTo>
                  <a:cubicBezTo>
                    <a:pt x="398" y="49"/>
                    <a:pt x="398" y="49"/>
                    <a:pt x="398" y="49"/>
                  </a:cubicBezTo>
                  <a:cubicBezTo>
                    <a:pt x="396" y="47"/>
                    <a:pt x="396" y="45"/>
                    <a:pt x="396" y="45"/>
                  </a:cubicBezTo>
                  <a:cubicBezTo>
                    <a:pt x="354" y="3"/>
                    <a:pt x="354" y="3"/>
                    <a:pt x="354" y="3"/>
                  </a:cubicBezTo>
                  <a:cubicBezTo>
                    <a:pt x="352" y="0"/>
                    <a:pt x="350" y="0"/>
                    <a:pt x="347" y="0"/>
                  </a:cubicBezTo>
                  <a:cubicBezTo>
                    <a:pt x="345" y="0"/>
                    <a:pt x="343" y="0"/>
                    <a:pt x="341" y="3"/>
                  </a:cubicBezTo>
                  <a:cubicBezTo>
                    <a:pt x="199" y="144"/>
                    <a:pt x="199" y="144"/>
                    <a:pt x="199" y="144"/>
                  </a:cubicBezTo>
                  <a:cubicBezTo>
                    <a:pt x="197" y="144"/>
                    <a:pt x="197" y="144"/>
                    <a:pt x="197" y="144"/>
                  </a:cubicBezTo>
                  <a:cubicBezTo>
                    <a:pt x="197" y="147"/>
                    <a:pt x="197" y="147"/>
                    <a:pt x="197" y="147"/>
                  </a:cubicBezTo>
                  <a:cubicBezTo>
                    <a:pt x="47" y="185"/>
                    <a:pt x="47" y="185"/>
                    <a:pt x="47" y="185"/>
                  </a:cubicBezTo>
                  <a:cubicBezTo>
                    <a:pt x="43" y="187"/>
                    <a:pt x="43" y="187"/>
                    <a:pt x="40" y="189"/>
                  </a:cubicBezTo>
                  <a:cubicBezTo>
                    <a:pt x="40" y="189"/>
                    <a:pt x="38" y="191"/>
                    <a:pt x="38" y="193"/>
                  </a:cubicBezTo>
                  <a:cubicBezTo>
                    <a:pt x="0" y="335"/>
                    <a:pt x="0" y="335"/>
                    <a:pt x="0" y="335"/>
                  </a:cubicBezTo>
                  <a:cubicBezTo>
                    <a:pt x="0" y="341"/>
                    <a:pt x="0" y="341"/>
                    <a:pt x="0" y="341"/>
                  </a:cubicBezTo>
                  <a:cubicBezTo>
                    <a:pt x="0" y="341"/>
                    <a:pt x="2" y="343"/>
                    <a:pt x="2" y="346"/>
                  </a:cubicBezTo>
                  <a:cubicBezTo>
                    <a:pt x="108" y="451"/>
                    <a:pt x="108" y="451"/>
                    <a:pt x="108" y="451"/>
                  </a:cubicBezTo>
                  <a:cubicBezTo>
                    <a:pt x="110" y="451"/>
                    <a:pt x="112" y="451"/>
                    <a:pt x="112" y="451"/>
                  </a:cubicBezTo>
                  <a:cubicBezTo>
                    <a:pt x="115" y="454"/>
                    <a:pt x="117" y="454"/>
                    <a:pt x="119" y="451"/>
                  </a:cubicBezTo>
                  <a:cubicBezTo>
                    <a:pt x="261" y="413"/>
                    <a:pt x="261" y="413"/>
                    <a:pt x="261" y="413"/>
                  </a:cubicBezTo>
                  <a:cubicBezTo>
                    <a:pt x="263" y="413"/>
                    <a:pt x="265" y="413"/>
                    <a:pt x="265" y="411"/>
                  </a:cubicBezTo>
                  <a:cubicBezTo>
                    <a:pt x="267" y="411"/>
                    <a:pt x="267" y="409"/>
                    <a:pt x="267" y="409"/>
                  </a:cubicBezTo>
                  <a:cubicBezTo>
                    <a:pt x="307" y="257"/>
                    <a:pt x="307" y="257"/>
                    <a:pt x="307" y="257"/>
                  </a:cubicBezTo>
                  <a:cubicBezTo>
                    <a:pt x="309" y="257"/>
                    <a:pt x="309" y="255"/>
                    <a:pt x="309" y="255"/>
                  </a:cubicBezTo>
                  <a:cubicBezTo>
                    <a:pt x="409" y="155"/>
                    <a:pt x="409" y="155"/>
                    <a:pt x="409" y="155"/>
                  </a:cubicBezTo>
                  <a:cubicBezTo>
                    <a:pt x="409" y="153"/>
                    <a:pt x="411" y="151"/>
                    <a:pt x="411" y="149"/>
                  </a:cubicBezTo>
                  <a:cubicBezTo>
                    <a:pt x="411" y="147"/>
                    <a:pt x="411" y="144"/>
                    <a:pt x="409" y="142"/>
                  </a:cubicBezTo>
                  <a:cubicBezTo>
                    <a:pt x="398" y="127"/>
                    <a:pt x="392" y="108"/>
                    <a:pt x="392" y="87"/>
                  </a:cubicBezTo>
                  <a:close/>
                  <a:moveTo>
                    <a:pt x="203" y="352"/>
                  </a:moveTo>
                  <a:cubicBezTo>
                    <a:pt x="134" y="369"/>
                    <a:pt x="134" y="369"/>
                    <a:pt x="134" y="369"/>
                  </a:cubicBezTo>
                  <a:cubicBezTo>
                    <a:pt x="85" y="318"/>
                    <a:pt x="85" y="318"/>
                    <a:pt x="85" y="318"/>
                  </a:cubicBezTo>
                  <a:cubicBezTo>
                    <a:pt x="102" y="250"/>
                    <a:pt x="102" y="250"/>
                    <a:pt x="102" y="250"/>
                  </a:cubicBezTo>
                  <a:cubicBezTo>
                    <a:pt x="172" y="231"/>
                    <a:pt x="172" y="231"/>
                    <a:pt x="172" y="231"/>
                  </a:cubicBezTo>
                  <a:cubicBezTo>
                    <a:pt x="223" y="282"/>
                    <a:pt x="223" y="282"/>
                    <a:pt x="223" y="282"/>
                  </a:cubicBezTo>
                  <a:lnTo>
                    <a:pt x="203" y="352"/>
                  </a:lnTo>
                  <a:close/>
                </a:path>
              </a:pathLst>
            </a:custGeom>
            <a:solidFill>
              <a:schemeClr val="bg2">
                <a:lumMod val="50000"/>
              </a:schemeClr>
            </a:solidFill>
            <a:ln>
              <a:noFill/>
            </a:ln>
          </p:spPr>
          <p:txBody>
            <a:bodyPr vert="horz" wrap="square" lIns="68580" tIns="34290" rIns="68580" bIns="34290" numCol="1" anchor="t" anchorCtr="0" compatLnSpc="1">
              <a:prstTxWarp prst="textNoShape">
                <a:avLst/>
              </a:prstTxWarp>
            </a:bodyPr>
            <a:lstStyle/>
            <a:p>
              <a:endParaRPr lang="de-DE" sz="1350"/>
            </a:p>
          </p:txBody>
        </p:sp>
        <p:sp>
          <p:nvSpPr>
            <p:cNvPr id="380" name="Freeform 85"/>
            <p:cNvSpPr>
              <a:spLocks noEditPoints="1"/>
            </p:cNvSpPr>
            <p:nvPr/>
          </p:nvSpPr>
          <p:spPr bwMode="gray">
            <a:xfrm>
              <a:off x="5163716" y="4097338"/>
              <a:ext cx="347663" cy="412750"/>
            </a:xfrm>
            <a:custGeom>
              <a:avLst/>
              <a:gdLst>
                <a:gd name="T0" fmla="*/ 79 w 1336"/>
                <a:gd name="T1" fmla="*/ 410 h 1586"/>
                <a:gd name="T2" fmla="*/ 79 w 1336"/>
                <a:gd name="T3" fmla="*/ 197 h 1586"/>
                <a:gd name="T4" fmla="*/ 197 w 1336"/>
                <a:gd name="T5" fmla="*/ 79 h 1586"/>
                <a:gd name="T6" fmla="*/ 706 w 1336"/>
                <a:gd name="T7" fmla="*/ 79 h 1586"/>
                <a:gd name="T8" fmla="*/ 706 w 1336"/>
                <a:gd name="T9" fmla="*/ 427 h 1586"/>
                <a:gd name="T10" fmla="*/ 903 w 1336"/>
                <a:gd name="T11" fmla="*/ 623 h 1586"/>
                <a:gd name="T12" fmla="*/ 1258 w 1336"/>
                <a:gd name="T13" fmla="*/ 623 h 1586"/>
                <a:gd name="T14" fmla="*/ 1258 w 1336"/>
                <a:gd name="T15" fmla="*/ 1187 h 1586"/>
                <a:gd name="T16" fmla="*/ 1258 w 1336"/>
                <a:gd name="T17" fmla="*/ 1196 h 1586"/>
                <a:gd name="T18" fmla="*/ 1258 w 1336"/>
                <a:gd name="T19" fmla="*/ 1390 h 1586"/>
                <a:gd name="T20" fmla="*/ 1140 w 1336"/>
                <a:gd name="T21" fmla="*/ 1507 h 1586"/>
                <a:gd name="T22" fmla="*/ 817 w 1336"/>
                <a:gd name="T23" fmla="*/ 1507 h 1586"/>
                <a:gd name="T24" fmla="*/ 817 w 1336"/>
                <a:gd name="T25" fmla="*/ 1586 h 1586"/>
                <a:gd name="T26" fmla="*/ 1140 w 1336"/>
                <a:gd name="T27" fmla="*/ 1586 h 1586"/>
                <a:gd name="T28" fmla="*/ 1336 w 1336"/>
                <a:gd name="T29" fmla="*/ 1390 h 1586"/>
                <a:gd name="T30" fmla="*/ 1336 w 1336"/>
                <a:gd name="T31" fmla="*/ 1196 h 1586"/>
                <a:gd name="T32" fmla="*/ 1336 w 1336"/>
                <a:gd name="T33" fmla="*/ 1196 h 1586"/>
                <a:gd name="T34" fmla="*/ 1336 w 1336"/>
                <a:gd name="T35" fmla="*/ 567 h 1586"/>
                <a:gd name="T36" fmla="*/ 761 w 1336"/>
                <a:gd name="T37" fmla="*/ 0 h 1586"/>
                <a:gd name="T38" fmla="*/ 197 w 1336"/>
                <a:gd name="T39" fmla="*/ 0 h 1586"/>
                <a:gd name="T40" fmla="*/ 0 w 1336"/>
                <a:gd name="T41" fmla="*/ 197 h 1586"/>
                <a:gd name="T42" fmla="*/ 0 w 1336"/>
                <a:gd name="T43" fmla="*/ 410 h 1586"/>
                <a:gd name="T44" fmla="*/ 79 w 1336"/>
                <a:gd name="T45" fmla="*/ 410 h 1586"/>
                <a:gd name="T46" fmla="*/ 803 w 1336"/>
                <a:gd name="T47" fmla="*/ 171 h 1586"/>
                <a:gd name="T48" fmla="*/ 1157 w 1336"/>
                <a:gd name="T49" fmla="*/ 521 h 1586"/>
                <a:gd name="T50" fmla="*/ 903 w 1336"/>
                <a:gd name="T51" fmla="*/ 521 h 1586"/>
                <a:gd name="T52" fmla="*/ 803 w 1336"/>
                <a:gd name="T53" fmla="*/ 421 h 1586"/>
                <a:gd name="T54" fmla="*/ 803 w 1336"/>
                <a:gd name="T55" fmla="*/ 171 h 15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336" h="1586">
                  <a:moveTo>
                    <a:pt x="79" y="410"/>
                  </a:moveTo>
                  <a:cubicBezTo>
                    <a:pt x="79" y="381"/>
                    <a:pt x="79" y="197"/>
                    <a:pt x="79" y="197"/>
                  </a:cubicBezTo>
                  <a:cubicBezTo>
                    <a:pt x="79" y="132"/>
                    <a:pt x="132" y="79"/>
                    <a:pt x="197" y="79"/>
                  </a:cubicBezTo>
                  <a:cubicBezTo>
                    <a:pt x="706" y="79"/>
                    <a:pt x="706" y="79"/>
                    <a:pt x="706" y="79"/>
                  </a:cubicBezTo>
                  <a:cubicBezTo>
                    <a:pt x="706" y="427"/>
                    <a:pt x="706" y="427"/>
                    <a:pt x="706" y="427"/>
                  </a:cubicBezTo>
                  <a:cubicBezTo>
                    <a:pt x="706" y="535"/>
                    <a:pt x="794" y="623"/>
                    <a:pt x="903" y="623"/>
                  </a:cubicBezTo>
                  <a:cubicBezTo>
                    <a:pt x="1258" y="623"/>
                    <a:pt x="1258" y="623"/>
                    <a:pt x="1258" y="623"/>
                  </a:cubicBezTo>
                  <a:cubicBezTo>
                    <a:pt x="1258" y="1187"/>
                    <a:pt x="1258" y="1187"/>
                    <a:pt x="1258" y="1187"/>
                  </a:cubicBezTo>
                  <a:cubicBezTo>
                    <a:pt x="1258" y="1196"/>
                    <a:pt x="1258" y="1196"/>
                    <a:pt x="1258" y="1196"/>
                  </a:cubicBezTo>
                  <a:cubicBezTo>
                    <a:pt x="1258" y="1390"/>
                    <a:pt x="1258" y="1390"/>
                    <a:pt x="1258" y="1390"/>
                  </a:cubicBezTo>
                  <a:cubicBezTo>
                    <a:pt x="1258" y="1455"/>
                    <a:pt x="1205" y="1507"/>
                    <a:pt x="1140" y="1507"/>
                  </a:cubicBezTo>
                  <a:cubicBezTo>
                    <a:pt x="1140" y="1507"/>
                    <a:pt x="855" y="1507"/>
                    <a:pt x="817" y="1507"/>
                  </a:cubicBezTo>
                  <a:cubicBezTo>
                    <a:pt x="779" y="1507"/>
                    <a:pt x="780" y="1586"/>
                    <a:pt x="817" y="1586"/>
                  </a:cubicBezTo>
                  <a:cubicBezTo>
                    <a:pt x="854" y="1586"/>
                    <a:pt x="1140" y="1586"/>
                    <a:pt x="1140" y="1586"/>
                  </a:cubicBezTo>
                  <a:cubicBezTo>
                    <a:pt x="1248" y="1586"/>
                    <a:pt x="1336" y="1498"/>
                    <a:pt x="1336" y="1390"/>
                  </a:cubicBezTo>
                  <a:cubicBezTo>
                    <a:pt x="1336" y="1196"/>
                    <a:pt x="1336" y="1196"/>
                    <a:pt x="1336" y="1196"/>
                  </a:cubicBezTo>
                  <a:cubicBezTo>
                    <a:pt x="1336" y="1196"/>
                    <a:pt x="1336" y="1196"/>
                    <a:pt x="1336" y="1196"/>
                  </a:cubicBezTo>
                  <a:cubicBezTo>
                    <a:pt x="1336" y="567"/>
                    <a:pt x="1336" y="567"/>
                    <a:pt x="1336" y="567"/>
                  </a:cubicBezTo>
                  <a:cubicBezTo>
                    <a:pt x="761" y="0"/>
                    <a:pt x="761" y="0"/>
                    <a:pt x="761" y="0"/>
                  </a:cubicBezTo>
                  <a:cubicBezTo>
                    <a:pt x="197" y="0"/>
                    <a:pt x="197" y="0"/>
                    <a:pt x="197" y="0"/>
                  </a:cubicBezTo>
                  <a:cubicBezTo>
                    <a:pt x="88" y="0"/>
                    <a:pt x="0" y="88"/>
                    <a:pt x="0" y="197"/>
                  </a:cubicBezTo>
                  <a:cubicBezTo>
                    <a:pt x="0" y="197"/>
                    <a:pt x="0" y="383"/>
                    <a:pt x="0" y="410"/>
                  </a:cubicBezTo>
                  <a:cubicBezTo>
                    <a:pt x="0" y="437"/>
                    <a:pt x="79" y="439"/>
                    <a:pt x="79" y="410"/>
                  </a:cubicBezTo>
                  <a:close/>
                  <a:moveTo>
                    <a:pt x="803" y="171"/>
                  </a:moveTo>
                  <a:cubicBezTo>
                    <a:pt x="1157" y="521"/>
                    <a:pt x="1157" y="521"/>
                    <a:pt x="1157" y="521"/>
                  </a:cubicBezTo>
                  <a:cubicBezTo>
                    <a:pt x="903" y="521"/>
                    <a:pt x="903" y="521"/>
                    <a:pt x="903" y="521"/>
                  </a:cubicBezTo>
                  <a:cubicBezTo>
                    <a:pt x="848" y="521"/>
                    <a:pt x="803" y="476"/>
                    <a:pt x="803" y="421"/>
                  </a:cubicBezTo>
                  <a:lnTo>
                    <a:pt x="803" y="171"/>
                  </a:lnTo>
                  <a:close/>
                </a:path>
              </a:pathLst>
            </a:custGeom>
            <a:solidFill>
              <a:schemeClr val="accent2"/>
            </a:solidFill>
            <a:ln>
              <a:noFill/>
            </a:ln>
          </p:spPr>
          <p:txBody>
            <a:bodyPr vert="horz" wrap="square" lIns="68580" tIns="34290" rIns="68580" bIns="34290" numCol="1" anchor="t" anchorCtr="0" compatLnSpc="1">
              <a:prstTxWarp prst="textNoShape">
                <a:avLst/>
              </a:prstTxWarp>
            </a:bodyPr>
            <a:lstStyle/>
            <a:p>
              <a:endParaRPr lang="de-DE" sz="1350"/>
            </a:p>
          </p:txBody>
        </p:sp>
      </p:grpSp>
      <p:grpSp>
        <p:nvGrpSpPr>
          <p:cNvPr id="381" name="Gruppieren 380"/>
          <p:cNvGrpSpPr/>
          <p:nvPr/>
        </p:nvGrpSpPr>
        <p:grpSpPr>
          <a:xfrm>
            <a:off x="2796380" y="3087855"/>
            <a:ext cx="226344" cy="196208"/>
            <a:chOff x="778848" y="4681768"/>
            <a:chExt cx="301792" cy="261610"/>
          </a:xfrm>
        </p:grpSpPr>
        <p:sp>
          <p:nvSpPr>
            <p:cNvPr id="383" name="Ellipse 382"/>
            <p:cNvSpPr/>
            <p:nvPr/>
          </p:nvSpPr>
          <p:spPr bwMode="gray">
            <a:xfrm>
              <a:off x="807553" y="4703013"/>
              <a:ext cx="180000" cy="180000"/>
            </a:xfrm>
            <a:prstGeom prst="ellipse">
              <a:avLst/>
            </a:prstGeom>
            <a:ln>
              <a:noFill/>
            </a:ln>
          </p:spPr>
          <p:style>
            <a:lnRef idx="1">
              <a:schemeClr val="accent4"/>
            </a:lnRef>
            <a:fillRef idx="3">
              <a:schemeClr val="accent4"/>
            </a:fillRef>
            <a:effectRef idx="2">
              <a:schemeClr val="accent4"/>
            </a:effectRef>
            <a:fontRef idx="minor">
              <a:schemeClr val="lt1"/>
            </a:fontRef>
          </p:style>
          <p:txBody>
            <a:bodyPr rot="0" spcFirstLastPara="0" vertOverflow="overflow" horzOverflow="overflow" vert="horz" wrap="square" lIns="162000" tIns="151200" rIns="135000" bIns="172800" numCol="1" spcCol="0" rtlCol="0" fromWordArt="0" anchor="t" anchorCtr="0" forceAA="0" compatLnSpc="1">
              <a:prstTxWarp prst="textNoShape">
                <a:avLst/>
              </a:prstTxWarp>
              <a:noAutofit/>
            </a:bodyPr>
            <a:lstStyle/>
            <a:p>
              <a:pPr>
                <a:spcBef>
                  <a:spcPts val="450"/>
                </a:spcBef>
              </a:pPr>
              <a:endParaRPr lang="de-DE" sz="675" dirty="0" err="1">
                <a:solidFill>
                  <a:schemeClr val="bg1"/>
                </a:solidFill>
              </a:endParaRPr>
            </a:p>
          </p:txBody>
        </p:sp>
        <p:sp>
          <p:nvSpPr>
            <p:cNvPr id="385" name="Textfeld 384"/>
            <p:cNvSpPr txBox="1"/>
            <p:nvPr/>
          </p:nvSpPr>
          <p:spPr>
            <a:xfrm>
              <a:off x="778848" y="4681768"/>
              <a:ext cx="301792" cy="261610"/>
            </a:xfrm>
            <a:prstGeom prst="rect">
              <a:avLst/>
            </a:prstGeom>
            <a:noFill/>
            <a:ln>
              <a:noFill/>
            </a:ln>
          </p:spPr>
          <p:txBody>
            <a:bodyPr wrap="none" rtlCol="0">
              <a:spAutoFit/>
            </a:bodyPr>
            <a:lstStyle/>
            <a:p>
              <a:pPr>
                <a:spcBef>
                  <a:spcPts val="450"/>
                </a:spcBef>
              </a:pPr>
              <a:r>
                <a:rPr lang="de-DE" sz="675" dirty="0">
                  <a:solidFill>
                    <a:schemeClr val="bg1"/>
                  </a:solidFill>
                </a:rPr>
                <a:t>E</a:t>
              </a:r>
            </a:p>
          </p:txBody>
        </p:sp>
      </p:grpSp>
      <p:grpSp>
        <p:nvGrpSpPr>
          <p:cNvPr id="388" name="Gruppieren 387"/>
          <p:cNvGrpSpPr/>
          <p:nvPr/>
        </p:nvGrpSpPr>
        <p:grpSpPr bwMode="gray">
          <a:xfrm>
            <a:off x="2883202" y="3818208"/>
            <a:ext cx="201659" cy="220028"/>
            <a:chOff x="5089103" y="4097338"/>
            <a:chExt cx="422276" cy="412750"/>
          </a:xfrm>
        </p:grpSpPr>
        <p:sp>
          <p:nvSpPr>
            <p:cNvPr id="390" name="Freeform 34"/>
            <p:cNvSpPr>
              <a:spLocks/>
            </p:cNvSpPr>
            <p:nvPr/>
          </p:nvSpPr>
          <p:spPr bwMode="gray">
            <a:xfrm>
              <a:off x="5204991" y="4259263"/>
              <a:ext cx="115888" cy="109538"/>
            </a:xfrm>
            <a:custGeom>
              <a:avLst/>
              <a:gdLst>
                <a:gd name="T0" fmla="*/ 434 w 441"/>
                <a:gd name="T1" fmla="*/ 186 h 419"/>
                <a:gd name="T2" fmla="*/ 428 w 441"/>
                <a:gd name="T3" fmla="*/ 184 h 419"/>
                <a:gd name="T4" fmla="*/ 290 w 441"/>
                <a:gd name="T5" fmla="*/ 222 h 419"/>
                <a:gd name="T6" fmla="*/ 240 w 441"/>
                <a:gd name="T7" fmla="*/ 171 h 419"/>
                <a:gd name="T8" fmla="*/ 259 w 441"/>
                <a:gd name="T9" fmla="*/ 103 h 419"/>
                <a:gd name="T10" fmla="*/ 396 w 441"/>
                <a:gd name="T11" fmla="*/ 65 h 419"/>
                <a:gd name="T12" fmla="*/ 401 w 441"/>
                <a:gd name="T13" fmla="*/ 61 h 419"/>
                <a:gd name="T14" fmla="*/ 403 w 441"/>
                <a:gd name="T15" fmla="*/ 55 h 419"/>
                <a:gd name="T16" fmla="*/ 401 w 441"/>
                <a:gd name="T17" fmla="*/ 48 h 419"/>
                <a:gd name="T18" fmla="*/ 354 w 441"/>
                <a:gd name="T19" fmla="*/ 4 h 419"/>
                <a:gd name="T20" fmla="*/ 350 w 441"/>
                <a:gd name="T21" fmla="*/ 0 h 419"/>
                <a:gd name="T22" fmla="*/ 346 w 441"/>
                <a:gd name="T23" fmla="*/ 0 h 419"/>
                <a:gd name="T24" fmla="*/ 202 w 441"/>
                <a:gd name="T25" fmla="*/ 40 h 419"/>
                <a:gd name="T26" fmla="*/ 197 w 441"/>
                <a:gd name="T27" fmla="*/ 42 h 419"/>
                <a:gd name="T28" fmla="*/ 195 w 441"/>
                <a:gd name="T29" fmla="*/ 46 h 419"/>
                <a:gd name="T30" fmla="*/ 153 w 441"/>
                <a:gd name="T31" fmla="*/ 197 h 419"/>
                <a:gd name="T32" fmla="*/ 153 w 441"/>
                <a:gd name="T33" fmla="*/ 199 h 419"/>
                <a:gd name="T34" fmla="*/ 3 w 441"/>
                <a:gd name="T35" fmla="*/ 349 h 419"/>
                <a:gd name="T36" fmla="*/ 0 w 441"/>
                <a:gd name="T37" fmla="*/ 355 h 419"/>
                <a:gd name="T38" fmla="*/ 3 w 441"/>
                <a:gd name="T39" fmla="*/ 362 h 419"/>
                <a:gd name="T40" fmla="*/ 43 w 441"/>
                <a:gd name="T41" fmla="*/ 402 h 419"/>
                <a:gd name="T42" fmla="*/ 47 w 441"/>
                <a:gd name="T43" fmla="*/ 406 h 419"/>
                <a:gd name="T44" fmla="*/ 53 w 441"/>
                <a:gd name="T45" fmla="*/ 404 h 419"/>
                <a:gd name="T46" fmla="*/ 85 w 441"/>
                <a:gd name="T47" fmla="*/ 400 h 419"/>
                <a:gd name="T48" fmla="*/ 89 w 441"/>
                <a:gd name="T49" fmla="*/ 400 h 419"/>
                <a:gd name="T50" fmla="*/ 144 w 441"/>
                <a:gd name="T51" fmla="*/ 417 h 419"/>
                <a:gd name="T52" fmla="*/ 151 w 441"/>
                <a:gd name="T53" fmla="*/ 419 h 419"/>
                <a:gd name="T54" fmla="*/ 157 w 441"/>
                <a:gd name="T55" fmla="*/ 417 h 419"/>
                <a:gd name="T56" fmla="*/ 263 w 441"/>
                <a:gd name="T57" fmla="*/ 309 h 419"/>
                <a:gd name="T58" fmla="*/ 265 w 441"/>
                <a:gd name="T59" fmla="*/ 307 h 419"/>
                <a:gd name="T60" fmla="*/ 417 w 441"/>
                <a:gd name="T61" fmla="*/ 269 h 419"/>
                <a:gd name="T62" fmla="*/ 422 w 441"/>
                <a:gd name="T63" fmla="*/ 266 h 419"/>
                <a:gd name="T64" fmla="*/ 424 w 441"/>
                <a:gd name="T65" fmla="*/ 260 h 419"/>
                <a:gd name="T66" fmla="*/ 441 w 441"/>
                <a:gd name="T67" fmla="*/ 197 h 419"/>
                <a:gd name="T68" fmla="*/ 441 w 441"/>
                <a:gd name="T69" fmla="*/ 190 h 419"/>
                <a:gd name="T70" fmla="*/ 434 w 441"/>
                <a:gd name="T71" fmla="*/ 186 h 4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41" h="419">
                  <a:moveTo>
                    <a:pt x="434" y="186"/>
                  </a:moveTo>
                  <a:cubicBezTo>
                    <a:pt x="432" y="184"/>
                    <a:pt x="430" y="184"/>
                    <a:pt x="428" y="184"/>
                  </a:cubicBezTo>
                  <a:cubicBezTo>
                    <a:pt x="290" y="222"/>
                    <a:pt x="290" y="222"/>
                    <a:pt x="290" y="222"/>
                  </a:cubicBezTo>
                  <a:cubicBezTo>
                    <a:pt x="240" y="171"/>
                    <a:pt x="240" y="171"/>
                    <a:pt x="240" y="171"/>
                  </a:cubicBezTo>
                  <a:cubicBezTo>
                    <a:pt x="259" y="103"/>
                    <a:pt x="259" y="103"/>
                    <a:pt x="259" y="103"/>
                  </a:cubicBezTo>
                  <a:cubicBezTo>
                    <a:pt x="396" y="65"/>
                    <a:pt x="396" y="65"/>
                    <a:pt x="396" y="65"/>
                  </a:cubicBezTo>
                  <a:cubicBezTo>
                    <a:pt x="398" y="65"/>
                    <a:pt x="401" y="63"/>
                    <a:pt x="401" y="61"/>
                  </a:cubicBezTo>
                  <a:cubicBezTo>
                    <a:pt x="403" y="59"/>
                    <a:pt x="403" y="57"/>
                    <a:pt x="403" y="55"/>
                  </a:cubicBezTo>
                  <a:cubicBezTo>
                    <a:pt x="403" y="53"/>
                    <a:pt x="403" y="51"/>
                    <a:pt x="401" y="48"/>
                  </a:cubicBezTo>
                  <a:cubicBezTo>
                    <a:pt x="354" y="4"/>
                    <a:pt x="354" y="4"/>
                    <a:pt x="354" y="4"/>
                  </a:cubicBezTo>
                  <a:cubicBezTo>
                    <a:pt x="354" y="2"/>
                    <a:pt x="352" y="2"/>
                    <a:pt x="350" y="0"/>
                  </a:cubicBezTo>
                  <a:cubicBezTo>
                    <a:pt x="348" y="0"/>
                    <a:pt x="346" y="0"/>
                    <a:pt x="346" y="0"/>
                  </a:cubicBezTo>
                  <a:cubicBezTo>
                    <a:pt x="202" y="40"/>
                    <a:pt x="202" y="40"/>
                    <a:pt x="202" y="40"/>
                  </a:cubicBezTo>
                  <a:cubicBezTo>
                    <a:pt x="199" y="40"/>
                    <a:pt x="199" y="40"/>
                    <a:pt x="197" y="42"/>
                  </a:cubicBezTo>
                  <a:cubicBezTo>
                    <a:pt x="197" y="42"/>
                    <a:pt x="195" y="44"/>
                    <a:pt x="195" y="46"/>
                  </a:cubicBezTo>
                  <a:cubicBezTo>
                    <a:pt x="153" y="197"/>
                    <a:pt x="153" y="197"/>
                    <a:pt x="153" y="197"/>
                  </a:cubicBezTo>
                  <a:cubicBezTo>
                    <a:pt x="153" y="197"/>
                    <a:pt x="153" y="197"/>
                    <a:pt x="153" y="199"/>
                  </a:cubicBezTo>
                  <a:cubicBezTo>
                    <a:pt x="3" y="349"/>
                    <a:pt x="3" y="349"/>
                    <a:pt x="3" y="349"/>
                  </a:cubicBezTo>
                  <a:cubicBezTo>
                    <a:pt x="0" y="351"/>
                    <a:pt x="0" y="353"/>
                    <a:pt x="0" y="355"/>
                  </a:cubicBezTo>
                  <a:cubicBezTo>
                    <a:pt x="0" y="358"/>
                    <a:pt x="0" y="360"/>
                    <a:pt x="3" y="362"/>
                  </a:cubicBezTo>
                  <a:cubicBezTo>
                    <a:pt x="43" y="402"/>
                    <a:pt x="43" y="402"/>
                    <a:pt x="43" y="402"/>
                  </a:cubicBezTo>
                  <a:cubicBezTo>
                    <a:pt x="43" y="404"/>
                    <a:pt x="45" y="404"/>
                    <a:pt x="47" y="406"/>
                  </a:cubicBezTo>
                  <a:cubicBezTo>
                    <a:pt x="49" y="406"/>
                    <a:pt x="51" y="406"/>
                    <a:pt x="53" y="404"/>
                  </a:cubicBezTo>
                  <a:cubicBezTo>
                    <a:pt x="62" y="402"/>
                    <a:pt x="75" y="400"/>
                    <a:pt x="85" y="400"/>
                  </a:cubicBezTo>
                  <a:cubicBezTo>
                    <a:pt x="87" y="400"/>
                    <a:pt x="89" y="400"/>
                    <a:pt x="89" y="400"/>
                  </a:cubicBezTo>
                  <a:cubicBezTo>
                    <a:pt x="110" y="400"/>
                    <a:pt x="127" y="404"/>
                    <a:pt x="144" y="417"/>
                  </a:cubicBezTo>
                  <a:cubicBezTo>
                    <a:pt x="144" y="417"/>
                    <a:pt x="146" y="419"/>
                    <a:pt x="151" y="419"/>
                  </a:cubicBezTo>
                  <a:cubicBezTo>
                    <a:pt x="153" y="419"/>
                    <a:pt x="155" y="417"/>
                    <a:pt x="157" y="417"/>
                  </a:cubicBezTo>
                  <a:cubicBezTo>
                    <a:pt x="263" y="309"/>
                    <a:pt x="263" y="309"/>
                    <a:pt x="263" y="309"/>
                  </a:cubicBezTo>
                  <a:cubicBezTo>
                    <a:pt x="263" y="309"/>
                    <a:pt x="263" y="309"/>
                    <a:pt x="265" y="307"/>
                  </a:cubicBezTo>
                  <a:cubicBezTo>
                    <a:pt x="417" y="269"/>
                    <a:pt x="417" y="269"/>
                    <a:pt x="417" y="269"/>
                  </a:cubicBezTo>
                  <a:cubicBezTo>
                    <a:pt x="417" y="266"/>
                    <a:pt x="420" y="266"/>
                    <a:pt x="422" y="266"/>
                  </a:cubicBezTo>
                  <a:cubicBezTo>
                    <a:pt x="422" y="264"/>
                    <a:pt x="422" y="262"/>
                    <a:pt x="424" y="260"/>
                  </a:cubicBezTo>
                  <a:cubicBezTo>
                    <a:pt x="441" y="197"/>
                    <a:pt x="441" y="197"/>
                    <a:pt x="441" y="197"/>
                  </a:cubicBezTo>
                  <a:cubicBezTo>
                    <a:pt x="441" y="190"/>
                    <a:pt x="441" y="190"/>
                    <a:pt x="441" y="190"/>
                  </a:cubicBezTo>
                  <a:cubicBezTo>
                    <a:pt x="439" y="188"/>
                    <a:pt x="437" y="186"/>
                    <a:pt x="434" y="186"/>
                  </a:cubicBezTo>
                  <a:close/>
                </a:path>
              </a:pathLst>
            </a:custGeom>
            <a:solidFill>
              <a:schemeClr val="bg2">
                <a:lumMod val="50000"/>
              </a:schemeClr>
            </a:solidFill>
            <a:ln>
              <a:noFill/>
            </a:ln>
          </p:spPr>
          <p:txBody>
            <a:bodyPr vert="horz" wrap="square" lIns="68580" tIns="34290" rIns="68580" bIns="34290" numCol="1" anchor="t" anchorCtr="0" compatLnSpc="1">
              <a:prstTxWarp prst="textNoShape">
                <a:avLst/>
              </a:prstTxWarp>
            </a:bodyPr>
            <a:lstStyle/>
            <a:p>
              <a:endParaRPr lang="de-DE" sz="1350"/>
            </a:p>
          </p:txBody>
        </p:sp>
        <p:sp>
          <p:nvSpPr>
            <p:cNvPr id="391" name="Freeform 35"/>
            <p:cNvSpPr>
              <a:spLocks/>
            </p:cNvSpPr>
            <p:nvPr/>
          </p:nvSpPr>
          <p:spPr bwMode="gray">
            <a:xfrm>
              <a:off x="5106566" y="4279900"/>
              <a:ext cx="203200" cy="201613"/>
            </a:xfrm>
            <a:custGeom>
              <a:avLst/>
              <a:gdLst>
                <a:gd name="T0" fmla="*/ 510 w 779"/>
                <a:gd name="T1" fmla="*/ 386 h 777"/>
                <a:gd name="T2" fmla="*/ 508 w 779"/>
                <a:gd name="T3" fmla="*/ 384 h 777"/>
                <a:gd name="T4" fmla="*/ 506 w 779"/>
                <a:gd name="T5" fmla="*/ 384 h 777"/>
                <a:gd name="T6" fmla="*/ 506 w 779"/>
                <a:gd name="T7" fmla="*/ 381 h 777"/>
                <a:gd name="T8" fmla="*/ 451 w 779"/>
                <a:gd name="T9" fmla="*/ 360 h 777"/>
                <a:gd name="T10" fmla="*/ 446 w 779"/>
                <a:gd name="T11" fmla="*/ 358 h 777"/>
                <a:gd name="T12" fmla="*/ 408 w 779"/>
                <a:gd name="T13" fmla="*/ 369 h 777"/>
                <a:gd name="T14" fmla="*/ 406 w 779"/>
                <a:gd name="T15" fmla="*/ 369 h 777"/>
                <a:gd name="T16" fmla="*/ 402 w 779"/>
                <a:gd name="T17" fmla="*/ 367 h 777"/>
                <a:gd name="T18" fmla="*/ 178 w 779"/>
                <a:gd name="T19" fmla="*/ 142 h 777"/>
                <a:gd name="T20" fmla="*/ 175 w 779"/>
                <a:gd name="T21" fmla="*/ 140 h 777"/>
                <a:gd name="T22" fmla="*/ 173 w 779"/>
                <a:gd name="T23" fmla="*/ 138 h 777"/>
                <a:gd name="T24" fmla="*/ 173 w 779"/>
                <a:gd name="T25" fmla="*/ 136 h 777"/>
                <a:gd name="T26" fmla="*/ 173 w 779"/>
                <a:gd name="T27" fmla="*/ 134 h 777"/>
                <a:gd name="T28" fmla="*/ 173 w 779"/>
                <a:gd name="T29" fmla="*/ 132 h 777"/>
                <a:gd name="T30" fmla="*/ 57 w 779"/>
                <a:gd name="T31" fmla="*/ 3 h 777"/>
                <a:gd name="T32" fmla="*/ 51 w 779"/>
                <a:gd name="T33" fmla="*/ 0 h 777"/>
                <a:gd name="T34" fmla="*/ 46 w 779"/>
                <a:gd name="T35" fmla="*/ 3 h 777"/>
                <a:gd name="T36" fmla="*/ 4 w 779"/>
                <a:gd name="T37" fmla="*/ 43 h 777"/>
                <a:gd name="T38" fmla="*/ 2 w 779"/>
                <a:gd name="T39" fmla="*/ 49 h 777"/>
                <a:gd name="T40" fmla="*/ 2 w 779"/>
                <a:gd name="T41" fmla="*/ 55 h 777"/>
                <a:gd name="T42" fmla="*/ 133 w 779"/>
                <a:gd name="T43" fmla="*/ 172 h 777"/>
                <a:gd name="T44" fmla="*/ 137 w 779"/>
                <a:gd name="T45" fmla="*/ 172 h 777"/>
                <a:gd name="T46" fmla="*/ 139 w 779"/>
                <a:gd name="T47" fmla="*/ 174 h 777"/>
                <a:gd name="T48" fmla="*/ 368 w 779"/>
                <a:gd name="T49" fmla="*/ 403 h 777"/>
                <a:gd name="T50" fmla="*/ 370 w 779"/>
                <a:gd name="T51" fmla="*/ 405 h 777"/>
                <a:gd name="T52" fmla="*/ 368 w 779"/>
                <a:gd name="T53" fmla="*/ 407 h 777"/>
                <a:gd name="T54" fmla="*/ 362 w 779"/>
                <a:gd name="T55" fmla="*/ 445 h 777"/>
                <a:gd name="T56" fmla="*/ 383 w 779"/>
                <a:gd name="T57" fmla="*/ 502 h 777"/>
                <a:gd name="T58" fmla="*/ 385 w 779"/>
                <a:gd name="T59" fmla="*/ 504 h 777"/>
                <a:gd name="T60" fmla="*/ 385 w 779"/>
                <a:gd name="T61" fmla="*/ 506 h 777"/>
                <a:gd name="T62" fmla="*/ 633 w 779"/>
                <a:gd name="T63" fmla="*/ 752 h 777"/>
                <a:gd name="T64" fmla="*/ 635 w 779"/>
                <a:gd name="T65" fmla="*/ 754 h 777"/>
                <a:gd name="T66" fmla="*/ 694 w 779"/>
                <a:gd name="T67" fmla="*/ 777 h 777"/>
                <a:gd name="T68" fmla="*/ 753 w 779"/>
                <a:gd name="T69" fmla="*/ 754 h 777"/>
                <a:gd name="T70" fmla="*/ 753 w 779"/>
                <a:gd name="T71" fmla="*/ 752 h 777"/>
                <a:gd name="T72" fmla="*/ 756 w 779"/>
                <a:gd name="T73" fmla="*/ 752 h 777"/>
                <a:gd name="T74" fmla="*/ 779 w 779"/>
                <a:gd name="T75" fmla="*/ 693 h 777"/>
                <a:gd name="T76" fmla="*/ 756 w 779"/>
                <a:gd name="T77" fmla="*/ 631 h 777"/>
                <a:gd name="T78" fmla="*/ 510 w 779"/>
                <a:gd name="T79" fmla="*/ 386 h 7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779" h="777">
                  <a:moveTo>
                    <a:pt x="510" y="386"/>
                  </a:moveTo>
                  <a:cubicBezTo>
                    <a:pt x="510" y="386"/>
                    <a:pt x="510" y="386"/>
                    <a:pt x="508" y="384"/>
                  </a:cubicBezTo>
                  <a:cubicBezTo>
                    <a:pt x="506" y="384"/>
                    <a:pt x="506" y="384"/>
                    <a:pt x="506" y="384"/>
                  </a:cubicBezTo>
                  <a:cubicBezTo>
                    <a:pt x="506" y="381"/>
                    <a:pt x="506" y="381"/>
                    <a:pt x="506" y="381"/>
                  </a:cubicBezTo>
                  <a:cubicBezTo>
                    <a:pt x="489" y="367"/>
                    <a:pt x="470" y="360"/>
                    <a:pt x="451" y="360"/>
                  </a:cubicBezTo>
                  <a:cubicBezTo>
                    <a:pt x="449" y="358"/>
                    <a:pt x="449" y="358"/>
                    <a:pt x="446" y="358"/>
                  </a:cubicBezTo>
                  <a:cubicBezTo>
                    <a:pt x="434" y="358"/>
                    <a:pt x="419" y="360"/>
                    <a:pt x="408" y="369"/>
                  </a:cubicBezTo>
                  <a:cubicBezTo>
                    <a:pt x="406" y="369"/>
                    <a:pt x="406" y="369"/>
                    <a:pt x="406" y="369"/>
                  </a:cubicBezTo>
                  <a:cubicBezTo>
                    <a:pt x="404" y="367"/>
                    <a:pt x="404" y="367"/>
                    <a:pt x="402" y="367"/>
                  </a:cubicBezTo>
                  <a:cubicBezTo>
                    <a:pt x="178" y="142"/>
                    <a:pt x="178" y="142"/>
                    <a:pt x="178" y="142"/>
                  </a:cubicBezTo>
                  <a:cubicBezTo>
                    <a:pt x="175" y="140"/>
                    <a:pt x="175" y="140"/>
                    <a:pt x="175" y="140"/>
                  </a:cubicBezTo>
                  <a:cubicBezTo>
                    <a:pt x="173" y="138"/>
                    <a:pt x="173" y="138"/>
                    <a:pt x="173" y="138"/>
                  </a:cubicBezTo>
                  <a:cubicBezTo>
                    <a:pt x="173" y="138"/>
                    <a:pt x="171" y="136"/>
                    <a:pt x="173" y="136"/>
                  </a:cubicBezTo>
                  <a:cubicBezTo>
                    <a:pt x="173" y="134"/>
                    <a:pt x="173" y="134"/>
                    <a:pt x="173" y="134"/>
                  </a:cubicBezTo>
                  <a:cubicBezTo>
                    <a:pt x="173" y="132"/>
                    <a:pt x="173" y="132"/>
                    <a:pt x="173" y="132"/>
                  </a:cubicBezTo>
                  <a:cubicBezTo>
                    <a:pt x="186" y="98"/>
                    <a:pt x="146" y="53"/>
                    <a:pt x="57" y="3"/>
                  </a:cubicBezTo>
                  <a:cubicBezTo>
                    <a:pt x="55" y="0"/>
                    <a:pt x="53" y="0"/>
                    <a:pt x="51" y="0"/>
                  </a:cubicBezTo>
                  <a:cubicBezTo>
                    <a:pt x="48" y="0"/>
                    <a:pt x="46" y="3"/>
                    <a:pt x="46" y="3"/>
                  </a:cubicBezTo>
                  <a:cubicBezTo>
                    <a:pt x="4" y="43"/>
                    <a:pt x="4" y="43"/>
                    <a:pt x="4" y="43"/>
                  </a:cubicBezTo>
                  <a:cubicBezTo>
                    <a:pt x="2" y="45"/>
                    <a:pt x="2" y="47"/>
                    <a:pt x="2" y="49"/>
                  </a:cubicBezTo>
                  <a:cubicBezTo>
                    <a:pt x="0" y="51"/>
                    <a:pt x="2" y="53"/>
                    <a:pt x="2" y="55"/>
                  </a:cubicBezTo>
                  <a:cubicBezTo>
                    <a:pt x="57" y="146"/>
                    <a:pt x="99" y="185"/>
                    <a:pt x="133" y="172"/>
                  </a:cubicBezTo>
                  <a:cubicBezTo>
                    <a:pt x="133" y="172"/>
                    <a:pt x="135" y="172"/>
                    <a:pt x="137" y="172"/>
                  </a:cubicBezTo>
                  <a:cubicBezTo>
                    <a:pt x="137" y="172"/>
                    <a:pt x="137" y="172"/>
                    <a:pt x="139" y="174"/>
                  </a:cubicBezTo>
                  <a:cubicBezTo>
                    <a:pt x="368" y="403"/>
                    <a:pt x="368" y="403"/>
                    <a:pt x="368" y="403"/>
                  </a:cubicBezTo>
                  <a:cubicBezTo>
                    <a:pt x="370" y="403"/>
                    <a:pt x="370" y="405"/>
                    <a:pt x="370" y="405"/>
                  </a:cubicBezTo>
                  <a:cubicBezTo>
                    <a:pt x="370" y="407"/>
                    <a:pt x="370" y="407"/>
                    <a:pt x="368" y="407"/>
                  </a:cubicBezTo>
                  <a:cubicBezTo>
                    <a:pt x="364" y="420"/>
                    <a:pt x="360" y="430"/>
                    <a:pt x="362" y="445"/>
                  </a:cubicBezTo>
                  <a:cubicBezTo>
                    <a:pt x="362" y="466"/>
                    <a:pt x="368" y="487"/>
                    <a:pt x="383" y="502"/>
                  </a:cubicBezTo>
                  <a:cubicBezTo>
                    <a:pt x="385" y="504"/>
                    <a:pt x="385" y="504"/>
                    <a:pt x="385" y="504"/>
                  </a:cubicBezTo>
                  <a:cubicBezTo>
                    <a:pt x="385" y="504"/>
                    <a:pt x="385" y="504"/>
                    <a:pt x="385" y="506"/>
                  </a:cubicBezTo>
                  <a:cubicBezTo>
                    <a:pt x="633" y="752"/>
                    <a:pt x="633" y="752"/>
                    <a:pt x="633" y="752"/>
                  </a:cubicBezTo>
                  <a:cubicBezTo>
                    <a:pt x="635" y="754"/>
                    <a:pt x="635" y="754"/>
                    <a:pt x="635" y="754"/>
                  </a:cubicBezTo>
                  <a:cubicBezTo>
                    <a:pt x="652" y="771"/>
                    <a:pt x="671" y="777"/>
                    <a:pt x="694" y="777"/>
                  </a:cubicBezTo>
                  <a:cubicBezTo>
                    <a:pt x="715" y="777"/>
                    <a:pt x="736" y="769"/>
                    <a:pt x="753" y="754"/>
                  </a:cubicBezTo>
                  <a:cubicBezTo>
                    <a:pt x="753" y="754"/>
                    <a:pt x="753" y="754"/>
                    <a:pt x="753" y="752"/>
                  </a:cubicBezTo>
                  <a:cubicBezTo>
                    <a:pt x="756" y="752"/>
                    <a:pt x="756" y="752"/>
                    <a:pt x="756" y="752"/>
                  </a:cubicBezTo>
                  <a:cubicBezTo>
                    <a:pt x="770" y="735"/>
                    <a:pt x="779" y="716"/>
                    <a:pt x="779" y="693"/>
                  </a:cubicBezTo>
                  <a:cubicBezTo>
                    <a:pt x="779" y="667"/>
                    <a:pt x="772" y="648"/>
                    <a:pt x="756" y="631"/>
                  </a:cubicBezTo>
                  <a:lnTo>
                    <a:pt x="510" y="386"/>
                  </a:lnTo>
                  <a:close/>
                </a:path>
              </a:pathLst>
            </a:custGeom>
            <a:solidFill>
              <a:schemeClr val="bg2">
                <a:lumMod val="50000"/>
              </a:schemeClr>
            </a:solidFill>
            <a:ln>
              <a:noFill/>
            </a:ln>
          </p:spPr>
          <p:txBody>
            <a:bodyPr vert="horz" wrap="square" lIns="68580" tIns="34290" rIns="68580" bIns="34290" numCol="1" anchor="t" anchorCtr="0" compatLnSpc="1">
              <a:prstTxWarp prst="textNoShape">
                <a:avLst/>
              </a:prstTxWarp>
            </a:bodyPr>
            <a:lstStyle/>
            <a:p>
              <a:endParaRPr lang="de-DE" sz="1350"/>
            </a:p>
          </p:txBody>
        </p:sp>
        <p:sp>
          <p:nvSpPr>
            <p:cNvPr id="392" name="Freeform 36"/>
            <p:cNvSpPr>
              <a:spLocks noEditPoints="1"/>
            </p:cNvSpPr>
            <p:nvPr/>
          </p:nvSpPr>
          <p:spPr bwMode="gray">
            <a:xfrm>
              <a:off x="5089103" y="4379913"/>
              <a:ext cx="106363" cy="117475"/>
            </a:xfrm>
            <a:custGeom>
              <a:avLst/>
              <a:gdLst>
                <a:gd name="T0" fmla="*/ 392 w 411"/>
                <a:gd name="T1" fmla="*/ 87 h 454"/>
                <a:gd name="T2" fmla="*/ 398 w 411"/>
                <a:gd name="T3" fmla="*/ 55 h 454"/>
                <a:gd name="T4" fmla="*/ 398 w 411"/>
                <a:gd name="T5" fmla="*/ 49 h 454"/>
                <a:gd name="T6" fmla="*/ 396 w 411"/>
                <a:gd name="T7" fmla="*/ 45 h 454"/>
                <a:gd name="T8" fmla="*/ 354 w 411"/>
                <a:gd name="T9" fmla="*/ 3 h 454"/>
                <a:gd name="T10" fmla="*/ 347 w 411"/>
                <a:gd name="T11" fmla="*/ 0 h 454"/>
                <a:gd name="T12" fmla="*/ 341 w 411"/>
                <a:gd name="T13" fmla="*/ 3 h 454"/>
                <a:gd name="T14" fmla="*/ 199 w 411"/>
                <a:gd name="T15" fmla="*/ 144 h 454"/>
                <a:gd name="T16" fmla="*/ 197 w 411"/>
                <a:gd name="T17" fmla="*/ 144 h 454"/>
                <a:gd name="T18" fmla="*/ 197 w 411"/>
                <a:gd name="T19" fmla="*/ 147 h 454"/>
                <a:gd name="T20" fmla="*/ 47 w 411"/>
                <a:gd name="T21" fmla="*/ 185 h 454"/>
                <a:gd name="T22" fmla="*/ 40 w 411"/>
                <a:gd name="T23" fmla="*/ 189 h 454"/>
                <a:gd name="T24" fmla="*/ 38 w 411"/>
                <a:gd name="T25" fmla="*/ 193 h 454"/>
                <a:gd name="T26" fmla="*/ 0 w 411"/>
                <a:gd name="T27" fmla="*/ 335 h 454"/>
                <a:gd name="T28" fmla="*/ 0 w 411"/>
                <a:gd name="T29" fmla="*/ 341 h 454"/>
                <a:gd name="T30" fmla="*/ 2 w 411"/>
                <a:gd name="T31" fmla="*/ 346 h 454"/>
                <a:gd name="T32" fmla="*/ 108 w 411"/>
                <a:gd name="T33" fmla="*/ 451 h 454"/>
                <a:gd name="T34" fmla="*/ 112 w 411"/>
                <a:gd name="T35" fmla="*/ 451 h 454"/>
                <a:gd name="T36" fmla="*/ 119 w 411"/>
                <a:gd name="T37" fmla="*/ 451 h 454"/>
                <a:gd name="T38" fmla="*/ 261 w 411"/>
                <a:gd name="T39" fmla="*/ 413 h 454"/>
                <a:gd name="T40" fmla="*/ 265 w 411"/>
                <a:gd name="T41" fmla="*/ 411 h 454"/>
                <a:gd name="T42" fmla="*/ 267 w 411"/>
                <a:gd name="T43" fmla="*/ 409 h 454"/>
                <a:gd name="T44" fmla="*/ 307 w 411"/>
                <a:gd name="T45" fmla="*/ 257 h 454"/>
                <a:gd name="T46" fmla="*/ 309 w 411"/>
                <a:gd name="T47" fmla="*/ 255 h 454"/>
                <a:gd name="T48" fmla="*/ 409 w 411"/>
                <a:gd name="T49" fmla="*/ 155 h 454"/>
                <a:gd name="T50" fmla="*/ 411 w 411"/>
                <a:gd name="T51" fmla="*/ 149 h 454"/>
                <a:gd name="T52" fmla="*/ 409 w 411"/>
                <a:gd name="T53" fmla="*/ 142 h 454"/>
                <a:gd name="T54" fmla="*/ 392 w 411"/>
                <a:gd name="T55" fmla="*/ 87 h 454"/>
                <a:gd name="T56" fmla="*/ 203 w 411"/>
                <a:gd name="T57" fmla="*/ 352 h 454"/>
                <a:gd name="T58" fmla="*/ 134 w 411"/>
                <a:gd name="T59" fmla="*/ 369 h 454"/>
                <a:gd name="T60" fmla="*/ 85 w 411"/>
                <a:gd name="T61" fmla="*/ 318 h 454"/>
                <a:gd name="T62" fmla="*/ 102 w 411"/>
                <a:gd name="T63" fmla="*/ 250 h 454"/>
                <a:gd name="T64" fmla="*/ 172 w 411"/>
                <a:gd name="T65" fmla="*/ 231 h 454"/>
                <a:gd name="T66" fmla="*/ 223 w 411"/>
                <a:gd name="T67" fmla="*/ 282 h 454"/>
                <a:gd name="T68" fmla="*/ 203 w 411"/>
                <a:gd name="T69" fmla="*/ 352 h 4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11" h="454">
                  <a:moveTo>
                    <a:pt x="392" y="87"/>
                  </a:moveTo>
                  <a:cubicBezTo>
                    <a:pt x="392" y="77"/>
                    <a:pt x="394" y="64"/>
                    <a:pt x="398" y="55"/>
                  </a:cubicBezTo>
                  <a:cubicBezTo>
                    <a:pt x="398" y="49"/>
                    <a:pt x="398" y="49"/>
                    <a:pt x="398" y="49"/>
                  </a:cubicBezTo>
                  <a:cubicBezTo>
                    <a:pt x="396" y="47"/>
                    <a:pt x="396" y="45"/>
                    <a:pt x="396" y="45"/>
                  </a:cubicBezTo>
                  <a:cubicBezTo>
                    <a:pt x="354" y="3"/>
                    <a:pt x="354" y="3"/>
                    <a:pt x="354" y="3"/>
                  </a:cubicBezTo>
                  <a:cubicBezTo>
                    <a:pt x="352" y="0"/>
                    <a:pt x="350" y="0"/>
                    <a:pt x="347" y="0"/>
                  </a:cubicBezTo>
                  <a:cubicBezTo>
                    <a:pt x="345" y="0"/>
                    <a:pt x="343" y="0"/>
                    <a:pt x="341" y="3"/>
                  </a:cubicBezTo>
                  <a:cubicBezTo>
                    <a:pt x="199" y="144"/>
                    <a:pt x="199" y="144"/>
                    <a:pt x="199" y="144"/>
                  </a:cubicBezTo>
                  <a:cubicBezTo>
                    <a:pt x="197" y="144"/>
                    <a:pt x="197" y="144"/>
                    <a:pt x="197" y="144"/>
                  </a:cubicBezTo>
                  <a:cubicBezTo>
                    <a:pt x="197" y="147"/>
                    <a:pt x="197" y="147"/>
                    <a:pt x="197" y="147"/>
                  </a:cubicBezTo>
                  <a:cubicBezTo>
                    <a:pt x="47" y="185"/>
                    <a:pt x="47" y="185"/>
                    <a:pt x="47" y="185"/>
                  </a:cubicBezTo>
                  <a:cubicBezTo>
                    <a:pt x="43" y="187"/>
                    <a:pt x="43" y="187"/>
                    <a:pt x="40" y="189"/>
                  </a:cubicBezTo>
                  <a:cubicBezTo>
                    <a:pt x="40" y="189"/>
                    <a:pt x="38" y="191"/>
                    <a:pt x="38" y="193"/>
                  </a:cubicBezTo>
                  <a:cubicBezTo>
                    <a:pt x="0" y="335"/>
                    <a:pt x="0" y="335"/>
                    <a:pt x="0" y="335"/>
                  </a:cubicBezTo>
                  <a:cubicBezTo>
                    <a:pt x="0" y="341"/>
                    <a:pt x="0" y="341"/>
                    <a:pt x="0" y="341"/>
                  </a:cubicBezTo>
                  <a:cubicBezTo>
                    <a:pt x="0" y="341"/>
                    <a:pt x="2" y="343"/>
                    <a:pt x="2" y="346"/>
                  </a:cubicBezTo>
                  <a:cubicBezTo>
                    <a:pt x="108" y="451"/>
                    <a:pt x="108" y="451"/>
                    <a:pt x="108" y="451"/>
                  </a:cubicBezTo>
                  <a:cubicBezTo>
                    <a:pt x="110" y="451"/>
                    <a:pt x="112" y="451"/>
                    <a:pt x="112" y="451"/>
                  </a:cubicBezTo>
                  <a:cubicBezTo>
                    <a:pt x="115" y="454"/>
                    <a:pt x="117" y="454"/>
                    <a:pt x="119" y="451"/>
                  </a:cubicBezTo>
                  <a:cubicBezTo>
                    <a:pt x="261" y="413"/>
                    <a:pt x="261" y="413"/>
                    <a:pt x="261" y="413"/>
                  </a:cubicBezTo>
                  <a:cubicBezTo>
                    <a:pt x="263" y="413"/>
                    <a:pt x="265" y="413"/>
                    <a:pt x="265" y="411"/>
                  </a:cubicBezTo>
                  <a:cubicBezTo>
                    <a:pt x="267" y="411"/>
                    <a:pt x="267" y="409"/>
                    <a:pt x="267" y="409"/>
                  </a:cubicBezTo>
                  <a:cubicBezTo>
                    <a:pt x="307" y="257"/>
                    <a:pt x="307" y="257"/>
                    <a:pt x="307" y="257"/>
                  </a:cubicBezTo>
                  <a:cubicBezTo>
                    <a:pt x="309" y="257"/>
                    <a:pt x="309" y="255"/>
                    <a:pt x="309" y="255"/>
                  </a:cubicBezTo>
                  <a:cubicBezTo>
                    <a:pt x="409" y="155"/>
                    <a:pt x="409" y="155"/>
                    <a:pt x="409" y="155"/>
                  </a:cubicBezTo>
                  <a:cubicBezTo>
                    <a:pt x="409" y="153"/>
                    <a:pt x="411" y="151"/>
                    <a:pt x="411" y="149"/>
                  </a:cubicBezTo>
                  <a:cubicBezTo>
                    <a:pt x="411" y="147"/>
                    <a:pt x="411" y="144"/>
                    <a:pt x="409" y="142"/>
                  </a:cubicBezTo>
                  <a:cubicBezTo>
                    <a:pt x="398" y="127"/>
                    <a:pt x="392" y="108"/>
                    <a:pt x="392" y="87"/>
                  </a:cubicBezTo>
                  <a:close/>
                  <a:moveTo>
                    <a:pt x="203" y="352"/>
                  </a:moveTo>
                  <a:cubicBezTo>
                    <a:pt x="134" y="369"/>
                    <a:pt x="134" y="369"/>
                    <a:pt x="134" y="369"/>
                  </a:cubicBezTo>
                  <a:cubicBezTo>
                    <a:pt x="85" y="318"/>
                    <a:pt x="85" y="318"/>
                    <a:pt x="85" y="318"/>
                  </a:cubicBezTo>
                  <a:cubicBezTo>
                    <a:pt x="102" y="250"/>
                    <a:pt x="102" y="250"/>
                    <a:pt x="102" y="250"/>
                  </a:cubicBezTo>
                  <a:cubicBezTo>
                    <a:pt x="172" y="231"/>
                    <a:pt x="172" y="231"/>
                    <a:pt x="172" y="231"/>
                  </a:cubicBezTo>
                  <a:cubicBezTo>
                    <a:pt x="223" y="282"/>
                    <a:pt x="223" y="282"/>
                    <a:pt x="223" y="282"/>
                  </a:cubicBezTo>
                  <a:lnTo>
                    <a:pt x="203" y="352"/>
                  </a:lnTo>
                  <a:close/>
                </a:path>
              </a:pathLst>
            </a:custGeom>
            <a:solidFill>
              <a:schemeClr val="bg2">
                <a:lumMod val="50000"/>
              </a:schemeClr>
            </a:solidFill>
            <a:ln>
              <a:noFill/>
            </a:ln>
          </p:spPr>
          <p:txBody>
            <a:bodyPr vert="horz" wrap="square" lIns="68580" tIns="34290" rIns="68580" bIns="34290" numCol="1" anchor="t" anchorCtr="0" compatLnSpc="1">
              <a:prstTxWarp prst="textNoShape">
                <a:avLst/>
              </a:prstTxWarp>
            </a:bodyPr>
            <a:lstStyle/>
            <a:p>
              <a:endParaRPr lang="de-DE" sz="1350"/>
            </a:p>
          </p:txBody>
        </p:sp>
        <p:sp>
          <p:nvSpPr>
            <p:cNvPr id="393" name="Freeform 85"/>
            <p:cNvSpPr>
              <a:spLocks noEditPoints="1"/>
            </p:cNvSpPr>
            <p:nvPr/>
          </p:nvSpPr>
          <p:spPr bwMode="gray">
            <a:xfrm>
              <a:off x="5163716" y="4097338"/>
              <a:ext cx="347663" cy="412750"/>
            </a:xfrm>
            <a:custGeom>
              <a:avLst/>
              <a:gdLst>
                <a:gd name="T0" fmla="*/ 79 w 1336"/>
                <a:gd name="T1" fmla="*/ 410 h 1586"/>
                <a:gd name="T2" fmla="*/ 79 w 1336"/>
                <a:gd name="T3" fmla="*/ 197 h 1586"/>
                <a:gd name="T4" fmla="*/ 197 w 1336"/>
                <a:gd name="T5" fmla="*/ 79 h 1586"/>
                <a:gd name="T6" fmla="*/ 706 w 1336"/>
                <a:gd name="T7" fmla="*/ 79 h 1586"/>
                <a:gd name="T8" fmla="*/ 706 w 1336"/>
                <a:gd name="T9" fmla="*/ 427 h 1586"/>
                <a:gd name="T10" fmla="*/ 903 w 1336"/>
                <a:gd name="T11" fmla="*/ 623 h 1586"/>
                <a:gd name="T12" fmla="*/ 1258 w 1336"/>
                <a:gd name="T13" fmla="*/ 623 h 1586"/>
                <a:gd name="T14" fmla="*/ 1258 w 1336"/>
                <a:gd name="T15" fmla="*/ 1187 h 1586"/>
                <a:gd name="T16" fmla="*/ 1258 w 1336"/>
                <a:gd name="T17" fmla="*/ 1196 h 1586"/>
                <a:gd name="T18" fmla="*/ 1258 w 1336"/>
                <a:gd name="T19" fmla="*/ 1390 h 1586"/>
                <a:gd name="T20" fmla="*/ 1140 w 1336"/>
                <a:gd name="T21" fmla="*/ 1507 h 1586"/>
                <a:gd name="T22" fmla="*/ 817 w 1336"/>
                <a:gd name="T23" fmla="*/ 1507 h 1586"/>
                <a:gd name="T24" fmla="*/ 817 w 1336"/>
                <a:gd name="T25" fmla="*/ 1586 h 1586"/>
                <a:gd name="T26" fmla="*/ 1140 w 1336"/>
                <a:gd name="T27" fmla="*/ 1586 h 1586"/>
                <a:gd name="T28" fmla="*/ 1336 w 1336"/>
                <a:gd name="T29" fmla="*/ 1390 h 1586"/>
                <a:gd name="T30" fmla="*/ 1336 w 1336"/>
                <a:gd name="T31" fmla="*/ 1196 h 1586"/>
                <a:gd name="T32" fmla="*/ 1336 w 1336"/>
                <a:gd name="T33" fmla="*/ 1196 h 1586"/>
                <a:gd name="T34" fmla="*/ 1336 w 1336"/>
                <a:gd name="T35" fmla="*/ 567 h 1586"/>
                <a:gd name="T36" fmla="*/ 761 w 1336"/>
                <a:gd name="T37" fmla="*/ 0 h 1586"/>
                <a:gd name="T38" fmla="*/ 197 w 1336"/>
                <a:gd name="T39" fmla="*/ 0 h 1586"/>
                <a:gd name="T40" fmla="*/ 0 w 1336"/>
                <a:gd name="T41" fmla="*/ 197 h 1586"/>
                <a:gd name="T42" fmla="*/ 0 w 1336"/>
                <a:gd name="T43" fmla="*/ 410 h 1586"/>
                <a:gd name="T44" fmla="*/ 79 w 1336"/>
                <a:gd name="T45" fmla="*/ 410 h 1586"/>
                <a:gd name="T46" fmla="*/ 803 w 1336"/>
                <a:gd name="T47" fmla="*/ 171 h 1586"/>
                <a:gd name="T48" fmla="*/ 1157 w 1336"/>
                <a:gd name="T49" fmla="*/ 521 h 1586"/>
                <a:gd name="T50" fmla="*/ 903 w 1336"/>
                <a:gd name="T51" fmla="*/ 521 h 1586"/>
                <a:gd name="T52" fmla="*/ 803 w 1336"/>
                <a:gd name="T53" fmla="*/ 421 h 1586"/>
                <a:gd name="T54" fmla="*/ 803 w 1336"/>
                <a:gd name="T55" fmla="*/ 171 h 15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336" h="1586">
                  <a:moveTo>
                    <a:pt x="79" y="410"/>
                  </a:moveTo>
                  <a:cubicBezTo>
                    <a:pt x="79" y="381"/>
                    <a:pt x="79" y="197"/>
                    <a:pt x="79" y="197"/>
                  </a:cubicBezTo>
                  <a:cubicBezTo>
                    <a:pt x="79" y="132"/>
                    <a:pt x="132" y="79"/>
                    <a:pt x="197" y="79"/>
                  </a:cubicBezTo>
                  <a:cubicBezTo>
                    <a:pt x="706" y="79"/>
                    <a:pt x="706" y="79"/>
                    <a:pt x="706" y="79"/>
                  </a:cubicBezTo>
                  <a:cubicBezTo>
                    <a:pt x="706" y="427"/>
                    <a:pt x="706" y="427"/>
                    <a:pt x="706" y="427"/>
                  </a:cubicBezTo>
                  <a:cubicBezTo>
                    <a:pt x="706" y="535"/>
                    <a:pt x="794" y="623"/>
                    <a:pt x="903" y="623"/>
                  </a:cubicBezTo>
                  <a:cubicBezTo>
                    <a:pt x="1258" y="623"/>
                    <a:pt x="1258" y="623"/>
                    <a:pt x="1258" y="623"/>
                  </a:cubicBezTo>
                  <a:cubicBezTo>
                    <a:pt x="1258" y="1187"/>
                    <a:pt x="1258" y="1187"/>
                    <a:pt x="1258" y="1187"/>
                  </a:cubicBezTo>
                  <a:cubicBezTo>
                    <a:pt x="1258" y="1196"/>
                    <a:pt x="1258" y="1196"/>
                    <a:pt x="1258" y="1196"/>
                  </a:cubicBezTo>
                  <a:cubicBezTo>
                    <a:pt x="1258" y="1390"/>
                    <a:pt x="1258" y="1390"/>
                    <a:pt x="1258" y="1390"/>
                  </a:cubicBezTo>
                  <a:cubicBezTo>
                    <a:pt x="1258" y="1455"/>
                    <a:pt x="1205" y="1507"/>
                    <a:pt x="1140" y="1507"/>
                  </a:cubicBezTo>
                  <a:cubicBezTo>
                    <a:pt x="1140" y="1507"/>
                    <a:pt x="855" y="1507"/>
                    <a:pt x="817" y="1507"/>
                  </a:cubicBezTo>
                  <a:cubicBezTo>
                    <a:pt x="779" y="1507"/>
                    <a:pt x="780" y="1586"/>
                    <a:pt x="817" y="1586"/>
                  </a:cubicBezTo>
                  <a:cubicBezTo>
                    <a:pt x="854" y="1586"/>
                    <a:pt x="1140" y="1586"/>
                    <a:pt x="1140" y="1586"/>
                  </a:cubicBezTo>
                  <a:cubicBezTo>
                    <a:pt x="1248" y="1586"/>
                    <a:pt x="1336" y="1498"/>
                    <a:pt x="1336" y="1390"/>
                  </a:cubicBezTo>
                  <a:cubicBezTo>
                    <a:pt x="1336" y="1196"/>
                    <a:pt x="1336" y="1196"/>
                    <a:pt x="1336" y="1196"/>
                  </a:cubicBezTo>
                  <a:cubicBezTo>
                    <a:pt x="1336" y="1196"/>
                    <a:pt x="1336" y="1196"/>
                    <a:pt x="1336" y="1196"/>
                  </a:cubicBezTo>
                  <a:cubicBezTo>
                    <a:pt x="1336" y="567"/>
                    <a:pt x="1336" y="567"/>
                    <a:pt x="1336" y="567"/>
                  </a:cubicBezTo>
                  <a:cubicBezTo>
                    <a:pt x="761" y="0"/>
                    <a:pt x="761" y="0"/>
                    <a:pt x="761" y="0"/>
                  </a:cubicBezTo>
                  <a:cubicBezTo>
                    <a:pt x="197" y="0"/>
                    <a:pt x="197" y="0"/>
                    <a:pt x="197" y="0"/>
                  </a:cubicBezTo>
                  <a:cubicBezTo>
                    <a:pt x="88" y="0"/>
                    <a:pt x="0" y="88"/>
                    <a:pt x="0" y="197"/>
                  </a:cubicBezTo>
                  <a:cubicBezTo>
                    <a:pt x="0" y="197"/>
                    <a:pt x="0" y="383"/>
                    <a:pt x="0" y="410"/>
                  </a:cubicBezTo>
                  <a:cubicBezTo>
                    <a:pt x="0" y="437"/>
                    <a:pt x="79" y="439"/>
                    <a:pt x="79" y="410"/>
                  </a:cubicBezTo>
                  <a:close/>
                  <a:moveTo>
                    <a:pt x="803" y="171"/>
                  </a:moveTo>
                  <a:cubicBezTo>
                    <a:pt x="1157" y="521"/>
                    <a:pt x="1157" y="521"/>
                    <a:pt x="1157" y="521"/>
                  </a:cubicBezTo>
                  <a:cubicBezTo>
                    <a:pt x="903" y="521"/>
                    <a:pt x="903" y="521"/>
                    <a:pt x="903" y="521"/>
                  </a:cubicBezTo>
                  <a:cubicBezTo>
                    <a:pt x="848" y="521"/>
                    <a:pt x="803" y="476"/>
                    <a:pt x="803" y="421"/>
                  </a:cubicBezTo>
                  <a:lnTo>
                    <a:pt x="803" y="171"/>
                  </a:lnTo>
                  <a:close/>
                </a:path>
              </a:pathLst>
            </a:custGeom>
            <a:solidFill>
              <a:schemeClr val="accent2"/>
            </a:solidFill>
            <a:ln>
              <a:noFill/>
            </a:ln>
          </p:spPr>
          <p:txBody>
            <a:bodyPr vert="horz" wrap="square" lIns="68580" tIns="34290" rIns="68580" bIns="34290" numCol="1" anchor="t" anchorCtr="0" compatLnSpc="1">
              <a:prstTxWarp prst="textNoShape">
                <a:avLst/>
              </a:prstTxWarp>
            </a:bodyPr>
            <a:lstStyle/>
            <a:p>
              <a:endParaRPr lang="de-DE" sz="1350"/>
            </a:p>
          </p:txBody>
        </p:sp>
      </p:grpSp>
      <p:grpSp>
        <p:nvGrpSpPr>
          <p:cNvPr id="394" name="Gruppieren 393"/>
          <p:cNvGrpSpPr/>
          <p:nvPr/>
        </p:nvGrpSpPr>
        <p:grpSpPr>
          <a:xfrm>
            <a:off x="2803099" y="3747570"/>
            <a:ext cx="226344" cy="196208"/>
            <a:chOff x="778848" y="4681768"/>
            <a:chExt cx="301792" cy="261610"/>
          </a:xfrm>
        </p:grpSpPr>
        <p:sp>
          <p:nvSpPr>
            <p:cNvPr id="395" name="Ellipse 394"/>
            <p:cNvSpPr/>
            <p:nvPr/>
          </p:nvSpPr>
          <p:spPr bwMode="gray">
            <a:xfrm>
              <a:off x="807553" y="4703013"/>
              <a:ext cx="180000" cy="180000"/>
            </a:xfrm>
            <a:prstGeom prst="ellipse">
              <a:avLst/>
            </a:prstGeom>
            <a:ln>
              <a:noFill/>
            </a:ln>
          </p:spPr>
          <p:style>
            <a:lnRef idx="1">
              <a:schemeClr val="accent4"/>
            </a:lnRef>
            <a:fillRef idx="3">
              <a:schemeClr val="accent4"/>
            </a:fillRef>
            <a:effectRef idx="2">
              <a:schemeClr val="accent4"/>
            </a:effectRef>
            <a:fontRef idx="minor">
              <a:schemeClr val="lt1"/>
            </a:fontRef>
          </p:style>
          <p:txBody>
            <a:bodyPr rot="0" spcFirstLastPara="0" vertOverflow="overflow" horzOverflow="overflow" vert="horz" wrap="square" lIns="162000" tIns="151200" rIns="135000" bIns="172800" numCol="1" spcCol="0" rtlCol="0" fromWordArt="0" anchor="t" anchorCtr="0" forceAA="0" compatLnSpc="1">
              <a:prstTxWarp prst="textNoShape">
                <a:avLst/>
              </a:prstTxWarp>
              <a:noAutofit/>
            </a:bodyPr>
            <a:lstStyle/>
            <a:p>
              <a:pPr>
                <a:spcBef>
                  <a:spcPts val="450"/>
                </a:spcBef>
              </a:pPr>
              <a:endParaRPr lang="de-DE" sz="675" dirty="0" err="1">
                <a:solidFill>
                  <a:schemeClr val="bg1"/>
                </a:solidFill>
              </a:endParaRPr>
            </a:p>
          </p:txBody>
        </p:sp>
        <p:sp>
          <p:nvSpPr>
            <p:cNvPr id="396" name="Textfeld 395"/>
            <p:cNvSpPr txBox="1"/>
            <p:nvPr/>
          </p:nvSpPr>
          <p:spPr>
            <a:xfrm>
              <a:off x="778848" y="4681768"/>
              <a:ext cx="301792" cy="261610"/>
            </a:xfrm>
            <a:prstGeom prst="rect">
              <a:avLst/>
            </a:prstGeom>
            <a:noFill/>
            <a:ln>
              <a:noFill/>
            </a:ln>
          </p:spPr>
          <p:txBody>
            <a:bodyPr wrap="none" rtlCol="0">
              <a:spAutoFit/>
            </a:bodyPr>
            <a:lstStyle/>
            <a:p>
              <a:pPr>
                <a:spcBef>
                  <a:spcPts val="450"/>
                </a:spcBef>
              </a:pPr>
              <a:r>
                <a:rPr lang="de-DE" sz="675" dirty="0">
                  <a:solidFill>
                    <a:schemeClr val="bg1"/>
                  </a:solidFill>
                </a:rPr>
                <a:t>E</a:t>
              </a:r>
            </a:p>
          </p:txBody>
        </p:sp>
      </p:grpSp>
      <p:grpSp>
        <p:nvGrpSpPr>
          <p:cNvPr id="56" name="Gruppieren 55"/>
          <p:cNvGrpSpPr/>
          <p:nvPr/>
        </p:nvGrpSpPr>
        <p:grpSpPr>
          <a:xfrm>
            <a:off x="3206236" y="3757497"/>
            <a:ext cx="427470" cy="375884"/>
            <a:chOff x="2054354" y="5223734"/>
            <a:chExt cx="569960" cy="501179"/>
          </a:xfrm>
        </p:grpSpPr>
        <p:sp>
          <p:nvSpPr>
            <p:cNvPr id="551" name="Ellipse 550"/>
            <p:cNvSpPr/>
            <p:nvPr/>
          </p:nvSpPr>
          <p:spPr bwMode="gray">
            <a:xfrm>
              <a:off x="2110750" y="5224207"/>
              <a:ext cx="438053" cy="440963"/>
            </a:xfrm>
            <a:prstGeom prst="ellipse">
              <a:avLst/>
            </a:prstGeom>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162000" tIns="151200" rIns="135000" bIns="172800" numCol="1" spcCol="0" rtlCol="0" fromWordArt="0" anchor="t" anchorCtr="0" forceAA="0" compatLnSpc="1">
              <a:prstTxWarp prst="textNoShape">
                <a:avLst/>
              </a:prstTxWarp>
              <a:noAutofit/>
            </a:bodyPr>
            <a:lstStyle/>
            <a:p>
              <a:pPr>
                <a:spcBef>
                  <a:spcPts val="450"/>
                </a:spcBef>
              </a:pPr>
              <a:endParaRPr lang="de-DE" sz="1350" dirty="0" err="1">
                <a:solidFill>
                  <a:schemeClr val="bg1"/>
                </a:solidFill>
              </a:endParaRPr>
            </a:p>
          </p:txBody>
        </p:sp>
        <p:sp>
          <p:nvSpPr>
            <p:cNvPr id="556" name="Textfeld 555"/>
            <p:cNvSpPr txBox="1"/>
            <p:nvPr/>
          </p:nvSpPr>
          <p:spPr>
            <a:xfrm>
              <a:off x="2054354" y="5417137"/>
              <a:ext cx="569960" cy="307776"/>
            </a:xfrm>
            <a:prstGeom prst="rect">
              <a:avLst/>
            </a:prstGeom>
            <a:noFill/>
          </p:spPr>
          <p:txBody>
            <a:bodyPr wrap="square" rtlCol="0">
              <a:spAutoFit/>
            </a:bodyPr>
            <a:lstStyle/>
            <a:p>
              <a:pPr algn="ctr">
                <a:spcBef>
                  <a:spcPts val="450"/>
                </a:spcBef>
              </a:pPr>
              <a:r>
                <a:rPr lang="de-DE" sz="450" b="1" dirty="0">
                  <a:solidFill>
                    <a:schemeClr val="accent4"/>
                  </a:solidFill>
                </a:rPr>
                <a:t>„Gemeldet von“ </a:t>
              </a:r>
            </a:p>
          </p:txBody>
        </p:sp>
        <p:sp>
          <p:nvSpPr>
            <p:cNvPr id="55" name="Rechteck 54"/>
            <p:cNvSpPr/>
            <p:nvPr/>
          </p:nvSpPr>
          <p:spPr>
            <a:xfrm>
              <a:off x="2086414" y="5321695"/>
              <a:ext cx="511252" cy="215444"/>
            </a:xfrm>
            <a:prstGeom prst="rect">
              <a:avLst/>
            </a:prstGeom>
          </p:spPr>
          <p:txBody>
            <a:bodyPr wrap="none">
              <a:spAutoFit/>
            </a:bodyPr>
            <a:lstStyle/>
            <a:p>
              <a:pPr algn="ctr">
                <a:spcBef>
                  <a:spcPts val="450"/>
                </a:spcBef>
              </a:pPr>
              <a:r>
                <a:rPr lang="de-DE" sz="450" b="1" dirty="0">
                  <a:solidFill>
                    <a:schemeClr val="accent4"/>
                  </a:solidFill>
                </a:rPr>
                <a:t>Ersteller</a:t>
              </a:r>
            </a:p>
          </p:txBody>
        </p:sp>
        <p:sp>
          <p:nvSpPr>
            <p:cNvPr id="397" name="Rechteck 396"/>
            <p:cNvSpPr/>
            <p:nvPr/>
          </p:nvSpPr>
          <p:spPr>
            <a:xfrm>
              <a:off x="2122482" y="5223734"/>
              <a:ext cx="427896" cy="215444"/>
            </a:xfrm>
            <a:prstGeom prst="rect">
              <a:avLst/>
            </a:prstGeom>
          </p:spPr>
          <p:txBody>
            <a:bodyPr wrap="none">
              <a:spAutoFit/>
            </a:bodyPr>
            <a:lstStyle/>
            <a:p>
              <a:pPr algn="ctr">
                <a:spcBef>
                  <a:spcPts val="450"/>
                </a:spcBef>
              </a:pPr>
              <a:r>
                <a:rPr lang="de-DE" sz="450" b="1" dirty="0">
                  <a:solidFill>
                    <a:schemeClr val="accent4"/>
                  </a:solidFill>
                </a:rPr>
                <a:t>Autor</a:t>
              </a:r>
            </a:p>
          </p:txBody>
        </p:sp>
      </p:grpSp>
      <p:cxnSp>
        <p:nvCxnSpPr>
          <p:cNvPr id="398" name="Gerade Verbindung mit Pfeil 397"/>
          <p:cNvCxnSpPr>
            <a:endCxn id="180" idx="1"/>
          </p:cNvCxnSpPr>
          <p:nvPr/>
        </p:nvCxnSpPr>
        <p:spPr>
          <a:xfrm>
            <a:off x="2040045" y="3349915"/>
            <a:ext cx="357910" cy="599627"/>
          </a:xfrm>
          <a:prstGeom prst="straightConnector1">
            <a:avLst/>
          </a:prstGeom>
          <a:ln>
            <a:solidFill>
              <a:schemeClr val="accent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382" name="Gruppieren 381"/>
          <p:cNvGrpSpPr/>
          <p:nvPr/>
        </p:nvGrpSpPr>
        <p:grpSpPr>
          <a:xfrm>
            <a:off x="1390063" y="2850521"/>
            <a:ext cx="623404" cy="388901"/>
            <a:chOff x="1791146" y="2741751"/>
            <a:chExt cx="831205" cy="518534"/>
          </a:xfrm>
        </p:grpSpPr>
        <p:sp>
          <p:nvSpPr>
            <p:cNvPr id="384" name="Ellipse 383"/>
            <p:cNvSpPr/>
            <p:nvPr/>
          </p:nvSpPr>
          <p:spPr bwMode="gray">
            <a:xfrm>
              <a:off x="1943668" y="2741751"/>
              <a:ext cx="510119" cy="511334"/>
            </a:xfrm>
            <a:prstGeom prst="ellipse">
              <a:avLst/>
            </a:prstGeom>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162000" tIns="151200" rIns="135000" bIns="172800" numCol="1" spcCol="0" rtlCol="0" fromWordArt="0" anchor="t" anchorCtr="0" forceAA="0" compatLnSpc="1">
              <a:prstTxWarp prst="textNoShape">
                <a:avLst/>
              </a:prstTxWarp>
              <a:noAutofit/>
            </a:bodyPr>
            <a:lstStyle/>
            <a:p>
              <a:pPr>
                <a:spcBef>
                  <a:spcPts val="450"/>
                </a:spcBef>
              </a:pPr>
              <a:endParaRPr lang="de-DE" sz="1350" dirty="0" err="1">
                <a:solidFill>
                  <a:schemeClr val="bg1"/>
                </a:solidFill>
              </a:endParaRPr>
            </a:p>
          </p:txBody>
        </p:sp>
        <p:sp>
          <p:nvSpPr>
            <p:cNvPr id="386" name="Textfeld 385"/>
            <p:cNvSpPr txBox="1"/>
            <p:nvPr/>
          </p:nvSpPr>
          <p:spPr>
            <a:xfrm>
              <a:off x="1853867" y="2779211"/>
              <a:ext cx="703430" cy="215444"/>
            </a:xfrm>
            <a:prstGeom prst="rect">
              <a:avLst/>
            </a:prstGeom>
            <a:noFill/>
          </p:spPr>
          <p:txBody>
            <a:bodyPr wrap="square" rtlCol="0">
              <a:spAutoFit/>
            </a:bodyPr>
            <a:lstStyle/>
            <a:p>
              <a:pPr algn="ctr">
                <a:spcBef>
                  <a:spcPts val="450"/>
                </a:spcBef>
              </a:pPr>
              <a:r>
                <a:rPr lang="de-DE" sz="450" b="1" dirty="0">
                  <a:solidFill>
                    <a:schemeClr val="accent4"/>
                  </a:solidFill>
                </a:rPr>
                <a:t>Fachbereich</a:t>
              </a:r>
            </a:p>
          </p:txBody>
        </p:sp>
        <p:sp>
          <p:nvSpPr>
            <p:cNvPr id="387" name="Textfeld 386"/>
            <p:cNvSpPr txBox="1"/>
            <p:nvPr/>
          </p:nvSpPr>
          <p:spPr>
            <a:xfrm>
              <a:off x="1791146" y="2916816"/>
              <a:ext cx="831205" cy="215444"/>
            </a:xfrm>
            <a:prstGeom prst="rect">
              <a:avLst/>
            </a:prstGeom>
            <a:noFill/>
          </p:spPr>
          <p:txBody>
            <a:bodyPr wrap="square" rtlCol="0">
              <a:spAutoFit/>
            </a:bodyPr>
            <a:lstStyle/>
            <a:p>
              <a:pPr algn="ctr">
                <a:spcBef>
                  <a:spcPts val="450"/>
                </a:spcBef>
              </a:pPr>
              <a:r>
                <a:rPr lang="de-DE" sz="450" b="1" dirty="0">
                  <a:solidFill>
                    <a:schemeClr val="accent4"/>
                  </a:solidFill>
                </a:rPr>
                <a:t>Service Center</a:t>
              </a:r>
            </a:p>
          </p:txBody>
        </p:sp>
        <p:sp>
          <p:nvSpPr>
            <p:cNvPr id="389" name="Textfeld 388"/>
            <p:cNvSpPr txBox="1"/>
            <p:nvPr/>
          </p:nvSpPr>
          <p:spPr>
            <a:xfrm>
              <a:off x="1908469" y="3044841"/>
              <a:ext cx="577910" cy="215444"/>
            </a:xfrm>
            <a:prstGeom prst="rect">
              <a:avLst/>
            </a:prstGeom>
            <a:noFill/>
          </p:spPr>
          <p:txBody>
            <a:bodyPr wrap="square" rtlCol="0">
              <a:spAutoFit/>
            </a:bodyPr>
            <a:lstStyle/>
            <a:p>
              <a:pPr algn="ctr">
                <a:spcBef>
                  <a:spcPts val="450"/>
                </a:spcBef>
              </a:pPr>
              <a:r>
                <a:rPr lang="de-DE" sz="450" b="1" dirty="0">
                  <a:solidFill>
                    <a:schemeClr val="accent4"/>
                  </a:solidFill>
                </a:rPr>
                <a:t>Entwickler</a:t>
              </a:r>
            </a:p>
          </p:txBody>
        </p:sp>
      </p:grpSp>
      <p:grpSp>
        <p:nvGrpSpPr>
          <p:cNvPr id="403" name="Gruppieren 402"/>
          <p:cNvGrpSpPr/>
          <p:nvPr/>
        </p:nvGrpSpPr>
        <p:grpSpPr bwMode="gray">
          <a:xfrm>
            <a:off x="2877870" y="4193220"/>
            <a:ext cx="201659" cy="220028"/>
            <a:chOff x="5089103" y="4097338"/>
            <a:chExt cx="422276" cy="412750"/>
          </a:xfrm>
        </p:grpSpPr>
        <p:sp>
          <p:nvSpPr>
            <p:cNvPr id="404" name="Freeform 34"/>
            <p:cNvSpPr>
              <a:spLocks/>
            </p:cNvSpPr>
            <p:nvPr/>
          </p:nvSpPr>
          <p:spPr bwMode="gray">
            <a:xfrm>
              <a:off x="5204991" y="4259263"/>
              <a:ext cx="115888" cy="109538"/>
            </a:xfrm>
            <a:custGeom>
              <a:avLst/>
              <a:gdLst>
                <a:gd name="T0" fmla="*/ 434 w 441"/>
                <a:gd name="T1" fmla="*/ 186 h 419"/>
                <a:gd name="T2" fmla="*/ 428 w 441"/>
                <a:gd name="T3" fmla="*/ 184 h 419"/>
                <a:gd name="T4" fmla="*/ 290 w 441"/>
                <a:gd name="T5" fmla="*/ 222 h 419"/>
                <a:gd name="T6" fmla="*/ 240 w 441"/>
                <a:gd name="T7" fmla="*/ 171 h 419"/>
                <a:gd name="T8" fmla="*/ 259 w 441"/>
                <a:gd name="T9" fmla="*/ 103 h 419"/>
                <a:gd name="T10" fmla="*/ 396 w 441"/>
                <a:gd name="T11" fmla="*/ 65 h 419"/>
                <a:gd name="T12" fmla="*/ 401 w 441"/>
                <a:gd name="T13" fmla="*/ 61 h 419"/>
                <a:gd name="T14" fmla="*/ 403 w 441"/>
                <a:gd name="T15" fmla="*/ 55 h 419"/>
                <a:gd name="T16" fmla="*/ 401 w 441"/>
                <a:gd name="T17" fmla="*/ 48 h 419"/>
                <a:gd name="T18" fmla="*/ 354 w 441"/>
                <a:gd name="T19" fmla="*/ 4 h 419"/>
                <a:gd name="T20" fmla="*/ 350 w 441"/>
                <a:gd name="T21" fmla="*/ 0 h 419"/>
                <a:gd name="T22" fmla="*/ 346 w 441"/>
                <a:gd name="T23" fmla="*/ 0 h 419"/>
                <a:gd name="T24" fmla="*/ 202 w 441"/>
                <a:gd name="T25" fmla="*/ 40 h 419"/>
                <a:gd name="T26" fmla="*/ 197 w 441"/>
                <a:gd name="T27" fmla="*/ 42 h 419"/>
                <a:gd name="T28" fmla="*/ 195 w 441"/>
                <a:gd name="T29" fmla="*/ 46 h 419"/>
                <a:gd name="T30" fmla="*/ 153 w 441"/>
                <a:gd name="T31" fmla="*/ 197 h 419"/>
                <a:gd name="T32" fmla="*/ 153 w 441"/>
                <a:gd name="T33" fmla="*/ 199 h 419"/>
                <a:gd name="T34" fmla="*/ 3 w 441"/>
                <a:gd name="T35" fmla="*/ 349 h 419"/>
                <a:gd name="T36" fmla="*/ 0 w 441"/>
                <a:gd name="T37" fmla="*/ 355 h 419"/>
                <a:gd name="T38" fmla="*/ 3 w 441"/>
                <a:gd name="T39" fmla="*/ 362 h 419"/>
                <a:gd name="T40" fmla="*/ 43 w 441"/>
                <a:gd name="T41" fmla="*/ 402 h 419"/>
                <a:gd name="T42" fmla="*/ 47 w 441"/>
                <a:gd name="T43" fmla="*/ 406 h 419"/>
                <a:gd name="T44" fmla="*/ 53 w 441"/>
                <a:gd name="T45" fmla="*/ 404 h 419"/>
                <a:gd name="T46" fmla="*/ 85 w 441"/>
                <a:gd name="T47" fmla="*/ 400 h 419"/>
                <a:gd name="T48" fmla="*/ 89 w 441"/>
                <a:gd name="T49" fmla="*/ 400 h 419"/>
                <a:gd name="T50" fmla="*/ 144 w 441"/>
                <a:gd name="T51" fmla="*/ 417 h 419"/>
                <a:gd name="T52" fmla="*/ 151 w 441"/>
                <a:gd name="T53" fmla="*/ 419 h 419"/>
                <a:gd name="T54" fmla="*/ 157 w 441"/>
                <a:gd name="T55" fmla="*/ 417 h 419"/>
                <a:gd name="T56" fmla="*/ 263 w 441"/>
                <a:gd name="T57" fmla="*/ 309 h 419"/>
                <a:gd name="T58" fmla="*/ 265 w 441"/>
                <a:gd name="T59" fmla="*/ 307 h 419"/>
                <a:gd name="T60" fmla="*/ 417 w 441"/>
                <a:gd name="T61" fmla="*/ 269 h 419"/>
                <a:gd name="T62" fmla="*/ 422 w 441"/>
                <a:gd name="T63" fmla="*/ 266 h 419"/>
                <a:gd name="T64" fmla="*/ 424 w 441"/>
                <a:gd name="T65" fmla="*/ 260 h 419"/>
                <a:gd name="T66" fmla="*/ 441 w 441"/>
                <a:gd name="T67" fmla="*/ 197 h 419"/>
                <a:gd name="T68" fmla="*/ 441 w 441"/>
                <a:gd name="T69" fmla="*/ 190 h 419"/>
                <a:gd name="T70" fmla="*/ 434 w 441"/>
                <a:gd name="T71" fmla="*/ 186 h 4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41" h="419">
                  <a:moveTo>
                    <a:pt x="434" y="186"/>
                  </a:moveTo>
                  <a:cubicBezTo>
                    <a:pt x="432" y="184"/>
                    <a:pt x="430" y="184"/>
                    <a:pt x="428" y="184"/>
                  </a:cubicBezTo>
                  <a:cubicBezTo>
                    <a:pt x="290" y="222"/>
                    <a:pt x="290" y="222"/>
                    <a:pt x="290" y="222"/>
                  </a:cubicBezTo>
                  <a:cubicBezTo>
                    <a:pt x="240" y="171"/>
                    <a:pt x="240" y="171"/>
                    <a:pt x="240" y="171"/>
                  </a:cubicBezTo>
                  <a:cubicBezTo>
                    <a:pt x="259" y="103"/>
                    <a:pt x="259" y="103"/>
                    <a:pt x="259" y="103"/>
                  </a:cubicBezTo>
                  <a:cubicBezTo>
                    <a:pt x="396" y="65"/>
                    <a:pt x="396" y="65"/>
                    <a:pt x="396" y="65"/>
                  </a:cubicBezTo>
                  <a:cubicBezTo>
                    <a:pt x="398" y="65"/>
                    <a:pt x="401" y="63"/>
                    <a:pt x="401" y="61"/>
                  </a:cubicBezTo>
                  <a:cubicBezTo>
                    <a:pt x="403" y="59"/>
                    <a:pt x="403" y="57"/>
                    <a:pt x="403" y="55"/>
                  </a:cubicBezTo>
                  <a:cubicBezTo>
                    <a:pt x="403" y="53"/>
                    <a:pt x="403" y="51"/>
                    <a:pt x="401" y="48"/>
                  </a:cubicBezTo>
                  <a:cubicBezTo>
                    <a:pt x="354" y="4"/>
                    <a:pt x="354" y="4"/>
                    <a:pt x="354" y="4"/>
                  </a:cubicBezTo>
                  <a:cubicBezTo>
                    <a:pt x="354" y="2"/>
                    <a:pt x="352" y="2"/>
                    <a:pt x="350" y="0"/>
                  </a:cubicBezTo>
                  <a:cubicBezTo>
                    <a:pt x="348" y="0"/>
                    <a:pt x="346" y="0"/>
                    <a:pt x="346" y="0"/>
                  </a:cubicBezTo>
                  <a:cubicBezTo>
                    <a:pt x="202" y="40"/>
                    <a:pt x="202" y="40"/>
                    <a:pt x="202" y="40"/>
                  </a:cubicBezTo>
                  <a:cubicBezTo>
                    <a:pt x="199" y="40"/>
                    <a:pt x="199" y="40"/>
                    <a:pt x="197" y="42"/>
                  </a:cubicBezTo>
                  <a:cubicBezTo>
                    <a:pt x="197" y="42"/>
                    <a:pt x="195" y="44"/>
                    <a:pt x="195" y="46"/>
                  </a:cubicBezTo>
                  <a:cubicBezTo>
                    <a:pt x="153" y="197"/>
                    <a:pt x="153" y="197"/>
                    <a:pt x="153" y="197"/>
                  </a:cubicBezTo>
                  <a:cubicBezTo>
                    <a:pt x="153" y="197"/>
                    <a:pt x="153" y="197"/>
                    <a:pt x="153" y="199"/>
                  </a:cubicBezTo>
                  <a:cubicBezTo>
                    <a:pt x="3" y="349"/>
                    <a:pt x="3" y="349"/>
                    <a:pt x="3" y="349"/>
                  </a:cubicBezTo>
                  <a:cubicBezTo>
                    <a:pt x="0" y="351"/>
                    <a:pt x="0" y="353"/>
                    <a:pt x="0" y="355"/>
                  </a:cubicBezTo>
                  <a:cubicBezTo>
                    <a:pt x="0" y="358"/>
                    <a:pt x="0" y="360"/>
                    <a:pt x="3" y="362"/>
                  </a:cubicBezTo>
                  <a:cubicBezTo>
                    <a:pt x="43" y="402"/>
                    <a:pt x="43" y="402"/>
                    <a:pt x="43" y="402"/>
                  </a:cubicBezTo>
                  <a:cubicBezTo>
                    <a:pt x="43" y="404"/>
                    <a:pt x="45" y="404"/>
                    <a:pt x="47" y="406"/>
                  </a:cubicBezTo>
                  <a:cubicBezTo>
                    <a:pt x="49" y="406"/>
                    <a:pt x="51" y="406"/>
                    <a:pt x="53" y="404"/>
                  </a:cubicBezTo>
                  <a:cubicBezTo>
                    <a:pt x="62" y="402"/>
                    <a:pt x="75" y="400"/>
                    <a:pt x="85" y="400"/>
                  </a:cubicBezTo>
                  <a:cubicBezTo>
                    <a:pt x="87" y="400"/>
                    <a:pt x="89" y="400"/>
                    <a:pt x="89" y="400"/>
                  </a:cubicBezTo>
                  <a:cubicBezTo>
                    <a:pt x="110" y="400"/>
                    <a:pt x="127" y="404"/>
                    <a:pt x="144" y="417"/>
                  </a:cubicBezTo>
                  <a:cubicBezTo>
                    <a:pt x="144" y="417"/>
                    <a:pt x="146" y="419"/>
                    <a:pt x="151" y="419"/>
                  </a:cubicBezTo>
                  <a:cubicBezTo>
                    <a:pt x="153" y="419"/>
                    <a:pt x="155" y="417"/>
                    <a:pt x="157" y="417"/>
                  </a:cubicBezTo>
                  <a:cubicBezTo>
                    <a:pt x="263" y="309"/>
                    <a:pt x="263" y="309"/>
                    <a:pt x="263" y="309"/>
                  </a:cubicBezTo>
                  <a:cubicBezTo>
                    <a:pt x="263" y="309"/>
                    <a:pt x="263" y="309"/>
                    <a:pt x="265" y="307"/>
                  </a:cubicBezTo>
                  <a:cubicBezTo>
                    <a:pt x="417" y="269"/>
                    <a:pt x="417" y="269"/>
                    <a:pt x="417" y="269"/>
                  </a:cubicBezTo>
                  <a:cubicBezTo>
                    <a:pt x="417" y="266"/>
                    <a:pt x="420" y="266"/>
                    <a:pt x="422" y="266"/>
                  </a:cubicBezTo>
                  <a:cubicBezTo>
                    <a:pt x="422" y="264"/>
                    <a:pt x="422" y="262"/>
                    <a:pt x="424" y="260"/>
                  </a:cubicBezTo>
                  <a:cubicBezTo>
                    <a:pt x="441" y="197"/>
                    <a:pt x="441" y="197"/>
                    <a:pt x="441" y="197"/>
                  </a:cubicBezTo>
                  <a:cubicBezTo>
                    <a:pt x="441" y="190"/>
                    <a:pt x="441" y="190"/>
                    <a:pt x="441" y="190"/>
                  </a:cubicBezTo>
                  <a:cubicBezTo>
                    <a:pt x="439" y="188"/>
                    <a:pt x="437" y="186"/>
                    <a:pt x="434" y="186"/>
                  </a:cubicBezTo>
                  <a:close/>
                </a:path>
              </a:pathLst>
            </a:custGeom>
            <a:solidFill>
              <a:schemeClr val="bg2">
                <a:lumMod val="50000"/>
              </a:schemeClr>
            </a:solidFill>
            <a:ln>
              <a:noFill/>
            </a:ln>
          </p:spPr>
          <p:txBody>
            <a:bodyPr vert="horz" wrap="square" lIns="68580" tIns="34290" rIns="68580" bIns="34290" numCol="1" anchor="t" anchorCtr="0" compatLnSpc="1">
              <a:prstTxWarp prst="textNoShape">
                <a:avLst/>
              </a:prstTxWarp>
            </a:bodyPr>
            <a:lstStyle/>
            <a:p>
              <a:endParaRPr lang="de-DE" sz="1350"/>
            </a:p>
          </p:txBody>
        </p:sp>
        <p:sp>
          <p:nvSpPr>
            <p:cNvPr id="405" name="Freeform 35"/>
            <p:cNvSpPr>
              <a:spLocks/>
            </p:cNvSpPr>
            <p:nvPr/>
          </p:nvSpPr>
          <p:spPr bwMode="gray">
            <a:xfrm>
              <a:off x="5106566" y="4279900"/>
              <a:ext cx="203200" cy="201613"/>
            </a:xfrm>
            <a:custGeom>
              <a:avLst/>
              <a:gdLst>
                <a:gd name="T0" fmla="*/ 510 w 779"/>
                <a:gd name="T1" fmla="*/ 386 h 777"/>
                <a:gd name="T2" fmla="*/ 508 w 779"/>
                <a:gd name="T3" fmla="*/ 384 h 777"/>
                <a:gd name="T4" fmla="*/ 506 w 779"/>
                <a:gd name="T5" fmla="*/ 384 h 777"/>
                <a:gd name="T6" fmla="*/ 506 w 779"/>
                <a:gd name="T7" fmla="*/ 381 h 777"/>
                <a:gd name="T8" fmla="*/ 451 w 779"/>
                <a:gd name="T9" fmla="*/ 360 h 777"/>
                <a:gd name="T10" fmla="*/ 446 w 779"/>
                <a:gd name="T11" fmla="*/ 358 h 777"/>
                <a:gd name="T12" fmla="*/ 408 w 779"/>
                <a:gd name="T13" fmla="*/ 369 h 777"/>
                <a:gd name="T14" fmla="*/ 406 w 779"/>
                <a:gd name="T15" fmla="*/ 369 h 777"/>
                <a:gd name="T16" fmla="*/ 402 w 779"/>
                <a:gd name="T17" fmla="*/ 367 h 777"/>
                <a:gd name="T18" fmla="*/ 178 w 779"/>
                <a:gd name="T19" fmla="*/ 142 h 777"/>
                <a:gd name="T20" fmla="*/ 175 w 779"/>
                <a:gd name="T21" fmla="*/ 140 h 777"/>
                <a:gd name="T22" fmla="*/ 173 w 779"/>
                <a:gd name="T23" fmla="*/ 138 h 777"/>
                <a:gd name="T24" fmla="*/ 173 w 779"/>
                <a:gd name="T25" fmla="*/ 136 h 777"/>
                <a:gd name="T26" fmla="*/ 173 w 779"/>
                <a:gd name="T27" fmla="*/ 134 h 777"/>
                <a:gd name="T28" fmla="*/ 173 w 779"/>
                <a:gd name="T29" fmla="*/ 132 h 777"/>
                <a:gd name="T30" fmla="*/ 57 w 779"/>
                <a:gd name="T31" fmla="*/ 3 h 777"/>
                <a:gd name="T32" fmla="*/ 51 w 779"/>
                <a:gd name="T33" fmla="*/ 0 h 777"/>
                <a:gd name="T34" fmla="*/ 46 w 779"/>
                <a:gd name="T35" fmla="*/ 3 h 777"/>
                <a:gd name="T36" fmla="*/ 4 w 779"/>
                <a:gd name="T37" fmla="*/ 43 h 777"/>
                <a:gd name="T38" fmla="*/ 2 w 779"/>
                <a:gd name="T39" fmla="*/ 49 h 777"/>
                <a:gd name="T40" fmla="*/ 2 w 779"/>
                <a:gd name="T41" fmla="*/ 55 h 777"/>
                <a:gd name="T42" fmla="*/ 133 w 779"/>
                <a:gd name="T43" fmla="*/ 172 h 777"/>
                <a:gd name="T44" fmla="*/ 137 w 779"/>
                <a:gd name="T45" fmla="*/ 172 h 777"/>
                <a:gd name="T46" fmla="*/ 139 w 779"/>
                <a:gd name="T47" fmla="*/ 174 h 777"/>
                <a:gd name="T48" fmla="*/ 368 w 779"/>
                <a:gd name="T49" fmla="*/ 403 h 777"/>
                <a:gd name="T50" fmla="*/ 370 w 779"/>
                <a:gd name="T51" fmla="*/ 405 h 777"/>
                <a:gd name="T52" fmla="*/ 368 w 779"/>
                <a:gd name="T53" fmla="*/ 407 h 777"/>
                <a:gd name="T54" fmla="*/ 362 w 779"/>
                <a:gd name="T55" fmla="*/ 445 h 777"/>
                <a:gd name="T56" fmla="*/ 383 w 779"/>
                <a:gd name="T57" fmla="*/ 502 h 777"/>
                <a:gd name="T58" fmla="*/ 385 w 779"/>
                <a:gd name="T59" fmla="*/ 504 h 777"/>
                <a:gd name="T60" fmla="*/ 385 w 779"/>
                <a:gd name="T61" fmla="*/ 506 h 777"/>
                <a:gd name="T62" fmla="*/ 633 w 779"/>
                <a:gd name="T63" fmla="*/ 752 h 777"/>
                <a:gd name="T64" fmla="*/ 635 w 779"/>
                <a:gd name="T65" fmla="*/ 754 h 777"/>
                <a:gd name="T66" fmla="*/ 694 w 779"/>
                <a:gd name="T67" fmla="*/ 777 h 777"/>
                <a:gd name="T68" fmla="*/ 753 w 779"/>
                <a:gd name="T69" fmla="*/ 754 h 777"/>
                <a:gd name="T70" fmla="*/ 753 w 779"/>
                <a:gd name="T71" fmla="*/ 752 h 777"/>
                <a:gd name="T72" fmla="*/ 756 w 779"/>
                <a:gd name="T73" fmla="*/ 752 h 777"/>
                <a:gd name="T74" fmla="*/ 779 w 779"/>
                <a:gd name="T75" fmla="*/ 693 h 777"/>
                <a:gd name="T76" fmla="*/ 756 w 779"/>
                <a:gd name="T77" fmla="*/ 631 h 777"/>
                <a:gd name="T78" fmla="*/ 510 w 779"/>
                <a:gd name="T79" fmla="*/ 386 h 7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779" h="777">
                  <a:moveTo>
                    <a:pt x="510" y="386"/>
                  </a:moveTo>
                  <a:cubicBezTo>
                    <a:pt x="510" y="386"/>
                    <a:pt x="510" y="386"/>
                    <a:pt x="508" y="384"/>
                  </a:cubicBezTo>
                  <a:cubicBezTo>
                    <a:pt x="506" y="384"/>
                    <a:pt x="506" y="384"/>
                    <a:pt x="506" y="384"/>
                  </a:cubicBezTo>
                  <a:cubicBezTo>
                    <a:pt x="506" y="381"/>
                    <a:pt x="506" y="381"/>
                    <a:pt x="506" y="381"/>
                  </a:cubicBezTo>
                  <a:cubicBezTo>
                    <a:pt x="489" y="367"/>
                    <a:pt x="470" y="360"/>
                    <a:pt x="451" y="360"/>
                  </a:cubicBezTo>
                  <a:cubicBezTo>
                    <a:pt x="449" y="358"/>
                    <a:pt x="449" y="358"/>
                    <a:pt x="446" y="358"/>
                  </a:cubicBezTo>
                  <a:cubicBezTo>
                    <a:pt x="434" y="358"/>
                    <a:pt x="419" y="360"/>
                    <a:pt x="408" y="369"/>
                  </a:cubicBezTo>
                  <a:cubicBezTo>
                    <a:pt x="406" y="369"/>
                    <a:pt x="406" y="369"/>
                    <a:pt x="406" y="369"/>
                  </a:cubicBezTo>
                  <a:cubicBezTo>
                    <a:pt x="404" y="367"/>
                    <a:pt x="404" y="367"/>
                    <a:pt x="402" y="367"/>
                  </a:cubicBezTo>
                  <a:cubicBezTo>
                    <a:pt x="178" y="142"/>
                    <a:pt x="178" y="142"/>
                    <a:pt x="178" y="142"/>
                  </a:cubicBezTo>
                  <a:cubicBezTo>
                    <a:pt x="175" y="140"/>
                    <a:pt x="175" y="140"/>
                    <a:pt x="175" y="140"/>
                  </a:cubicBezTo>
                  <a:cubicBezTo>
                    <a:pt x="173" y="138"/>
                    <a:pt x="173" y="138"/>
                    <a:pt x="173" y="138"/>
                  </a:cubicBezTo>
                  <a:cubicBezTo>
                    <a:pt x="173" y="138"/>
                    <a:pt x="171" y="136"/>
                    <a:pt x="173" y="136"/>
                  </a:cubicBezTo>
                  <a:cubicBezTo>
                    <a:pt x="173" y="134"/>
                    <a:pt x="173" y="134"/>
                    <a:pt x="173" y="134"/>
                  </a:cubicBezTo>
                  <a:cubicBezTo>
                    <a:pt x="173" y="132"/>
                    <a:pt x="173" y="132"/>
                    <a:pt x="173" y="132"/>
                  </a:cubicBezTo>
                  <a:cubicBezTo>
                    <a:pt x="186" y="98"/>
                    <a:pt x="146" y="53"/>
                    <a:pt x="57" y="3"/>
                  </a:cubicBezTo>
                  <a:cubicBezTo>
                    <a:pt x="55" y="0"/>
                    <a:pt x="53" y="0"/>
                    <a:pt x="51" y="0"/>
                  </a:cubicBezTo>
                  <a:cubicBezTo>
                    <a:pt x="48" y="0"/>
                    <a:pt x="46" y="3"/>
                    <a:pt x="46" y="3"/>
                  </a:cubicBezTo>
                  <a:cubicBezTo>
                    <a:pt x="4" y="43"/>
                    <a:pt x="4" y="43"/>
                    <a:pt x="4" y="43"/>
                  </a:cubicBezTo>
                  <a:cubicBezTo>
                    <a:pt x="2" y="45"/>
                    <a:pt x="2" y="47"/>
                    <a:pt x="2" y="49"/>
                  </a:cubicBezTo>
                  <a:cubicBezTo>
                    <a:pt x="0" y="51"/>
                    <a:pt x="2" y="53"/>
                    <a:pt x="2" y="55"/>
                  </a:cubicBezTo>
                  <a:cubicBezTo>
                    <a:pt x="57" y="146"/>
                    <a:pt x="99" y="185"/>
                    <a:pt x="133" y="172"/>
                  </a:cubicBezTo>
                  <a:cubicBezTo>
                    <a:pt x="133" y="172"/>
                    <a:pt x="135" y="172"/>
                    <a:pt x="137" y="172"/>
                  </a:cubicBezTo>
                  <a:cubicBezTo>
                    <a:pt x="137" y="172"/>
                    <a:pt x="137" y="172"/>
                    <a:pt x="139" y="174"/>
                  </a:cubicBezTo>
                  <a:cubicBezTo>
                    <a:pt x="368" y="403"/>
                    <a:pt x="368" y="403"/>
                    <a:pt x="368" y="403"/>
                  </a:cubicBezTo>
                  <a:cubicBezTo>
                    <a:pt x="370" y="403"/>
                    <a:pt x="370" y="405"/>
                    <a:pt x="370" y="405"/>
                  </a:cubicBezTo>
                  <a:cubicBezTo>
                    <a:pt x="370" y="407"/>
                    <a:pt x="370" y="407"/>
                    <a:pt x="368" y="407"/>
                  </a:cubicBezTo>
                  <a:cubicBezTo>
                    <a:pt x="364" y="420"/>
                    <a:pt x="360" y="430"/>
                    <a:pt x="362" y="445"/>
                  </a:cubicBezTo>
                  <a:cubicBezTo>
                    <a:pt x="362" y="466"/>
                    <a:pt x="368" y="487"/>
                    <a:pt x="383" y="502"/>
                  </a:cubicBezTo>
                  <a:cubicBezTo>
                    <a:pt x="385" y="504"/>
                    <a:pt x="385" y="504"/>
                    <a:pt x="385" y="504"/>
                  </a:cubicBezTo>
                  <a:cubicBezTo>
                    <a:pt x="385" y="504"/>
                    <a:pt x="385" y="504"/>
                    <a:pt x="385" y="506"/>
                  </a:cubicBezTo>
                  <a:cubicBezTo>
                    <a:pt x="633" y="752"/>
                    <a:pt x="633" y="752"/>
                    <a:pt x="633" y="752"/>
                  </a:cubicBezTo>
                  <a:cubicBezTo>
                    <a:pt x="635" y="754"/>
                    <a:pt x="635" y="754"/>
                    <a:pt x="635" y="754"/>
                  </a:cubicBezTo>
                  <a:cubicBezTo>
                    <a:pt x="652" y="771"/>
                    <a:pt x="671" y="777"/>
                    <a:pt x="694" y="777"/>
                  </a:cubicBezTo>
                  <a:cubicBezTo>
                    <a:pt x="715" y="777"/>
                    <a:pt x="736" y="769"/>
                    <a:pt x="753" y="754"/>
                  </a:cubicBezTo>
                  <a:cubicBezTo>
                    <a:pt x="753" y="754"/>
                    <a:pt x="753" y="754"/>
                    <a:pt x="753" y="752"/>
                  </a:cubicBezTo>
                  <a:cubicBezTo>
                    <a:pt x="756" y="752"/>
                    <a:pt x="756" y="752"/>
                    <a:pt x="756" y="752"/>
                  </a:cubicBezTo>
                  <a:cubicBezTo>
                    <a:pt x="770" y="735"/>
                    <a:pt x="779" y="716"/>
                    <a:pt x="779" y="693"/>
                  </a:cubicBezTo>
                  <a:cubicBezTo>
                    <a:pt x="779" y="667"/>
                    <a:pt x="772" y="648"/>
                    <a:pt x="756" y="631"/>
                  </a:cubicBezTo>
                  <a:lnTo>
                    <a:pt x="510" y="386"/>
                  </a:lnTo>
                  <a:close/>
                </a:path>
              </a:pathLst>
            </a:custGeom>
            <a:solidFill>
              <a:schemeClr val="bg2">
                <a:lumMod val="50000"/>
              </a:schemeClr>
            </a:solidFill>
            <a:ln>
              <a:noFill/>
            </a:ln>
          </p:spPr>
          <p:txBody>
            <a:bodyPr vert="horz" wrap="square" lIns="68580" tIns="34290" rIns="68580" bIns="34290" numCol="1" anchor="t" anchorCtr="0" compatLnSpc="1">
              <a:prstTxWarp prst="textNoShape">
                <a:avLst/>
              </a:prstTxWarp>
            </a:bodyPr>
            <a:lstStyle/>
            <a:p>
              <a:endParaRPr lang="de-DE" sz="1350"/>
            </a:p>
          </p:txBody>
        </p:sp>
        <p:sp>
          <p:nvSpPr>
            <p:cNvPr id="406" name="Freeform 36"/>
            <p:cNvSpPr>
              <a:spLocks noEditPoints="1"/>
            </p:cNvSpPr>
            <p:nvPr/>
          </p:nvSpPr>
          <p:spPr bwMode="gray">
            <a:xfrm>
              <a:off x="5089103" y="4379913"/>
              <a:ext cx="106363" cy="117475"/>
            </a:xfrm>
            <a:custGeom>
              <a:avLst/>
              <a:gdLst>
                <a:gd name="T0" fmla="*/ 392 w 411"/>
                <a:gd name="T1" fmla="*/ 87 h 454"/>
                <a:gd name="T2" fmla="*/ 398 w 411"/>
                <a:gd name="T3" fmla="*/ 55 h 454"/>
                <a:gd name="T4" fmla="*/ 398 w 411"/>
                <a:gd name="T5" fmla="*/ 49 h 454"/>
                <a:gd name="T6" fmla="*/ 396 w 411"/>
                <a:gd name="T7" fmla="*/ 45 h 454"/>
                <a:gd name="T8" fmla="*/ 354 w 411"/>
                <a:gd name="T9" fmla="*/ 3 h 454"/>
                <a:gd name="T10" fmla="*/ 347 w 411"/>
                <a:gd name="T11" fmla="*/ 0 h 454"/>
                <a:gd name="T12" fmla="*/ 341 w 411"/>
                <a:gd name="T13" fmla="*/ 3 h 454"/>
                <a:gd name="T14" fmla="*/ 199 w 411"/>
                <a:gd name="T15" fmla="*/ 144 h 454"/>
                <a:gd name="T16" fmla="*/ 197 w 411"/>
                <a:gd name="T17" fmla="*/ 144 h 454"/>
                <a:gd name="T18" fmla="*/ 197 w 411"/>
                <a:gd name="T19" fmla="*/ 147 h 454"/>
                <a:gd name="T20" fmla="*/ 47 w 411"/>
                <a:gd name="T21" fmla="*/ 185 h 454"/>
                <a:gd name="T22" fmla="*/ 40 w 411"/>
                <a:gd name="T23" fmla="*/ 189 h 454"/>
                <a:gd name="T24" fmla="*/ 38 w 411"/>
                <a:gd name="T25" fmla="*/ 193 h 454"/>
                <a:gd name="T26" fmla="*/ 0 w 411"/>
                <a:gd name="T27" fmla="*/ 335 h 454"/>
                <a:gd name="T28" fmla="*/ 0 w 411"/>
                <a:gd name="T29" fmla="*/ 341 h 454"/>
                <a:gd name="T30" fmla="*/ 2 w 411"/>
                <a:gd name="T31" fmla="*/ 346 h 454"/>
                <a:gd name="T32" fmla="*/ 108 w 411"/>
                <a:gd name="T33" fmla="*/ 451 h 454"/>
                <a:gd name="T34" fmla="*/ 112 w 411"/>
                <a:gd name="T35" fmla="*/ 451 h 454"/>
                <a:gd name="T36" fmla="*/ 119 w 411"/>
                <a:gd name="T37" fmla="*/ 451 h 454"/>
                <a:gd name="T38" fmla="*/ 261 w 411"/>
                <a:gd name="T39" fmla="*/ 413 h 454"/>
                <a:gd name="T40" fmla="*/ 265 w 411"/>
                <a:gd name="T41" fmla="*/ 411 h 454"/>
                <a:gd name="T42" fmla="*/ 267 w 411"/>
                <a:gd name="T43" fmla="*/ 409 h 454"/>
                <a:gd name="T44" fmla="*/ 307 w 411"/>
                <a:gd name="T45" fmla="*/ 257 h 454"/>
                <a:gd name="T46" fmla="*/ 309 w 411"/>
                <a:gd name="T47" fmla="*/ 255 h 454"/>
                <a:gd name="T48" fmla="*/ 409 w 411"/>
                <a:gd name="T49" fmla="*/ 155 h 454"/>
                <a:gd name="T50" fmla="*/ 411 w 411"/>
                <a:gd name="T51" fmla="*/ 149 h 454"/>
                <a:gd name="T52" fmla="*/ 409 w 411"/>
                <a:gd name="T53" fmla="*/ 142 h 454"/>
                <a:gd name="T54" fmla="*/ 392 w 411"/>
                <a:gd name="T55" fmla="*/ 87 h 454"/>
                <a:gd name="T56" fmla="*/ 203 w 411"/>
                <a:gd name="T57" fmla="*/ 352 h 454"/>
                <a:gd name="T58" fmla="*/ 134 w 411"/>
                <a:gd name="T59" fmla="*/ 369 h 454"/>
                <a:gd name="T60" fmla="*/ 85 w 411"/>
                <a:gd name="T61" fmla="*/ 318 h 454"/>
                <a:gd name="T62" fmla="*/ 102 w 411"/>
                <a:gd name="T63" fmla="*/ 250 h 454"/>
                <a:gd name="T64" fmla="*/ 172 w 411"/>
                <a:gd name="T65" fmla="*/ 231 h 454"/>
                <a:gd name="T66" fmla="*/ 223 w 411"/>
                <a:gd name="T67" fmla="*/ 282 h 454"/>
                <a:gd name="T68" fmla="*/ 203 w 411"/>
                <a:gd name="T69" fmla="*/ 352 h 4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11" h="454">
                  <a:moveTo>
                    <a:pt x="392" y="87"/>
                  </a:moveTo>
                  <a:cubicBezTo>
                    <a:pt x="392" y="77"/>
                    <a:pt x="394" y="64"/>
                    <a:pt x="398" y="55"/>
                  </a:cubicBezTo>
                  <a:cubicBezTo>
                    <a:pt x="398" y="49"/>
                    <a:pt x="398" y="49"/>
                    <a:pt x="398" y="49"/>
                  </a:cubicBezTo>
                  <a:cubicBezTo>
                    <a:pt x="396" y="47"/>
                    <a:pt x="396" y="45"/>
                    <a:pt x="396" y="45"/>
                  </a:cubicBezTo>
                  <a:cubicBezTo>
                    <a:pt x="354" y="3"/>
                    <a:pt x="354" y="3"/>
                    <a:pt x="354" y="3"/>
                  </a:cubicBezTo>
                  <a:cubicBezTo>
                    <a:pt x="352" y="0"/>
                    <a:pt x="350" y="0"/>
                    <a:pt x="347" y="0"/>
                  </a:cubicBezTo>
                  <a:cubicBezTo>
                    <a:pt x="345" y="0"/>
                    <a:pt x="343" y="0"/>
                    <a:pt x="341" y="3"/>
                  </a:cubicBezTo>
                  <a:cubicBezTo>
                    <a:pt x="199" y="144"/>
                    <a:pt x="199" y="144"/>
                    <a:pt x="199" y="144"/>
                  </a:cubicBezTo>
                  <a:cubicBezTo>
                    <a:pt x="197" y="144"/>
                    <a:pt x="197" y="144"/>
                    <a:pt x="197" y="144"/>
                  </a:cubicBezTo>
                  <a:cubicBezTo>
                    <a:pt x="197" y="147"/>
                    <a:pt x="197" y="147"/>
                    <a:pt x="197" y="147"/>
                  </a:cubicBezTo>
                  <a:cubicBezTo>
                    <a:pt x="47" y="185"/>
                    <a:pt x="47" y="185"/>
                    <a:pt x="47" y="185"/>
                  </a:cubicBezTo>
                  <a:cubicBezTo>
                    <a:pt x="43" y="187"/>
                    <a:pt x="43" y="187"/>
                    <a:pt x="40" y="189"/>
                  </a:cubicBezTo>
                  <a:cubicBezTo>
                    <a:pt x="40" y="189"/>
                    <a:pt x="38" y="191"/>
                    <a:pt x="38" y="193"/>
                  </a:cubicBezTo>
                  <a:cubicBezTo>
                    <a:pt x="0" y="335"/>
                    <a:pt x="0" y="335"/>
                    <a:pt x="0" y="335"/>
                  </a:cubicBezTo>
                  <a:cubicBezTo>
                    <a:pt x="0" y="341"/>
                    <a:pt x="0" y="341"/>
                    <a:pt x="0" y="341"/>
                  </a:cubicBezTo>
                  <a:cubicBezTo>
                    <a:pt x="0" y="341"/>
                    <a:pt x="2" y="343"/>
                    <a:pt x="2" y="346"/>
                  </a:cubicBezTo>
                  <a:cubicBezTo>
                    <a:pt x="108" y="451"/>
                    <a:pt x="108" y="451"/>
                    <a:pt x="108" y="451"/>
                  </a:cubicBezTo>
                  <a:cubicBezTo>
                    <a:pt x="110" y="451"/>
                    <a:pt x="112" y="451"/>
                    <a:pt x="112" y="451"/>
                  </a:cubicBezTo>
                  <a:cubicBezTo>
                    <a:pt x="115" y="454"/>
                    <a:pt x="117" y="454"/>
                    <a:pt x="119" y="451"/>
                  </a:cubicBezTo>
                  <a:cubicBezTo>
                    <a:pt x="261" y="413"/>
                    <a:pt x="261" y="413"/>
                    <a:pt x="261" y="413"/>
                  </a:cubicBezTo>
                  <a:cubicBezTo>
                    <a:pt x="263" y="413"/>
                    <a:pt x="265" y="413"/>
                    <a:pt x="265" y="411"/>
                  </a:cubicBezTo>
                  <a:cubicBezTo>
                    <a:pt x="267" y="411"/>
                    <a:pt x="267" y="409"/>
                    <a:pt x="267" y="409"/>
                  </a:cubicBezTo>
                  <a:cubicBezTo>
                    <a:pt x="307" y="257"/>
                    <a:pt x="307" y="257"/>
                    <a:pt x="307" y="257"/>
                  </a:cubicBezTo>
                  <a:cubicBezTo>
                    <a:pt x="309" y="257"/>
                    <a:pt x="309" y="255"/>
                    <a:pt x="309" y="255"/>
                  </a:cubicBezTo>
                  <a:cubicBezTo>
                    <a:pt x="409" y="155"/>
                    <a:pt x="409" y="155"/>
                    <a:pt x="409" y="155"/>
                  </a:cubicBezTo>
                  <a:cubicBezTo>
                    <a:pt x="409" y="153"/>
                    <a:pt x="411" y="151"/>
                    <a:pt x="411" y="149"/>
                  </a:cubicBezTo>
                  <a:cubicBezTo>
                    <a:pt x="411" y="147"/>
                    <a:pt x="411" y="144"/>
                    <a:pt x="409" y="142"/>
                  </a:cubicBezTo>
                  <a:cubicBezTo>
                    <a:pt x="398" y="127"/>
                    <a:pt x="392" y="108"/>
                    <a:pt x="392" y="87"/>
                  </a:cubicBezTo>
                  <a:close/>
                  <a:moveTo>
                    <a:pt x="203" y="352"/>
                  </a:moveTo>
                  <a:cubicBezTo>
                    <a:pt x="134" y="369"/>
                    <a:pt x="134" y="369"/>
                    <a:pt x="134" y="369"/>
                  </a:cubicBezTo>
                  <a:cubicBezTo>
                    <a:pt x="85" y="318"/>
                    <a:pt x="85" y="318"/>
                    <a:pt x="85" y="318"/>
                  </a:cubicBezTo>
                  <a:cubicBezTo>
                    <a:pt x="102" y="250"/>
                    <a:pt x="102" y="250"/>
                    <a:pt x="102" y="250"/>
                  </a:cubicBezTo>
                  <a:cubicBezTo>
                    <a:pt x="172" y="231"/>
                    <a:pt x="172" y="231"/>
                    <a:pt x="172" y="231"/>
                  </a:cubicBezTo>
                  <a:cubicBezTo>
                    <a:pt x="223" y="282"/>
                    <a:pt x="223" y="282"/>
                    <a:pt x="223" y="282"/>
                  </a:cubicBezTo>
                  <a:lnTo>
                    <a:pt x="203" y="352"/>
                  </a:lnTo>
                  <a:close/>
                </a:path>
              </a:pathLst>
            </a:custGeom>
            <a:solidFill>
              <a:schemeClr val="bg2">
                <a:lumMod val="50000"/>
              </a:schemeClr>
            </a:solidFill>
            <a:ln>
              <a:noFill/>
            </a:ln>
          </p:spPr>
          <p:txBody>
            <a:bodyPr vert="horz" wrap="square" lIns="68580" tIns="34290" rIns="68580" bIns="34290" numCol="1" anchor="t" anchorCtr="0" compatLnSpc="1">
              <a:prstTxWarp prst="textNoShape">
                <a:avLst/>
              </a:prstTxWarp>
            </a:bodyPr>
            <a:lstStyle/>
            <a:p>
              <a:endParaRPr lang="de-DE" sz="1350"/>
            </a:p>
          </p:txBody>
        </p:sp>
        <p:sp>
          <p:nvSpPr>
            <p:cNvPr id="407" name="Freeform 85"/>
            <p:cNvSpPr>
              <a:spLocks noEditPoints="1"/>
            </p:cNvSpPr>
            <p:nvPr/>
          </p:nvSpPr>
          <p:spPr bwMode="gray">
            <a:xfrm>
              <a:off x="5163716" y="4097338"/>
              <a:ext cx="347663" cy="412750"/>
            </a:xfrm>
            <a:custGeom>
              <a:avLst/>
              <a:gdLst>
                <a:gd name="T0" fmla="*/ 79 w 1336"/>
                <a:gd name="T1" fmla="*/ 410 h 1586"/>
                <a:gd name="T2" fmla="*/ 79 w 1336"/>
                <a:gd name="T3" fmla="*/ 197 h 1586"/>
                <a:gd name="T4" fmla="*/ 197 w 1336"/>
                <a:gd name="T5" fmla="*/ 79 h 1586"/>
                <a:gd name="T6" fmla="*/ 706 w 1336"/>
                <a:gd name="T7" fmla="*/ 79 h 1586"/>
                <a:gd name="T8" fmla="*/ 706 w 1336"/>
                <a:gd name="T9" fmla="*/ 427 h 1586"/>
                <a:gd name="T10" fmla="*/ 903 w 1336"/>
                <a:gd name="T11" fmla="*/ 623 h 1586"/>
                <a:gd name="T12" fmla="*/ 1258 w 1336"/>
                <a:gd name="T13" fmla="*/ 623 h 1586"/>
                <a:gd name="T14" fmla="*/ 1258 w 1336"/>
                <a:gd name="T15" fmla="*/ 1187 h 1586"/>
                <a:gd name="T16" fmla="*/ 1258 w 1336"/>
                <a:gd name="T17" fmla="*/ 1196 h 1586"/>
                <a:gd name="T18" fmla="*/ 1258 w 1336"/>
                <a:gd name="T19" fmla="*/ 1390 h 1586"/>
                <a:gd name="T20" fmla="*/ 1140 w 1336"/>
                <a:gd name="T21" fmla="*/ 1507 h 1586"/>
                <a:gd name="T22" fmla="*/ 817 w 1336"/>
                <a:gd name="T23" fmla="*/ 1507 h 1586"/>
                <a:gd name="T24" fmla="*/ 817 w 1336"/>
                <a:gd name="T25" fmla="*/ 1586 h 1586"/>
                <a:gd name="T26" fmla="*/ 1140 w 1336"/>
                <a:gd name="T27" fmla="*/ 1586 h 1586"/>
                <a:gd name="T28" fmla="*/ 1336 w 1336"/>
                <a:gd name="T29" fmla="*/ 1390 h 1586"/>
                <a:gd name="T30" fmla="*/ 1336 w 1336"/>
                <a:gd name="T31" fmla="*/ 1196 h 1586"/>
                <a:gd name="T32" fmla="*/ 1336 w 1336"/>
                <a:gd name="T33" fmla="*/ 1196 h 1586"/>
                <a:gd name="T34" fmla="*/ 1336 w 1336"/>
                <a:gd name="T35" fmla="*/ 567 h 1586"/>
                <a:gd name="T36" fmla="*/ 761 w 1336"/>
                <a:gd name="T37" fmla="*/ 0 h 1586"/>
                <a:gd name="T38" fmla="*/ 197 w 1336"/>
                <a:gd name="T39" fmla="*/ 0 h 1586"/>
                <a:gd name="T40" fmla="*/ 0 w 1336"/>
                <a:gd name="T41" fmla="*/ 197 h 1586"/>
                <a:gd name="T42" fmla="*/ 0 w 1336"/>
                <a:gd name="T43" fmla="*/ 410 h 1586"/>
                <a:gd name="T44" fmla="*/ 79 w 1336"/>
                <a:gd name="T45" fmla="*/ 410 h 1586"/>
                <a:gd name="T46" fmla="*/ 803 w 1336"/>
                <a:gd name="T47" fmla="*/ 171 h 1586"/>
                <a:gd name="T48" fmla="*/ 1157 w 1336"/>
                <a:gd name="T49" fmla="*/ 521 h 1586"/>
                <a:gd name="T50" fmla="*/ 903 w 1336"/>
                <a:gd name="T51" fmla="*/ 521 h 1586"/>
                <a:gd name="T52" fmla="*/ 803 w 1336"/>
                <a:gd name="T53" fmla="*/ 421 h 1586"/>
                <a:gd name="T54" fmla="*/ 803 w 1336"/>
                <a:gd name="T55" fmla="*/ 171 h 15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336" h="1586">
                  <a:moveTo>
                    <a:pt x="79" y="410"/>
                  </a:moveTo>
                  <a:cubicBezTo>
                    <a:pt x="79" y="381"/>
                    <a:pt x="79" y="197"/>
                    <a:pt x="79" y="197"/>
                  </a:cubicBezTo>
                  <a:cubicBezTo>
                    <a:pt x="79" y="132"/>
                    <a:pt x="132" y="79"/>
                    <a:pt x="197" y="79"/>
                  </a:cubicBezTo>
                  <a:cubicBezTo>
                    <a:pt x="706" y="79"/>
                    <a:pt x="706" y="79"/>
                    <a:pt x="706" y="79"/>
                  </a:cubicBezTo>
                  <a:cubicBezTo>
                    <a:pt x="706" y="427"/>
                    <a:pt x="706" y="427"/>
                    <a:pt x="706" y="427"/>
                  </a:cubicBezTo>
                  <a:cubicBezTo>
                    <a:pt x="706" y="535"/>
                    <a:pt x="794" y="623"/>
                    <a:pt x="903" y="623"/>
                  </a:cubicBezTo>
                  <a:cubicBezTo>
                    <a:pt x="1258" y="623"/>
                    <a:pt x="1258" y="623"/>
                    <a:pt x="1258" y="623"/>
                  </a:cubicBezTo>
                  <a:cubicBezTo>
                    <a:pt x="1258" y="1187"/>
                    <a:pt x="1258" y="1187"/>
                    <a:pt x="1258" y="1187"/>
                  </a:cubicBezTo>
                  <a:cubicBezTo>
                    <a:pt x="1258" y="1196"/>
                    <a:pt x="1258" y="1196"/>
                    <a:pt x="1258" y="1196"/>
                  </a:cubicBezTo>
                  <a:cubicBezTo>
                    <a:pt x="1258" y="1390"/>
                    <a:pt x="1258" y="1390"/>
                    <a:pt x="1258" y="1390"/>
                  </a:cubicBezTo>
                  <a:cubicBezTo>
                    <a:pt x="1258" y="1455"/>
                    <a:pt x="1205" y="1507"/>
                    <a:pt x="1140" y="1507"/>
                  </a:cubicBezTo>
                  <a:cubicBezTo>
                    <a:pt x="1140" y="1507"/>
                    <a:pt x="855" y="1507"/>
                    <a:pt x="817" y="1507"/>
                  </a:cubicBezTo>
                  <a:cubicBezTo>
                    <a:pt x="779" y="1507"/>
                    <a:pt x="780" y="1586"/>
                    <a:pt x="817" y="1586"/>
                  </a:cubicBezTo>
                  <a:cubicBezTo>
                    <a:pt x="854" y="1586"/>
                    <a:pt x="1140" y="1586"/>
                    <a:pt x="1140" y="1586"/>
                  </a:cubicBezTo>
                  <a:cubicBezTo>
                    <a:pt x="1248" y="1586"/>
                    <a:pt x="1336" y="1498"/>
                    <a:pt x="1336" y="1390"/>
                  </a:cubicBezTo>
                  <a:cubicBezTo>
                    <a:pt x="1336" y="1196"/>
                    <a:pt x="1336" y="1196"/>
                    <a:pt x="1336" y="1196"/>
                  </a:cubicBezTo>
                  <a:cubicBezTo>
                    <a:pt x="1336" y="1196"/>
                    <a:pt x="1336" y="1196"/>
                    <a:pt x="1336" y="1196"/>
                  </a:cubicBezTo>
                  <a:cubicBezTo>
                    <a:pt x="1336" y="567"/>
                    <a:pt x="1336" y="567"/>
                    <a:pt x="1336" y="567"/>
                  </a:cubicBezTo>
                  <a:cubicBezTo>
                    <a:pt x="761" y="0"/>
                    <a:pt x="761" y="0"/>
                    <a:pt x="761" y="0"/>
                  </a:cubicBezTo>
                  <a:cubicBezTo>
                    <a:pt x="197" y="0"/>
                    <a:pt x="197" y="0"/>
                    <a:pt x="197" y="0"/>
                  </a:cubicBezTo>
                  <a:cubicBezTo>
                    <a:pt x="88" y="0"/>
                    <a:pt x="0" y="88"/>
                    <a:pt x="0" y="197"/>
                  </a:cubicBezTo>
                  <a:cubicBezTo>
                    <a:pt x="0" y="197"/>
                    <a:pt x="0" y="383"/>
                    <a:pt x="0" y="410"/>
                  </a:cubicBezTo>
                  <a:cubicBezTo>
                    <a:pt x="0" y="437"/>
                    <a:pt x="79" y="439"/>
                    <a:pt x="79" y="410"/>
                  </a:cubicBezTo>
                  <a:close/>
                  <a:moveTo>
                    <a:pt x="803" y="171"/>
                  </a:moveTo>
                  <a:cubicBezTo>
                    <a:pt x="1157" y="521"/>
                    <a:pt x="1157" y="521"/>
                    <a:pt x="1157" y="521"/>
                  </a:cubicBezTo>
                  <a:cubicBezTo>
                    <a:pt x="903" y="521"/>
                    <a:pt x="903" y="521"/>
                    <a:pt x="903" y="521"/>
                  </a:cubicBezTo>
                  <a:cubicBezTo>
                    <a:pt x="848" y="521"/>
                    <a:pt x="803" y="476"/>
                    <a:pt x="803" y="421"/>
                  </a:cubicBezTo>
                  <a:lnTo>
                    <a:pt x="803" y="171"/>
                  </a:lnTo>
                  <a:close/>
                </a:path>
              </a:pathLst>
            </a:custGeom>
            <a:solidFill>
              <a:schemeClr val="accent2"/>
            </a:solidFill>
            <a:ln>
              <a:noFill/>
            </a:ln>
          </p:spPr>
          <p:txBody>
            <a:bodyPr vert="horz" wrap="square" lIns="68580" tIns="34290" rIns="68580" bIns="34290" numCol="1" anchor="t" anchorCtr="0" compatLnSpc="1">
              <a:prstTxWarp prst="textNoShape">
                <a:avLst/>
              </a:prstTxWarp>
            </a:bodyPr>
            <a:lstStyle/>
            <a:p>
              <a:endParaRPr lang="de-DE" sz="1350"/>
            </a:p>
          </p:txBody>
        </p:sp>
      </p:grpSp>
      <p:grpSp>
        <p:nvGrpSpPr>
          <p:cNvPr id="408" name="Gruppieren 407"/>
          <p:cNvGrpSpPr/>
          <p:nvPr/>
        </p:nvGrpSpPr>
        <p:grpSpPr>
          <a:xfrm>
            <a:off x="2797766" y="4122582"/>
            <a:ext cx="226344" cy="196208"/>
            <a:chOff x="778848" y="4681768"/>
            <a:chExt cx="301792" cy="261610"/>
          </a:xfrm>
        </p:grpSpPr>
        <p:sp>
          <p:nvSpPr>
            <p:cNvPr id="410" name="Ellipse 409"/>
            <p:cNvSpPr/>
            <p:nvPr/>
          </p:nvSpPr>
          <p:spPr bwMode="gray">
            <a:xfrm>
              <a:off x="807553" y="4703013"/>
              <a:ext cx="180000" cy="180000"/>
            </a:xfrm>
            <a:prstGeom prst="ellipse">
              <a:avLst/>
            </a:prstGeom>
            <a:ln>
              <a:noFill/>
            </a:ln>
          </p:spPr>
          <p:style>
            <a:lnRef idx="1">
              <a:schemeClr val="accent4"/>
            </a:lnRef>
            <a:fillRef idx="3">
              <a:schemeClr val="accent4"/>
            </a:fillRef>
            <a:effectRef idx="2">
              <a:schemeClr val="accent4"/>
            </a:effectRef>
            <a:fontRef idx="minor">
              <a:schemeClr val="lt1"/>
            </a:fontRef>
          </p:style>
          <p:txBody>
            <a:bodyPr rot="0" spcFirstLastPara="0" vertOverflow="overflow" horzOverflow="overflow" vert="horz" wrap="square" lIns="162000" tIns="151200" rIns="135000" bIns="172800" numCol="1" spcCol="0" rtlCol="0" fromWordArt="0" anchor="t" anchorCtr="0" forceAA="0" compatLnSpc="1">
              <a:prstTxWarp prst="textNoShape">
                <a:avLst/>
              </a:prstTxWarp>
              <a:noAutofit/>
            </a:bodyPr>
            <a:lstStyle/>
            <a:p>
              <a:pPr>
                <a:spcBef>
                  <a:spcPts val="450"/>
                </a:spcBef>
              </a:pPr>
              <a:endParaRPr lang="de-DE" sz="675" dirty="0" err="1">
                <a:solidFill>
                  <a:schemeClr val="bg1"/>
                </a:solidFill>
              </a:endParaRPr>
            </a:p>
          </p:txBody>
        </p:sp>
        <p:sp>
          <p:nvSpPr>
            <p:cNvPr id="411" name="Textfeld 410"/>
            <p:cNvSpPr txBox="1"/>
            <p:nvPr/>
          </p:nvSpPr>
          <p:spPr>
            <a:xfrm>
              <a:off x="778848" y="4681768"/>
              <a:ext cx="301792" cy="261610"/>
            </a:xfrm>
            <a:prstGeom prst="rect">
              <a:avLst/>
            </a:prstGeom>
            <a:noFill/>
            <a:ln>
              <a:noFill/>
            </a:ln>
          </p:spPr>
          <p:txBody>
            <a:bodyPr wrap="none" rtlCol="0">
              <a:spAutoFit/>
            </a:bodyPr>
            <a:lstStyle/>
            <a:p>
              <a:pPr>
                <a:spcBef>
                  <a:spcPts val="450"/>
                </a:spcBef>
              </a:pPr>
              <a:r>
                <a:rPr lang="de-DE" sz="675" dirty="0">
                  <a:solidFill>
                    <a:schemeClr val="bg1"/>
                  </a:solidFill>
                </a:rPr>
                <a:t>E</a:t>
              </a:r>
            </a:p>
          </p:txBody>
        </p:sp>
      </p:grpSp>
      <p:sp>
        <p:nvSpPr>
          <p:cNvPr id="412" name="Textfeld 411"/>
          <p:cNvSpPr txBox="1"/>
          <p:nvPr/>
        </p:nvSpPr>
        <p:spPr>
          <a:xfrm>
            <a:off x="2397955" y="4127239"/>
            <a:ext cx="440201" cy="369332"/>
          </a:xfrm>
          <a:prstGeom prst="rect">
            <a:avLst/>
          </a:prstGeom>
          <a:noFill/>
        </p:spPr>
        <p:txBody>
          <a:bodyPr wrap="square" rtlCol="0" anchor="ctr">
            <a:spAutoFit/>
          </a:bodyPr>
          <a:lstStyle/>
          <a:p>
            <a:pPr>
              <a:spcBef>
                <a:spcPts val="450"/>
              </a:spcBef>
            </a:pPr>
            <a:r>
              <a:rPr lang="de-DE" sz="600" b="1" dirty="0"/>
              <a:t>Sofort Beheben</a:t>
            </a:r>
          </a:p>
        </p:txBody>
      </p:sp>
      <p:cxnSp>
        <p:nvCxnSpPr>
          <p:cNvPr id="417" name="Gerade Verbindung mit Pfeil 416"/>
          <p:cNvCxnSpPr>
            <a:endCxn id="433" idx="1"/>
          </p:cNvCxnSpPr>
          <p:nvPr/>
        </p:nvCxnSpPr>
        <p:spPr>
          <a:xfrm>
            <a:off x="3069836" y="3293131"/>
            <a:ext cx="135000" cy="0"/>
          </a:xfrm>
          <a:prstGeom prst="straightConnector1">
            <a:avLst/>
          </a:prstGeom>
          <a:ln>
            <a:solidFill>
              <a:schemeClr val="accent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21" name="Gerade Verbindung mit Pfeil 420"/>
          <p:cNvCxnSpPr/>
          <p:nvPr/>
        </p:nvCxnSpPr>
        <p:spPr>
          <a:xfrm>
            <a:off x="3084861" y="3956786"/>
            <a:ext cx="135000" cy="0"/>
          </a:xfrm>
          <a:prstGeom prst="straightConnector1">
            <a:avLst/>
          </a:prstGeom>
          <a:ln>
            <a:solidFill>
              <a:schemeClr val="accent2"/>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25" name="Gewinkelte Verbindung 275"/>
          <p:cNvCxnSpPr/>
          <p:nvPr/>
        </p:nvCxnSpPr>
        <p:spPr>
          <a:xfrm rot="5400000" flipH="1" flipV="1">
            <a:off x="5862521" y="3511314"/>
            <a:ext cx="1215128" cy="427186"/>
          </a:xfrm>
          <a:prstGeom prst="bentConnector3">
            <a:avLst>
              <a:gd name="adj1" fmla="val -168"/>
            </a:avLst>
          </a:prstGeom>
          <a:ln>
            <a:solidFill>
              <a:schemeClr val="accent2"/>
            </a:solidFill>
            <a:prstDash val="sys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345" name="Gruppieren 344"/>
          <p:cNvGrpSpPr/>
          <p:nvPr/>
        </p:nvGrpSpPr>
        <p:grpSpPr>
          <a:xfrm>
            <a:off x="6143976" y="4229478"/>
            <a:ext cx="287258" cy="196208"/>
            <a:chOff x="2587666" y="2132595"/>
            <a:chExt cx="383010" cy="261611"/>
          </a:xfrm>
        </p:grpSpPr>
        <p:sp>
          <p:nvSpPr>
            <p:cNvPr id="352" name="Ellipse 351"/>
            <p:cNvSpPr/>
            <p:nvPr/>
          </p:nvSpPr>
          <p:spPr bwMode="gray">
            <a:xfrm>
              <a:off x="2657009" y="2159755"/>
              <a:ext cx="180000" cy="180000"/>
            </a:xfrm>
            <a:prstGeom prst="ellipse">
              <a:avLst/>
            </a:prstGeom>
            <a:ln>
              <a:noFill/>
            </a:ln>
          </p:spPr>
          <p:style>
            <a:lnRef idx="1">
              <a:schemeClr val="accent4"/>
            </a:lnRef>
            <a:fillRef idx="3">
              <a:schemeClr val="accent4"/>
            </a:fillRef>
            <a:effectRef idx="2">
              <a:schemeClr val="accent4"/>
            </a:effectRef>
            <a:fontRef idx="minor">
              <a:schemeClr val="lt1"/>
            </a:fontRef>
          </p:style>
          <p:txBody>
            <a:bodyPr rot="0" spcFirstLastPara="0" vertOverflow="overflow" horzOverflow="overflow" vert="horz" wrap="square" lIns="162000" tIns="151200" rIns="135000" bIns="172800" numCol="1" spcCol="0" rtlCol="0" fromWordArt="0" anchor="t" anchorCtr="0" forceAA="0" compatLnSpc="1">
              <a:prstTxWarp prst="textNoShape">
                <a:avLst/>
              </a:prstTxWarp>
              <a:noAutofit/>
            </a:bodyPr>
            <a:lstStyle/>
            <a:p>
              <a:pPr>
                <a:spcBef>
                  <a:spcPts val="450"/>
                </a:spcBef>
              </a:pPr>
              <a:endParaRPr lang="de-DE" sz="675" dirty="0" err="1">
                <a:solidFill>
                  <a:schemeClr val="bg1"/>
                </a:solidFill>
              </a:endParaRPr>
            </a:p>
          </p:txBody>
        </p:sp>
        <p:sp>
          <p:nvSpPr>
            <p:cNvPr id="353" name="Textfeld 352"/>
            <p:cNvSpPr txBox="1"/>
            <p:nvPr/>
          </p:nvSpPr>
          <p:spPr>
            <a:xfrm>
              <a:off x="2587666" y="2132595"/>
              <a:ext cx="383010" cy="261611"/>
            </a:xfrm>
            <a:prstGeom prst="rect">
              <a:avLst/>
            </a:prstGeom>
            <a:noFill/>
            <a:ln>
              <a:noFill/>
            </a:ln>
          </p:spPr>
          <p:txBody>
            <a:bodyPr wrap="none" rtlCol="0">
              <a:spAutoFit/>
            </a:bodyPr>
            <a:lstStyle/>
            <a:p>
              <a:pPr>
                <a:spcBef>
                  <a:spcPts val="450"/>
                </a:spcBef>
              </a:pPr>
              <a:r>
                <a:rPr lang="de-DE" sz="675" dirty="0">
                  <a:solidFill>
                    <a:srgbClr val="EB4B0A"/>
                  </a:solidFill>
                </a:rPr>
                <a:t>PO</a:t>
              </a:r>
            </a:p>
          </p:txBody>
        </p:sp>
      </p:grpSp>
      <p:sp>
        <p:nvSpPr>
          <p:cNvPr id="328" name="Fußzeilenplatzhalter 1"/>
          <p:cNvSpPr txBox="1">
            <a:spLocks/>
          </p:cNvSpPr>
          <p:nvPr/>
        </p:nvSpPr>
        <p:spPr bwMode="gray">
          <a:xfrm>
            <a:off x="1769347" y="2056833"/>
            <a:ext cx="399929" cy="92333"/>
          </a:xfrm>
          <a:prstGeom prst="rect">
            <a:avLst/>
          </a:prstGeom>
        </p:spPr>
        <p:txBody>
          <a:bodyPr vert="horz" wrap="square" lIns="0" tIns="0" rIns="0" bIns="0" rtlCol="0" anchor="ctr">
            <a:spAutoFit/>
          </a:bodyPr>
          <a:lstStyle>
            <a:defPPr>
              <a:defRPr lang="de-DE"/>
            </a:defPPr>
            <a:lvl1pPr marL="0" algn="l" defTabSz="914400" rtl="0" eaLnBrk="1" latinLnBrk="0" hangingPunct="1">
              <a:defRPr sz="1000" b="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sz="600" b="1" dirty="0">
                <a:solidFill>
                  <a:schemeClr val="accent4"/>
                </a:solidFill>
              </a:rPr>
              <a:t>User Story</a:t>
            </a:r>
          </a:p>
        </p:txBody>
      </p:sp>
      <p:cxnSp>
        <p:nvCxnSpPr>
          <p:cNvPr id="329" name="Gerade Verbindung mit Pfeil 328"/>
          <p:cNvCxnSpPr/>
          <p:nvPr/>
        </p:nvCxnSpPr>
        <p:spPr>
          <a:xfrm flipV="1">
            <a:off x="5503044" y="1902344"/>
            <a:ext cx="234714" cy="0"/>
          </a:xfrm>
          <a:prstGeom prst="straightConnector1">
            <a:avLst/>
          </a:prstGeom>
          <a:ln>
            <a:solidFill>
              <a:schemeClr val="accent4"/>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330" name="Gruppieren 329"/>
          <p:cNvGrpSpPr/>
          <p:nvPr/>
        </p:nvGrpSpPr>
        <p:grpSpPr>
          <a:xfrm>
            <a:off x="5692226" y="2186312"/>
            <a:ext cx="226345" cy="196208"/>
            <a:chOff x="3756257" y="3384460"/>
            <a:chExt cx="301793" cy="261611"/>
          </a:xfrm>
        </p:grpSpPr>
        <p:sp>
          <p:nvSpPr>
            <p:cNvPr id="331" name="Ellipse 330"/>
            <p:cNvSpPr/>
            <p:nvPr/>
          </p:nvSpPr>
          <p:spPr bwMode="gray">
            <a:xfrm>
              <a:off x="3817153" y="3427146"/>
              <a:ext cx="180000" cy="180000"/>
            </a:xfrm>
            <a:prstGeom prst="ellipse">
              <a:avLst/>
            </a:prstGeom>
            <a:ln>
              <a:noFill/>
            </a:ln>
          </p:spPr>
          <p:style>
            <a:lnRef idx="1">
              <a:schemeClr val="accent4"/>
            </a:lnRef>
            <a:fillRef idx="3">
              <a:schemeClr val="accent4"/>
            </a:fillRef>
            <a:effectRef idx="2">
              <a:schemeClr val="accent4"/>
            </a:effectRef>
            <a:fontRef idx="minor">
              <a:schemeClr val="lt1"/>
            </a:fontRef>
          </p:style>
          <p:txBody>
            <a:bodyPr rot="0" spcFirstLastPara="0" vertOverflow="overflow" horzOverflow="overflow" vert="horz" wrap="square" lIns="162000" tIns="151200" rIns="135000" bIns="172800" numCol="1" spcCol="0" rtlCol="0" fromWordArt="0" anchor="t" anchorCtr="0" forceAA="0" compatLnSpc="1">
              <a:prstTxWarp prst="textNoShape">
                <a:avLst/>
              </a:prstTxWarp>
              <a:noAutofit/>
            </a:bodyPr>
            <a:lstStyle/>
            <a:p>
              <a:pPr>
                <a:spcBef>
                  <a:spcPts val="450"/>
                </a:spcBef>
              </a:pPr>
              <a:endParaRPr lang="de-DE" sz="1350" dirty="0" err="1">
                <a:solidFill>
                  <a:schemeClr val="bg1"/>
                </a:solidFill>
              </a:endParaRPr>
            </a:p>
          </p:txBody>
        </p:sp>
        <p:sp>
          <p:nvSpPr>
            <p:cNvPr id="347" name="Textfeld 346"/>
            <p:cNvSpPr txBox="1"/>
            <p:nvPr/>
          </p:nvSpPr>
          <p:spPr>
            <a:xfrm>
              <a:off x="3756257" y="3384460"/>
              <a:ext cx="301793" cy="261611"/>
            </a:xfrm>
            <a:prstGeom prst="rect">
              <a:avLst/>
            </a:prstGeom>
            <a:noFill/>
            <a:ln>
              <a:noFill/>
            </a:ln>
          </p:spPr>
          <p:txBody>
            <a:bodyPr wrap="none" rtlCol="0" anchor="ctr">
              <a:spAutoFit/>
            </a:bodyPr>
            <a:lstStyle/>
            <a:p>
              <a:pPr algn="ctr">
                <a:spcBef>
                  <a:spcPts val="450"/>
                </a:spcBef>
              </a:pPr>
              <a:r>
                <a:rPr lang="de-DE" sz="675" dirty="0">
                  <a:solidFill>
                    <a:schemeClr val="bg1"/>
                  </a:solidFill>
                </a:rPr>
                <a:t>E</a:t>
              </a:r>
            </a:p>
          </p:txBody>
        </p:sp>
      </p:grpSp>
      <p:grpSp>
        <p:nvGrpSpPr>
          <p:cNvPr id="60" name="Gruppieren 59"/>
          <p:cNvGrpSpPr/>
          <p:nvPr/>
        </p:nvGrpSpPr>
        <p:grpSpPr>
          <a:xfrm>
            <a:off x="7036486" y="3051270"/>
            <a:ext cx="416420" cy="404185"/>
            <a:chOff x="8411609" y="3801731"/>
            <a:chExt cx="555227" cy="538912"/>
          </a:xfrm>
        </p:grpSpPr>
        <p:sp>
          <p:nvSpPr>
            <p:cNvPr id="314" name="Ellipse 313"/>
            <p:cNvSpPr/>
            <p:nvPr/>
          </p:nvSpPr>
          <p:spPr bwMode="gray">
            <a:xfrm>
              <a:off x="8434418" y="3801731"/>
              <a:ext cx="510119" cy="511334"/>
            </a:xfrm>
            <a:prstGeom prst="ellipse">
              <a:avLst/>
            </a:prstGeom>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162000" tIns="151200" rIns="135000" bIns="172800" numCol="1" spcCol="0" rtlCol="0" fromWordArt="0" anchor="t" anchorCtr="0" forceAA="0" compatLnSpc="1">
              <a:prstTxWarp prst="textNoShape">
                <a:avLst/>
              </a:prstTxWarp>
              <a:noAutofit/>
            </a:bodyPr>
            <a:lstStyle/>
            <a:p>
              <a:pPr>
                <a:spcBef>
                  <a:spcPts val="450"/>
                </a:spcBef>
              </a:pPr>
              <a:endParaRPr lang="de-DE" sz="1350" dirty="0" err="1">
                <a:solidFill>
                  <a:schemeClr val="bg1"/>
                </a:solidFill>
              </a:endParaRPr>
            </a:p>
          </p:txBody>
        </p:sp>
        <p:sp>
          <p:nvSpPr>
            <p:cNvPr id="316" name="Textfeld 315"/>
            <p:cNvSpPr txBox="1"/>
            <p:nvPr/>
          </p:nvSpPr>
          <p:spPr>
            <a:xfrm>
              <a:off x="8411609" y="3808930"/>
              <a:ext cx="555227" cy="307776"/>
            </a:xfrm>
            <a:prstGeom prst="rect">
              <a:avLst/>
            </a:prstGeom>
            <a:noFill/>
          </p:spPr>
          <p:txBody>
            <a:bodyPr wrap="square" rtlCol="0">
              <a:spAutoFit/>
            </a:bodyPr>
            <a:lstStyle/>
            <a:p>
              <a:pPr algn="ctr">
                <a:spcBef>
                  <a:spcPts val="450"/>
                </a:spcBef>
              </a:pPr>
              <a:r>
                <a:rPr lang="de-DE" sz="450" b="1" dirty="0">
                  <a:solidFill>
                    <a:schemeClr val="accent4"/>
                  </a:solidFill>
                </a:rPr>
                <a:t>Fach-bereich</a:t>
              </a:r>
            </a:p>
          </p:txBody>
        </p:sp>
        <p:sp>
          <p:nvSpPr>
            <p:cNvPr id="321" name="Textfeld 320"/>
            <p:cNvSpPr txBox="1"/>
            <p:nvPr/>
          </p:nvSpPr>
          <p:spPr>
            <a:xfrm>
              <a:off x="8412117" y="4032867"/>
              <a:ext cx="554719" cy="307776"/>
            </a:xfrm>
            <a:prstGeom prst="rect">
              <a:avLst/>
            </a:prstGeom>
            <a:noFill/>
          </p:spPr>
          <p:txBody>
            <a:bodyPr wrap="square" rtlCol="0">
              <a:spAutoFit/>
            </a:bodyPr>
            <a:lstStyle/>
            <a:p>
              <a:pPr algn="ctr">
                <a:spcBef>
                  <a:spcPts val="450"/>
                </a:spcBef>
              </a:pPr>
              <a:r>
                <a:rPr lang="de-DE" sz="450" b="1" dirty="0">
                  <a:solidFill>
                    <a:schemeClr val="accent4"/>
                  </a:solidFill>
                </a:rPr>
                <a:t>Abnahme-tester</a:t>
              </a:r>
            </a:p>
          </p:txBody>
        </p:sp>
      </p:grpSp>
      <p:sp>
        <p:nvSpPr>
          <p:cNvPr id="360" name="Textfeld 359"/>
          <p:cNvSpPr txBox="1"/>
          <p:nvPr/>
        </p:nvSpPr>
        <p:spPr>
          <a:xfrm>
            <a:off x="7511009" y="3366017"/>
            <a:ext cx="401072" cy="173124"/>
          </a:xfrm>
          <a:prstGeom prst="rect">
            <a:avLst/>
          </a:prstGeom>
          <a:noFill/>
        </p:spPr>
        <p:txBody>
          <a:bodyPr wrap="none" rtlCol="0" anchor="ctr">
            <a:spAutoFit/>
          </a:bodyPr>
          <a:lstStyle/>
          <a:p>
            <a:pPr>
              <a:spcBef>
                <a:spcPts val="450"/>
              </a:spcBef>
            </a:pPr>
            <a:r>
              <a:rPr lang="de-DE" sz="525" b="1" dirty="0">
                <a:solidFill>
                  <a:srgbClr val="00875A"/>
                </a:solidFill>
              </a:rPr>
              <a:t>Release</a:t>
            </a:r>
          </a:p>
        </p:txBody>
      </p:sp>
      <p:sp>
        <p:nvSpPr>
          <p:cNvPr id="361" name="Textfeld 360"/>
          <p:cNvSpPr txBox="1"/>
          <p:nvPr/>
        </p:nvSpPr>
        <p:spPr bwMode="gray">
          <a:xfrm>
            <a:off x="7192883" y="905839"/>
            <a:ext cx="573561" cy="230832"/>
          </a:xfrm>
          <a:prstGeom prst="rect">
            <a:avLst/>
          </a:prstGeom>
          <a:noFill/>
        </p:spPr>
        <p:txBody>
          <a:bodyPr wrap="square" rtlCol="0">
            <a:spAutoFit/>
          </a:bodyPr>
          <a:lstStyle/>
          <a:p>
            <a:pPr algn="ctr"/>
            <a:r>
              <a:rPr lang="de-DE" sz="900" dirty="0">
                <a:solidFill>
                  <a:srgbClr val="000000"/>
                </a:solidFill>
                <a:latin typeface="Bebas Neue" panose="020B0506020202020201" pitchFamily="34" charset="0"/>
              </a:rPr>
              <a:t>Release</a:t>
            </a:r>
          </a:p>
        </p:txBody>
      </p:sp>
      <p:cxnSp>
        <p:nvCxnSpPr>
          <p:cNvPr id="362" name="Gerade Verbindung 42"/>
          <p:cNvCxnSpPr/>
          <p:nvPr/>
        </p:nvCxnSpPr>
        <p:spPr bwMode="gray">
          <a:xfrm flipH="1">
            <a:off x="7258814" y="1005256"/>
            <a:ext cx="2861" cy="3611398"/>
          </a:xfrm>
          <a:prstGeom prst="line">
            <a:avLst/>
          </a:prstGeom>
          <a:ln>
            <a:solidFill>
              <a:schemeClr val="bg1">
                <a:lumMod val="75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26" name="Textfeld 325"/>
          <p:cNvSpPr txBox="1"/>
          <p:nvPr/>
        </p:nvSpPr>
        <p:spPr bwMode="gray">
          <a:xfrm>
            <a:off x="6029272" y="1155530"/>
            <a:ext cx="661310" cy="213585"/>
          </a:xfrm>
          <a:prstGeom prst="rect">
            <a:avLst/>
          </a:prstGeom>
          <a:noFill/>
        </p:spPr>
        <p:txBody>
          <a:bodyPr wrap="square" rtlCol="0">
            <a:spAutoFit/>
          </a:bodyPr>
          <a:lstStyle/>
          <a:p>
            <a:pPr algn="ctr"/>
            <a:r>
              <a:rPr lang="de-DE" sz="788" dirty="0">
                <a:solidFill>
                  <a:srgbClr val="000000"/>
                </a:solidFill>
                <a:latin typeface="Bebas Neue" panose="020B0506020202020201" pitchFamily="34" charset="0"/>
              </a:rPr>
              <a:t> </a:t>
            </a:r>
            <a:r>
              <a:rPr lang="de-DE" sz="788" dirty="0">
                <a:solidFill>
                  <a:schemeClr val="accent4">
                    <a:lumMod val="60000"/>
                    <a:lumOff val="40000"/>
                  </a:schemeClr>
                </a:solidFill>
                <a:latin typeface="Bebas Neue" panose="020B0506020202020201" pitchFamily="34" charset="0"/>
              </a:rPr>
              <a:t>Review</a:t>
            </a:r>
          </a:p>
        </p:txBody>
      </p:sp>
      <p:sp>
        <p:nvSpPr>
          <p:cNvPr id="327" name="Textfeld 326"/>
          <p:cNvSpPr txBox="1"/>
          <p:nvPr/>
        </p:nvSpPr>
        <p:spPr bwMode="gray">
          <a:xfrm>
            <a:off x="6562544" y="1059583"/>
            <a:ext cx="764646" cy="415498"/>
          </a:xfrm>
          <a:prstGeom prst="rect">
            <a:avLst/>
          </a:prstGeom>
          <a:noFill/>
        </p:spPr>
        <p:txBody>
          <a:bodyPr wrap="square" rtlCol="0">
            <a:spAutoFit/>
          </a:bodyPr>
          <a:lstStyle>
            <a:defPPr>
              <a:defRPr lang="de-DE"/>
            </a:defPPr>
            <a:lvl1pPr algn="ctr">
              <a:defRPr sz="1200">
                <a:solidFill>
                  <a:srgbClr val="000000"/>
                </a:solidFill>
                <a:latin typeface="Bebas Neue" panose="020B0506020202020201" pitchFamily="34" charset="0"/>
              </a:defRPr>
            </a:lvl1pPr>
          </a:lstStyle>
          <a:p>
            <a:r>
              <a:rPr lang="de-DE" sz="525" dirty="0">
                <a:solidFill>
                  <a:schemeClr val="accent4">
                    <a:lumMod val="60000"/>
                    <a:lumOff val="40000"/>
                  </a:schemeClr>
                </a:solidFill>
              </a:rPr>
              <a:t>Abnahme</a:t>
            </a:r>
          </a:p>
          <a:p>
            <a:r>
              <a:rPr lang="de-DE" sz="525" dirty="0">
                <a:solidFill>
                  <a:schemeClr val="accent4">
                    <a:lumMod val="60000"/>
                    <a:lumOff val="40000"/>
                  </a:schemeClr>
                </a:solidFill>
              </a:rPr>
              <a:t>Abnahme in Arbeit</a:t>
            </a:r>
          </a:p>
          <a:p>
            <a:r>
              <a:rPr lang="de-DE" sz="525" dirty="0">
                <a:solidFill>
                  <a:schemeClr val="accent4">
                    <a:lumMod val="60000"/>
                    <a:lumOff val="40000"/>
                  </a:schemeClr>
                </a:solidFill>
              </a:rPr>
              <a:t>Schulungsunterlagen erstellen</a:t>
            </a:r>
          </a:p>
        </p:txBody>
      </p:sp>
      <p:sp>
        <p:nvSpPr>
          <p:cNvPr id="332" name="Textfeld 331"/>
          <p:cNvSpPr txBox="1"/>
          <p:nvPr/>
        </p:nvSpPr>
        <p:spPr bwMode="gray">
          <a:xfrm>
            <a:off x="5556935" y="1158666"/>
            <a:ext cx="661310" cy="213585"/>
          </a:xfrm>
          <a:prstGeom prst="rect">
            <a:avLst/>
          </a:prstGeom>
          <a:noFill/>
        </p:spPr>
        <p:txBody>
          <a:bodyPr wrap="square" rtlCol="0">
            <a:spAutoFit/>
          </a:bodyPr>
          <a:lstStyle/>
          <a:p>
            <a:pPr algn="ctr"/>
            <a:r>
              <a:rPr lang="de-DE" sz="788" dirty="0">
                <a:solidFill>
                  <a:srgbClr val="000000"/>
                </a:solidFill>
                <a:latin typeface="Bebas Neue" panose="020B0506020202020201" pitchFamily="34" charset="0"/>
              </a:rPr>
              <a:t> </a:t>
            </a:r>
            <a:r>
              <a:rPr lang="de-DE" sz="788" dirty="0">
                <a:solidFill>
                  <a:schemeClr val="accent4">
                    <a:lumMod val="60000"/>
                    <a:lumOff val="40000"/>
                  </a:schemeClr>
                </a:solidFill>
                <a:latin typeface="Bebas Neue" panose="020B0506020202020201" pitchFamily="34" charset="0"/>
              </a:rPr>
              <a:t>erledigt</a:t>
            </a:r>
          </a:p>
        </p:txBody>
      </p:sp>
      <p:sp>
        <p:nvSpPr>
          <p:cNvPr id="333" name="Textfeld 332"/>
          <p:cNvSpPr txBox="1"/>
          <p:nvPr/>
        </p:nvSpPr>
        <p:spPr bwMode="gray">
          <a:xfrm>
            <a:off x="4961122" y="1166416"/>
            <a:ext cx="661310" cy="213585"/>
          </a:xfrm>
          <a:prstGeom prst="rect">
            <a:avLst/>
          </a:prstGeom>
          <a:noFill/>
        </p:spPr>
        <p:txBody>
          <a:bodyPr wrap="square" rtlCol="0">
            <a:spAutoFit/>
          </a:bodyPr>
          <a:lstStyle/>
          <a:p>
            <a:pPr algn="ctr"/>
            <a:r>
              <a:rPr lang="de-DE" sz="788" dirty="0">
                <a:solidFill>
                  <a:srgbClr val="000000"/>
                </a:solidFill>
                <a:latin typeface="Bebas Neue" panose="020B0506020202020201" pitchFamily="34" charset="0"/>
              </a:rPr>
              <a:t> </a:t>
            </a:r>
            <a:r>
              <a:rPr lang="de-DE" sz="788" dirty="0">
                <a:solidFill>
                  <a:schemeClr val="accent4">
                    <a:lumMod val="60000"/>
                    <a:lumOff val="40000"/>
                  </a:schemeClr>
                </a:solidFill>
                <a:latin typeface="Bebas Neue" panose="020B0506020202020201" pitchFamily="34" charset="0"/>
              </a:rPr>
              <a:t>in Arbeit</a:t>
            </a:r>
          </a:p>
        </p:txBody>
      </p:sp>
      <p:sp>
        <p:nvSpPr>
          <p:cNvPr id="363" name="Textfeld 362"/>
          <p:cNvSpPr txBox="1"/>
          <p:nvPr/>
        </p:nvSpPr>
        <p:spPr bwMode="gray">
          <a:xfrm>
            <a:off x="4419341" y="1100243"/>
            <a:ext cx="661310" cy="334707"/>
          </a:xfrm>
          <a:prstGeom prst="rect">
            <a:avLst/>
          </a:prstGeom>
          <a:noFill/>
        </p:spPr>
        <p:txBody>
          <a:bodyPr wrap="square" rtlCol="0">
            <a:spAutoFit/>
          </a:bodyPr>
          <a:lstStyle/>
          <a:p>
            <a:pPr algn="ctr"/>
            <a:r>
              <a:rPr lang="de-DE" sz="900" dirty="0">
                <a:solidFill>
                  <a:srgbClr val="000000"/>
                </a:solidFill>
                <a:latin typeface="Bebas Neue" panose="020B0506020202020201" pitchFamily="34" charset="0"/>
              </a:rPr>
              <a:t> </a:t>
            </a:r>
            <a:r>
              <a:rPr lang="de-DE" sz="675" dirty="0" err="1">
                <a:solidFill>
                  <a:schemeClr val="accent4">
                    <a:lumMod val="60000"/>
                    <a:lumOff val="40000"/>
                  </a:schemeClr>
                </a:solidFill>
                <a:latin typeface="Bebas Neue" panose="020B0506020202020201" pitchFamily="34" charset="0"/>
              </a:rPr>
              <a:t>Planning</a:t>
            </a:r>
            <a:r>
              <a:rPr lang="de-DE" sz="675" dirty="0">
                <a:solidFill>
                  <a:schemeClr val="accent4">
                    <a:lumMod val="60000"/>
                    <a:lumOff val="40000"/>
                  </a:schemeClr>
                </a:solidFill>
                <a:latin typeface="Bebas Neue" panose="020B0506020202020201" pitchFamily="34" charset="0"/>
              </a:rPr>
              <a:t>/ erneut geöffnet</a:t>
            </a:r>
          </a:p>
        </p:txBody>
      </p:sp>
      <p:sp>
        <p:nvSpPr>
          <p:cNvPr id="402" name="Textfeld 401"/>
          <p:cNvSpPr txBox="1"/>
          <p:nvPr/>
        </p:nvSpPr>
        <p:spPr bwMode="gray">
          <a:xfrm>
            <a:off x="1711663" y="1130153"/>
            <a:ext cx="661310" cy="276999"/>
          </a:xfrm>
          <a:prstGeom prst="rect">
            <a:avLst/>
          </a:prstGeom>
          <a:noFill/>
        </p:spPr>
        <p:txBody>
          <a:bodyPr wrap="square" rtlCol="0">
            <a:spAutoFit/>
          </a:bodyPr>
          <a:lstStyle/>
          <a:p>
            <a:pPr algn="ctr"/>
            <a:r>
              <a:rPr lang="de-DE" sz="1200" dirty="0">
                <a:solidFill>
                  <a:srgbClr val="000000"/>
                </a:solidFill>
                <a:latin typeface="Bebas Neue" panose="020B0506020202020201" pitchFamily="34" charset="0"/>
              </a:rPr>
              <a:t> </a:t>
            </a:r>
            <a:r>
              <a:rPr lang="de-DE" sz="788" dirty="0">
                <a:solidFill>
                  <a:schemeClr val="accent4">
                    <a:lumMod val="60000"/>
                    <a:lumOff val="40000"/>
                  </a:schemeClr>
                </a:solidFill>
                <a:latin typeface="Bebas Neue" panose="020B0506020202020201" pitchFamily="34" charset="0"/>
              </a:rPr>
              <a:t>Entwurf</a:t>
            </a:r>
          </a:p>
        </p:txBody>
      </p:sp>
      <p:sp>
        <p:nvSpPr>
          <p:cNvPr id="414" name="Textfeld 413"/>
          <p:cNvSpPr txBox="1"/>
          <p:nvPr/>
        </p:nvSpPr>
        <p:spPr bwMode="gray">
          <a:xfrm>
            <a:off x="2423551" y="1130153"/>
            <a:ext cx="661310" cy="276999"/>
          </a:xfrm>
          <a:prstGeom prst="rect">
            <a:avLst/>
          </a:prstGeom>
          <a:noFill/>
        </p:spPr>
        <p:txBody>
          <a:bodyPr wrap="square" rtlCol="0">
            <a:spAutoFit/>
          </a:bodyPr>
          <a:lstStyle/>
          <a:p>
            <a:pPr algn="ctr"/>
            <a:r>
              <a:rPr lang="de-DE" sz="1200" dirty="0">
                <a:solidFill>
                  <a:srgbClr val="000000"/>
                </a:solidFill>
                <a:latin typeface="Bebas Neue" panose="020B0506020202020201" pitchFamily="34" charset="0"/>
              </a:rPr>
              <a:t> </a:t>
            </a:r>
            <a:r>
              <a:rPr lang="de-DE" sz="788" dirty="0">
                <a:solidFill>
                  <a:schemeClr val="accent4">
                    <a:lumMod val="60000"/>
                    <a:lumOff val="40000"/>
                  </a:schemeClr>
                </a:solidFill>
                <a:latin typeface="Bebas Neue" panose="020B0506020202020201" pitchFamily="34" charset="0"/>
              </a:rPr>
              <a:t>Refinement</a:t>
            </a:r>
          </a:p>
        </p:txBody>
      </p:sp>
      <p:sp>
        <p:nvSpPr>
          <p:cNvPr id="415" name="Textfeld 414"/>
          <p:cNvSpPr txBox="1"/>
          <p:nvPr/>
        </p:nvSpPr>
        <p:spPr bwMode="gray">
          <a:xfrm>
            <a:off x="3156466" y="1117495"/>
            <a:ext cx="1277123" cy="276999"/>
          </a:xfrm>
          <a:prstGeom prst="rect">
            <a:avLst/>
          </a:prstGeom>
          <a:noFill/>
        </p:spPr>
        <p:txBody>
          <a:bodyPr wrap="square" rtlCol="0">
            <a:spAutoFit/>
          </a:bodyPr>
          <a:lstStyle/>
          <a:p>
            <a:pPr algn="ctr"/>
            <a:r>
              <a:rPr lang="de-DE" sz="1200" dirty="0">
                <a:solidFill>
                  <a:srgbClr val="000000"/>
                </a:solidFill>
                <a:latin typeface="Bebas Neue" panose="020B0506020202020201" pitchFamily="34" charset="0"/>
              </a:rPr>
              <a:t> </a:t>
            </a:r>
            <a:r>
              <a:rPr lang="de-DE" sz="788" dirty="0" err="1">
                <a:solidFill>
                  <a:schemeClr val="accent4">
                    <a:lumMod val="60000"/>
                    <a:lumOff val="40000"/>
                  </a:schemeClr>
                </a:solidFill>
                <a:latin typeface="Bebas Neue" panose="020B0506020202020201" pitchFamily="34" charset="0"/>
              </a:rPr>
              <a:t>Ready</a:t>
            </a:r>
            <a:r>
              <a:rPr lang="de-DE" sz="788" dirty="0">
                <a:solidFill>
                  <a:schemeClr val="accent4">
                    <a:lumMod val="60000"/>
                    <a:lumOff val="40000"/>
                  </a:schemeClr>
                </a:solidFill>
                <a:latin typeface="Bebas Neue" panose="020B0506020202020201" pitchFamily="34" charset="0"/>
              </a:rPr>
              <a:t> (automatisch an PO)</a:t>
            </a:r>
          </a:p>
        </p:txBody>
      </p:sp>
      <p:sp>
        <p:nvSpPr>
          <p:cNvPr id="416" name="Textfeld 415"/>
          <p:cNvSpPr txBox="1"/>
          <p:nvPr/>
        </p:nvSpPr>
        <p:spPr bwMode="gray">
          <a:xfrm>
            <a:off x="7213356" y="1130153"/>
            <a:ext cx="661310" cy="213585"/>
          </a:xfrm>
          <a:prstGeom prst="rect">
            <a:avLst/>
          </a:prstGeom>
          <a:noFill/>
        </p:spPr>
        <p:txBody>
          <a:bodyPr wrap="square" rtlCol="0">
            <a:spAutoFit/>
          </a:bodyPr>
          <a:lstStyle/>
          <a:p>
            <a:pPr algn="ctr"/>
            <a:r>
              <a:rPr lang="de-DE" sz="788" dirty="0">
                <a:solidFill>
                  <a:srgbClr val="000000"/>
                </a:solidFill>
                <a:latin typeface="Bebas Neue" panose="020B0506020202020201" pitchFamily="34" charset="0"/>
              </a:rPr>
              <a:t> </a:t>
            </a:r>
            <a:r>
              <a:rPr lang="de-DE" sz="788" dirty="0">
                <a:solidFill>
                  <a:schemeClr val="accent4">
                    <a:lumMod val="60000"/>
                    <a:lumOff val="40000"/>
                  </a:schemeClr>
                </a:solidFill>
                <a:latin typeface="Bebas Neue" panose="020B0506020202020201" pitchFamily="34" charset="0"/>
              </a:rPr>
              <a:t>geschlossen</a:t>
            </a:r>
          </a:p>
        </p:txBody>
      </p:sp>
      <p:cxnSp>
        <p:nvCxnSpPr>
          <p:cNvPr id="9" name="Gewinkelte Verbindung 8"/>
          <p:cNvCxnSpPr>
            <a:endCxn id="334" idx="2"/>
          </p:cNvCxnSpPr>
          <p:nvPr/>
        </p:nvCxnSpPr>
        <p:spPr>
          <a:xfrm rot="10800000">
            <a:off x="4776849" y="2652712"/>
            <a:ext cx="2259090" cy="586078"/>
          </a:xfrm>
          <a:prstGeom prst="bentConnector2">
            <a:avLst/>
          </a:prstGeom>
          <a:ln w="19050">
            <a:solidFill>
              <a:schemeClr val="accent6">
                <a:lumMod val="60000"/>
                <a:lumOff val="4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22" name="Textfeld 421"/>
          <p:cNvSpPr txBox="1"/>
          <p:nvPr/>
        </p:nvSpPr>
        <p:spPr>
          <a:xfrm>
            <a:off x="5027529" y="3012604"/>
            <a:ext cx="1168456" cy="369332"/>
          </a:xfrm>
          <a:prstGeom prst="rect">
            <a:avLst/>
          </a:prstGeom>
          <a:noFill/>
        </p:spPr>
        <p:txBody>
          <a:bodyPr wrap="square" rtlCol="0">
            <a:spAutoFit/>
          </a:bodyPr>
          <a:lstStyle/>
          <a:p>
            <a:pPr algn="ctr">
              <a:spcBef>
                <a:spcPts val="450"/>
              </a:spcBef>
            </a:pPr>
            <a:r>
              <a:rPr lang="de-DE" sz="600" b="1" dirty="0">
                <a:solidFill>
                  <a:schemeClr val="accent2"/>
                </a:solidFill>
              </a:rPr>
              <a:t>Vorgang  „</a:t>
            </a:r>
            <a:r>
              <a:rPr lang="de-DE" sz="600" b="1">
                <a:solidFill>
                  <a:schemeClr val="accent2"/>
                </a:solidFill>
              </a:rPr>
              <a:t>zur Nachbearbeitung</a:t>
            </a:r>
            <a:r>
              <a:rPr lang="de-DE" sz="600" b="1" dirty="0">
                <a:solidFill>
                  <a:schemeClr val="accent2"/>
                </a:solidFill>
              </a:rPr>
              <a:t>“ zurück an Entwickler</a:t>
            </a:r>
          </a:p>
        </p:txBody>
      </p:sp>
      <p:grpSp>
        <p:nvGrpSpPr>
          <p:cNvPr id="436" name="Gruppieren 435"/>
          <p:cNvGrpSpPr/>
          <p:nvPr/>
        </p:nvGrpSpPr>
        <p:grpSpPr>
          <a:xfrm>
            <a:off x="3156184" y="3155861"/>
            <a:ext cx="527573" cy="508170"/>
            <a:chOff x="1845709" y="2741751"/>
            <a:chExt cx="703431" cy="677560"/>
          </a:xfrm>
        </p:grpSpPr>
        <p:sp>
          <p:nvSpPr>
            <p:cNvPr id="437" name="Bogen 436"/>
            <p:cNvSpPr/>
            <p:nvPr/>
          </p:nvSpPr>
          <p:spPr>
            <a:xfrm rot="5400000">
              <a:off x="2020000" y="3059291"/>
              <a:ext cx="360040" cy="360000"/>
            </a:xfrm>
            <a:prstGeom prst="arc">
              <a:avLst>
                <a:gd name="adj1" fmla="val 16200000"/>
                <a:gd name="adj2" fmla="val 14854448"/>
              </a:avLst>
            </a:prstGeom>
            <a:ln w="12700">
              <a:solidFill>
                <a:schemeClr val="accent4"/>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sz="1350"/>
            </a:p>
          </p:txBody>
        </p:sp>
        <p:sp>
          <p:nvSpPr>
            <p:cNvPr id="438" name="Ellipse 437"/>
            <p:cNvSpPr/>
            <p:nvPr/>
          </p:nvSpPr>
          <p:spPr bwMode="gray">
            <a:xfrm>
              <a:off x="1943668" y="2741751"/>
              <a:ext cx="510119" cy="511334"/>
            </a:xfrm>
            <a:prstGeom prst="ellipse">
              <a:avLst/>
            </a:prstGeom>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162000" tIns="151200" rIns="135000" bIns="172800" numCol="1" spcCol="0" rtlCol="0" fromWordArt="0" anchor="t" anchorCtr="0" forceAA="0" compatLnSpc="1">
              <a:prstTxWarp prst="textNoShape">
                <a:avLst/>
              </a:prstTxWarp>
              <a:noAutofit/>
            </a:bodyPr>
            <a:lstStyle/>
            <a:p>
              <a:pPr>
                <a:spcBef>
                  <a:spcPts val="450"/>
                </a:spcBef>
              </a:pPr>
              <a:endParaRPr lang="de-DE" sz="1350" dirty="0" err="1">
                <a:solidFill>
                  <a:schemeClr val="bg1"/>
                </a:solidFill>
              </a:endParaRPr>
            </a:p>
          </p:txBody>
        </p:sp>
        <p:sp>
          <p:nvSpPr>
            <p:cNvPr id="439" name="Textfeld 438"/>
            <p:cNvSpPr txBox="1"/>
            <p:nvPr/>
          </p:nvSpPr>
          <p:spPr>
            <a:xfrm>
              <a:off x="2018706" y="2751358"/>
              <a:ext cx="360039" cy="215444"/>
            </a:xfrm>
            <a:prstGeom prst="rect">
              <a:avLst/>
            </a:prstGeom>
            <a:noFill/>
          </p:spPr>
          <p:txBody>
            <a:bodyPr wrap="square" rtlCol="0">
              <a:spAutoFit/>
            </a:bodyPr>
            <a:lstStyle/>
            <a:p>
              <a:pPr algn="ctr">
                <a:spcBef>
                  <a:spcPts val="450"/>
                </a:spcBef>
              </a:pPr>
              <a:r>
                <a:rPr lang="de-DE" sz="450" b="1" dirty="0">
                  <a:solidFill>
                    <a:schemeClr val="accent4"/>
                  </a:solidFill>
                </a:rPr>
                <a:t>PO</a:t>
              </a:r>
            </a:p>
          </p:txBody>
        </p:sp>
        <p:sp>
          <p:nvSpPr>
            <p:cNvPr id="440" name="Textfeld 439"/>
            <p:cNvSpPr txBox="1"/>
            <p:nvPr/>
          </p:nvSpPr>
          <p:spPr>
            <a:xfrm>
              <a:off x="1845709" y="2899838"/>
              <a:ext cx="703431" cy="215444"/>
            </a:xfrm>
            <a:prstGeom prst="rect">
              <a:avLst/>
            </a:prstGeom>
            <a:noFill/>
          </p:spPr>
          <p:txBody>
            <a:bodyPr wrap="square" rtlCol="0">
              <a:spAutoFit/>
            </a:bodyPr>
            <a:lstStyle/>
            <a:p>
              <a:pPr algn="ctr">
                <a:spcBef>
                  <a:spcPts val="450"/>
                </a:spcBef>
              </a:pPr>
              <a:r>
                <a:rPr lang="de-DE" sz="450" b="1" dirty="0">
                  <a:solidFill>
                    <a:schemeClr val="accent4"/>
                  </a:solidFill>
                </a:rPr>
                <a:t>Fachbereich</a:t>
              </a:r>
            </a:p>
          </p:txBody>
        </p:sp>
        <p:sp>
          <p:nvSpPr>
            <p:cNvPr id="441" name="Textfeld 440"/>
            <p:cNvSpPr txBox="1"/>
            <p:nvPr/>
          </p:nvSpPr>
          <p:spPr>
            <a:xfrm>
              <a:off x="1908468" y="3044842"/>
              <a:ext cx="577911" cy="215444"/>
            </a:xfrm>
            <a:prstGeom prst="rect">
              <a:avLst/>
            </a:prstGeom>
            <a:noFill/>
          </p:spPr>
          <p:txBody>
            <a:bodyPr wrap="square" rtlCol="0">
              <a:spAutoFit/>
            </a:bodyPr>
            <a:lstStyle/>
            <a:p>
              <a:pPr algn="ctr">
                <a:spcBef>
                  <a:spcPts val="450"/>
                </a:spcBef>
              </a:pPr>
              <a:r>
                <a:rPr lang="de-DE" sz="450" b="1" dirty="0">
                  <a:solidFill>
                    <a:schemeClr val="accent4"/>
                  </a:solidFill>
                </a:rPr>
                <a:t>Entwickler</a:t>
              </a:r>
            </a:p>
          </p:txBody>
        </p:sp>
      </p:grpSp>
      <p:sp>
        <p:nvSpPr>
          <p:cNvPr id="442" name="Textfeld 441"/>
          <p:cNvSpPr txBox="1"/>
          <p:nvPr/>
        </p:nvSpPr>
        <p:spPr>
          <a:xfrm>
            <a:off x="5483044" y="1553874"/>
            <a:ext cx="932009" cy="207749"/>
          </a:xfrm>
          <a:prstGeom prst="rect">
            <a:avLst/>
          </a:prstGeom>
          <a:noFill/>
        </p:spPr>
        <p:txBody>
          <a:bodyPr wrap="square" rtlCol="0">
            <a:spAutoFit/>
          </a:bodyPr>
          <a:lstStyle/>
          <a:p>
            <a:pPr algn="ctr">
              <a:spcBef>
                <a:spcPts val="450"/>
              </a:spcBef>
            </a:pPr>
            <a:r>
              <a:rPr lang="de-DE" sz="750" b="1" dirty="0">
                <a:solidFill>
                  <a:srgbClr val="E60055"/>
                </a:solidFill>
              </a:rPr>
              <a:t>Sprint?!</a:t>
            </a:r>
          </a:p>
        </p:txBody>
      </p:sp>
      <p:sp>
        <p:nvSpPr>
          <p:cNvPr id="450" name="Textfeld 449"/>
          <p:cNvSpPr txBox="1"/>
          <p:nvPr/>
        </p:nvSpPr>
        <p:spPr>
          <a:xfrm>
            <a:off x="5434918" y="3961259"/>
            <a:ext cx="932009" cy="207749"/>
          </a:xfrm>
          <a:prstGeom prst="rect">
            <a:avLst/>
          </a:prstGeom>
          <a:noFill/>
        </p:spPr>
        <p:txBody>
          <a:bodyPr wrap="square" rtlCol="0">
            <a:spAutoFit/>
          </a:bodyPr>
          <a:lstStyle/>
          <a:p>
            <a:pPr algn="ctr">
              <a:spcBef>
                <a:spcPts val="450"/>
              </a:spcBef>
            </a:pPr>
            <a:r>
              <a:rPr lang="de-DE" sz="750" b="1" dirty="0">
                <a:solidFill>
                  <a:srgbClr val="E60055"/>
                </a:solidFill>
              </a:rPr>
              <a:t>Sprint?!</a:t>
            </a:r>
          </a:p>
        </p:txBody>
      </p:sp>
      <p:sp>
        <p:nvSpPr>
          <p:cNvPr id="23" name="Fußzeilenplatzhalter 1">
            <a:extLst>
              <a:ext uri="{FF2B5EF4-FFF2-40B4-BE49-F238E27FC236}">
                <a16:creationId xmlns:a16="http://schemas.microsoft.com/office/drawing/2014/main" id="{D2216EF8-FD2F-92AA-02D1-22EB97A694C3}"/>
              </a:ext>
            </a:extLst>
          </p:cNvPr>
          <p:cNvSpPr txBox="1">
            <a:spLocks/>
          </p:cNvSpPr>
          <p:nvPr/>
        </p:nvSpPr>
        <p:spPr bwMode="gray">
          <a:xfrm>
            <a:off x="984470" y="1390599"/>
            <a:ext cx="558891" cy="369332"/>
          </a:xfrm>
          <a:prstGeom prst="rect">
            <a:avLst/>
          </a:prstGeom>
        </p:spPr>
        <p:txBody>
          <a:bodyPr vert="horz" wrap="square" lIns="0" tIns="0" rIns="0" bIns="0" rtlCol="0" anchor="ctr">
            <a:spAutoFit/>
          </a:bodyPr>
          <a:lstStyle>
            <a:defPPr>
              <a:defRPr lang="de-DE"/>
            </a:defPPr>
            <a:lvl1pPr marL="0" algn="l" defTabSz="914400" rtl="0" eaLnBrk="1" latinLnBrk="0" hangingPunct="1">
              <a:defRPr sz="1000" b="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sz="600" b="1" dirty="0">
                <a:solidFill>
                  <a:srgbClr val="FF0000"/>
                </a:solidFill>
              </a:rPr>
              <a:t>Erstellung </a:t>
            </a:r>
            <a:r>
              <a:rPr lang="de-DE" sz="600" b="1" dirty="0" err="1">
                <a:solidFill>
                  <a:srgbClr val="FF0000"/>
                </a:solidFill>
              </a:rPr>
              <a:t>Userstories</a:t>
            </a:r>
            <a:r>
              <a:rPr lang="de-DE" sz="600" b="1" dirty="0">
                <a:solidFill>
                  <a:srgbClr val="FF0000"/>
                </a:solidFill>
              </a:rPr>
              <a:t> in Sub-Teams vorbereiten</a:t>
            </a:r>
          </a:p>
        </p:txBody>
      </p:sp>
      <p:sp>
        <p:nvSpPr>
          <p:cNvPr id="24" name="Fußzeilenplatzhalter 1">
            <a:extLst>
              <a:ext uri="{FF2B5EF4-FFF2-40B4-BE49-F238E27FC236}">
                <a16:creationId xmlns:a16="http://schemas.microsoft.com/office/drawing/2014/main" id="{53DCF56E-D2E5-1DEA-F59D-167898C85485}"/>
              </a:ext>
            </a:extLst>
          </p:cNvPr>
          <p:cNvSpPr txBox="1">
            <a:spLocks/>
          </p:cNvSpPr>
          <p:nvPr/>
        </p:nvSpPr>
        <p:spPr bwMode="gray">
          <a:xfrm>
            <a:off x="1948807" y="1387173"/>
            <a:ext cx="439851" cy="369332"/>
          </a:xfrm>
          <a:prstGeom prst="rect">
            <a:avLst/>
          </a:prstGeom>
        </p:spPr>
        <p:txBody>
          <a:bodyPr vert="horz" wrap="square" lIns="0" tIns="0" rIns="0" bIns="0" rtlCol="0" anchor="ctr">
            <a:spAutoFit/>
          </a:bodyPr>
          <a:lstStyle>
            <a:defPPr>
              <a:defRPr lang="de-DE"/>
            </a:defPPr>
            <a:lvl1pPr marL="0" algn="l" defTabSz="914400" rtl="0" eaLnBrk="1" latinLnBrk="0" hangingPunct="1">
              <a:defRPr sz="1000" b="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sz="600" b="1" dirty="0">
                <a:solidFill>
                  <a:srgbClr val="FF0000"/>
                </a:solidFill>
              </a:rPr>
              <a:t>Vor-</a:t>
            </a:r>
            <a:r>
              <a:rPr lang="de-DE" sz="600" b="1" dirty="0" err="1">
                <a:solidFill>
                  <a:srgbClr val="FF0000"/>
                </a:solidFill>
              </a:rPr>
              <a:t>Refinement</a:t>
            </a:r>
            <a:r>
              <a:rPr lang="de-DE" sz="600" b="1" dirty="0">
                <a:solidFill>
                  <a:srgbClr val="FF0000"/>
                </a:solidFill>
              </a:rPr>
              <a:t> in Sub-Teams vorbereiten</a:t>
            </a:r>
          </a:p>
        </p:txBody>
      </p:sp>
      <p:sp>
        <p:nvSpPr>
          <p:cNvPr id="25" name="Fußzeilenplatzhalter 1">
            <a:extLst>
              <a:ext uri="{FF2B5EF4-FFF2-40B4-BE49-F238E27FC236}">
                <a16:creationId xmlns:a16="http://schemas.microsoft.com/office/drawing/2014/main" id="{E7088EC7-59E9-1D84-79EE-360DC194F323}"/>
              </a:ext>
            </a:extLst>
          </p:cNvPr>
          <p:cNvSpPr txBox="1">
            <a:spLocks/>
          </p:cNvSpPr>
          <p:nvPr/>
        </p:nvSpPr>
        <p:spPr bwMode="gray">
          <a:xfrm>
            <a:off x="2434567" y="1428156"/>
            <a:ext cx="863812" cy="184666"/>
          </a:xfrm>
          <a:prstGeom prst="rect">
            <a:avLst/>
          </a:prstGeom>
        </p:spPr>
        <p:txBody>
          <a:bodyPr vert="horz" wrap="square" lIns="0" tIns="0" rIns="0" bIns="0" rtlCol="0" anchor="ctr">
            <a:spAutoFit/>
          </a:bodyPr>
          <a:lstStyle>
            <a:defPPr>
              <a:defRPr lang="de-DE"/>
            </a:defPPr>
            <a:lvl1pPr marL="0" algn="l" defTabSz="914400" rtl="0" eaLnBrk="1" latinLnBrk="0" hangingPunct="1">
              <a:defRPr sz="1000" b="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sz="600" b="1" dirty="0">
                <a:solidFill>
                  <a:srgbClr val="FF0000"/>
                </a:solidFill>
              </a:rPr>
              <a:t>Hier Teilnahme Rede-führer aus Sub-Teams</a:t>
            </a:r>
          </a:p>
        </p:txBody>
      </p:sp>
      <p:sp>
        <p:nvSpPr>
          <p:cNvPr id="27" name="Fußzeilenplatzhalter 1">
            <a:extLst>
              <a:ext uri="{FF2B5EF4-FFF2-40B4-BE49-F238E27FC236}">
                <a16:creationId xmlns:a16="http://schemas.microsoft.com/office/drawing/2014/main" id="{B1B94658-81DB-6E4B-839A-31FA0DB02ADA}"/>
              </a:ext>
            </a:extLst>
          </p:cNvPr>
          <p:cNvSpPr txBox="1">
            <a:spLocks/>
          </p:cNvSpPr>
          <p:nvPr/>
        </p:nvSpPr>
        <p:spPr bwMode="gray">
          <a:xfrm>
            <a:off x="266008" y="4617818"/>
            <a:ext cx="1560429" cy="92333"/>
          </a:xfrm>
          <a:prstGeom prst="rect">
            <a:avLst/>
          </a:prstGeom>
        </p:spPr>
        <p:txBody>
          <a:bodyPr vert="horz" wrap="square" lIns="0" tIns="0" rIns="0" bIns="0" rtlCol="0" anchor="ctr">
            <a:spAutoFit/>
          </a:bodyPr>
          <a:lstStyle>
            <a:defPPr>
              <a:defRPr lang="de-DE"/>
            </a:defPPr>
            <a:lvl1pPr marL="0" algn="l" defTabSz="914400" rtl="0" eaLnBrk="1" latinLnBrk="0" hangingPunct="1">
              <a:defRPr sz="1000" b="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sz="600" b="1" dirty="0">
                <a:solidFill>
                  <a:srgbClr val="FF0000"/>
                </a:solidFill>
              </a:rPr>
              <a:t>Erläuterungen zum Prozess siehe Folie 9</a:t>
            </a:r>
          </a:p>
        </p:txBody>
      </p:sp>
      <p:sp>
        <p:nvSpPr>
          <p:cNvPr id="3" name="Fußzeilenplatzhalter 1">
            <a:extLst>
              <a:ext uri="{FF2B5EF4-FFF2-40B4-BE49-F238E27FC236}">
                <a16:creationId xmlns:a16="http://schemas.microsoft.com/office/drawing/2014/main" id="{A8B8D681-0435-EB86-A0CB-EA27AD39282B}"/>
              </a:ext>
            </a:extLst>
          </p:cNvPr>
          <p:cNvSpPr txBox="1">
            <a:spLocks/>
          </p:cNvSpPr>
          <p:nvPr/>
        </p:nvSpPr>
        <p:spPr bwMode="gray">
          <a:xfrm>
            <a:off x="4497760" y="1379607"/>
            <a:ext cx="544850" cy="276999"/>
          </a:xfrm>
          <a:prstGeom prst="rect">
            <a:avLst/>
          </a:prstGeom>
        </p:spPr>
        <p:txBody>
          <a:bodyPr vert="horz" wrap="square" lIns="0" tIns="0" rIns="0" bIns="0" rtlCol="0" anchor="ctr">
            <a:spAutoFit/>
          </a:bodyPr>
          <a:lstStyle>
            <a:defPPr>
              <a:defRPr lang="de-DE"/>
            </a:defPPr>
            <a:lvl1pPr marL="0" algn="l" defTabSz="914400" rtl="0" eaLnBrk="1" latinLnBrk="0" hangingPunct="1">
              <a:defRPr sz="1000" b="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sz="600" b="1" dirty="0">
                <a:solidFill>
                  <a:srgbClr val="FF0000"/>
                </a:solidFill>
              </a:rPr>
              <a:t>Hier Teilnahme Redeführer aus Sub-Teams</a:t>
            </a:r>
          </a:p>
        </p:txBody>
      </p:sp>
      <p:pic>
        <p:nvPicPr>
          <p:cNvPr id="5" name="Grafik 4">
            <a:extLst>
              <a:ext uri="{FF2B5EF4-FFF2-40B4-BE49-F238E27FC236}">
                <a16:creationId xmlns:a16="http://schemas.microsoft.com/office/drawing/2014/main" id="{1971F4F6-6892-6DC9-CE09-7E18715C2D52}"/>
              </a:ext>
            </a:extLst>
          </p:cNvPr>
          <p:cNvPicPr>
            <a:picLocks noChangeAspect="1"/>
          </p:cNvPicPr>
          <p:nvPr/>
        </p:nvPicPr>
        <p:blipFill>
          <a:blip r:embed="rId6"/>
          <a:stretch>
            <a:fillRect/>
          </a:stretch>
        </p:blipFill>
        <p:spPr>
          <a:xfrm>
            <a:off x="5266970" y="246104"/>
            <a:ext cx="1009834" cy="513623"/>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19497712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a:extLst>
              <a:ext uri="{FF2B5EF4-FFF2-40B4-BE49-F238E27FC236}">
                <a16:creationId xmlns:a16="http://schemas.microsoft.com/office/drawing/2014/main" id="{84FEF637-8FB0-1A2A-67E9-4A7410384434}"/>
              </a:ext>
            </a:extLst>
          </p:cNvPr>
          <p:cNvSpPr>
            <a:spLocks noGrp="1"/>
          </p:cNvSpPr>
          <p:nvPr>
            <p:ph type="title"/>
          </p:nvPr>
        </p:nvSpPr>
        <p:spPr/>
        <p:txBody>
          <a:bodyPr/>
          <a:lstStyle/>
          <a:p>
            <a:r>
              <a:rPr lang="de-DE" dirty="0" err="1"/>
              <a:t>Orgaänderungen</a:t>
            </a:r>
            <a:r>
              <a:rPr lang="de-DE" dirty="0"/>
              <a:t>, Fokus SPACE</a:t>
            </a:r>
          </a:p>
        </p:txBody>
      </p:sp>
      <p:sp>
        <p:nvSpPr>
          <p:cNvPr id="3" name="Fußzeilenplatzhalter 2">
            <a:extLst>
              <a:ext uri="{FF2B5EF4-FFF2-40B4-BE49-F238E27FC236}">
                <a16:creationId xmlns:a16="http://schemas.microsoft.com/office/drawing/2014/main" id="{FD7344D8-73A3-2EF3-2EDF-27C21C75ED1B}"/>
              </a:ext>
            </a:extLst>
          </p:cNvPr>
          <p:cNvSpPr>
            <a:spLocks noGrp="1"/>
          </p:cNvSpPr>
          <p:nvPr>
            <p:ph type="ftr" sz="quarter" idx="10"/>
          </p:nvPr>
        </p:nvSpPr>
        <p:spPr/>
        <p:txBody>
          <a:bodyPr/>
          <a:lstStyle/>
          <a:p>
            <a:r>
              <a:rPr lang="de-DE" noProof="0"/>
              <a:t>Westnetz GmbH · Name · TT Monat JJJJ</a:t>
            </a:r>
          </a:p>
        </p:txBody>
      </p:sp>
      <p:sp>
        <p:nvSpPr>
          <p:cNvPr id="4" name="Foliennummernplatzhalter 3">
            <a:extLst>
              <a:ext uri="{FF2B5EF4-FFF2-40B4-BE49-F238E27FC236}">
                <a16:creationId xmlns:a16="http://schemas.microsoft.com/office/drawing/2014/main" id="{615DB449-D23A-DD31-76A9-544FBCAABD22}"/>
              </a:ext>
            </a:extLst>
          </p:cNvPr>
          <p:cNvSpPr>
            <a:spLocks noGrp="1"/>
          </p:cNvSpPr>
          <p:nvPr>
            <p:ph type="sldNum" sz="quarter" idx="11"/>
          </p:nvPr>
        </p:nvSpPr>
        <p:spPr/>
        <p:txBody>
          <a:bodyPr/>
          <a:lstStyle/>
          <a:p>
            <a:fld id="{F05F51B1-EF07-4A0A-8ED6-43388CBBB34F}" type="slidenum">
              <a:rPr lang="de-DE" noProof="0" smtClean="0"/>
              <a:pPr/>
              <a:t>5</a:t>
            </a:fld>
            <a:endParaRPr lang="de-DE" noProof="0"/>
          </a:p>
        </p:txBody>
      </p:sp>
      <p:sp>
        <p:nvSpPr>
          <p:cNvPr id="8" name="Textplatzhalter 7">
            <a:extLst>
              <a:ext uri="{FF2B5EF4-FFF2-40B4-BE49-F238E27FC236}">
                <a16:creationId xmlns:a16="http://schemas.microsoft.com/office/drawing/2014/main" id="{7EE7D5B2-320F-7B12-9471-893710A14D03}"/>
              </a:ext>
            </a:extLst>
          </p:cNvPr>
          <p:cNvSpPr>
            <a:spLocks noGrp="1"/>
          </p:cNvSpPr>
          <p:nvPr>
            <p:ph type="body" sz="quarter" idx="15"/>
          </p:nvPr>
        </p:nvSpPr>
        <p:spPr>
          <a:xfrm>
            <a:off x="575556" y="961556"/>
            <a:ext cx="7713039" cy="3220388"/>
          </a:xfrm>
        </p:spPr>
        <p:txBody>
          <a:bodyPr/>
          <a:lstStyle/>
          <a:p>
            <a:r>
              <a:rPr lang="de-DE" sz="1200" dirty="0"/>
              <a:t>Änderungen für SPACE-Teams:  </a:t>
            </a:r>
          </a:p>
          <a:p>
            <a:pPr marL="352421" lvl="1" indent="-171446">
              <a:spcBef>
                <a:spcPts val="600"/>
              </a:spcBef>
              <a:buFontTx/>
              <a:buChar char="-"/>
            </a:pPr>
            <a:r>
              <a:rPr lang="de-DE" sz="1200" dirty="0"/>
              <a:t>Die SPACE Sub-Teams MCM, MABE, Mapping und GM bekommen ein separates Daily morgens (möglichst nicht überlappend), zusätzliche Vor-</a:t>
            </a:r>
            <a:r>
              <a:rPr lang="de-DE" sz="1200" dirty="0" err="1"/>
              <a:t>Plannings</a:t>
            </a:r>
            <a:r>
              <a:rPr lang="de-DE" sz="1200" dirty="0"/>
              <a:t>/</a:t>
            </a:r>
            <a:r>
              <a:rPr lang="de-DE" sz="1200" dirty="0" err="1"/>
              <a:t>Refinements</a:t>
            </a:r>
            <a:r>
              <a:rPr lang="de-DE" sz="1200" dirty="0"/>
              <a:t> (inkl. </a:t>
            </a:r>
            <a:r>
              <a:rPr lang="de-DE" sz="1200" dirty="0" err="1"/>
              <a:t>Prio</a:t>
            </a:r>
            <a:r>
              <a:rPr lang="de-DE" sz="1200" dirty="0"/>
              <a:t>) in den Teilteams sind separat zu organisieren</a:t>
            </a:r>
          </a:p>
          <a:p>
            <a:pPr marL="352421" lvl="1" indent="-171446">
              <a:spcBef>
                <a:spcPts val="600"/>
              </a:spcBef>
              <a:buFontTx/>
              <a:buChar char="-"/>
            </a:pPr>
            <a:r>
              <a:rPr lang="de-DE" sz="1200" dirty="0"/>
              <a:t>Nach US-Erstellung/</a:t>
            </a:r>
            <a:r>
              <a:rPr lang="de-DE" sz="1200" dirty="0" err="1"/>
              <a:t>Prio</a:t>
            </a:r>
            <a:r>
              <a:rPr lang="de-DE" sz="1200" dirty="0"/>
              <a:t> in den Sub-Teams übergreifende Priorisierung der Themen im PO-Board (jeden Mo 15-16 Uhr)</a:t>
            </a:r>
          </a:p>
          <a:p>
            <a:pPr marL="352421" lvl="1" indent="-171446">
              <a:spcBef>
                <a:spcPts val="600"/>
              </a:spcBef>
              <a:buFontTx/>
              <a:buChar char="-"/>
            </a:pPr>
            <a:r>
              <a:rPr lang="de-DE" sz="1200" dirty="0"/>
              <a:t>Für die SPACE Sub-Teams mit hauptsächlich FB-Bezug (Prozessüberblick, Test, Schulung, Ersatzprozesse, Migration) zu prüfen, ob zusätzliche Termine/</a:t>
            </a:r>
            <a:r>
              <a:rPr lang="de-DE" sz="1200" dirty="0" err="1"/>
              <a:t>Orga</a:t>
            </a:r>
            <a:r>
              <a:rPr lang="de-DE" sz="1200" dirty="0"/>
              <a:t> notwendig, Rücksprache mit Julian Flor/Babette/Marco P.</a:t>
            </a:r>
          </a:p>
          <a:p>
            <a:pPr marL="352421" lvl="1" indent="-171446">
              <a:spcBef>
                <a:spcPts val="600"/>
              </a:spcBef>
              <a:buFontTx/>
              <a:buChar char="-"/>
            </a:pPr>
            <a:r>
              <a:rPr lang="de-DE" sz="1200" dirty="0"/>
              <a:t>Die </a:t>
            </a:r>
            <a:r>
              <a:rPr lang="de-DE" sz="1200" dirty="0" err="1"/>
              <a:t>Orga</a:t>
            </a:r>
            <a:r>
              <a:rPr lang="de-DE" sz="1200" dirty="0"/>
              <a:t> für SPACE Sub Team Constant Development übernimmt JBE, die Teams </a:t>
            </a:r>
            <a:r>
              <a:rPr lang="de-DE" sz="1200" dirty="0" err="1"/>
              <a:t>MaStR</a:t>
            </a:r>
            <a:r>
              <a:rPr lang="de-DE" sz="1200" dirty="0"/>
              <a:t>/Redispatch und </a:t>
            </a:r>
            <a:r>
              <a:rPr lang="de-DE" sz="1200" dirty="0" err="1"/>
              <a:t>EnSiG</a:t>
            </a:r>
            <a:r>
              <a:rPr lang="de-DE" sz="1200" dirty="0"/>
              <a:t> haben bereits Terminserien</a:t>
            </a:r>
          </a:p>
          <a:p>
            <a:pPr marL="352421" lvl="1" indent="-171446">
              <a:spcBef>
                <a:spcPts val="600"/>
              </a:spcBef>
              <a:buFontTx/>
              <a:buChar char="-"/>
            </a:pPr>
            <a:r>
              <a:rPr lang="de-DE" sz="1200" dirty="0"/>
              <a:t>1 allg. Daily SPACE soll bestehen bleiben für zum Update für alle </a:t>
            </a:r>
            <a:r>
              <a:rPr lang="de-DE" sz="1200" dirty="0" err="1"/>
              <a:t>inkl</a:t>
            </a:r>
            <a:r>
              <a:rPr lang="de-DE" sz="1200" dirty="0"/>
              <a:t> SPACE-Tester (Wunsch FB)</a:t>
            </a:r>
          </a:p>
          <a:p>
            <a:pPr marL="352421" lvl="1" indent="-171446">
              <a:spcBef>
                <a:spcPts val="600"/>
              </a:spcBef>
              <a:buFontTx/>
              <a:buChar char="-"/>
            </a:pPr>
            <a:r>
              <a:rPr lang="de-DE" sz="1200" dirty="0"/>
              <a:t>allg. Daily 13:30 nur noch Mo/Mi </a:t>
            </a:r>
          </a:p>
          <a:p>
            <a:pPr marL="352421" lvl="1" indent="-171446">
              <a:spcBef>
                <a:spcPts val="600"/>
              </a:spcBef>
              <a:buFontTx/>
              <a:buChar char="-"/>
            </a:pPr>
            <a:r>
              <a:rPr lang="de-DE" sz="1200" dirty="0"/>
              <a:t>Space Weekly für die Redeführer Di/(Do) –je 1 EW + 1 FB (ist aber je Team abzustimmen, ggf. 1 ausreichend)</a:t>
            </a:r>
          </a:p>
          <a:p>
            <a:pPr marL="352421" lvl="1" indent="-171446">
              <a:spcBef>
                <a:spcPts val="600"/>
              </a:spcBef>
              <a:buFontTx/>
              <a:buChar char="-"/>
            </a:pPr>
            <a:r>
              <a:rPr lang="de-DE" sz="1200" dirty="0" err="1"/>
              <a:t>Planning</a:t>
            </a:r>
            <a:r>
              <a:rPr lang="de-DE" sz="1200" dirty="0"/>
              <a:t> im 3-Wochen-Rhythmus für Redeführer und Erarbeitung des Sub-Team Wochenplans bzw. aktuell auch noch </a:t>
            </a:r>
            <a:r>
              <a:rPr lang="de-DE" sz="1200" dirty="0" err="1"/>
              <a:t>Fastlane</a:t>
            </a:r>
            <a:r>
              <a:rPr lang="de-DE" sz="1200" dirty="0"/>
              <a:t> (perspektivisch </a:t>
            </a:r>
            <a:r>
              <a:rPr lang="de-DE" sz="1200" dirty="0" err="1"/>
              <a:t>Fastlane</a:t>
            </a:r>
            <a:r>
              <a:rPr lang="de-DE" sz="1200" dirty="0"/>
              <a:t> auslaufen lassen)</a:t>
            </a:r>
          </a:p>
          <a:p>
            <a:pPr marL="352421" lvl="1" indent="-171446">
              <a:spcBef>
                <a:spcPts val="600"/>
              </a:spcBef>
              <a:buFontTx/>
              <a:buChar char="-"/>
            </a:pPr>
            <a:r>
              <a:rPr lang="de-DE" sz="1200" dirty="0"/>
              <a:t>internes </a:t>
            </a:r>
            <a:r>
              <a:rPr lang="de-DE" sz="1200" dirty="0" err="1"/>
              <a:t>Refinement</a:t>
            </a:r>
            <a:r>
              <a:rPr lang="de-DE" sz="1200" dirty="0"/>
              <a:t> Space entfällt </a:t>
            </a:r>
          </a:p>
          <a:p>
            <a:pPr marL="352421" lvl="1" indent="-171446">
              <a:spcBef>
                <a:spcPts val="600"/>
              </a:spcBef>
              <a:buFontTx/>
              <a:buChar char="-"/>
            </a:pPr>
            <a:r>
              <a:rPr lang="de-DE" sz="1200" dirty="0"/>
              <a:t>Allg. </a:t>
            </a:r>
            <a:r>
              <a:rPr lang="de-DE" sz="1200" dirty="0" err="1"/>
              <a:t>Refiment</a:t>
            </a:r>
            <a:r>
              <a:rPr lang="de-DE" sz="1200" dirty="0"/>
              <a:t> (Mi) nur für Redeführer, andere optional. Vorbereitung aus Sub Teams inkl. Priorisierung im Vorfeld</a:t>
            </a:r>
          </a:p>
          <a:p>
            <a:pPr marL="0" indent="0">
              <a:buNone/>
            </a:pPr>
            <a:r>
              <a:rPr lang="de-DE" sz="1200" dirty="0">
                <a:sym typeface="Wingdings" panose="05000000000000000000" pitchFamily="2" charset="2"/>
              </a:rPr>
              <a:t></a:t>
            </a:r>
            <a:r>
              <a:rPr lang="de-DE" sz="1200" dirty="0"/>
              <a:t>Redeführer: die Kollegen mit Unterstrich in den Teams, plus POs und CPO und weitere FB-Anforderer (z.B. Christel, Bernhard, Hennes)</a:t>
            </a:r>
          </a:p>
          <a:p>
            <a:pPr marL="0" indent="0">
              <a:buNone/>
            </a:pPr>
            <a:endParaRPr lang="de-DE" sz="1200" dirty="0"/>
          </a:p>
          <a:p>
            <a:endParaRPr lang="de-DE" sz="1200" dirty="0"/>
          </a:p>
        </p:txBody>
      </p:sp>
      <p:sp>
        <p:nvSpPr>
          <p:cNvPr id="9" name="Textfeld 8">
            <a:extLst>
              <a:ext uri="{FF2B5EF4-FFF2-40B4-BE49-F238E27FC236}">
                <a16:creationId xmlns:a16="http://schemas.microsoft.com/office/drawing/2014/main" id="{6F835BF5-CE99-24DE-37E9-90425800EAB8}"/>
              </a:ext>
            </a:extLst>
          </p:cNvPr>
          <p:cNvSpPr txBox="1"/>
          <p:nvPr/>
        </p:nvSpPr>
        <p:spPr>
          <a:xfrm>
            <a:off x="425161" y="15885"/>
            <a:ext cx="1905084" cy="200055"/>
          </a:xfrm>
          <a:prstGeom prst="rect">
            <a:avLst/>
          </a:prstGeom>
          <a:noFill/>
        </p:spPr>
        <p:txBody>
          <a:bodyPr wrap="square" rtlCol="0">
            <a:spAutoFit/>
          </a:bodyPr>
          <a:lstStyle/>
          <a:p>
            <a:pPr marL="0" indent="0">
              <a:spcBef>
                <a:spcPts val="600"/>
              </a:spcBef>
              <a:buFont typeface="Arial" panose="020B0604020202020204" pitchFamily="34" charset="0"/>
              <a:buNone/>
            </a:pPr>
            <a:r>
              <a:rPr lang="de-DE" sz="700" b="1" dirty="0">
                <a:solidFill>
                  <a:srgbClr val="EA1B0A"/>
                </a:solidFill>
              </a:rPr>
              <a:t>Stand 26.10.2023</a:t>
            </a:r>
          </a:p>
        </p:txBody>
      </p:sp>
      <p:sp>
        <p:nvSpPr>
          <p:cNvPr id="10" name="Fußzeilenplatzhalter 2">
            <a:extLst>
              <a:ext uri="{FF2B5EF4-FFF2-40B4-BE49-F238E27FC236}">
                <a16:creationId xmlns:a16="http://schemas.microsoft.com/office/drawing/2014/main" id="{46F093E8-8107-32E9-040F-0FE52135545D}"/>
              </a:ext>
            </a:extLst>
          </p:cNvPr>
          <p:cNvSpPr txBox="1">
            <a:spLocks/>
          </p:cNvSpPr>
          <p:nvPr/>
        </p:nvSpPr>
        <p:spPr bwMode="gray">
          <a:xfrm>
            <a:off x="575556" y="4743042"/>
            <a:ext cx="6480000" cy="123111"/>
          </a:xfrm>
          <a:prstGeom prst="rect">
            <a:avLst/>
          </a:prstGeom>
          <a:solidFill>
            <a:schemeClr val="bg1"/>
          </a:solidFill>
        </p:spPr>
        <p:txBody>
          <a:bodyPr vert="horz" lIns="0" tIns="0" rIns="0" bIns="0" rtlCol="0" anchor="ctr">
            <a:spAutoFit/>
          </a:bodyPr>
          <a:lstStyle>
            <a:defPPr>
              <a:defRPr lang="de-DE"/>
            </a:defPPr>
            <a:lvl1pPr marL="0" algn="l" defTabSz="914400" rtl="0" eaLnBrk="1" latinLnBrk="0" hangingPunct="1">
              <a:defRPr sz="800" b="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dirty="0"/>
              <a:t>Westnetz GmbH · DSO-DP-Team · Oktober 2023</a:t>
            </a:r>
          </a:p>
        </p:txBody>
      </p:sp>
      <p:sp>
        <p:nvSpPr>
          <p:cNvPr id="2" name="Textfeld 1">
            <a:extLst>
              <a:ext uri="{FF2B5EF4-FFF2-40B4-BE49-F238E27FC236}">
                <a16:creationId xmlns:a16="http://schemas.microsoft.com/office/drawing/2014/main" id="{B30A934B-3EBD-98FD-3322-B5D47BD0FAD0}"/>
              </a:ext>
            </a:extLst>
          </p:cNvPr>
          <p:cNvSpPr txBox="1"/>
          <p:nvPr/>
        </p:nvSpPr>
        <p:spPr>
          <a:xfrm>
            <a:off x="-88491" y="1207117"/>
            <a:ext cx="781665" cy="215444"/>
          </a:xfrm>
          <a:prstGeom prst="rect">
            <a:avLst/>
          </a:prstGeom>
          <a:solidFill>
            <a:srgbClr val="F59B00"/>
          </a:solidFill>
        </p:spPr>
        <p:txBody>
          <a:bodyPr wrap="square" rtlCol="0">
            <a:spAutoFit/>
          </a:bodyPr>
          <a:lstStyle/>
          <a:p>
            <a:pPr marL="0" indent="0">
              <a:spcBef>
                <a:spcPts val="600"/>
              </a:spcBef>
              <a:buFont typeface="Arial" panose="020B0604020202020204" pitchFamily="34" charset="0"/>
              <a:buNone/>
            </a:pPr>
            <a:r>
              <a:rPr lang="de-DE" sz="800" dirty="0" err="1"/>
              <a:t>Scrum</a:t>
            </a:r>
            <a:r>
              <a:rPr lang="de-DE" sz="800" dirty="0"/>
              <a:t>-Master</a:t>
            </a:r>
          </a:p>
        </p:txBody>
      </p:sp>
      <p:sp>
        <p:nvSpPr>
          <p:cNvPr id="5" name="Textfeld 4">
            <a:extLst>
              <a:ext uri="{FF2B5EF4-FFF2-40B4-BE49-F238E27FC236}">
                <a16:creationId xmlns:a16="http://schemas.microsoft.com/office/drawing/2014/main" id="{45775EF1-A378-C639-5B9C-FF117844668B}"/>
              </a:ext>
            </a:extLst>
          </p:cNvPr>
          <p:cNvSpPr txBox="1"/>
          <p:nvPr/>
        </p:nvSpPr>
        <p:spPr>
          <a:xfrm>
            <a:off x="-88493" y="2809983"/>
            <a:ext cx="781665" cy="215444"/>
          </a:xfrm>
          <a:prstGeom prst="rect">
            <a:avLst/>
          </a:prstGeom>
          <a:solidFill>
            <a:srgbClr val="F59B00"/>
          </a:solidFill>
        </p:spPr>
        <p:txBody>
          <a:bodyPr wrap="square" rtlCol="0">
            <a:spAutoFit/>
          </a:bodyPr>
          <a:lstStyle/>
          <a:p>
            <a:pPr marL="0" indent="0">
              <a:spcBef>
                <a:spcPts val="600"/>
              </a:spcBef>
              <a:buFont typeface="Arial" panose="020B0604020202020204" pitchFamily="34" charset="0"/>
              <a:buNone/>
            </a:pPr>
            <a:r>
              <a:rPr lang="de-DE" sz="800" dirty="0" err="1"/>
              <a:t>Scrum</a:t>
            </a:r>
            <a:r>
              <a:rPr lang="de-DE" sz="800" dirty="0"/>
              <a:t>-Master</a:t>
            </a:r>
          </a:p>
        </p:txBody>
      </p:sp>
      <p:sp>
        <p:nvSpPr>
          <p:cNvPr id="7" name="Textfeld 6">
            <a:extLst>
              <a:ext uri="{FF2B5EF4-FFF2-40B4-BE49-F238E27FC236}">
                <a16:creationId xmlns:a16="http://schemas.microsoft.com/office/drawing/2014/main" id="{77B0549A-8FD9-5370-99BF-18E5984FC05F}"/>
              </a:ext>
            </a:extLst>
          </p:cNvPr>
          <p:cNvSpPr txBox="1"/>
          <p:nvPr/>
        </p:nvSpPr>
        <p:spPr>
          <a:xfrm>
            <a:off x="-88494" y="3303294"/>
            <a:ext cx="781665" cy="215444"/>
          </a:xfrm>
          <a:prstGeom prst="rect">
            <a:avLst/>
          </a:prstGeom>
          <a:solidFill>
            <a:srgbClr val="F59B00"/>
          </a:solidFill>
        </p:spPr>
        <p:txBody>
          <a:bodyPr wrap="square" rtlCol="0">
            <a:spAutoFit/>
          </a:bodyPr>
          <a:lstStyle/>
          <a:p>
            <a:pPr marL="0" indent="0">
              <a:spcBef>
                <a:spcPts val="600"/>
              </a:spcBef>
              <a:buFont typeface="Arial" panose="020B0604020202020204" pitchFamily="34" charset="0"/>
              <a:buNone/>
            </a:pPr>
            <a:r>
              <a:rPr lang="de-DE" sz="800" dirty="0" err="1"/>
              <a:t>Scrum</a:t>
            </a:r>
            <a:r>
              <a:rPr lang="de-DE" sz="800" dirty="0"/>
              <a:t>-Master</a:t>
            </a:r>
          </a:p>
        </p:txBody>
      </p:sp>
      <p:sp>
        <p:nvSpPr>
          <p:cNvPr id="11" name="Textfeld 10">
            <a:extLst>
              <a:ext uri="{FF2B5EF4-FFF2-40B4-BE49-F238E27FC236}">
                <a16:creationId xmlns:a16="http://schemas.microsoft.com/office/drawing/2014/main" id="{D4A87584-1C78-FCD2-8077-F714A4E0446D}"/>
              </a:ext>
            </a:extLst>
          </p:cNvPr>
          <p:cNvSpPr txBox="1"/>
          <p:nvPr/>
        </p:nvSpPr>
        <p:spPr>
          <a:xfrm>
            <a:off x="-88494" y="3641922"/>
            <a:ext cx="781665" cy="215444"/>
          </a:xfrm>
          <a:prstGeom prst="rect">
            <a:avLst/>
          </a:prstGeom>
          <a:solidFill>
            <a:srgbClr val="F59B00"/>
          </a:solidFill>
        </p:spPr>
        <p:txBody>
          <a:bodyPr wrap="square" rtlCol="0">
            <a:spAutoFit/>
          </a:bodyPr>
          <a:lstStyle/>
          <a:p>
            <a:pPr marL="0" indent="0">
              <a:spcBef>
                <a:spcPts val="600"/>
              </a:spcBef>
              <a:buFont typeface="Arial" panose="020B0604020202020204" pitchFamily="34" charset="0"/>
              <a:buNone/>
            </a:pPr>
            <a:r>
              <a:rPr lang="de-DE" sz="800" dirty="0" err="1"/>
              <a:t>Scrum</a:t>
            </a:r>
            <a:r>
              <a:rPr lang="de-DE" sz="800" dirty="0"/>
              <a:t>-Master</a:t>
            </a:r>
          </a:p>
        </p:txBody>
      </p:sp>
      <p:sp>
        <p:nvSpPr>
          <p:cNvPr id="12" name="Textfeld 11">
            <a:extLst>
              <a:ext uri="{FF2B5EF4-FFF2-40B4-BE49-F238E27FC236}">
                <a16:creationId xmlns:a16="http://schemas.microsoft.com/office/drawing/2014/main" id="{0006A474-786A-D736-C962-B33E5693F24F}"/>
              </a:ext>
            </a:extLst>
          </p:cNvPr>
          <p:cNvSpPr txBox="1"/>
          <p:nvPr/>
        </p:nvSpPr>
        <p:spPr>
          <a:xfrm>
            <a:off x="-88492" y="1653467"/>
            <a:ext cx="781665" cy="215444"/>
          </a:xfrm>
          <a:prstGeom prst="rect">
            <a:avLst/>
          </a:prstGeom>
          <a:solidFill>
            <a:srgbClr val="92D050"/>
          </a:solidFill>
        </p:spPr>
        <p:txBody>
          <a:bodyPr wrap="square" rtlCol="0">
            <a:spAutoFit/>
          </a:bodyPr>
          <a:lstStyle/>
          <a:p>
            <a:pPr marL="0" indent="0">
              <a:spcBef>
                <a:spcPts val="600"/>
              </a:spcBef>
              <a:buFont typeface="Arial" panose="020B0604020202020204" pitchFamily="34" charset="0"/>
              <a:buNone/>
            </a:pPr>
            <a:r>
              <a:rPr lang="de-DE" sz="800" dirty="0"/>
              <a:t>Erl. JBE</a:t>
            </a:r>
          </a:p>
        </p:txBody>
      </p:sp>
      <p:sp>
        <p:nvSpPr>
          <p:cNvPr id="13" name="Textfeld 12">
            <a:extLst>
              <a:ext uri="{FF2B5EF4-FFF2-40B4-BE49-F238E27FC236}">
                <a16:creationId xmlns:a16="http://schemas.microsoft.com/office/drawing/2014/main" id="{47AB2BFB-A7F0-10A4-03B8-9889303DF1A8}"/>
              </a:ext>
            </a:extLst>
          </p:cNvPr>
          <p:cNvSpPr txBox="1"/>
          <p:nvPr/>
        </p:nvSpPr>
        <p:spPr>
          <a:xfrm>
            <a:off x="-88493" y="2352718"/>
            <a:ext cx="781665" cy="215444"/>
          </a:xfrm>
          <a:prstGeom prst="rect">
            <a:avLst/>
          </a:prstGeom>
          <a:solidFill>
            <a:srgbClr val="FFC000"/>
          </a:solidFill>
        </p:spPr>
        <p:txBody>
          <a:bodyPr wrap="square" rtlCol="0">
            <a:spAutoFit/>
          </a:bodyPr>
          <a:lstStyle/>
          <a:p>
            <a:pPr marL="0" indent="0">
              <a:spcBef>
                <a:spcPts val="600"/>
              </a:spcBef>
              <a:buFont typeface="Arial" panose="020B0604020202020204" pitchFamily="34" charset="0"/>
              <a:buNone/>
            </a:pPr>
            <a:r>
              <a:rPr lang="de-DE" sz="800" dirty="0"/>
              <a:t>JBE</a:t>
            </a:r>
          </a:p>
        </p:txBody>
      </p:sp>
      <p:sp>
        <p:nvSpPr>
          <p:cNvPr id="14" name="Textfeld 13">
            <a:extLst>
              <a:ext uri="{FF2B5EF4-FFF2-40B4-BE49-F238E27FC236}">
                <a16:creationId xmlns:a16="http://schemas.microsoft.com/office/drawing/2014/main" id="{8ABDC007-95A3-DEE9-1BD0-FB0A4E677FCD}"/>
              </a:ext>
            </a:extLst>
          </p:cNvPr>
          <p:cNvSpPr txBox="1"/>
          <p:nvPr/>
        </p:nvSpPr>
        <p:spPr>
          <a:xfrm>
            <a:off x="-88495" y="4028092"/>
            <a:ext cx="781665" cy="215444"/>
          </a:xfrm>
          <a:prstGeom prst="rect">
            <a:avLst/>
          </a:prstGeom>
          <a:solidFill>
            <a:srgbClr val="F59B00"/>
          </a:solidFill>
        </p:spPr>
        <p:txBody>
          <a:bodyPr wrap="square" rtlCol="0">
            <a:spAutoFit/>
          </a:bodyPr>
          <a:lstStyle/>
          <a:p>
            <a:pPr marL="0" indent="0">
              <a:spcBef>
                <a:spcPts val="600"/>
              </a:spcBef>
              <a:buFont typeface="Arial" panose="020B0604020202020204" pitchFamily="34" charset="0"/>
              <a:buNone/>
            </a:pPr>
            <a:r>
              <a:rPr lang="de-DE" sz="800" dirty="0" err="1"/>
              <a:t>Scrum</a:t>
            </a:r>
            <a:r>
              <a:rPr lang="de-DE" sz="800" dirty="0"/>
              <a:t>-Master</a:t>
            </a:r>
          </a:p>
        </p:txBody>
      </p:sp>
      <p:sp>
        <p:nvSpPr>
          <p:cNvPr id="15" name="Textfeld 14">
            <a:extLst>
              <a:ext uri="{FF2B5EF4-FFF2-40B4-BE49-F238E27FC236}">
                <a16:creationId xmlns:a16="http://schemas.microsoft.com/office/drawing/2014/main" id="{24F6BEEC-832C-B70B-A35E-1B79519FA831}"/>
              </a:ext>
            </a:extLst>
          </p:cNvPr>
          <p:cNvSpPr txBox="1"/>
          <p:nvPr/>
        </p:nvSpPr>
        <p:spPr>
          <a:xfrm>
            <a:off x="-88495" y="1946969"/>
            <a:ext cx="781665" cy="215444"/>
          </a:xfrm>
          <a:prstGeom prst="rect">
            <a:avLst/>
          </a:prstGeom>
          <a:solidFill>
            <a:srgbClr val="F59B00"/>
          </a:solidFill>
        </p:spPr>
        <p:txBody>
          <a:bodyPr wrap="square" rtlCol="0">
            <a:spAutoFit/>
          </a:bodyPr>
          <a:lstStyle/>
          <a:p>
            <a:pPr marL="0" indent="0">
              <a:spcBef>
                <a:spcPts val="600"/>
              </a:spcBef>
              <a:buFont typeface="Arial" panose="020B0604020202020204" pitchFamily="34" charset="0"/>
              <a:buNone/>
            </a:pPr>
            <a:r>
              <a:rPr lang="de-DE" sz="800" dirty="0" err="1"/>
              <a:t>Scrum</a:t>
            </a:r>
            <a:r>
              <a:rPr lang="de-DE" sz="800" dirty="0"/>
              <a:t>-Master</a:t>
            </a:r>
          </a:p>
        </p:txBody>
      </p:sp>
      <p:sp>
        <p:nvSpPr>
          <p:cNvPr id="17" name="Textfeld 16">
            <a:extLst>
              <a:ext uri="{FF2B5EF4-FFF2-40B4-BE49-F238E27FC236}">
                <a16:creationId xmlns:a16="http://schemas.microsoft.com/office/drawing/2014/main" id="{91F1E37E-D397-2F07-D1F8-6413C207AA08}"/>
              </a:ext>
            </a:extLst>
          </p:cNvPr>
          <p:cNvSpPr txBox="1"/>
          <p:nvPr/>
        </p:nvSpPr>
        <p:spPr>
          <a:xfrm>
            <a:off x="-88495" y="4326119"/>
            <a:ext cx="781665" cy="215444"/>
          </a:xfrm>
          <a:prstGeom prst="rect">
            <a:avLst/>
          </a:prstGeom>
          <a:solidFill>
            <a:srgbClr val="FFC000"/>
          </a:solidFill>
        </p:spPr>
        <p:txBody>
          <a:bodyPr wrap="square" rtlCol="0">
            <a:spAutoFit/>
          </a:bodyPr>
          <a:lstStyle/>
          <a:p>
            <a:pPr marL="0" indent="0">
              <a:spcBef>
                <a:spcPts val="600"/>
              </a:spcBef>
              <a:buFont typeface="Arial" panose="020B0604020202020204" pitchFamily="34" charset="0"/>
              <a:buNone/>
            </a:pPr>
            <a:r>
              <a:rPr lang="de-DE" sz="800" dirty="0"/>
              <a:t>JBE</a:t>
            </a:r>
          </a:p>
        </p:txBody>
      </p:sp>
      <p:sp>
        <p:nvSpPr>
          <p:cNvPr id="18" name="Textfeld 17">
            <a:extLst>
              <a:ext uri="{FF2B5EF4-FFF2-40B4-BE49-F238E27FC236}">
                <a16:creationId xmlns:a16="http://schemas.microsoft.com/office/drawing/2014/main" id="{8A274E92-471A-BA3B-BAEE-59E3482C7B89}"/>
              </a:ext>
            </a:extLst>
          </p:cNvPr>
          <p:cNvSpPr txBox="1"/>
          <p:nvPr/>
        </p:nvSpPr>
        <p:spPr>
          <a:xfrm>
            <a:off x="-88495" y="3059146"/>
            <a:ext cx="781665" cy="215444"/>
          </a:xfrm>
          <a:prstGeom prst="rect">
            <a:avLst/>
          </a:prstGeom>
          <a:solidFill>
            <a:srgbClr val="92D050"/>
          </a:solidFill>
        </p:spPr>
        <p:txBody>
          <a:bodyPr wrap="square" rtlCol="0">
            <a:spAutoFit/>
          </a:bodyPr>
          <a:lstStyle/>
          <a:p>
            <a:pPr marL="0" indent="0">
              <a:spcBef>
                <a:spcPts val="600"/>
              </a:spcBef>
              <a:buFont typeface="Arial" panose="020B0604020202020204" pitchFamily="34" charset="0"/>
              <a:buNone/>
            </a:pPr>
            <a:r>
              <a:rPr lang="de-DE" sz="800" dirty="0"/>
              <a:t>Erl. JBE</a:t>
            </a:r>
          </a:p>
        </p:txBody>
      </p:sp>
    </p:spTree>
    <p:extLst>
      <p:ext uri="{BB962C8B-B14F-4D97-AF65-F5344CB8AC3E}">
        <p14:creationId xmlns:p14="http://schemas.microsoft.com/office/powerpoint/2010/main" val="4816038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EB77AB9A-5692-67C6-2AB5-3F668E68C39A}"/>
              </a:ext>
            </a:extLst>
          </p:cNvPr>
          <p:cNvSpPr>
            <a:spLocks noGrp="1"/>
          </p:cNvSpPr>
          <p:nvPr>
            <p:ph type="title"/>
          </p:nvPr>
        </p:nvSpPr>
        <p:spPr>
          <a:xfrm>
            <a:off x="1150938" y="1773374"/>
            <a:ext cx="6842125" cy="1191095"/>
          </a:xfrm>
        </p:spPr>
        <p:txBody>
          <a:bodyPr/>
          <a:lstStyle/>
          <a:p>
            <a:r>
              <a:rPr lang="de-DE" dirty="0"/>
              <a:t>BACKUP</a:t>
            </a:r>
          </a:p>
        </p:txBody>
      </p:sp>
      <p:sp>
        <p:nvSpPr>
          <p:cNvPr id="3" name="Fußzeilenplatzhalter 2">
            <a:extLst>
              <a:ext uri="{FF2B5EF4-FFF2-40B4-BE49-F238E27FC236}">
                <a16:creationId xmlns:a16="http://schemas.microsoft.com/office/drawing/2014/main" id="{51587F29-301E-D80B-8D58-7B6E99E45DC7}"/>
              </a:ext>
            </a:extLst>
          </p:cNvPr>
          <p:cNvSpPr>
            <a:spLocks noGrp="1"/>
          </p:cNvSpPr>
          <p:nvPr>
            <p:ph type="ftr" sz="quarter" idx="4294967295"/>
          </p:nvPr>
        </p:nvSpPr>
        <p:spPr>
          <a:xfrm>
            <a:off x="0" y="4743450"/>
            <a:ext cx="6478588" cy="122238"/>
          </a:xfrm>
        </p:spPr>
        <p:txBody>
          <a:bodyPr/>
          <a:lstStyle/>
          <a:p>
            <a:r>
              <a:rPr lang="de-DE" noProof="0"/>
              <a:t>Westnetz GmbH · Name · TT Monat JJJJ</a:t>
            </a:r>
          </a:p>
        </p:txBody>
      </p:sp>
      <p:sp>
        <p:nvSpPr>
          <p:cNvPr id="4" name="Foliennummernplatzhalter 3">
            <a:extLst>
              <a:ext uri="{FF2B5EF4-FFF2-40B4-BE49-F238E27FC236}">
                <a16:creationId xmlns:a16="http://schemas.microsoft.com/office/drawing/2014/main" id="{16320C7F-FC0B-5639-20DD-1542C5303991}"/>
              </a:ext>
            </a:extLst>
          </p:cNvPr>
          <p:cNvSpPr>
            <a:spLocks noGrp="1"/>
          </p:cNvSpPr>
          <p:nvPr>
            <p:ph type="sldNum" sz="quarter" idx="4294967295"/>
          </p:nvPr>
        </p:nvSpPr>
        <p:spPr>
          <a:xfrm>
            <a:off x="8555038" y="4743450"/>
            <a:ext cx="588962" cy="122238"/>
          </a:xfrm>
        </p:spPr>
        <p:txBody>
          <a:bodyPr/>
          <a:lstStyle/>
          <a:p>
            <a:fld id="{F05F51B1-EF07-4A0A-8ED6-43388CBBB34F}" type="slidenum">
              <a:rPr lang="de-DE" noProof="0" smtClean="0"/>
              <a:pPr/>
              <a:t>6</a:t>
            </a:fld>
            <a:endParaRPr lang="de-DE" noProof="0"/>
          </a:p>
        </p:txBody>
      </p:sp>
    </p:spTree>
    <p:extLst>
      <p:ext uri="{BB962C8B-B14F-4D97-AF65-F5344CB8AC3E}">
        <p14:creationId xmlns:p14="http://schemas.microsoft.com/office/powerpoint/2010/main" val="39746180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llipse 2">
            <a:extLst>
              <a:ext uri="{FF2B5EF4-FFF2-40B4-BE49-F238E27FC236}">
                <a16:creationId xmlns:a16="http://schemas.microsoft.com/office/drawing/2014/main" id="{90B16883-781A-2901-5786-B97533A92409}"/>
              </a:ext>
            </a:extLst>
          </p:cNvPr>
          <p:cNvSpPr/>
          <p:nvPr/>
        </p:nvSpPr>
        <p:spPr>
          <a:xfrm>
            <a:off x="138685" y="623455"/>
            <a:ext cx="4260134" cy="1467036"/>
          </a:xfrm>
          <a:prstGeom prst="ellipse">
            <a:avLst/>
          </a:prstGeom>
          <a:solidFill>
            <a:schemeClr val="accent1">
              <a:alpha val="3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1350"/>
          </a:p>
        </p:txBody>
      </p:sp>
      <p:sp>
        <p:nvSpPr>
          <p:cNvPr id="35" name="Titel 1">
            <a:extLst>
              <a:ext uri="{FF2B5EF4-FFF2-40B4-BE49-F238E27FC236}">
                <a16:creationId xmlns:a16="http://schemas.microsoft.com/office/drawing/2014/main" id="{C082F93D-6524-02DC-1EFA-7027C8F0670F}"/>
              </a:ext>
            </a:extLst>
          </p:cNvPr>
          <p:cNvSpPr txBox="1">
            <a:spLocks/>
          </p:cNvSpPr>
          <p:nvPr/>
        </p:nvSpPr>
        <p:spPr bwMode="gray">
          <a:xfrm>
            <a:off x="878681" y="194893"/>
            <a:ext cx="7293009" cy="747897"/>
          </a:xfrm>
          <a:prstGeom prst="rect">
            <a:avLst/>
          </a:prstGeom>
        </p:spPr>
        <p:txBody>
          <a:bodyPr vert="horz" wrap="square" lIns="0" tIns="0" rIns="0" bIns="0" rtlCol="0" anchor="t" anchorCtr="0">
            <a:spAutoFit/>
          </a:bodyPr>
          <a:lstStyle>
            <a:lvl1pPr algn="l" defTabSz="914400" rtl="0" eaLnBrk="1" latinLnBrk="0" hangingPunct="1">
              <a:lnSpc>
                <a:spcPct val="90000"/>
              </a:lnSpc>
              <a:spcBef>
                <a:spcPct val="0"/>
              </a:spcBef>
              <a:buNone/>
              <a:defRPr sz="2600" kern="1200">
                <a:solidFill>
                  <a:schemeClr val="tx1"/>
                </a:solidFill>
                <a:latin typeface="+mj-lt"/>
                <a:ea typeface="+mj-ea"/>
                <a:cs typeface="+mj-cs"/>
              </a:defRPr>
            </a:lvl1pPr>
          </a:lstStyle>
          <a:p>
            <a:r>
              <a:rPr lang="de-DE" sz="2800" b="1" dirty="0"/>
              <a:t>Vorschlag neue </a:t>
            </a:r>
            <a:r>
              <a:rPr lang="de-DE" sz="2800" b="1" dirty="0" err="1"/>
              <a:t>Planning</a:t>
            </a:r>
            <a:r>
              <a:rPr lang="de-DE" sz="2800" b="1" dirty="0"/>
              <a:t>/Daily DSO-DP Struktur</a:t>
            </a:r>
            <a:br>
              <a:rPr lang="de-DE" sz="2800" b="1" dirty="0"/>
            </a:br>
            <a:endParaRPr lang="de-DE" dirty="0"/>
          </a:p>
        </p:txBody>
      </p:sp>
      <p:sp>
        <p:nvSpPr>
          <p:cNvPr id="2" name="Textfeld 1">
            <a:extLst>
              <a:ext uri="{FF2B5EF4-FFF2-40B4-BE49-F238E27FC236}">
                <a16:creationId xmlns:a16="http://schemas.microsoft.com/office/drawing/2014/main" id="{15B0EC61-ABD0-E427-0A15-7465CF481754}"/>
              </a:ext>
            </a:extLst>
          </p:cNvPr>
          <p:cNvSpPr txBox="1"/>
          <p:nvPr/>
        </p:nvSpPr>
        <p:spPr>
          <a:xfrm>
            <a:off x="214313" y="778670"/>
            <a:ext cx="6400800" cy="2108269"/>
          </a:xfrm>
          <a:prstGeom prst="rect">
            <a:avLst/>
          </a:prstGeom>
          <a:noFill/>
          <a:ln w="19050">
            <a:solidFill>
              <a:schemeClr val="accent1"/>
            </a:solidFill>
          </a:ln>
        </p:spPr>
        <p:txBody>
          <a:bodyPr wrap="square" rtlCol="0">
            <a:spAutoFit/>
          </a:bodyPr>
          <a:lstStyle/>
          <a:p>
            <a:pPr>
              <a:spcBef>
                <a:spcPts val="600"/>
              </a:spcBef>
            </a:pPr>
            <a:r>
              <a:rPr lang="de-DE" sz="1200" dirty="0"/>
              <a:t>Space:	</a:t>
            </a:r>
            <a:r>
              <a:rPr lang="de-DE" sz="1200" b="1" dirty="0"/>
              <a:t>1 Mapping/MABE:</a:t>
            </a:r>
            <a:r>
              <a:rPr lang="de-DE" sz="1200" dirty="0"/>
              <a:t> </a:t>
            </a:r>
            <a:r>
              <a:rPr lang="de-DE" sz="1200" b="1" dirty="0"/>
              <a:t>Holger</a:t>
            </a:r>
            <a:r>
              <a:rPr lang="de-DE" sz="1200" dirty="0"/>
              <a:t>, Johann, Daniel S., </a:t>
            </a:r>
            <a:r>
              <a:rPr lang="de-DE" sz="1200" dirty="0" err="1"/>
              <a:t>Ertu</a:t>
            </a:r>
            <a:r>
              <a:rPr lang="de-DE" sz="1200" dirty="0"/>
              <a:t>, Hasan </a:t>
            </a:r>
            <a:r>
              <a:rPr lang="de-DE" sz="1200" dirty="0">
                <a:solidFill>
                  <a:srgbClr val="FF0000"/>
                </a:solidFill>
              </a:rPr>
              <a:t>Till, Nina</a:t>
            </a:r>
            <a:endParaRPr lang="de-DE" sz="1200" dirty="0"/>
          </a:p>
          <a:p>
            <a:pPr>
              <a:spcBef>
                <a:spcPts val="600"/>
              </a:spcBef>
            </a:pPr>
            <a:r>
              <a:rPr lang="de-DE" sz="1200" dirty="0"/>
              <a:t>	1.2. Admin </a:t>
            </a:r>
            <a:r>
              <a:rPr lang="de-DE" sz="1200" dirty="0" err="1"/>
              <a:t>Config</a:t>
            </a:r>
            <a:r>
              <a:rPr lang="de-DE" sz="1200" dirty="0"/>
              <a:t>.: Matthias, Salih, Steffen		</a:t>
            </a:r>
            <a:r>
              <a:rPr lang="de-DE" sz="1200" dirty="0">
                <a:solidFill>
                  <a:srgbClr val="FF0000"/>
                </a:solidFill>
              </a:rPr>
              <a:t>Felix B.</a:t>
            </a:r>
          </a:p>
          <a:p>
            <a:pPr>
              <a:spcBef>
                <a:spcPts val="600"/>
              </a:spcBef>
            </a:pPr>
            <a:r>
              <a:rPr lang="de-DE" sz="1200" dirty="0"/>
              <a:t>Space: 	</a:t>
            </a:r>
            <a:r>
              <a:rPr lang="de-DE" sz="1200" b="1" dirty="0"/>
              <a:t>2 MCM: Andreas B.</a:t>
            </a:r>
            <a:r>
              <a:rPr lang="de-DE" sz="1200" dirty="0"/>
              <a:t>, Igor L., Andreas G., Merten	</a:t>
            </a:r>
            <a:r>
              <a:rPr lang="de-DE" sz="1200" dirty="0">
                <a:solidFill>
                  <a:srgbClr val="FF0000"/>
                </a:solidFill>
              </a:rPr>
              <a:t>Felix B.</a:t>
            </a:r>
          </a:p>
          <a:p>
            <a:pPr>
              <a:spcBef>
                <a:spcPts val="600"/>
              </a:spcBef>
            </a:pPr>
            <a:r>
              <a:rPr lang="de-DE" sz="1200" dirty="0"/>
              <a:t>Space: 	</a:t>
            </a:r>
            <a:r>
              <a:rPr lang="de-DE" sz="1200" b="1" dirty="0"/>
              <a:t>3 GM: Daniel W.</a:t>
            </a:r>
            <a:r>
              <a:rPr lang="de-DE" sz="1200" dirty="0"/>
              <a:t>, Daniel B., Johannes		</a:t>
            </a:r>
            <a:r>
              <a:rPr lang="de-DE" sz="1200" dirty="0">
                <a:solidFill>
                  <a:srgbClr val="FF0000"/>
                </a:solidFill>
              </a:rPr>
              <a:t>Pascal</a:t>
            </a:r>
          </a:p>
          <a:p>
            <a:pPr>
              <a:spcBef>
                <a:spcPts val="600"/>
              </a:spcBef>
            </a:pPr>
            <a:r>
              <a:rPr lang="de-DE" sz="1200" dirty="0"/>
              <a:t>	</a:t>
            </a:r>
            <a:r>
              <a:rPr lang="de-DE" sz="1200" b="1" dirty="0"/>
              <a:t>4 Basis: Sabine H., Elmar, Matthias M., Andreas G.</a:t>
            </a:r>
            <a:r>
              <a:rPr lang="de-DE" sz="1200" dirty="0"/>
              <a:t>	</a:t>
            </a:r>
            <a:r>
              <a:rPr lang="de-DE" sz="1200" dirty="0">
                <a:solidFill>
                  <a:srgbClr val="FF0000"/>
                </a:solidFill>
              </a:rPr>
              <a:t>Christian P., Julia, Julian</a:t>
            </a:r>
          </a:p>
          <a:p>
            <a:pPr>
              <a:spcBef>
                <a:spcPts val="600"/>
              </a:spcBef>
            </a:pPr>
            <a:r>
              <a:rPr lang="de-DE" sz="1200" dirty="0"/>
              <a:t>	</a:t>
            </a:r>
            <a:r>
              <a:rPr lang="de-DE" sz="1200" b="1" dirty="0"/>
              <a:t>5 </a:t>
            </a:r>
            <a:r>
              <a:rPr lang="de-DE" sz="1200" b="1" dirty="0" err="1"/>
              <a:t>Redispatch</a:t>
            </a:r>
            <a:r>
              <a:rPr lang="de-DE" sz="1200" b="1" dirty="0"/>
              <a:t>: Holger</a:t>
            </a:r>
            <a:r>
              <a:rPr lang="de-DE" sz="1200" dirty="0"/>
              <a:t>, Matthias M.		</a:t>
            </a:r>
            <a:r>
              <a:rPr lang="de-DE" sz="1200" dirty="0">
                <a:solidFill>
                  <a:srgbClr val="FF0000"/>
                </a:solidFill>
              </a:rPr>
              <a:t>Christian F., Bernhard S.</a:t>
            </a:r>
          </a:p>
          <a:p>
            <a:pPr>
              <a:spcBef>
                <a:spcPts val="600"/>
              </a:spcBef>
            </a:pPr>
            <a:r>
              <a:rPr lang="de-DE" sz="1200" dirty="0"/>
              <a:t>	</a:t>
            </a:r>
            <a:r>
              <a:rPr lang="de-DE" sz="1200" b="1" dirty="0"/>
              <a:t>6 </a:t>
            </a:r>
            <a:r>
              <a:rPr lang="de-DE" sz="1200" b="1" dirty="0" err="1"/>
              <a:t>MaSTR</a:t>
            </a:r>
            <a:r>
              <a:rPr lang="de-DE" sz="1200" b="1" dirty="0"/>
              <a:t>: Matthias M.</a:t>
            </a:r>
            <a:r>
              <a:rPr lang="de-DE" sz="1200" dirty="0"/>
              <a:t>			</a:t>
            </a:r>
            <a:r>
              <a:rPr lang="de-DE" sz="1200" dirty="0">
                <a:solidFill>
                  <a:srgbClr val="FF0000"/>
                </a:solidFill>
              </a:rPr>
              <a:t>Christian F., Christian P.</a:t>
            </a:r>
          </a:p>
          <a:p>
            <a:pPr>
              <a:spcBef>
                <a:spcPts val="600"/>
              </a:spcBef>
            </a:pPr>
            <a:r>
              <a:rPr lang="de-DE" sz="1200" dirty="0"/>
              <a:t>	</a:t>
            </a:r>
            <a:r>
              <a:rPr lang="de-DE" sz="1200" b="1" strike="sngStrike" dirty="0"/>
              <a:t>7 </a:t>
            </a:r>
            <a:r>
              <a:rPr lang="de-DE" sz="1200" b="1" strike="sngStrike" dirty="0" err="1"/>
              <a:t>JUnit</a:t>
            </a:r>
            <a:r>
              <a:rPr lang="de-DE" sz="1200" b="1" strike="sngStrike" dirty="0"/>
              <a:t>: Andreas G., Jörg </a:t>
            </a:r>
            <a:r>
              <a:rPr lang="de-DE" sz="1200" b="1" strike="sngStrike" dirty="0">
                <a:sym typeface="Wingdings" panose="05000000000000000000" pitchFamily="2" charset="2"/>
              </a:rPr>
              <a:t></a:t>
            </a:r>
            <a:r>
              <a:rPr lang="de-DE" sz="1200" b="1" dirty="0">
                <a:sym typeface="Wingdings" panose="05000000000000000000" pitchFamily="2" charset="2"/>
              </a:rPr>
              <a:t> Basis</a:t>
            </a:r>
            <a:endParaRPr lang="de-DE" sz="1200" b="1" dirty="0"/>
          </a:p>
        </p:txBody>
      </p:sp>
      <p:sp>
        <p:nvSpPr>
          <p:cNvPr id="5" name="Textfeld 4">
            <a:extLst>
              <a:ext uri="{FF2B5EF4-FFF2-40B4-BE49-F238E27FC236}">
                <a16:creationId xmlns:a16="http://schemas.microsoft.com/office/drawing/2014/main" id="{EB0D7907-F608-60BD-9446-02AEE178E95C}"/>
              </a:ext>
            </a:extLst>
          </p:cNvPr>
          <p:cNvSpPr txBox="1"/>
          <p:nvPr/>
        </p:nvSpPr>
        <p:spPr>
          <a:xfrm>
            <a:off x="6690742" y="778484"/>
            <a:ext cx="2353247" cy="2893100"/>
          </a:xfrm>
          <a:prstGeom prst="rect">
            <a:avLst/>
          </a:prstGeom>
          <a:noFill/>
          <a:ln w="19050">
            <a:solidFill>
              <a:srgbClr val="92D050"/>
            </a:solidFill>
          </a:ln>
        </p:spPr>
        <p:txBody>
          <a:bodyPr wrap="square" rtlCol="0">
            <a:spAutoFit/>
          </a:bodyPr>
          <a:lstStyle/>
          <a:p>
            <a:pPr>
              <a:spcBef>
                <a:spcPts val="600"/>
              </a:spcBef>
            </a:pPr>
            <a:r>
              <a:rPr lang="de-DE" sz="1200" dirty="0"/>
              <a:t>Christian Pütz: 12346</a:t>
            </a:r>
          </a:p>
          <a:p>
            <a:pPr>
              <a:spcBef>
                <a:spcPts val="600"/>
              </a:spcBef>
            </a:pPr>
            <a:r>
              <a:rPr lang="de-DE" sz="1200" dirty="0"/>
              <a:t>Frank Stauvermann: Migration</a:t>
            </a:r>
          </a:p>
          <a:p>
            <a:pPr>
              <a:spcBef>
                <a:spcPts val="600"/>
              </a:spcBef>
            </a:pPr>
            <a:r>
              <a:rPr lang="de-DE" sz="1200" dirty="0"/>
              <a:t>Babette: übergreifend</a:t>
            </a:r>
          </a:p>
          <a:p>
            <a:pPr>
              <a:spcBef>
                <a:spcPts val="600"/>
              </a:spcBef>
            </a:pPr>
            <a:r>
              <a:rPr lang="de-DE" sz="1200" dirty="0"/>
              <a:t>Marco: übergreifend</a:t>
            </a:r>
          </a:p>
          <a:p>
            <a:pPr>
              <a:spcBef>
                <a:spcPts val="600"/>
              </a:spcBef>
            </a:pPr>
            <a:r>
              <a:rPr lang="de-DE" sz="1200" dirty="0"/>
              <a:t>S. Lückmann: ?</a:t>
            </a:r>
          </a:p>
          <a:p>
            <a:pPr>
              <a:spcBef>
                <a:spcPts val="600"/>
              </a:spcBef>
            </a:pPr>
            <a:r>
              <a:rPr lang="de-DE" sz="1200" dirty="0"/>
              <a:t>C. Schneider: ?</a:t>
            </a:r>
          </a:p>
          <a:p>
            <a:pPr>
              <a:spcBef>
                <a:spcPts val="600"/>
              </a:spcBef>
            </a:pPr>
            <a:r>
              <a:rPr lang="de-DE" sz="1200" dirty="0"/>
              <a:t>F. Goldkuhle: Test Space</a:t>
            </a:r>
          </a:p>
          <a:p>
            <a:pPr>
              <a:spcBef>
                <a:spcPts val="600"/>
              </a:spcBef>
            </a:pPr>
            <a:r>
              <a:rPr lang="de-DE" sz="1200" dirty="0"/>
              <a:t>Julian Sprey: ?</a:t>
            </a:r>
          </a:p>
          <a:p>
            <a:pPr>
              <a:spcBef>
                <a:spcPts val="600"/>
              </a:spcBef>
            </a:pPr>
            <a:r>
              <a:rPr lang="de-DE" sz="1200" dirty="0"/>
              <a:t>Julian Flor: 1234</a:t>
            </a:r>
          </a:p>
          <a:p>
            <a:pPr>
              <a:spcBef>
                <a:spcPts val="600"/>
              </a:spcBef>
            </a:pPr>
            <a:r>
              <a:rPr lang="de-DE" sz="1200" dirty="0"/>
              <a:t>Julia: 456</a:t>
            </a:r>
          </a:p>
          <a:p>
            <a:pPr>
              <a:spcBef>
                <a:spcPts val="600"/>
              </a:spcBef>
            </a:pPr>
            <a:r>
              <a:rPr lang="de-DE" sz="1200" dirty="0"/>
              <a:t>Jörg: übergreifend</a:t>
            </a:r>
          </a:p>
        </p:txBody>
      </p:sp>
      <p:sp>
        <p:nvSpPr>
          <p:cNvPr id="37" name="Textfeld 36">
            <a:extLst>
              <a:ext uri="{FF2B5EF4-FFF2-40B4-BE49-F238E27FC236}">
                <a16:creationId xmlns:a16="http://schemas.microsoft.com/office/drawing/2014/main" id="{58ACCE70-5E86-B211-8488-4BBFBC3EED93}"/>
              </a:ext>
            </a:extLst>
          </p:cNvPr>
          <p:cNvSpPr txBox="1"/>
          <p:nvPr/>
        </p:nvSpPr>
        <p:spPr>
          <a:xfrm>
            <a:off x="214313" y="2837793"/>
            <a:ext cx="6400800" cy="246221"/>
          </a:xfrm>
          <a:prstGeom prst="rect">
            <a:avLst/>
          </a:prstGeom>
          <a:noFill/>
        </p:spPr>
        <p:txBody>
          <a:bodyPr wrap="square" rtlCol="0">
            <a:spAutoFit/>
          </a:bodyPr>
          <a:lstStyle/>
          <a:p>
            <a:pPr>
              <a:spcBef>
                <a:spcPts val="600"/>
              </a:spcBef>
            </a:pPr>
            <a:r>
              <a:rPr lang="de-DE" sz="1000" dirty="0"/>
              <a:t>noch offen: Cem, Trifon, </a:t>
            </a:r>
            <a:r>
              <a:rPr lang="de-DE" sz="1000" dirty="0" err="1"/>
              <a:t>Ventsi</a:t>
            </a:r>
            <a:endParaRPr lang="de-DE" sz="1000" dirty="0"/>
          </a:p>
        </p:txBody>
      </p:sp>
      <p:sp>
        <p:nvSpPr>
          <p:cNvPr id="38" name="Textfeld 37">
            <a:extLst>
              <a:ext uri="{FF2B5EF4-FFF2-40B4-BE49-F238E27FC236}">
                <a16:creationId xmlns:a16="http://schemas.microsoft.com/office/drawing/2014/main" id="{65D2816C-BC9B-5821-9DBA-3131163A26FB}"/>
              </a:ext>
            </a:extLst>
          </p:cNvPr>
          <p:cNvSpPr txBox="1"/>
          <p:nvPr/>
        </p:nvSpPr>
        <p:spPr>
          <a:xfrm>
            <a:off x="214313" y="3053010"/>
            <a:ext cx="6400800" cy="1877437"/>
          </a:xfrm>
          <a:prstGeom prst="rect">
            <a:avLst/>
          </a:prstGeom>
          <a:noFill/>
          <a:ln w="19050">
            <a:solidFill>
              <a:schemeClr val="accent1"/>
            </a:solidFill>
          </a:ln>
        </p:spPr>
        <p:txBody>
          <a:bodyPr wrap="square" rtlCol="0">
            <a:spAutoFit/>
          </a:bodyPr>
          <a:lstStyle/>
          <a:p>
            <a:pPr>
              <a:spcBef>
                <a:spcPts val="600"/>
              </a:spcBef>
            </a:pPr>
            <a:r>
              <a:rPr lang="de-DE" sz="900" b="1" dirty="0"/>
              <a:t>Was ändert sich?</a:t>
            </a:r>
          </a:p>
          <a:p>
            <a:pPr marL="171446" indent="-171446">
              <a:spcBef>
                <a:spcPts val="600"/>
              </a:spcBef>
              <a:buFontTx/>
              <a:buChar char="-"/>
            </a:pPr>
            <a:r>
              <a:rPr lang="de-DE" sz="900" dirty="0"/>
              <a:t>1,2,3, 4 bekommen ein separates Daily morgens</a:t>
            </a:r>
            <a:r>
              <a:rPr lang="de-DE" sz="900" dirty="0">
                <a:highlight>
                  <a:srgbClr val="FFFF00"/>
                </a:highlight>
              </a:rPr>
              <a:t>, zusätzliche Vor-</a:t>
            </a:r>
            <a:r>
              <a:rPr lang="de-DE" sz="900" dirty="0" err="1">
                <a:highlight>
                  <a:srgbClr val="FFFF00"/>
                </a:highlight>
              </a:rPr>
              <a:t>Plannings</a:t>
            </a:r>
            <a:r>
              <a:rPr lang="de-DE" sz="900" dirty="0">
                <a:highlight>
                  <a:srgbClr val="FFFF00"/>
                </a:highlight>
              </a:rPr>
              <a:t>/</a:t>
            </a:r>
            <a:r>
              <a:rPr lang="de-DE" sz="900" dirty="0" err="1">
                <a:highlight>
                  <a:srgbClr val="FFFF00"/>
                </a:highlight>
              </a:rPr>
              <a:t>Refinements</a:t>
            </a:r>
            <a:r>
              <a:rPr lang="de-DE" sz="900" dirty="0">
                <a:highlight>
                  <a:srgbClr val="FFFF00"/>
                </a:highlight>
              </a:rPr>
              <a:t> in den Teilteams sind separat zu organisieren</a:t>
            </a:r>
          </a:p>
          <a:p>
            <a:pPr marL="171446" indent="-171446">
              <a:spcBef>
                <a:spcPts val="600"/>
              </a:spcBef>
              <a:buFontTx/>
              <a:buChar char="-"/>
            </a:pPr>
            <a:r>
              <a:rPr lang="de-DE" sz="900" dirty="0">
                <a:highlight>
                  <a:srgbClr val="FFFF00"/>
                </a:highlight>
              </a:rPr>
              <a:t>1 allg. Daily SPACE bleibt bestehen zum Update für alle  </a:t>
            </a:r>
            <a:r>
              <a:rPr lang="de-DE" sz="900" dirty="0" err="1">
                <a:highlight>
                  <a:srgbClr val="FFFF00"/>
                </a:highlight>
              </a:rPr>
              <a:t>inkl</a:t>
            </a:r>
            <a:r>
              <a:rPr lang="de-DE" sz="900" dirty="0">
                <a:highlight>
                  <a:srgbClr val="FFFF00"/>
                </a:highlight>
              </a:rPr>
              <a:t> SPACE-Tester</a:t>
            </a:r>
          </a:p>
          <a:p>
            <a:pPr marL="171446" indent="-171446">
              <a:spcBef>
                <a:spcPts val="600"/>
              </a:spcBef>
              <a:buFontTx/>
              <a:buChar char="-"/>
            </a:pPr>
            <a:r>
              <a:rPr lang="de-DE" sz="900" dirty="0"/>
              <a:t>allg. Daily 13:30 nur noch Mo/Mi (erledigt)</a:t>
            </a:r>
          </a:p>
          <a:p>
            <a:pPr marL="171446" indent="-171446">
              <a:spcBef>
                <a:spcPts val="600"/>
              </a:spcBef>
              <a:buFontTx/>
              <a:buChar char="-"/>
            </a:pPr>
            <a:r>
              <a:rPr lang="de-DE" sz="900" dirty="0"/>
              <a:t>Space Weekly für die Redeführer Di/(Do</a:t>
            </a:r>
            <a:r>
              <a:rPr lang="de-DE" sz="900" dirty="0">
                <a:highlight>
                  <a:srgbClr val="FFFF00"/>
                </a:highlight>
              </a:rPr>
              <a:t>) –je 1 EW + 1 FB (ist aber je Team abzustimmen, ggf. 1 ausreichend)</a:t>
            </a:r>
          </a:p>
          <a:p>
            <a:pPr marL="171446" indent="-171446">
              <a:spcBef>
                <a:spcPts val="600"/>
              </a:spcBef>
              <a:buFontTx/>
              <a:buChar char="-"/>
            </a:pPr>
            <a:r>
              <a:rPr lang="de-DE" sz="900" dirty="0" err="1"/>
              <a:t>Planning</a:t>
            </a:r>
            <a:r>
              <a:rPr lang="de-DE" sz="900" dirty="0"/>
              <a:t> im 3 Wochen Rhythmus für Redeführer (+ andere optional) und Erarbeitung des Sub-Team Wochenplans bzw. </a:t>
            </a:r>
            <a:r>
              <a:rPr lang="de-DE" sz="900" dirty="0" err="1"/>
              <a:t>Fastlane</a:t>
            </a:r>
            <a:endParaRPr lang="de-DE" sz="900" dirty="0"/>
          </a:p>
          <a:p>
            <a:pPr marL="171446" indent="-171446">
              <a:spcBef>
                <a:spcPts val="600"/>
              </a:spcBef>
              <a:buFontTx/>
              <a:buChar char="-"/>
            </a:pPr>
            <a:r>
              <a:rPr lang="de-DE" sz="900" dirty="0"/>
              <a:t>internes </a:t>
            </a:r>
            <a:r>
              <a:rPr lang="de-DE" sz="900" dirty="0" err="1"/>
              <a:t>Refinement</a:t>
            </a:r>
            <a:r>
              <a:rPr lang="de-DE" sz="900" dirty="0"/>
              <a:t> Space entfällt </a:t>
            </a:r>
          </a:p>
          <a:p>
            <a:pPr marL="171446" indent="-171446">
              <a:spcBef>
                <a:spcPts val="600"/>
              </a:spcBef>
              <a:buFontTx/>
              <a:buChar char="-"/>
            </a:pPr>
            <a:r>
              <a:rPr lang="de-DE" sz="900" dirty="0">
                <a:highlight>
                  <a:srgbClr val="FFFF00"/>
                </a:highlight>
              </a:rPr>
              <a:t>Allg. </a:t>
            </a:r>
            <a:r>
              <a:rPr lang="de-DE" sz="900" dirty="0" err="1">
                <a:highlight>
                  <a:srgbClr val="FFFF00"/>
                </a:highlight>
              </a:rPr>
              <a:t>Refiment</a:t>
            </a:r>
            <a:r>
              <a:rPr lang="de-DE" sz="900" dirty="0">
                <a:highlight>
                  <a:srgbClr val="FFFF00"/>
                </a:highlight>
              </a:rPr>
              <a:t> (Mi) nur für Redeführer, andere optional. Vorbereitung aus Sub Teams inkl. Priorisierung im Vorfeld</a:t>
            </a:r>
          </a:p>
        </p:txBody>
      </p:sp>
      <p:sp>
        <p:nvSpPr>
          <p:cNvPr id="39" name="Textfeld 38">
            <a:extLst>
              <a:ext uri="{FF2B5EF4-FFF2-40B4-BE49-F238E27FC236}">
                <a16:creationId xmlns:a16="http://schemas.microsoft.com/office/drawing/2014/main" id="{DFC6015D-95C4-6A61-DD1E-046F16E4BF43}"/>
              </a:ext>
            </a:extLst>
          </p:cNvPr>
          <p:cNvSpPr txBox="1"/>
          <p:nvPr/>
        </p:nvSpPr>
        <p:spPr>
          <a:xfrm>
            <a:off x="6690741" y="3752665"/>
            <a:ext cx="2353247" cy="800219"/>
          </a:xfrm>
          <a:prstGeom prst="rect">
            <a:avLst/>
          </a:prstGeom>
          <a:noFill/>
          <a:ln w="19050">
            <a:solidFill>
              <a:srgbClr val="92D050"/>
            </a:solidFill>
          </a:ln>
        </p:spPr>
        <p:txBody>
          <a:bodyPr wrap="square" rtlCol="0">
            <a:spAutoFit/>
          </a:bodyPr>
          <a:lstStyle/>
          <a:p>
            <a:pPr>
              <a:spcBef>
                <a:spcPts val="600"/>
              </a:spcBef>
            </a:pPr>
            <a:r>
              <a:rPr lang="de-DE" sz="1200" dirty="0"/>
              <a:t>Sabine/ Stephan: AC</a:t>
            </a:r>
          </a:p>
          <a:p>
            <a:pPr>
              <a:spcBef>
                <a:spcPts val="600"/>
              </a:spcBef>
            </a:pPr>
            <a:r>
              <a:rPr lang="de-DE" sz="1200" dirty="0"/>
              <a:t>Dennis: Test</a:t>
            </a:r>
          </a:p>
          <a:p>
            <a:pPr>
              <a:spcBef>
                <a:spcPts val="600"/>
              </a:spcBef>
            </a:pPr>
            <a:r>
              <a:rPr lang="de-DE" sz="1200" dirty="0"/>
              <a:t>Jan: </a:t>
            </a:r>
            <a:r>
              <a:rPr lang="de-DE" sz="1200" dirty="0" err="1"/>
              <a:t>Incident</a:t>
            </a:r>
            <a:endParaRPr lang="de-DE" sz="1200" dirty="0"/>
          </a:p>
        </p:txBody>
      </p:sp>
      <p:sp>
        <p:nvSpPr>
          <p:cNvPr id="4" name="Textfeld 3">
            <a:extLst>
              <a:ext uri="{FF2B5EF4-FFF2-40B4-BE49-F238E27FC236}">
                <a16:creationId xmlns:a16="http://schemas.microsoft.com/office/drawing/2014/main" id="{372E6B75-3264-5068-9E03-218B9AAA88D3}"/>
              </a:ext>
            </a:extLst>
          </p:cNvPr>
          <p:cNvSpPr txBox="1"/>
          <p:nvPr/>
        </p:nvSpPr>
        <p:spPr>
          <a:xfrm rot="867022">
            <a:off x="7334213" y="195840"/>
            <a:ext cx="1674954" cy="830997"/>
          </a:xfrm>
          <a:prstGeom prst="rect">
            <a:avLst/>
          </a:prstGeom>
          <a:solidFill>
            <a:schemeClr val="accent6">
              <a:lumMod val="60000"/>
              <a:lumOff val="40000"/>
            </a:schemeClr>
          </a:solidFill>
        </p:spPr>
        <p:txBody>
          <a:bodyPr wrap="square" rtlCol="0">
            <a:spAutoFit/>
          </a:bodyPr>
          <a:lstStyle/>
          <a:p>
            <a:pPr marL="0" indent="0">
              <a:spcBef>
                <a:spcPts val="600"/>
              </a:spcBef>
              <a:buFont typeface="Arial" panose="020B0604020202020204" pitchFamily="34" charset="0"/>
              <a:buNone/>
            </a:pPr>
            <a:r>
              <a:rPr lang="de-DE" sz="1600" dirty="0"/>
              <a:t>Diskussions-unterlage, in gelb neu hinzugefügt</a:t>
            </a:r>
          </a:p>
        </p:txBody>
      </p:sp>
    </p:spTree>
    <p:extLst>
      <p:ext uri="{BB962C8B-B14F-4D97-AF65-F5344CB8AC3E}">
        <p14:creationId xmlns:p14="http://schemas.microsoft.com/office/powerpoint/2010/main" val="32742191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leichschenkliges Dreieck 3">
            <a:extLst>
              <a:ext uri="{FF2B5EF4-FFF2-40B4-BE49-F238E27FC236}">
                <a16:creationId xmlns:a16="http://schemas.microsoft.com/office/drawing/2014/main" id="{4FE98616-2106-C6EF-1194-203C7B9CAECF}"/>
              </a:ext>
            </a:extLst>
          </p:cNvPr>
          <p:cNvSpPr/>
          <p:nvPr/>
        </p:nvSpPr>
        <p:spPr>
          <a:xfrm rot="5400000">
            <a:off x="4057722" y="-1616064"/>
            <a:ext cx="569444" cy="8357180"/>
          </a:xfrm>
          <a:prstGeom prst="triangle">
            <a:avLst/>
          </a:prstGeom>
          <a:noFill/>
          <a:ln>
            <a:solidFill>
              <a:srgbClr val="EB4B0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1350"/>
          </a:p>
        </p:txBody>
      </p:sp>
      <p:sp>
        <p:nvSpPr>
          <p:cNvPr id="5" name="Gleichschenkliges Dreieck 4">
            <a:extLst>
              <a:ext uri="{FF2B5EF4-FFF2-40B4-BE49-F238E27FC236}">
                <a16:creationId xmlns:a16="http://schemas.microsoft.com/office/drawing/2014/main" id="{51DBC788-7001-35CE-4FC8-017DBCF6A814}"/>
              </a:ext>
            </a:extLst>
          </p:cNvPr>
          <p:cNvSpPr/>
          <p:nvPr/>
        </p:nvSpPr>
        <p:spPr>
          <a:xfrm rot="16200000">
            <a:off x="4094903" y="-2204142"/>
            <a:ext cx="596683" cy="8357180"/>
          </a:xfrm>
          <a:prstGeom prst="triangl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1350"/>
          </a:p>
        </p:txBody>
      </p:sp>
      <p:sp>
        <p:nvSpPr>
          <p:cNvPr id="7" name="Rechteck: abgerundete Ecken 6">
            <a:extLst>
              <a:ext uri="{FF2B5EF4-FFF2-40B4-BE49-F238E27FC236}">
                <a16:creationId xmlns:a16="http://schemas.microsoft.com/office/drawing/2014/main" id="{475CEF43-7040-4EBD-F410-4CE1B4B55910}"/>
              </a:ext>
            </a:extLst>
          </p:cNvPr>
          <p:cNvSpPr/>
          <p:nvPr/>
        </p:nvSpPr>
        <p:spPr>
          <a:xfrm>
            <a:off x="163856" y="3448754"/>
            <a:ext cx="8816288" cy="491330"/>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1350"/>
          </a:p>
        </p:txBody>
      </p:sp>
      <p:pic>
        <p:nvPicPr>
          <p:cNvPr id="12" name="Grafik 11">
            <a:extLst>
              <a:ext uri="{FF2B5EF4-FFF2-40B4-BE49-F238E27FC236}">
                <a16:creationId xmlns:a16="http://schemas.microsoft.com/office/drawing/2014/main" id="{C19FCD84-5857-D6C5-2CB5-0BF49FB528C4}"/>
              </a:ext>
            </a:extLst>
          </p:cNvPr>
          <p:cNvPicPr>
            <a:picLocks noChangeAspect="1"/>
          </p:cNvPicPr>
          <p:nvPr/>
        </p:nvPicPr>
        <p:blipFill>
          <a:blip r:embed="rId2"/>
          <a:stretch>
            <a:fillRect/>
          </a:stretch>
        </p:blipFill>
        <p:spPr>
          <a:xfrm>
            <a:off x="214656" y="3456584"/>
            <a:ext cx="1228126" cy="166899"/>
          </a:xfrm>
          <a:prstGeom prst="rect">
            <a:avLst/>
          </a:prstGeom>
        </p:spPr>
      </p:pic>
      <p:sp>
        <p:nvSpPr>
          <p:cNvPr id="13" name="Rechteck 12">
            <a:extLst>
              <a:ext uri="{FF2B5EF4-FFF2-40B4-BE49-F238E27FC236}">
                <a16:creationId xmlns:a16="http://schemas.microsoft.com/office/drawing/2014/main" id="{6B7FE12E-A83F-FC52-A950-B34BCA76FAF3}"/>
              </a:ext>
            </a:extLst>
          </p:cNvPr>
          <p:cNvSpPr/>
          <p:nvPr/>
        </p:nvSpPr>
        <p:spPr>
          <a:xfrm>
            <a:off x="1493581" y="3661133"/>
            <a:ext cx="977900" cy="241301"/>
          </a:xfrm>
          <a:prstGeom prst="rect">
            <a:avLst/>
          </a:prstGeom>
          <a:solidFill>
            <a:schemeClr val="bg1"/>
          </a:solidFill>
          <a:ln>
            <a:solidFill>
              <a:srgbClr val="76B7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de-DE" sz="750" dirty="0">
                <a:solidFill>
                  <a:srgbClr val="86B7BD"/>
                </a:solidFill>
              </a:rPr>
              <a:t>Aufbau der </a:t>
            </a:r>
            <a:r>
              <a:rPr lang="de-DE" sz="750" dirty="0" err="1">
                <a:solidFill>
                  <a:srgbClr val="86B7BD"/>
                </a:solidFill>
              </a:rPr>
              <a:t>vertragl</a:t>
            </a:r>
            <a:r>
              <a:rPr lang="de-DE" sz="750" dirty="0">
                <a:solidFill>
                  <a:srgbClr val="86B7BD"/>
                </a:solidFill>
              </a:rPr>
              <a:t>. Konstellation</a:t>
            </a:r>
          </a:p>
        </p:txBody>
      </p:sp>
      <p:sp>
        <p:nvSpPr>
          <p:cNvPr id="15" name="Rechteck 14">
            <a:extLst>
              <a:ext uri="{FF2B5EF4-FFF2-40B4-BE49-F238E27FC236}">
                <a16:creationId xmlns:a16="http://schemas.microsoft.com/office/drawing/2014/main" id="{6F56F10D-729C-4A52-72B9-8DADEBEBD55B}"/>
              </a:ext>
            </a:extLst>
          </p:cNvPr>
          <p:cNvSpPr/>
          <p:nvPr/>
        </p:nvSpPr>
        <p:spPr>
          <a:xfrm>
            <a:off x="2554031" y="3661133"/>
            <a:ext cx="977900" cy="241301"/>
          </a:xfrm>
          <a:prstGeom prst="rect">
            <a:avLst/>
          </a:prstGeom>
          <a:solidFill>
            <a:schemeClr val="bg1"/>
          </a:solidFill>
          <a:ln>
            <a:solidFill>
              <a:srgbClr val="76B7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de-DE" sz="750" dirty="0">
                <a:solidFill>
                  <a:srgbClr val="86B7BD"/>
                </a:solidFill>
              </a:rPr>
              <a:t>DSODP Instanz </a:t>
            </a:r>
            <a:br>
              <a:rPr lang="de-DE" sz="750" dirty="0">
                <a:solidFill>
                  <a:srgbClr val="86B7BD"/>
                </a:solidFill>
              </a:rPr>
            </a:br>
            <a:r>
              <a:rPr lang="de-DE" sz="750" dirty="0">
                <a:solidFill>
                  <a:srgbClr val="86B7BD"/>
                </a:solidFill>
              </a:rPr>
              <a:t>an MCM</a:t>
            </a:r>
          </a:p>
        </p:txBody>
      </p:sp>
      <p:sp>
        <p:nvSpPr>
          <p:cNvPr id="16" name="Rechteck 15">
            <a:extLst>
              <a:ext uri="{FF2B5EF4-FFF2-40B4-BE49-F238E27FC236}">
                <a16:creationId xmlns:a16="http://schemas.microsoft.com/office/drawing/2014/main" id="{09D73F0D-4F7A-605B-6878-7445982A77D7}"/>
              </a:ext>
            </a:extLst>
          </p:cNvPr>
          <p:cNvSpPr/>
          <p:nvPr/>
        </p:nvSpPr>
        <p:spPr>
          <a:xfrm>
            <a:off x="3614481" y="3661133"/>
            <a:ext cx="977900" cy="241301"/>
          </a:xfrm>
          <a:prstGeom prst="rect">
            <a:avLst/>
          </a:prstGeom>
          <a:solidFill>
            <a:schemeClr val="bg1"/>
          </a:solidFill>
          <a:ln>
            <a:solidFill>
              <a:srgbClr val="76B7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de-DE" sz="750" dirty="0" err="1">
                <a:solidFill>
                  <a:srgbClr val="86B7BD"/>
                </a:solidFill>
              </a:rPr>
              <a:t>Messaufg</a:t>
            </a:r>
            <a:r>
              <a:rPr lang="de-DE" sz="750" dirty="0">
                <a:solidFill>
                  <a:srgbClr val="86B7BD"/>
                </a:solidFill>
              </a:rPr>
              <a:t>. </a:t>
            </a:r>
            <a:br>
              <a:rPr lang="de-DE" sz="750" dirty="0">
                <a:solidFill>
                  <a:srgbClr val="86B7BD"/>
                </a:solidFill>
              </a:rPr>
            </a:br>
            <a:r>
              <a:rPr lang="de-DE" sz="750" dirty="0">
                <a:solidFill>
                  <a:srgbClr val="86B7BD"/>
                </a:solidFill>
              </a:rPr>
              <a:t>An GM</a:t>
            </a:r>
          </a:p>
        </p:txBody>
      </p:sp>
      <p:sp>
        <p:nvSpPr>
          <p:cNvPr id="17" name="Rechteck 16">
            <a:extLst>
              <a:ext uri="{FF2B5EF4-FFF2-40B4-BE49-F238E27FC236}">
                <a16:creationId xmlns:a16="http://schemas.microsoft.com/office/drawing/2014/main" id="{51111E65-E3E1-9F1B-93B0-545C9BB561AB}"/>
              </a:ext>
            </a:extLst>
          </p:cNvPr>
          <p:cNvSpPr/>
          <p:nvPr/>
        </p:nvSpPr>
        <p:spPr>
          <a:xfrm>
            <a:off x="4674931" y="3661133"/>
            <a:ext cx="977900" cy="241301"/>
          </a:xfrm>
          <a:prstGeom prst="rect">
            <a:avLst/>
          </a:prstGeom>
          <a:solidFill>
            <a:schemeClr val="bg1"/>
          </a:solidFill>
          <a:ln>
            <a:solidFill>
              <a:srgbClr val="76B7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de-DE" sz="750" dirty="0">
                <a:solidFill>
                  <a:srgbClr val="86B7BD"/>
                </a:solidFill>
              </a:rPr>
              <a:t>Zählereinbau</a:t>
            </a:r>
            <a:br>
              <a:rPr lang="de-DE" sz="750" dirty="0">
                <a:solidFill>
                  <a:srgbClr val="86B7BD"/>
                </a:solidFill>
              </a:rPr>
            </a:br>
            <a:r>
              <a:rPr lang="de-DE" sz="750" dirty="0">
                <a:solidFill>
                  <a:srgbClr val="86B7BD"/>
                </a:solidFill>
              </a:rPr>
              <a:t>verarbeiten </a:t>
            </a:r>
          </a:p>
        </p:txBody>
      </p:sp>
      <p:sp>
        <p:nvSpPr>
          <p:cNvPr id="18" name="Rechteck 17">
            <a:extLst>
              <a:ext uri="{FF2B5EF4-FFF2-40B4-BE49-F238E27FC236}">
                <a16:creationId xmlns:a16="http://schemas.microsoft.com/office/drawing/2014/main" id="{C2E4D837-BE59-5C6A-22F7-26BCF503A083}"/>
              </a:ext>
            </a:extLst>
          </p:cNvPr>
          <p:cNvSpPr/>
          <p:nvPr/>
        </p:nvSpPr>
        <p:spPr>
          <a:xfrm>
            <a:off x="5735380" y="3661133"/>
            <a:ext cx="977900" cy="241301"/>
          </a:xfrm>
          <a:prstGeom prst="rect">
            <a:avLst/>
          </a:prstGeom>
          <a:solidFill>
            <a:schemeClr val="bg1"/>
          </a:solidFill>
          <a:ln>
            <a:solidFill>
              <a:srgbClr val="76B7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de-DE" sz="750" dirty="0">
                <a:solidFill>
                  <a:srgbClr val="86B7BD"/>
                </a:solidFill>
              </a:rPr>
              <a:t>Vorläufiges </a:t>
            </a:r>
            <a:br>
              <a:rPr lang="de-DE" sz="750" dirty="0">
                <a:solidFill>
                  <a:srgbClr val="86B7BD"/>
                </a:solidFill>
              </a:rPr>
            </a:br>
            <a:r>
              <a:rPr lang="de-DE" sz="750" dirty="0">
                <a:solidFill>
                  <a:srgbClr val="86B7BD"/>
                </a:solidFill>
              </a:rPr>
              <a:t>BDB erstellen</a:t>
            </a:r>
          </a:p>
        </p:txBody>
      </p:sp>
      <p:sp>
        <p:nvSpPr>
          <p:cNvPr id="19" name="Rechteck 18">
            <a:extLst>
              <a:ext uri="{FF2B5EF4-FFF2-40B4-BE49-F238E27FC236}">
                <a16:creationId xmlns:a16="http://schemas.microsoft.com/office/drawing/2014/main" id="{45E63F7D-A063-F255-C517-5E59BCDECDD1}"/>
              </a:ext>
            </a:extLst>
          </p:cNvPr>
          <p:cNvSpPr/>
          <p:nvPr/>
        </p:nvSpPr>
        <p:spPr>
          <a:xfrm>
            <a:off x="6795830" y="3661133"/>
            <a:ext cx="977900" cy="241301"/>
          </a:xfrm>
          <a:prstGeom prst="rect">
            <a:avLst/>
          </a:prstGeom>
          <a:solidFill>
            <a:schemeClr val="bg1"/>
          </a:solidFill>
          <a:ln>
            <a:solidFill>
              <a:srgbClr val="76B7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de-DE" sz="750" dirty="0">
                <a:solidFill>
                  <a:srgbClr val="86B7BD"/>
                </a:solidFill>
              </a:rPr>
              <a:t>Abrechnung </a:t>
            </a:r>
            <a:br>
              <a:rPr lang="de-DE" sz="750" dirty="0">
                <a:solidFill>
                  <a:srgbClr val="86B7BD"/>
                </a:solidFill>
              </a:rPr>
            </a:br>
            <a:r>
              <a:rPr lang="de-DE" sz="750" dirty="0">
                <a:solidFill>
                  <a:srgbClr val="86B7BD"/>
                </a:solidFill>
              </a:rPr>
              <a:t>beauftragen </a:t>
            </a:r>
          </a:p>
        </p:txBody>
      </p:sp>
      <p:sp>
        <p:nvSpPr>
          <p:cNvPr id="20" name="Gleichschenkliges Dreieck 19">
            <a:extLst>
              <a:ext uri="{FF2B5EF4-FFF2-40B4-BE49-F238E27FC236}">
                <a16:creationId xmlns:a16="http://schemas.microsoft.com/office/drawing/2014/main" id="{6B0384C1-B09D-D66F-775E-30C6BF767810}"/>
              </a:ext>
            </a:extLst>
          </p:cNvPr>
          <p:cNvSpPr/>
          <p:nvPr/>
        </p:nvSpPr>
        <p:spPr>
          <a:xfrm>
            <a:off x="2929920" y="2833502"/>
            <a:ext cx="279400" cy="400050"/>
          </a:xfrm>
          <a:prstGeom prst="triangl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1350"/>
          </a:p>
        </p:txBody>
      </p:sp>
      <p:sp>
        <p:nvSpPr>
          <p:cNvPr id="21" name="Textfeld 20">
            <a:extLst>
              <a:ext uri="{FF2B5EF4-FFF2-40B4-BE49-F238E27FC236}">
                <a16:creationId xmlns:a16="http://schemas.microsoft.com/office/drawing/2014/main" id="{0986C274-BEBB-2280-2E7F-8E6872675877}"/>
              </a:ext>
            </a:extLst>
          </p:cNvPr>
          <p:cNvSpPr txBox="1"/>
          <p:nvPr/>
        </p:nvSpPr>
        <p:spPr>
          <a:xfrm>
            <a:off x="2881948" y="3195646"/>
            <a:ext cx="420308" cy="219291"/>
          </a:xfrm>
          <a:prstGeom prst="rect">
            <a:avLst/>
          </a:prstGeom>
          <a:noFill/>
        </p:spPr>
        <p:txBody>
          <a:bodyPr wrap="none" rtlCol="0">
            <a:spAutoFit/>
          </a:bodyPr>
          <a:lstStyle/>
          <a:p>
            <a:r>
              <a:rPr lang="de-DE" sz="825" dirty="0"/>
              <a:t>MCM</a:t>
            </a:r>
          </a:p>
        </p:txBody>
      </p:sp>
      <p:sp>
        <p:nvSpPr>
          <p:cNvPr id="22" name="Gleichschenkliges Dreieck 21">
            <a:extLst>
              <a:ext uri="{FF2B5EF4-FFF2-40B4-BE49-F238E27FC236}">
                <a16:creationId xmlns:a16="http://schemas.microsoft.com/office/drawing/2014/main" id="{BBFC6433-D6A8-AE37-EFC2-757A8C87053C}"/>
              </a:ext>
            </a:extLst>
          </p:cNvPr>
          <p:cNvSpPr/>
          <p:nvPr/>
        </p:nvSpPr>
        <p:spPr>
          <a:xfrm>
            <a:off x="1871349" y="2826737"/>
            <a:ext cx="279400" cy="400050"/>
          </a:xfrm>
          <a:prstGeom prst="triangl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1350"/>
          </a:p>
        </p:txBody>
      </p:sp>
      <p:sp>
        <p:nvSpPr>
          <p:cNvPr id="23" name="Textfeld 22">
            <a:extLst>
              <a:ext uri="{FF2B5EF4-FFF2-40B4-BE49-F238E27FC236}">
                <a16:creationId xmlns:a16="http://schemas.microsoft.com/office/drawing/2014/main" id="{310EAB6C-78F2-5A44-0C03-8385A1B93976}"/>
              </a:ext>
            </a:extLst>
          </p:cNvPr>
          <p:cNvSpPr txBox="1"/>
          <p:nvPr/>
        </p:nvSpPr>
        <p:spPr>
          <a:xfrm>
            <a:off x="1619905" y="3195453"/>
            <a:ext cx="777386" cy="219291"/>
          </a:xfrm>
          <a:prstGeom prst="rect">
            <a:avLst/>
          </a:prstGeom>
          <a:noFill/>
        </p:spPr>
        <p:txBody>
          <a:bodyPr wrap="square" rtlCol="0">
            <a:spAutoFit/>
          </a:bodyPr>
          <a:lstStyle/>
          <a:p>
            <a:pPr algn="ctr"/>
            <a:r>
              <a:rPr lang="de-DE" sz="825" dirty="0"/>
              <a:t>Stella/S4/ GP</a:t>
            </a:r>
          </a:p>
        </p:txBody>
      </p:sp>
      <p:sp>
        <p:nvSpPr>
          <p:cNvPr id="24" name="Gleichschenkliges Dreieck 23">
            <a:extLst>
              <a:ext uri="{FF2B5EF4-FFF2-40B4-BE49-F238E27FC236}">
                <a16:creationId xmlns:a16="http://schemas.microsoft.com/office/drawing/2014/main" id="{AE327F6E-1CFC-1309-F494-D8CB20312355}"/>
              </a:ext>
            </a:extLst>
          </p:cNvPr>
          <p:cNvSpPr/>
          <p:nvPr/>
        </p:nvSpPr>
        <p:spPr>
          <a:xfrm>
            <a:off x="3957115" y="2833502"/>
            <a:ext cx="279400" cy="400050"/>
          </a:xfrm>
          <a:prstGeom prst="triangl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1350"/>
          </a:p>
        </p:txBody>
      </p:sp>
      <p:sp>
        <p:nvSpPr>
          <p:cNvPr id="25" name="Textfeld 24">
            <a:extLst>
              <a:ext uri="{FF2B5EF4-FFF2-40B4-BE49-F238E27FC236}">
                <a16:creationId xmlns:a16="http://schemas.microsoft.com/office/drawing/2014/main" id="{63346BB1-63EE-B709-0595-3CA5A3F4D5DA}"/>
              </a:ext>
            </a:extLst>
          </p:cNvPr>
          <p:cNvSpPr txBox="1"/>
          <p:nvPr/>
        </p:nvSpPr>
        <p:spPr>
          <a:xfrm>
            <a:off x="3917637" y="3195646"/>
            <a:ext cx="341760" cy="219291"/>
          </a:xfrm>
          <a:prstGeom prst="rect">
            <a:avLst/>
          </a:prstGeom>
          <a:noFill/>
        </p:spPr>
        <p:txBody>
          <a:bodyPr wrap="none" rtlCol="0">
            <a:spAutoFit/>
          </a:bodyPr>
          <a:lstStyle/>
          <a:p>
            <a:pPr algn="ctr"/>
            <a:r>
              <a:rPr lang="de-DE" sz="825" dirty="0"/>
              <a:t>GM</a:t>
            </a:r>
          </a:p>
        </p:txBody>
      </p:sp>
      <p:sp>
        <p:nvSpPr>
          <p:cNvPr id="27" name="Textfeld 26">
            <a:extLst>
              <a:ext uri="{FF2B5EF4-FFF2-40B4-BE49-F238E27FC236}">
                <a16:creationId xmlns:a16="http://schemas.microsoft.com/office/drawing/2014/main" id="{CD065FC4-FAF5-301F-6E8A-7D91B4084A66}"/>
              </a:ext>
            </a:extLst>
          </p:cNvPr>
          <p:cNvSpPr txBox="1"/>
          <p:nvPr/>
        </p:nvSpPr>
        <p:spPr>
          <a:xfrm>
            <a:off x="7124704" y="3195646"/>
            <a:ext cx="444352" cy="219291"/>
          </a:xfrm>
          <a:prstGeom prst="rect">
            <a:avLst/>
          </a:prstGeom>
          <a:noFill/>
        </p:spPr>
        <p:txBody>
          <a:bodyPr wrap="none" rtlCol="0">
            <a:spAutoFit/>
          </a:bodyPr>
          <a:lstStyle/>
          <a:p>
            <a:r>
              <a:rPr lang="de-DE" sz="825" dirty="0"/>
              <a:t>MABE</a:t>
            </a:r>
          </a:p>
        </p:txBody>
      </p:sp>
      <p:sp>
        <p:nvSpPr>
          <p:cNvPr id="28" name="Gleichschenkliges Dreieck 27">
            <a:extLst>
              <a:ext uri="{FF2B5EF4-FFF2-40B4-BE49-F238E27FC236}">
                <a16:creationId xmlns:a16="http://schemas.microsoft.com/office/drawing/2014/main" id="{C2E88FFC-F8C5-B853-3B79-641372484D34}"/>
              </a:ext>
            </a:extLst>
          </p:cNvPr>
          <p:cNvSpPr/>
          <p:nvPr/>
        </p:nvSpPr>
        <p:spPr>
          <a:xfrm>
            <a:off x="7184698" y="2833502"/>
            <a:ext cx="279400" cy="400050"/>
          </a:xfrm>
          <a:prstGeom prst="triangl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1350"/>
          </a:p>
        </p:txBody>
      </p:sp>
      <p:sp>
        <p:nvSpPr>
          <p:cNvPr id="32" name="Textfeld 31">
            <a:extLst>
              <a:ext uri="{FF2B5EF4-FFF2-40B4-BE49-F238E27FC236}">
                <a16:creationId xmlns:a16="http://schemas.microsoft.com/office/drawing/2014/main" id="{79194C93-FC7F-F798-2A8E-DDDC34E14B3A}"/>
              </a:ext>
            </a:extLst>
          </p:cNvPr>
          <p:cNvSpPr txBox="1"/>
          <p:nvPr/>
        </p:nvSpPr>
        <p:spPr>
          <a:xfrm>
            <a:off x="128334" y="2351705"/>
            <a:ext cx="1400765" cy="357790"/>
          </a:xfrm>
          <a:prstGeom prst="rect">
            <a:avLst/>
          </a:prstGeom>
          <a:noFill/>
        </p:spPr>
        <p:txBody>
          <a:bodyPr wrap="square" rtlCol="0">
            <a:spAutoFit/>
          </a:bodyPr>
          <a:lstStyle>
            <a:defPPr>
              <a:defRPr lang="de-DE"/>
            </a:defPPr>
            <a:lvl1pPr algn="ctr">
              <a:defRPr sz="1100">
                <a:solidFill>
                  <a:schemeClr val="accent2">
                    <a:lumMod val="75000"/>
                  </a:schemeClr>
                </a:solidFill>
              </a:defRPr>
            </a:lvl1pPr>
          </a:lstStyle>
          <a:p>
            <a:pPr algn="l"/>
            <a:r>
              <a:rPr lang="de-DE" sz="1050" dirty="0"/>
              <a:t>Next Level:</a:t>
            </a:r>
            <a:br>
              <a:rPr lang="de-DE" sz="825" dirty="0"/>
            </a:br>
            <a:r>
              <a:rPr lang="de-DE" sz="675" dirty="0"/>
              <a:t>Fokus auf Use Cases</a:t>
            </a:r>
          </a:p>
        </p:txBody>
      </p:sp>
      <p:sp>
        <p:nvSpPr>
          <p:cNvPr id="33" name="Textfeld 32">
            <a:extLst>
              <a:ext uri="{FF2B5EF4-FFF2-40B4-BE49-F238E27FC236}">
                <a16:creationId xmlns:a16="http://schemas.microsoft.com/office/drawing/2014/main" id="{69F75ED4-1814-65C8-29E2-014FE23FD66C}"/>
              </a:ext>
            </a:extLst>
          </p:cNvPr>
          <p:cNvSpPr txBox="1"/>
          <p:nvPr/>
        </p:nvSpPr>
        <p:spPr>
          <a:xfrm>
            <a:off x="363156" y="3940084"/>
            <a:ext cx="3533060" cy="900246"/>
          </a:xfrm>
          <a:prstGeom prst="rect">
            <a:avLst/>
          </a:prstGeom>
          <a:noFill/>
        </p:spPr>
        <p:txBody>
          <a:bodyPr wrap="square" rtlCol="0">
            <a:spAutoFit/>
          </a:bodyPr>
          <a:lstStyle/>
          <a:p>
            <a:r>
              <a:rPr lang="de-DE" sz="1050" b="1" dirty="0"/>
              <a:t>GOALS</a:t>
            </a:r>
          </a:p>
          <a:p>
            <a:pPr marL="128588" indent="-128588">
              <a:buFont typeface="Arial" panose="020B0604020202020204" pitchFamily="34" charset="0"/>
              <a:buChar char="•"/>
            </a:pPr>
            <a:r>
              <a:rPr lang="de-DE" sz="1050" dirty="0"/>
              <a:t>Assistent mittels Testen zu 60 % durchdrungen </a:t>
            </a:r>
            <a:r>
              <a:rPr lang="de-DE" sz="1050" dirty="0">
                <a:sym typeface="Wingdings" panose="05000000000000000000" pitchFamily="2" charset="2"/>
              </a:rPr>
              <a:t> 98 %</a:t>
            </a:r>
            <a:endParaRPr lang="de-DE" sz="1050" dirty="0"/>
          </a:p>
          <a:p>
            <a:pPr marL="128588" indent="-128588">
              <a:buFont typeface="Arial" panose="020B0604020202020204" pitchFamily="34" charset="0"/>
              <a:buChar char="•"/>
            </a:pPr>
            <a:r>
              <a:rPr lang="de-DE" sz="1050" dirty="0"/>
              <a:t>Use Cases fokussieren </a:t>
            </a:r>
            <a:r>
              <a:rPr lang="de-DE" sz="1050" dirty="0">
                <a:sym typeface="Wingdings" panose="05000000000000000000" pitchFamily="2" charset="2"/>
              </a:rPr>
              <a:t> </a:t>
            </a:r>
            <a:r>
              <a:rPr lang="de-DE" sz="1050" dirty="0" err="1">
                <a:sym typeface="Wingdings" panose="05000000000000000000" pitchFamily="2" charset="2"/>
              </a:rPr>
              <a:t>Änderung+Deaktivierung+Merge</a:t>
            </a:r>
            <a:endParaRPr lang="de-DE" sz="1050" dirty="0"/>
          </a:p>
          <a:p>
            <a:pPr marL="128588" indent="-128588">
              <a:buFont typeface="Arial" panose="020B0604020202020204" pitchFamily="34" charset="0"/>
              <a:buChar char="•"/>
            </a:pPr>
            <a:r>
              <a:rPr lang="de-DE" sz="1050" dirty="0"/>
              <a:t>Übertragung von Bilanzierung und Abrechnung vorbereiten</a:t>
            </a:r>
          </a:p>
          <a:p>
            <a:pPr marL="128588" indent="-128588">
              <a:buFont typeface="Arial" panose="020B0604020202020204" pitchFamily="34" charset="0"/>
              <a:buChar char="•"/>
            </a:pPr>
            <a:endParaRPr lang="de-DE" sz="1050" dirty="0"/>
          </a:p>
        </p:txBody>
      </p:sp>
      <p:sp>
        <p:nvSpPr>
          <p:cNvPr id="34" name="Textfeld 33">
            <a:extLst>
              <a:ext uri="{FF2B5EF4-FFF2-40B4-BE49-F238E27FC236}">
                <a16:creationId xmlns:a16="http://schemas.microsoft.com/office/drawing/2014/main" id="{E3F24A13-8816-AF2E-4CB9-BFBF3C517CF8}"/>
              </a:ext>
            </a:extLst>
          </p:cNvPr>
          <p:cNvSpPr txBox="1"/>
          <p:nvPr/>
        </p:nvSpPr>
        <p:spPr>
          <a:xfrm>
            <a:off x="954507" y="2307390"/>
            <a:ext cx="976546" cy="507831"/>
          </a:xfrm>
          <a:prstGeom prst="rect">
            <a:avLst/>
          </a:prstGeom>
          <a:noFill/>
        </p:spPr>
        <p:txBody>
          <a:bodyPr wrap="square" rtlCol="0">
            <a:spAutoFit/>
          </a:bodyPr>
          <a:lstStyle/>
          <a:p>
            <a:pPr marL="171450" indent="-171450">
              <a:buFont typeface="+mj-lt"/>
              <a:buAutoNum type="arabicPeriod"/>
            </a:pPr>
            <a:r>
              <a:rPr lang="de-DE" sz="675" dirty="0"/>
              <a:t>Neuanlage</a:t>
            </a:r>
          </a:p>
          <a:p>
            <a:pPr marL="171450" indent="-171450">
              <a:buFont typeface="+mj-lt"/>
              <a:buAutoNum type="arabicPeriod"/>
            </a:pPr>
            <a:r>
              <a:rPr lang="de-DE" sz="675" dirty="0"/>
              <a:t>Änderung </a:t>
            </a:r>
          </a:p>
          <a:p>
            <a:pPr marL="171450" indent="-171450">
              <a:buFont typeface="+mj-lt"/>
              <a:buAutoNum type="arabicPeriod"/>
            </a:pPr>
            <a:r>
              <a:rPr lang="de-DE" sz="675" dirty="0"/>
              <a:t>Deaktivierung</a:t>
            </a:r>
          </a:p>
          <a:p>
            <a:pPr marL="171450" indent="-171450">
              <a:buFont typeface="+mj-lt"/>
              <a:buAutoNum type="arabicPeriod"/>
            </a:pPr>
            <a:r>
              <a:rPr lang="de-DE" sz="675" dirty="0"/>
              <a:t>Instance </a:t>
            </a:r>
            <a:r>
              <a:rPr lang="de-DE" sz="675" dirty="0" err="1"/>
              <a:t>Merge</a:t>
            </a:r>
            <a:endParaRPr lang="de-DE" sz="675" dirty="0"/>
          </a:p>
        </p:txBody>
      </p:sp>
      <p:sp>
        <p:nvSpPr>
          <p:cNvPr id="36" name="Textfeld 35">
            <a:extLst>
              <a:ext uri="{FF2B5EF4-FFF2-40B4-BE49-F238E27FC236}">
                <a16:creationId xmlns:a16="http://schemas.microsoft.com/office/drawing/2014/main" id="{0D4F5D73-914B-92FB-E58D-331453557FEE}"/>
              </a:ext>
            </a:extLst>
          </p:cNvPr>
          <p:cNvSpPr txBox="1"/>
          <p:nvPr/>
        </p:nvSpPr>
        <p:spPr>
          <a:xfrm>
            <a:off x="5206999" y="1838373"/>
            <a:ext cx="3364835" cy="473206"/>
          </a:xfrm>
          <a:prstGeom prst="rect">
            <a:avLst/>
          </a:prstGeom>
          <a:noFill/>
        </p:spPr>
        <p:txBody>
          <a:bodyPr wrap="square" rtlCol="0">
            <a:spAutoFit/>
          </a:bodyPr>
          <a:lstStyle/>
          <a:p>
            <a:pPr algn="r"/>
            <a:r>
              <a:rPr lang="de-DE" sz="825" dirty="0"/>
              <a:t>Entwickler sukzessive auf gesetzliche Themen, </a:t>
            </a:r>
            <a:r>
              <a:rPr lang="de-DE" sz="825" dirty="0" err="1"/>
              <a:t>Redispatch</a:t>
            </a:r>
            <a:r>
              <a:rPr lang="de-DE" sz="825" dirty="0"/>
              <a:t> und </a:t>
            </a:r>
            <a:r>
              <a:rPr lang="de-DE" sz="825" dirty="0" err="1"/>
              <a:t>co.</a:t>
            </a:r>
            <a:r>
              <a:rPr lang="de-DE" sz="825" dirty="0"/>
              <a:t> Anheben</a:t>
            </a:r>
            <a:br>
              <a:rPr lang="de-DE" sz="825" dirty="0"/>
            </a:br>
            <a:r>
              <a:rPr lang="de-DE" sz="825" dirty="0"/>
              <a:t>nach Wissenstransfer</a:t>
            </a:r>
          </a:p>
        </p:txBody>
      </p:sp>
      <p:sp>
        <p:nvSpPr>
          <p:cNvPr id="37" name="Rechteck 36">
            <a:extLst>
              <a:ext uri="{FF2B5EF4-FFF2-40B4-BE49-F238E27FC236}">
                <a16:creationId xmlns:a16="http://schemas.microsoft.com/office/drawing/2014/main" id="{FB69D08B-E654-E9D8-58BA-ED6546E78D7D}"/>
              </a:ext>
            </a:extLst>
          </p:cNvPr>
          <p:cNvSpPr/>
          <p:nvPr/>
        </p:nvSpPr>
        <p:spPr>
          <a:xfrm>
            <a:off x="2336174" y="3475890"/>
            <a:ext cx="4114143" cy="15810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de-DE" sz="750" dirty="0">
                <a:solidFill>
                  <a:schemeClr val="accent1">
                    <a:lumMod val="75000"/>
                  </a:schemeClr>
                </a:solidFill>
              </a:rPr>
              <a:t>Prozessschritte für die UC Neuanlage, Änderung, Deaktivierung u. Instance </a:t>
            </a:r>
            <a:r>
              <a:rPr lang="de-DE" sz="750" dirty="0" err="1">
                <a:solidFill>
                  <a:schemeClr val="accent1">
                    <a:lumMod val="75000"/>
                  </a:schemeClr>
                </a:solidFill>
              </a:rPr>
              <a:t>Merge</a:t>
            </a:r>
            <a:endParaRPr lang="de-DE" sz="750" dirty="0">
              <a:solidFill>
                <a:schemeClr val="accent1">
                  <a:lumMod val="75000"/>
                </a:schemeClr>
              </a:solidFill>
            </a:endParaRPr>
          </a:p>
        </p:txBody>
      </p:sp>
      <p:sp>
        <p:nvSpPr>
          <p:cNvPr id="40" name="Pfeil: nach rechts 39">
            <a:extLst>
              <a:ext uri="{FF2B5EF4-FFF2-40B4-BE49-F238E27FC236}">
                <a16:creationId xmlns:a16="http://schemas.microsoft.com/office/drawing/2014/main" id="{204DEDA7-283D-F6A6-134D-D00A2EF07478}"/>
              </a:ext>
            </a:extLst>
          </p:cNvPr>
          <p:cNvSpPr/>
          <p:nvPr/>
        </p:nvSpPr>
        <p:spPr bwMode="gray">
          <a:xfrm>
            <a:off x="298451" y="613906"/>
            <a:ext cx="7598840" cy="273983"/>
          </a:xfrm>
          <a:prstGeom prst="rightArrow">
            <a:avLst>
              <a:gd name="adj1" fmla="val 60113"/>
              <a:gd name="adj2" fmla="val 50000"/>
            </a:avLst>
          </a:prstGeom>
          <a:solidFill>
            <a:srgbClr val="8DBC1E"/>
          </a:solidFill>
          <a:ln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62000" tIns="151200" rIns="135000" bIns="172800" numCol="1" spcCol="0" rtlCol="0" fromWordArt="0" anchor="t" anchorCtr="0" forceAA="0" compatLnSpc="1">
            <a:prstTxWarp prst="textNoShape">
              <a:avLst/>
            </a:prstTxWarp>
            <a:noAutofit/>
          </a:bodyPr>
          <a:lstStyle/>
          <a:p>
            <a:pPr>
              <a:spcBef>
                <a:spcPts val="450"/>
              </a:spcBef>
            </a:pPr>
            <a:endParaRPr lang="de-DE" sz="1200" dirty="0">
              <a:solidFill>
                <a:schemeClr val="bg1"/>
              </a:solidFill>
            </a:endParaRPr>
          </a:p>
        </p:txBody>
      </p:sp>
      <p:sp>
        <p:nvSpPr>
          <p:cNvPr id="41" name="Textfeld 40">
            <a:extLst>
              <a:ext uri="{FF2B5EF4-FFF2-40B4-BE49-F238E27FC236}">
                <a16:creationId xmlns:a16="http://schemas.microsoft.com/office/drawing/2014/main" id="{6DBAA6B8-5C50-410B-FCA5-81BA06ECDFC1}"/>
              </a:ext>
            </a:extLst>
          </p:cNvPr>
          <p:cNvSpPr txBox="1"/>
          <p:nvPr/>
        </p:nvSpPr>
        <p:spPr>
          <a:xfrm>
            <a:off x="457383" y="624902"/>
            <a:ext cx="602491" cy="276999"/>
          </a:xfrm>
          <a:prstGeom prst="rect">
            <a:avLst/>
          </a:prstGeom>
          <a:noFill/>
        </p:spPr>
        <p:txBody>
          <a:bodyPr wrap="square" rtlCol="0">
            <a:spAutoFit/>
          </a:bodyPr>
          <a:lstStyle/>
          <a:p>
            <a:pPr>
              <a:spcBef>
                <a:spcPts val="450"/>
              </a:spcBef>
            </a:pPr>
            <a:r>
              <a:rPr lang="de-DE" sz="1200" dirty="0">
                <a:solidFill>
                  <a:schemeClr val="bg1"/>
                </a:solidFill>
              </a:rPr>
              <a:t>09/23</a:t>
            </a:r>
          </a:p>
        </p:txBody>
      </p:sp>
      <p:sp>
        <p:nvSpPr>
          <p:cNvPr id="42" name="Textfeld 41">
            <a:extLst>
              <a:ext uri="{FF2B5EF4-FFF2-40B4-BE49-F238E27FC236}">
                <a16:creationId xmlns:a16="http://schemas.microsoft.com/office/drawing/2014/main" id="{E5F4622F-F566-A1B3-1938-E9D4F130BBB5}"/>
              </a:ext>
            </a:extLst>
          </p:cNvPr>
          <p:cNvSpPr txBox="1"/>
          <p:nvPr/>
        </p:nvSpPr>
        <p:spPr>
          <a:xfrm>
            <a:off x="4041200" y="626796"/>
            <a:ext cx="602491" cy="276999"/>
          </a:xfrm>
          <a:prstGeom prst="rect">
            <a:avLst/>
          </a:prstGeom>
          <a:noFill/>
        </p:spPr>
        <p:txBody>
          <a:bodyPr wrap="square" rtlCol="0">
            <a:spAutoFit/>
          </a:bodyPr>
          <a:lstStyle/>
          <a:p>
            <a:pPr>
              <a:spcBef>
                <a:spcPts val="450"/>
              </a:spcBef>
            </a:pPr>
            <a:r>
              <a:rPr lang="de-DE" sz="1200" dirty="0">
                <a:solidFill>
                  <a:schemeClr val="bg1"/>
                </a:solidFill>
              </a:rPr>
              <a:t>12/23</a:t>
            </a:r>
          </a:p>
        </p:txBody>
      </p:sp>
      <p:sp>
        <p:nvSpPr>
          <p:cNvPr id="43" name="Textfeld 42">
            <a:extLst>
              <a:ext uri="{FF2B5EF4-FFF2-40B4-BE49-F238E27FC236}">
                <a16:creationId xmlns:a16="http://schemas.microsoft.com/office/drawing/2014/main" id="{7EA715B5-FC0D-8733-AECB-1679FCC279AB}"/>
              </a:ext>
            </a:extLst>
          </p:cNvPr>
          <p:cNvSpPr txBox="1"/>
          <p:nvPr/>
        </p:nvSpPr>
        <p:spPr>
          <a:xfrm>
            <a:off x="6895290" y="623607"/>
            <a:ext cx="602491" cy="276999"/>
          </a:xfrm>
          <a:prstGeom prst="rect">
            <a:avLst/>
          </a:prstGeom>
          <a:noFill/>
        </p:spPr>
        <p:txBody>
          <a:bodyPr wrap="square" rtlCol="0">
            <a:spAutoFit/>
          </a:bodyPr>
          <a:lstStyle/>
          <a:p>
            <a:pPr>
              <a:spcBef>
                <a:spcPts val="450"/>
              </a:spcBef>
            </a:pPr>
            <a:r>
              <a:rPr lang="de-DE" sz="1200" dirty="0">
                <a:solidFill>
                  <a:schemeClr val="bg1"/>
                </a:solidFill>
              </a:rPr>
              <a:t>03/24</a:t>
            </a:r>
          </a:p>
        </p:txBody>
      </p:sp>
      <p:sp>
        <p:nvSpPr>
          <p:cNvPr id="44" name="Gleichschenkliges Dreieck 43">
            <a:extLst>
              <a:ext uri="{FF2B5EF4-FFF2-40B4-BE49-F238E27FC236}">
                <a16:creationId xmlns:a16="http://schemas.microsoft.com/office/drawing/2014/main" id="{B7B4601A-99DF-A0A7-2B33-7E8E3AE0AB80}"/>
              </a:ext>
            </a:extLst>
          </p:cNvPr>
          <p:cNvSpPr/>
          <p:nvPr/>
        </p:nvSpPr>
        <p:spPr>
          <a:xfrm rot="10800000">
            <a:off x="646034" y="906604"/>
            <a:ext cx="279400" cy="400050"/>
          </a:xfrm>
          <a:prstGeom prst="triangle">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1350"/>
          </a:p>
        </p:txBody>
      </p:sp>
      <p:sp>
        <p:nvSpPr>
          <p:cNvPr id="45" name="Textfeld 44">
            <a:extLst>
              <a:ext uri="{FF2B5EF4-FFF2-40B4-BE49-F238E27FC236}">
                <a16:creationId xmlns:a16="http://schemas.microsoft.com/office/drawing/2014/main" id="{5E75ED6F-DDCC-ECE2-0246-27DDA8516DA2}"/>
              </a:ext>
            </a:extLst>
          </p:cNvPr>
          <p:cNvSpPr txBox="1"/>
          <p:nvPr/>
        </p:nvSpPr>
        <p:spPr>
          <a:xfrm>
            <a:off x="113404" y="1274279"/>
            <a:ext cx="1400765" cy="219291"/>
          </a:xfrm>
          <a:prstGeom prst="rect">
            <a:avLst/>
          </a:prstGeom>
          <a:noFill/>
        </p:spPr>
        <p:txBody>
          <a:bodyPr wrap="square" rtlCol="0">
            <a:spAutoFit/>
          </a:bodyPr>
          <a:lstStyle>
            <a:defPPr>
              <a:defRPr lang="de-DE"/>
            </a:defPPr>
            <a:lvl1pPr algn="ctr">
              <a:defRPr sz="1100">
                <a:solidFill>
                  <a:schemeClr val="accent2">
                    <a:lumMod val="75000"/>
                  </a:schemeClr>
                </a:solidFill>
              </a:defRPr>
            </a:lvl1pPr>
          </a:lstStyle>
          <a:p>
            <a:r>
              <a:rPr lang="de-DE" sz="825" dirty="0"/>
              <a:t>Fokus auf Fallklassen</a:t>
            </a:r>
          </a:p>
        </p:txBody>
      </p:sp>
      <p:sp>
        <p:nvSpPr>
          <p:cNvPr id="46" name="Gleichschenkliges Dreieck 45">
            <a:extLst>
              <a:ext uri="{FF2B5EF4-FFF2-40B4-BE49-F238E27FC236}">
                <a16:creationId xmlns:a16="http://schemas.microsoft.com/office/drawing/2014/main" id="{EB6FE6F8-9315-A60B-5823-DCEED9CBCE20}"/>
              </a:ext>
            </a:extLst>
          </p:cNvPr>
          <p:cNvSpPr/>
          <p:nvPr/>
        </p:nvSpPr>
        <p:spPr>
          <a:xfrm rot="10800000">
            <a:off x="2790221" y="895443"/>
            <a:ext cx="279400" cy="400050"/>
          </a:xfrm>
          <a:prstGeom prst="triangle">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1350"/>
          </a:p>
        </p:txBody>
      </p:sp>
      <p:sp>
        <p:nvSpPr>
          <p:cNvPr id="47" name="Textfeld 46">
            <a:extLst>
              <a:ext uri="{FF2B5EF4-FFF2-40B4-BE49-F238E27FC236}">
                <a16:creationId xmlns:a16="http://schemas.microsoft.com/office/drawing/2014/main" id="{9E5A7328-68A5-7097-CBDD-9F6A65F08F9C}"/>
              </a:ext>
            </a:extLst>
          </p:cNvPr>
          <p:cNvSpPr txBox="1"/>
          <p:nvPr/>
        </p:nvSpPr>
        <p:spPr>
          <a:xfrm>
            <a:off x="2257591" y="1276057"/>
            <a:ext cx="1400765" cy="219291"/>
          </a:xfrm>
          <a:prstGeom prst="rect">
            <a:avLst/>
          </a:prstGeom>
          <a:noFill/>
        </p:spPr>
        <p:txBody>
          <a:bodyPr wrap="square" rtlCol="0">
            <a:spAutoFit/>
          </a:bodyPr>
          <a:lstStyle>
            <a:defPPr>
              <a:defRPr lang="de-DE"/>
            </a:defPPr>
            <a:lvl1pPr algn="ctr">
              <a:defRPr sz="1100">
                <a:solidFill>
                  <a:schemeClr val="accent2">
                    <a:lumMod val="75000"/>
                  </a:schemeClr>
                </a:solidFill>
              </a:defRPr>
            </a:lvl1pPr>
          </a:lstStyle>
          <a:p>
            <a:r>
              <a:rPr lang="de-DE" sz="825" dirty="0"/>
              <a:t>Fokus auf Use Cases</a:t>
            </a:r>
          </a:p>
        </p:txBody>
      </p:sp>
      <p:sp>
        <p:nvSpPr>
          <p:cNvPr id="49" name="Rechteck: abgerundete Ecken 48">
            <a:extLst>
              <a:ext uri="{FF2B5EF4-FFF2-40B4-BE49-F238E27FC236}">
                <a16:creationId xmlns:a16="http://schemas.microsoft.com/office/drawing/2014/main" id="{0FA69216-E555-C502-6534-8181B40D7AA5}"/>
              </a:ext>
            </a:extLst>
          </p:cNvPr>
          <p:cNvSpPr/>
          <p:nvPr/>
        </p:nvSpPr>
        <p:spPr>
          <a:xfrm>
            <a:off x="214654" y="3351016"/>
            <a:ext cx="8707673" cy="96279"/>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sz="825" dirty="0">
                <a:solidFill>
                  <a:schemeClr val="tx1"/>
                </a:solidFill>
              </a:rPr>
              <a:t>Basis</a:t>
            </a:r>
          </a:p>
        </p:txBody>
      </p:sp>
      <p:sp>
        <p:nvSpPr>
          <p:cNvPr id="50" name="Textfeld 49">
            <a:extLst>
              <a:ext uri="{FF2B5EF4-FFF2-40B4-BE49-F238E27FC236}">
                <a16:creationId xmlns:a16="http://schemas.microsoft.com/office/drawing/2014/main" id="{9D48DB43-1B4D-22BC-DEF4-28A4DA6A5C09}"/>
              </a:ext>
            </a:extLst>
          </p:cNvPr>
          <p:cNvSpPr txBox="1"/>
          <p:nvPr/>
        </p:nvSpPr>
        <p:spPr>
          <a:xfrm>
            <a:off x="4683786" y="3943172"/>
            <a:ext cx="3533060" cy="1223412"/>
          </a:xfrm>
          <a:prstGeom prst="rect">
            <a:avLst/>
          </a:prstGeom>
          <a:noFill/>
        </p:spPr>
        <p:txBody>
          <a:bodyPr wrap="square" rtlCol="0">
            <a:spAutoFit/>
          </a:bodyPr>
          <a:lstStyle/>
          <a:p>
            <a:r>
              <a:rPr lang="de-DE" sz="1050" b="1" dirty="0" err="1"/>
              <a:t>Workmodel</a:t>
            </a:r>
            <a:endParaRPr lang="de-DE" sz="1050" b="1" dirty="0"/>
          </a:p>
          <a:p>
            <a:pPr marL="128588" indent="-128588">
              <a:buFont typeface="Arial" panose="020B0604020202020204" pitchFamily="34" charset="0"/>
              <a:buChar char="•"/>
            </a:pPr>
            <a:r>
              <a:rPr lang="de-DE" sz="1050" dirty="0"/>
              <a:t>Teams ausgerichtet nach Gates (MCM, GM &amp; MABE) </a:t>
            </a:r>
          </a:p>
          <a:p>
            <a:pPr marL="128588" indent="-128588">
              <a:buFont typeface="Arial" panose="020B0604020202020204" pitchFamily="34" charset="0"/>
              <a:buChar char="•"/>
            </a:pPr>
            <a:r>
              <a:rPr lang="de-DE" sz="1050" dirty="0"/>
              <a:t>Teams bestehend aus </a:t>
            </a:r>
            <a:r>
              <a:rPr lang="de-DE" sz="1050" dirty="0" err="1"/>
              <a:t>Dev</a:t>
            </a:r>
            <a:r>
              <a:rPr lang="de-DE" sz="1050" dirty="0"/>
              <a:t>, RE &amp; Tester </a:t>
            </a:r>
          </a:p>
          <a:p>
            <a:pPr marL="128588" indent="-128588">
              <a:buFont typeface="Arial" panose="020B0604020202020204" pitchFamily="34" charset="0"/>
              <a:buChar char="•"/>
            </a:pPr>
            <a:r>
              <a:rPr lang="de-DE" sz="1050" dirty="0"/>
              <a:t>Verteilung Ressourcen </a:t>
            </a:r>
          </a:p>
          <a:p>
            <a:pPr marL="471488" lvl="1" indent="-128588">
              <a:buFont typeface="Arial" panose="020B0604020202020204" pitchFamily="34" charset="0"/>
              <a:buChar char="•"/>
            </a:pPr>
            <a:r>
              <a:rPr lang="de-DE" sz="1050" dirty="0"/>
              <a:t>FB: Test u. RE je nach Fokus </a:t>
            </a:r>
          </a:p>
          <a:p>
            <a:pPr marL="471488" lvl="1" indent="-128588">
              <a:buFont typeface="Arial" panose="020B0604020202020204" pitchFamily="34" charset="0"/>
              <a:buChar char="•"/>
            </a:pPr>
            <a:r>
              <a:rPr lang="de-DE" sz="1050" dirty="0" err="1"/>
              <a:t>Dev</a:t>
            </a:r>
            <a:r>
              <a:rPr lang="de-DE" sz="1050" dirty="0"/>
              <a:t>: Fortschritt SPACE </a:t>
            </a:r>
          </a:p>
          <a:p>
            <a:pPr marL="128588" indent="-128588">
              <a:buFont typeface="Arial" panose="020B0604020202020204" pitchFamily="34" charset="0"/>
              <a:buChar char="•"/>
            </a:pPr>
            <a:endParaRPr lang="de-DE" sz="1050" dirty="0"/>
          </a:p>
        </p:txBody>
      </p:sp>
      <p:sp>
        <p:nvSpPr>
          <p:cNvPr id="51" name="Gleichschenkliges Dreieck 50">
            <a:extLst>
              <a:ext uri="{FF2B5EF4-FFF2-40B4-BE49-F238E27FC236}">
                <a16:creationId xmlns:a16="http://schemas.microsoft.com/office/drawing/2014/main" id="{73B677D2-2C29-7F91-C979-DDAB67F790E2}"/>
              </a:ext>
            </a:extLst>
          </p:cNvPr>
          <p:cNvSpPr/>
          <p:nvPr/>
        </p:nvSpPr>
        <p:spPr>
          <a:xfrm rot="10800000">
            <a:off x="4990515" y="900243"/>
            <a:ext cx="279400" cy="400050"/>
          </a:xfrm>
          <a:prstGeom prst="triangle">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1350"/>
          </a:p>
        </p:txBody>
      </p:sp>
      <p:sp>
        <p:nvSpPr>
          <p:cNvPr id="52" name="Textfeld 51">
            <a:extLst>
              <a:ext uri="{FF2B5EF4-FFF2-40B4-BE49-F238E27FC236}">
                <a16:creationId xmlns:a16="http://schemas.microsoft.com/office/drawing/2014/main" id="{AA8DC8A9-430D-F0AF-56D3-2C663EA0A1E1}"/>
              </a:ext>
            </a:extLst>
          </p:cNvPr>
          <p:cNvSpPr txBox="1"/>
          <p:nvPr/>
        </p:nvSpPr>
        <p:spPr>
          <a:xfrm>
            <a:off x="4457885" y="1280857"/>
            <a:ext cx="1400765" cy="346249"/>
          </a:xfrm>
          <a:prstGeom prst="rect">
            <a:avLst/>
          </a:prstGeom>
          <a:noFill/>
        </p:spPr>
        <p:txBody>
          <a:bodyPr wrap="square" rtlCol="0">
            <a:spAutoFit/>
          </a:bodyPr>
          <a:lstStyle>
            <a:defPPr>
              <a:defRPr lang="de-DE"/>
            </a:defPPr>
            <a:lvl1pPr algn="ctr">
              <a:defRPr sz="1100">
                <a:solidFill>
                  <a:schemeClr val="accent2">
                    <a:lumMod val="75000"/>
                  </a:schemeClr>
                </a:solidFill>
              </a:defRPr>
            </a:lvl1pPr>
          </a:lstStyle>
          <a:p>
            <a:r>
              <a:rPr lang="de-DE" sz="825" dirty="0"/>
              <a:t>Fokus auf integrative Tests</a:t>
            </a:r>
            <a:br>
              <a:rPr lang="de-DE" sz="825" dirty="0"/>
            </a:br>
            <a:r>
              <a:rPr lang="de-DE" sz="825" dirty="0"/>
              <a:t>bis zur Abrechnung</a:t>
            </a:r>
          </a:p>
        </p:txBody>
      </p:sp>
      <p:sp>
        <p:nvSpPr>
          <p:cNvPr id="53" name="Titel 1">
            <a:extLst>
              <a:ext uri="{FF2B5EF4-FFF2-40B4-BE49-F238E27FC236}">
                <a16:creationId xmlns:a16="http://schemas.microsoft.com/office/drawing/2014/main" id="{CE83DFC3-A991-2EA9-EAA5-0BF8F232803B}"/>
              </a:ext>
            </a:extLst>
          </p:cNvPr>
          <p:cNvSpPr txBox="1">
            <a:spLocks/>
          </p:cNvSpPr>
          <p:nvPr/>
        </p:nvSpPr>
        <p:spPr bwMode="gray">
          <a:xfrm>
            <a:off x="878681" y="194893"/>
            <a:ext cx="7293009" cy="747897"/>
          </a:xfrm>
          <a:prstGeom prst="rect">
            <a:avLst/>
          </a:prstGeom>
        </p:spPr>
        <p:txBody>
          <a:bodyPr vert="horz" wrap="square" lIns="0" tIns="0" rIns="0" bIns="0" rtlCol="0" anchor="t" anchorCtr="0">
            <a:spAutoFit/>
          </a:bodyPr>
          <a:lstStyle>
            <a:lvl1pPr algn="l" defTabSz="914400" rtl="0" eaLnBrk="1" latinLnBrk="0" hangingPunct="1">
              <a:lnSpc>
                <a:spcPct val="90000"/>
              </a:lnSpc>
              <a:spcBef>
                <a:spcPct val="0"/>
              </a:spcBef>
              <a:buNone/>
              <a:defRPr sz="2600" kern="1200">
                <a:solidFill>
                  <a:schemeClr val="tx1"/>
                </a:solidFill>
                <a:latin typeface="+mj-lt"/>
                <a:ea typeface="+mj-ea"/>
                <a:cs typeface="+mj-cs"/>
              </a:defRPr>
            </a:lvl1pPr>
          </a:lstStyle>
          <a:p>
            <a:r>
              <a:rPr lang="de-DE" sz="2800" b="1" dirty="0" err="1"/>
              <a:t>Orga</a:t>
            </a:r>
            <a:r>
              <a:rPr lang="de-DE" sz="2800" b="1" dirty="0"/>
              <a:t>, Goals &amp; Timeline</a:t>
            </a:r>
            <a:br>
              <a:rPr lang="de-DE" sz="2800" b="1" dirty="0"/>
            </a:br>
            <a:endParaRPr lang="de-DE" dirty="0"/>
          </a:p>
        </p:txBody>
      </p:sp>
    </p:spTree>
    <p:extLst>
      <p:ext uri="{BB962C8B-B14F-4D97-AF65-F5344CB8AC3E}">
        <p14:creationId xmlns:p14="http://schemas.microsoft.com/office/powerpoint/2010/main" val="29083446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title"/>
          </p:nvPr>
        </p:nvSpPr>
        <p:spPr>
          <a:xfrm>
            <a:off x="575556" y="531479"/>
            <a:ext cx="6840000" cy="775597"/>
          </a:xfrm>
        </p:spPr>
        <p:txBody>
          <a:bodyPr/>
          <a:lstStyle/>
          <a:p>
            <a:r>
              <a:rPr lang="de-DE" dirty="0"/>
              <a:t>Erläuterungen zu </a:t>
            </a:r>
            <a:r>
              <a:rPr lang="de-DE" sz="2800" dirty="0"/>
              <a:t>User Story und Fehler Management im DSO-DP Team</a:t>
            </a:r>
            <a:endParaRPr lang="de-DE" dirty="0"/>
          </a:p>
        </p:txBody>
      </p:sp>
      <p:sp>
        <p:nvSpPr>
          <p:cNvPr id="3" name="Fußzeilenplatzhalter 2"/>
          <p:cNvSpPr>
            <a:spLocks noGrp="1"/>
          </p:cNvSpPr>
          <p:nvPr>
            <p:ph type="ftr" sz="quarter" idx="10"/>
          </p:nvPr>
        </p:nvSpPr>
        <p:spPr/>
        <p:txBody>
          <a:bodyPr/>
          <a:lstStyle/>
          <a:p>
            <a:r>
              <a:rPr lang="de-DE">
                <a:solidFill>
                  <a:prstClr val="black"/>
                </a:solidFill>
              </a:rPr>
              <a:t>Westnetz GmbH · Name · TT Monat JJJJ</a:t>
            </a:r>
            <a:endParaRPr lang="de-DE" dirty="0">
              <a:solidFill>
                <a:prstClr val="black"/>
              </a:solidFill>
            </a:endParaRPr>
          </a:p>
        </p:txBody>
      </p:sp>
      <p:sp>
        <p:nvSpPr>
          <p:cNvPr id="4" name="Foliennummernplatzhalter 3"/>
          <p:cNvSpPr>
            <a:spLocks noGrp="1"/>
          </p:cNvSpPr>
          <p:nvPr>
            <p:ph type="sldNum" sz="quarter" idx="11"/>
          </p:nvPr>
        </p:nvSpPr>
        <p:spPr/>
        <p:txBody>
          <a:bodyPr/>
          <a:lstStyle/>
          <a:p>
            <a:fld id="{F05F51B1-EF07-4A0A-8ED6-43388CBBB34F}" type="slidenum">
              <a:rPr lang="de-DE" smtClean="0">
                <a:solidFill>
                  <a:prstClr val="black"/>
                </a:solidFill>
              </a:rPr>
              <a:pPr/>
              <a:t>9</a:t>
            </a:fld>
            <a:endParaRPr lang="de-DE" dirty="0">
              <a:solidFill>
                <a:prstClr val="black"/>
              </a:solidFill>
            </a:endParaRPr>
          </a:p>
        </p:txBody>
      </p:sp>
      <p:sp>
        <p:nvSpPr>
          <p:cNvPr id="7" name="Textplatzhalter 6"/>
          <p:cNvSpPr>
            <a:spLocks noGrp="1"/>
          </p:cNvSpPr>
          <p:nvPr>
            <p:ph type="body" sz="quarter" idx="14"/>
          </p:nvPr>
        </p:nvSpPr>
        <p:spPr/>
        <p:txBody>
          <a:bodyPr/>
          <a:lstStyle/>
          <a:p>
            <a:r>
              <a:rPr lang="de-DE" dirty="0"/>
              <a:t>Vorgangsprozesse im Rahmen von </a:t>
            </a:r>
            <a:r>
              <a:rPr lang="de-DE" dirty="0" err="1"/>
              <a:t>Scrum</a:t>
            </a:r>
            <a:endParaRPr lang="de-DE" dirty="0"/>
          </a:p>
        </p:txBody>
      </p:sp>
      <p:sp>
        <p:nvSpPr>
          <p:cNvPr id="8" name="Textplatzhalter 7"/>
          <p:cNvSpPr>
            <a:spLocks noGrp="1"/>
          </p:cNvSpPr>
          <p:nvPr>
            <p:ph type="body" sz="quarter" idx="15"/>
          </p:nvPr>
        </p:nvSpPr>
        <p:spPr>
          <a:xfrm>
            <a:off x="1575199" y="1252800"/>
            <a:ext cx="5859119" cy="3506129"/>
          </a:xfrm>
        </p:spPr>
        <p:txBody>
          <a:bodyPr/>
          <a:lstStyle/>
          <a:p>
            <a:pPr marL="0" indent="0">
              <a:buNone/>
            </a:pPr>
            <a:r>
              <a:rPr lang="de-DE" sz="900" b="1" u="sng" dirty="0"/>
              <a:t>STORY:</a:t>
            </a:r>
          </a:p>
          <a:p>
            <a:r>
              <a:rPr lang="de-DE" sz="900" dirty="0"/>
              <a:t>(ALLE) Neue Vorgänge erhalten den Status „Entwurf“</a:t>
            </a:r>
          </a:p>
          <a:p>
            <a:r>
              <a:rPr lang="de-DE" sz="900" dirty="0"/>
              <a:t>(ALLE) Vorgang fertig zur Abstimmung oder Klärung notwendig: „Refinement“</a:t>
            </a:r>
          </a:p>
          <a:p>
            <a:r>
              <a:rPr lang="de-DE" sz="900" dirty="0"/>
              <a:t>(E) Vorgang nach dem Refinement fertig beschrieben (Umsetzung, Aufwand, etc.): „</a:t>
            </a:r>
            <a:r>
              <a:rPr lang="de-DE" sz="900" dirty="0" err="1"/>
              <a:t>Ready</a:t>
            </a:r>
            <a:r>
              <a:rPr lang="de-DE" sz="900" dirty="0"/>
              <a:t>“ – hierbei wird der Vorgang automatisch dem PO zugewiesen</a:t>
            </a:r>
          </a:p>
          <a:p>
            <a:r>
              <a:rPr lang="de-DE" sz="900" dirty="0"/>
              <a:t>(PO) Vorgang wird </a:t>
            </a:r>
            <a:r>
              <a:rPr lang="de-DE" sz="900" u="sng" dirty="0"/>
              <a:t>vom PO </a:t>
            </a:r>
            <a:r>
              <a:rPr lang="de-DE" sz="900" dirty="0"/>
              <a:t>fürs nächst </a:t>
            </a:r>
            <a:r>
              <a:rPr lang="de-DE" sz="900" dirty="0" err="1"/>
              <a:t>Planning</a:t>
            </a:r>
            <a:r>
              <a:rPr lang="de-DE" sz="900" dirty="0"/>
              <a:t> vorgesehen: „</a:t>
            </a:r>
            <a:r>
              <a:rPr lang="de-DE" sz="900" dirty="0" err="1"/>
              <a:t>Planning</a:t>
            </a:r>
            <a:r>
              <a:rPr lang="de-DE" sz="900" dirty="0"/>
              <a:t>“</a:t>
            </a:r>
          </a:p>
          <a:p>
            <a:r>
              <a:rPr lang="de-DE" sz="900" dirty="0"/>
              <a:t>(E) Vorgang im Sprint und Entwicklung begonnen: „in Arbeit“</a:t>
            </a:r>
          </a:p>
          <a:p>
            <a:r>
              <a:rPr lang="de-DE" sz="900" dirty="0"/>
              <a:t>(E) Vorgang im Sprint und Entwicklung fertig: „erledigt“ --&gt; Sprint zugeordnet?</a:t>
            </a:r>
          </a:p>
          <a:p>
            <a:r>
              <a:rPr lang="de-DE" sz="900" dirty="0"/>
              <a:t>(PO) Vorgang soll im nächsten Review vorgestellt werden „Review“</a:t>
            </a:r>
          </a:p>
          <a:p>
            <a:r>
              <a:rPr lang="de-DE" sz="900" dirty="0"/>
              <a:t>(PO) Vorgang kommt zur Abnahme „Abnahme“</a:t>
            </a:r>
          </a:p>
          <a:p>
            <a:r>
              <a:rPr lang="de-DE" sz="900" dirty="0"/>
              <a:t>(Tester) Vorgang im Test „Abnahme in Arbeit“</a:t>
            </a:r>
          </a:p>
          <a:p>
            <a:r>
              <a:rPr lang="de-DE" sz="900" dirty="0"/>
              <a:t>(Tester) Abnahmetest fertig „Abnahme OK“</a:t>
            </a:r>
          </a:p>
          <a:p>
            <a:r>
              <a:rPr lang="de-DE" sz="900" dirty="0"/>
              <a:t>(Tester) Test ok, Schulungsunterlage offen „Schulungsunterlagen erstellen“</a:t>
            </a:r>
          </a:p>
          <a:p>
            <a:endParaRPr lang="de-DE" sz="900" dirty="0"/>
          </a:p>
          <a:p>
            <a:pPr marL="0" indent="0">
              <a:buNone/>
            </a:pPr>
            <a:r>
              <a:rPr lang="de-DE" sz="900" b="1" u="sng" dirty="0"/>
              <a:t>FEHLER:</a:t>
            </a:r>
          </a:p>
          <a:p>
            <a:r>
              <a:rPr lang="de-DE" sz="900" dirty="0"/>
              <a:t>(ALLE) Fehler wird eingestellt</a:t>
            </a:r>
          </a:p>
          <a:p>
            <a:r>
              <a:rPr lang="de-DE" sz="900" dirty="0"/>
              <a:t>(E) Entscheidung über weiteres Vorgehen: </a:t>
            </a:r>
          </a:p>
          <a:p>
            <a:pPr lvl="1"/>
            <a:r>
              <a:rPr lang="de-DE" sz="900" dirty="0"/>
              <a:t>Erhöhter Aufwand: Status „Refinement“ setzen und im nächsten Termin klären</a:t>
            </a:r>
          </a:p>
          <a:p>
            <a:pPr lvl="1"/>
            <a:r>
              <a:rPr lang="de-DE" sz="900" dirty="0"/>
              <a:t>Rückfrage: Vorgang demjenigen zuweisen bzw. Status „Refinement“ setzen und Frage im Kommentar hinterlegen</a:t>
            </a:r>
          </a:p>
          <a:p>
            <a:pPr lvl="1"/>
            <a:r>
              <a:rPr lang="de-DE" sz="900" dirty="0"/>
              <a:t>Abweisen: „wird nicht korrigiert“ setzen und dem Ersteller zurückgeben (mit Kommentar)</a:t>
            </a:r>
          </a:p>
          <a:p>
            <a:pPr lvl="1"/>
            <a:r>
              <a:rPr lang="de-DE" sz="900" dirty="0"/>
              <a:t>Sofort beheben: „erledigt/bereit zum Testen“ setzen und dem Sprint zuordnen.</a:t>
            </a:r>
          </a:p>
          <a:p>
            <a:pPr lvl="1"/>
            <a:endParaRPr lang="de-DE" sz="900" dirty="0"/>
          </a:p>
          <a:p>
            <a:pPr lvl="1"/>
            <a:endParaRPr lang="de-DE" sz="900" dirty="0"/>
          </a:p>
          <a:p>
            <a:pPr lvl="1"/>
            <a:endParaRPr lang="de-DE" sz="900" dirty="0"/>
          </a:p>
          <a:p>
            <a:pPr marL="0" indent="0">
              <a:buNone/>
            </a:pPr>
            <a:endParaRPr lang="de-DE" sz="900" dirty="0"/>
          </a:p>
          <a:p>
            <a:pPr marL="0" indent="0">
              <a:buNone/>
            </a:pPr>
            <a:endParaRPr lang="de-DE" sz="900" dirty="0"/>
          </a:p>
          <a:p>
            <a:endParaRPr lang="de-DE" sz="900" dirty="0"/>
          </a:p>
          <a:p>
            <a:endParaRPr lang="de-DE" sz="900" dirty="0"/>
          </a:p>
          <a:p>
            <a:endParaRPr lang="de-DE" sz="900" dirty="0"/>
          </a:p>
          <a:p>
            <a:endParaRPr lang="de-DE" sz="900" dirty="0"/>
          </a:p>
          <a:p>
            <a:endParaRPr lang="de-DE" sz="900" dirty="0"/>
          </a:p>
          <a:p>
            <a:endParaRPr lang="de-DE" sz="900" dirty="0"/>
          </a:p>
        </p:txBody>
      </p:sp>
    </p:spTree>
    <p:extLst>
      <p:ext uri="{BB962C8B-B14F-4D97-AF65-F5344CB8AC3E}">
        <p14:creationId xmlns:p14="http://schemas.microsoft.com/office/powerpoint/2010/main" val="236616851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MY5d8xIHw4Jbg48ZxIQI_A"/>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kbJSupdYpJ_Z_a.u3ZOQoA"/>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_5A2SesgelsBFfgNXIU1Ig"/>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f2VEAKuKbTLEeGRm1pTdvQ"/>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vNZU7gIq9TRSHmnK4zU2Gw"/>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6L0TePMPYOgTWWgviKwwg"/>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xn2mJp7nCMj5nEhqggY4fA"/>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0FJX2MC6Wnk_ryKeH2QRnA"/>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t2GwzeuF3TnWh0CJZTuBF0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7ZNCR40kwDwY9PwKR6Qvdw"/>
</p:tagLst>
</file>

<file path=ppt/theme/theme1.xml><?xml version="1.0" encoding="utf-8"?>
<a:theme xmlns:a="http://schemas.openxmlformats.org/drawingml/2006/main" name="2_Westnetz_DE_16:9">
  <a:themeElements>
    <a:clrScheme name="Benutzerdefiniert 109">
      <a:dk1>
        <a:sysClr val="windowText" lastClr="000000"/>
      </a:dk1>
      <a:lt1>
        <a:sysClr val="window" lastClr="FFFFFF"/>
      </a:lt1>
      <a:dk2>
        <a:srgbClr val="3C3732"/>
      </a:dk2>
      <a:lt2>
        <a:srgbClr val="ECEBEB"/>
      </a:lt2>
      <a:accent1>
        <a:srgbClr val="F59B00"/>
      </a:accent1>
      <a:accent2>
        <a:srgbClr val="C81E82"/>
      </a:accent2>
      <a:accent3>
        <a:srgbClr val="009BA5"/>
      </a:accent3>
      <a:accent4>
        <a:srgbClr val="143C8C"/>
      </a:accent4>
      <a:accent5>
        <a:srgbClr val="EB4B0A"/>
      </a:accent5>
      <a:accent6>
        <a:srgbClr val="780A5F"/>
      </a:accent6>
      <a:hlink>
        <a:srgbClr val="143C8C"/>
      </a:hlink>
      <a:folHlink>
        <a:srgbClr val="00AAE1"/>
      </a:folHlink>
    </a:clrScheme>
    <a:fontScheme name="Activaero">
      <a:majorFont>
        <a:latin typeface="Calibri"/>
        <a:ea typeface=""/>
        <a:cs typeface=""/>
      </a:majorFont>
      <a:minorFont>
        <a:latin typeface="Calibri"/>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rgbClr val="64B42D"/>
        </a:solidFill>
        <a:ln cap="sq">
          <a:noFill/>
          <a:miter lim="800000"/>
        </a:ln>
      </a:spPr>
      <a:bodyPr rot="0" spcFirstLastPara="0" vertOverflow="overflow" horzOverflow="overflow" vert="horz" wrap="square" lIns="216000" tIns="201600" rIns="180000" bIns="230400" numCol="1" spcCol="0" rtlCol="0" fromWordArt="0" anchor="t" anchorCtr="0" forceAA="0" compatLnSpc="1">
        <a:prstTxWarp prst="textNoShape">
          <a:avLst/>
        </a:prstTxWarp>
        <a:noAutofit/>
      </a:bodyPr>
      <a:lstStyle>
        <a:defPPr marL="0" indent="0" algn="l">
          <a:spcBef>
            <a:spcPts val="600"/>
          </a:spcBef>
          <a:buFont typeface="Arial" panose="020B0604020202020204" pitchFamily="34" charset="0"/>
          <a:buNone/>
          <a:defRPr sz="1600" dirty="0" err="1"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rgbClr val="333333"/>
          </a:solidFill>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marL="0" indent="0">
          <a:spcBef>
            <a:spcPts val="600"/>
          </a:spcBef>
          <a:buFont typeface="Arial" panose="020B0604020202020204" pitchFamily="34" charset="0"/>
          <a:buNone/>
          <a:defRPr sz="1600" dirty="0" err="1" smtClean="0"/>
        </a:defPPr>
      </a:lstStyle>
    </a:txDef>
  </a:objectDefaults>
  <a:extraClrSchemeLst/>
  <a:custClrLst>
    <a:custClr>
      <a:srgbClr val="FFFFFF"/>
    </a:custClr>
    <a:custClr name="Grey">
      <a:srgbClr val="3C3732"/>
    </a:custClr>
    <a:custClr name="Pulsing Purple Bright">
      <a:srgbClr val="C81E82"/>
    </a:custClr>
    <a:custClr name="Fiery Fuchsia Bright">
      <a:srgbClr val="E60055"/>
    </a:custClr>
    <a:custClr name="Radiant Red Bright">
      <a:srgbClr val="EB4B0A"/>
    </a:custClr>
    <a:custClr name="Mellow Yellow Bright">
      <a:srgbClr val="F59B00"/>
    </a:custClr>
    <a:custClr name="Galvanic Green Bright">
      <a:srgbClr val="64B42D"/>
    </a:custClr>
    <a:custClr name="Blazing Blue Bright">
      <a:srgbClr val="009BA5"/>
    </a:custClr>
    <a:custClr name="Iridescent Indigo Bright">
      <a:srgbClr val="00AAE1"/>
    </a:custClr>
    <a:custClr>
      <a:srgbClr val="FFFFFF"/>
    </a:custClr>
    <a:custClr>
      <a:srgbClr val="FFFFFF"/>
    </a:custClr>
    <a:custClr name="Grey 80%">
      <a:srgbClr val="635F5B"/>
    </a:custClr>
    <a:custClr name="Pulsing Purple Muted">
      <a:srgbClr val="780A5F"/>
    </a:custClr>
    <a:custClr name="Fiery Fuchsia Muted">
      <a:srgbClr val="A50032"/>
    </a:custClr>
    <a:custClr name="Radiant Red Muted">
      <a:srgbClr val="B9280A"/>
    </a:custClr>
    <a:custClr name="Mellow Yellow Muted">
      <a:srgbClr val="D27300"/>
    </a:custClr>
    <a:custClr name="Galvanic Green Muted">
      <a:srgbClr val="00875A"/>
    </a:custClr>
    <a:custClr name="Blazing Blue Muted">
      <a:srgbClr val="005F69"/>
    </a:custClr>
    <a:custClr name="Iridescent Indigo Muted">
      <a:srgbClr val="143C8C"/>
    </a:custClr>
    <a:custClr>
      <a:srgbClr val="FFFFFF"/>
    </a:custClr>
    <a:custClr>
      <a:srgbClr val="FFFFFF"/>
    </a:custClr>
    <a:custClr name="Grey 60%">
      <a:srgbClr val="8A8784"/>
    </a:custClr>
    <a:custClr>
      <a:srgbClr val="FFFFFF"/>
    </a:custClr>
    <a:custClr>
      <a:srgbClr val="FFFFFF"/>
    </a:custClr>
    <a:custClr>
      <a:srgbClr val="FFFFFF"/>
    </a:custClr>
    <a:custClr>
      <a:srgbClr val="FFFFFF"/>
    </a:custClr>
    <a:custClr>
      <a:srgbClr val="FFFFFF"/>
    </a:custClr>
    <a:custClr>
      <a:srgbClr val="FFFFFF"/>
    </a:custClr>
    <a:custClr>
      <a:srgbClr val="FFFFFF"/>
    </a:custClr>
    <a:custClr>
      <a:srgbClr val="FFFFFF"/>
    </a:custClr>
    <a:custClr>
      <a:srgbClr val="FFFFFF"/>
    </a:custClr>
    <a:custClr name="Grey 40%">
      <a:srgbClr val="B1AFAD"/>
    </a:custClr>
    <a:custClr>
      <a:srgbClr val="FFFFFF"/>
    </a:custClr>
    <a:custClr>
      <a:srgbClr val="FFFFFF"/>
    </a:custClr>
    <a:custClr>
      <a:srgbClr val="FFFFFF"/>
    </a:custClr>
    <a:custClr>
      <a:srgbClr val="FFFFFF"/>
    </a:custClr>
    <a:custClr>
      <a:srgbClr val="FFFFFF"/>
    </a:custClr>
    <a:custClr>
      <a:srgbClr val="FFFFFF"/>
    </a:custClr>
    <a:custClr>
      <a:srgbClr val="FFFFFF"/>
    </a:custClr>
    <a:custClr>
      <a:srgbClr val="FFFFFF"/>
    </a:custClr>
    <a:custClr>
      <a:srgbClr val="FFFFFF"/>
    </a:custClr>
    <a:custClr name="Grey 20%">
      <a:srgbClr val="D8D7D6"/>
    </a:custClr>
    <a:custClr>
      <a:srgbClr val="FFFFFF"/>
    </a:custClr>
    <a:custClr>
      <a:srgbClr val="FFFFFF"/>
    </a:custClr>
    <a:custClr>
      <a:srgbClr val="FFFFFF"/>
    </a:custClr>
    <a:custClr>
      <a:srgbClr val="FFFFFF"/>
    </a:custClr>
    <a:custClr>
      <a:srgbClr val="FFFFFF"/>
    </a:custClr>
    <a:custClr>
      <a:srgbClr val="FFFFFF"/>
    </a:custClr>
    <a:custClr>
      <a:srgbClr val="FFFFFF"/>
    </a:custClr>
    <a:custClr>
      <a:srgbClr val="FFFFFF"/>
    </a:custClr>
  </a:custClrLst>
  <a:extLst>
    <a:ext uri="{05A4C25C-085E-4340-85A3-A5531E510DB2}">
      <thm15:themeFamily xmlns:thm15="http://schemas.microsoft.com/office/thememl/2012/main" name="Westnetz_16zu9_PPT_DE_scr04.potx" id="{28F09F20-A0F7-48DB-B063-27870BB244D9}" vid="{E0C94C62-1D7A-49F9-8981-3D50C979EDC9}"/>
    </a:ext>
  </a:extLst>
</a:theme>
</file>

<file path=ppt/theme/theme2.xml><?xml version="1.0" encoding="utf-8"?>
<a:theme xmlns:a="http://schemas.openxmlformats.org/drawingml/2006/main" name="Westnetz_4zu3_PPT_DE">
  <a:themeElements>
    <a:clrScheme name="Benutzerdefiniert 109">
      <a:dk1>
        <a:sysClr val="windowText" lastClr="000000"/>
      </a:dk1>
      <a:lt1>
        <a:sysClr val="window" lastClr="FFFFFF"/>
      </a:lt1>
      <a:dk2>
        <a:srgbClr val="3C3732"/>
      </a:dk2>
      <a:lt2>
        <a:srgbClr val="ECEBEB"/>
      </a:lt2>
      <a:accent1>
        <a:srgbClr val="F59B00"/>
      </a:accent1>
      <a:accent2>
        <a:srgbClr val="C81E82"/>
      </a:accent2>
      <a:accent3>
        <a:srgbClr val="009BA5"/>
      </a:accent3>
      <a:accent4>
        <a:srgbClr val="143C8C"/>
      </a:accent4>
      <a:accent5>
        <a:srgbClr val="EB4B0A"/>
      </a:accent5>
      <a:accent6>
        <a:srgbClr val="780A5F"/>
      </a:accent6>
      <a:hlink>
        <a:srgbClr val="143C8C"/>
      </a:hlink>
      <a:folHlink>
        <a:srgbClr val="00AAE1"/>
      </a:folHlink>
    </a:clrScheme>
    <a:fontScheme name="Activaero">
      <a:majorFont>
        <a:latin typeface="Calibri"/>
        <a:ea typeface=""/>
        <a:cs typeface=""/>
      </a:majorFont>
      <a:minorFont>
        <a:latin typeface="Calibri"/>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rgbClr val="64B42D"/>
        </a:solidFill>
        <a:ln cap="sq">
          <a:noFill/>
          <a:miter lim="800000"/>
        </a:ln>
      </a:spPr>
      <a:bodyPr rot="0" spcFirstLastPara="0" vertOverflow="overflow" horzOverflow="overflow" vert="horz" wrap="square" lIns="216000" tIns="201600" rIns="180000" bIns="230400" numCol="1" spcCol="0" rtlCol="0" fromWordArt="0" anchor="t" anchorCtr="0" forceAA="0" compatLnSpc="1">
        <a:prstTxWarp prst="textNoShape">
          <a:avLst/>
        </a:prstTxWarp>
        <a:noAutofit/>
      </a:bodyPr>
      <a:lstStyle>
        <a:defPPr marL="0" indent="0" algn="l">
          <a:spcBef>
            <a:spcPts val="600"/>
          </a:spcBef>
          <a:buFont typeface="Arial" panose="020B0604020202020204" pitchFamily="34" charset="0"/>
          <a:buNone/>
          <a:defRPr sz="1800" dirty="0" err="1"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rgbClr val="333333"/>
          </a:solidFill>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marL="0" indent="0">
          <a:spcBef>
            <a:spcPts val="600"/>
          </a:spcBef>
          <a:buFont typeface="Arial" panose="020B0604020202020204" pitchFamily="34" charset="0"/>
          <a:buNone/>
          <a:defRPr sz="1800" dirty="0" err="1" smtClean="0"/>
        </a:defPPr>
      </a:lstStyle>
    </a:txDef>
  </a:objectDefaults>
  <a:extraClrSchemeLst/>
  <a:custClrLst>
    <a:custClr>
      <a:srgbClr val="FFFFFF"/>
    </a:custClr>
    <a:custClr name="Grey">
      <a:srgbClr val="3C3732"/>
    </a:custClr>
    <a:custClr name="Pulsing Purple Bright">
      <a:srgbClr val="C81E82"/>
    </a:custClr>
    <a:custClr name="Fiery Fuchsia Bright">
      <a:srgbClr val="E60055"/>
    </a:custClr>
    <a:custClr name="Radiant Red Bright">
      <a:srgbClr val="EB4B0A"/>
    </a:custClr>
    <a:custClr name="Mellow Yellow Bright">
      <a:srgbClr val="F59B00"/>
    </a:custClr>
    <a:custClr name="Galvanic Green Bright">
      <a:srgbClr val="64B42D"/>
    </a:custClr>
    <a:custClr name="Blazing Blue Bright">
      <a:srgbClr val="009BA5"/>
    </a:custClr>
    <a:custClr name="Iridescent Indigo Bright">
      <a:srgbClr val="00AAE1"/>
    </a:custClr>
    <a:custClr>
      <a:srgbClr val="FFFFFF"/>
    </a:custClr>
    <a:custClr>
      <a:srgbClr val="FFFFFF"/>
    </a:custClr>
    <a:custClr name="Grey 80%">
      <a:srgbClr val="635F5B"/>
    </a:custClr>
    <a:custClr name="Pulsing Purple Muted">
      <a:srgbClr val="780A5F"/>
    </a:custClr>
    <a:custClr name="Fiery Fuchsia Muted">
      <a:srgbClr val="A50032"/>
    </a:custClr>
    <a:custClr name="Radiant Red Muted">
      <a:srgbClr val="B9280A"/>
    </a:custClr>
    <a:custClr name="Mellow Yellow Muted">
      <a:srgbClr val="D27300"/>
    </a:custClr>
    <a:custClr name="Galvanic Green Muted">
      <a:srgbClr val="00875A"/>
    </a:custClr>
    <a:custClr name="Blazing Blue Muted">
      <a:srgbClr val="005F69"/>
    </a:custClr>
    <a:custClr name="Iridescent Indigo Muted">
      <a:srgbClr val="143C8C"/>
    </a:custClr>
    <a:custClr>
      <a:srgbClr val="FFFFFF"/>
    </a:custClr>
    <a:custClr>
      <a:srgbClr val="FFFFFF"/>
    </a:custClr>
    <a:custClr name="Grey 60%">
      <a:srgbClr val="8A8784"/>
    </a:custClr>
    <a:custClr>
      <a:srgbClr val="FFFFFF"/>
    </a:custClr>
    <a:custClr>
      <a:srgbClr val="FFFFFF"/>
    </a:custClr>
    <a:custClr>
      <a:srgbClr val="FFFFFF"/>
    </a:custClr>
    <a:custClr>
      <a:srgbClr val="FFFFFF"/>
    </a:custClr>
    <a:custClr>
      <a:srgbClr val="FFFFFF"/>
    </a:custClr>
    <a:custClr>
      <a:srgbClr val="FFFFFF"/>
    </a:custClr>
    <a:custClr>
      <a:srgbClr val="FFFFFF"/>
    </a:custClr>
    <a:custClr>
      <a:srgbClr val="FFFFFF"/>
    </a:custClr>
    <a:custClr>
      <a:srgbClr val="FFFFFF"/>
    </a:custClr>
    <a:custClr name="Grey 40%">
      <a:srgbClr val="B1AFAD"/>
    </a:custClr>
    <a:custClr>
      <a:srgbClr val="FFFFFF"/>
    </a:custClr>
    <a:custClr>
      <a:srgbClr val="FFFFFF"/>
    </a:custClr>
    <a:custClr>
      <a:srgbClr val="FFFFFF"/>
    </a:custClr>
    <a:custClr>
      <a:srgbClr val="FFFFFF"/>
    </a:custClr>
    <a:custClr>
      <a:srgbClr val="FFFFFF"/>
    </a:custClr>
    <a:custClr>
      <a:srgbClr val="FFFFFF"/>
    </a:custClr>
    <a:custClr>
      <a:srgbClr val="FFFFFF"/>
    </a:custClr>
    <a:custClr>
      <a:srgbClr val="FFFFFF"/>
    </a:custClr>
    <a:custClr>
      <a:srgbClr val="FFFFFF"/>
    </a:custClr>
    <a:custClr name="Grey 20%">
      <a:srgbClr val="D8D7D6"/>
    </a:custClr>
    <a:custClr>
      <a:srgbClr val="FFFFFF"/>
    </a:custClr>
    <a:custClr>
      <a:srgbClr val="FFFFFF"/>
    </a:custClr>
    <a:custClr>
      <a:srgbClr val="FFFFFF"/>
    </a:custClr>
    <a:custClr>
      <a:srgbClr val="FFFFFF"/>
    </a:custClr>
    <a:custClr>
      <a:srgbClr val="FFFFFF"/>
    </a:custClr>
    <a:custClr>
      <a:srgbClr val="FFFFFF"/>
    </a:custClr>
    <a:custClr>
      <a:srgbClr val="FFFFFF"/>
    </a:custClr>
    <a:custClr>
      <a:srgbClr val="FFFFFF"/>
    </a:custClr>
  </a:custClrLst>
  <a:extLst>
    <a:ext uri="{05A4C25C-085E-4340-85A3-A5531E510DB2}">
      <thm15:themeFamily xmlns:thm15="http://schemas.microsoft.com/office/thememl/2012/main" name="Westnetz_4zu3_PPT_DE.POTX" id="{07FBF32D-F10B-4050-A612-D2AA9A54BCD5}" vid="{CF5695C2-115D-47C9-894E-FEDFAFD644BB}"/>
    </a:ext>
  </a:extLst>
</a:theme>
</file>

<file path=ppt/theme/theme3.xml><?xml version="1.0" encoding="utf-8"?>
<a:theme xmlns:a="http://schemas.openxmlformats.org/drawingml/2006/main" name="Office">
  <a:themeElements>
    <a:clrScheme name="innogy 2016">
      <a:dk1>
        <a:sysClr val="windowText" lastClr="000000"/>
      </a:dk1>
      <a:lt1>
        <a:sysClr val="window" lastClr="FFFFFF"/>
      </a:lt1>
      <a:dk2>
        <a:srgbClr val="333333"/>
      </a:dk2>
      <a:lt2>
        <a:srgbClr val="E5E5E5"/>
      </a:lt2>
      <a:accent1>
        <a:srgbClr val="F59B00"/>
      </a:accent1>
      <a:accent2>
        <a:srgbClr val="C81E82"/>
      </a:accent2>
      <a:accent3>
        <a:srgbClr val="009BA5"/>
      </a:accent3>
      <a:accent4>
        <a:srgbClr val="143C8C"/>
      </a:accent4>
      <a:accent5>
        <a:srgbClr val="EB4B0A"/>
      </a:accent5>
      <a:accent6>
        <a:srgbClr val="780A5F"/>
      </a:accent6>
      <a:hlink>
        <a:srgbClr val="0000FF"/>
      </a:hlink>
      <a:folHlink>
        <a:srgbClr val="800080"/>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a:themeElements>
    <a:clrScheme name="innogy 2016">
      <a:dk1>
        <a:sysClr val="windowText" lastClr="000000"/>
      </a:dk1>
      <a:lt1>
        <a:sysClr val="window" lastClr="FFFFFF"/>
      </a:lt1>
      <a:dk2>
        <a:srgbClr val="333333"/>
      </a:dk2>
      <a:lt2>
        <a:srgbClr val="E5E5E5"/>
      </a:lt2>
      <a:accent1>
        <a:srgbClr val="F59B00"/>
      </a:accent1>
      <a:accent2>
        <a:srgbClr val="C81E82"/>
      </a:accent2>
      <a:accent3>
        <a:srgbClr val="009BA5"/>
      </a:accent3>
      <a:accent4>
        <a:srgbClr val="143C8C"/>
      </a:accent4>
      <a:accent5>
        <a:srgbClr val="EB4B0A"/>
      </a:accent5>
      <a:accent6>
        <a:srgbClr val="780A5F"/>
      </a:accent6>
      <a:hlink>
        <a:srgbClr val="0000FF"/>
      </a:hlink>
      <a:folHlink>
        <a:srgbClr val="800080"/>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ourceID xmlns="e62b5949-078c-4df4-a053-17592c29fbf9" xsi:nil="true"/>
    <lcf76f155ced4ddcb4097134ff3c332f xmlns="e62b5949-078c-4df4-a053-17592c29fbf9">
      <Terms xmlns="http://schemas.microsoft.com/office/infopath/2007/PartnerControls"/>
    </lcf76f155ced4ddcb4097134ff3c332f>
    <TaxCatchAll xmlns="8960e871-3907-4491-8b05-d073a8b8e4db"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ADE1AD1D41B4284BA405260EB4CBA2AA" ma:contentTypeVersion="21" ma:contentTypeDescription="Create a new document." ma:contentTypeScope="" ma:versionID="92228e521c31d95ae50f56df26bbb459">
  <xsd:schema xmlns:xsd="http://www.w3.org/2001/XMLSchema" xmlns:xs="http://www.w3.org/2001/XMLSchema" xmlns:p="http://schemas.microsoft.com/office/2006/metadata/properties" xmlns:ns2="e62b5949-078c-4df4-a053-17592c29fbf9" xmlns:ns3="8960e871-3907-4491-8b05-d073a8b8e4db" targetNamespace="http://schemas.microsoft.com/office/2006/metadata/properties" ma:root="true" ma:fieldsID="0ac37a1c5b14fda1047f18a2bca3db17" ns2:_="" ns3:_="">
    <xsd:import namespace="e62b5949-078c-4df4-a053-17592c29fbf9"/>
    <xsd:import namespace="8960e871-3907-4491-8b05-d073a8b8e4db"/>
    <xsd:element name="properties">
      <xsd:complexType>
        <xsd:sequence>
          <xsd:element name="documentManagement">
            <xsd:complexType>
              <xsd:all>
                <xsd:element ref="ns2:MediaServiceMetadata" minOccurs="0"/>
                <xsd:element ref="ns2:MediaServiceFastMetadata" minOccurs="0"/>
                <xsd:element ref="ns2:SourceID" minOccurs="0"/>
                <xsd:element ref="ns3:SharedWithUsers" minOccurs="0"/>
                <xsd:element ref="ns3:SharedWithDetails" minOccurs="0"/>
                <xsd:element ref="ns2:MediaServiceAutoTags" minOccurs="0"/>
                <xsd:element ref="ns2:MediaLengthInSeconds" minOccurs="0"/>
                <xsd:element ref="ns2:lcf76f155ced4ddcb4097134ff3c332f" minOccurs="0"/>
                <xsd:element ref="ns3:TaxCatchAll" minOccurs="0"/>
                <xsd:element ref="ns2:MediaServiceObjectDetectorVersions" minOccurs="0"/>
                <xsd:element ref="ns2:MediaServiceOCR" minOccurs="0"/>
                <xsd:element ref="ns2:MediaServiceGenerationTime" minOccurs="0"/>
                <xsd:element ref="ns2:MediaServiceEventHashCode" minOccurs="0"/>
                <xsd:element ref="ns2:MediaServiceDateTaken"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62b5949-078c-4df4-a053-17592c29fbf9" elementFormDefault="qualified">
    <xsd:import namespace="http://schemas.microsoft.com/office/2006/documentManagement/types"/>
    <xsd:import namespace="http://schemas.microsoft.com/office/infopath/2007/PartnerControls"/>
    <xsd:element name="MediaServiceMetadata" ma:index="6" nillable="true" ma:displayName="MediaServiceMetadata" ma:hidden="true" ma:internalName="MediaServiceMetadata" ma:readOnly="true">
      <xsd:simpleType>
        <xsd:restriction base="dms:Note"/>
      </xsd:simpleType>
    </xsd:element>
    <xsd:element name="MediaServiceFastMetadata" ma:index="7" nillable="true" ma:displayName="MediaServiceFastMetadata" ma:hidden="true" ma:internalName="MediaServiceFastMetadata" ma:readOnly="true">
      <xsd:simpleType>
        <xsd:restriction base="dms:Note"/>
      </xsd:simpleType>
    </xsd:element>
    <xsd:element name="SourceID" ma:index="10" nillable="true" ma:displayName="SourceID" ma:internalName="SourceID">
      <xsd:simpleType>
        <xsd:restriction base="dms:Number"/>
      </xsd:simpleType>
    </xsd:element>
    <xsd:element name="MediaServiceAutoTags" ma:index="13" nillable="true" ma:displayName="Tags" ma:internalName="MediaServiceAutoTags" ma:readOnly="true">
      <xsd:simpleType>
        <xsd:restriction base="dms:Text"/>
      </xsd:simpleType>
    </xsd:element>
    <xsd:element name="MediaLengthInSeconds" ma:index="14" nillable="true" ma:displayName="MediaLengthInSeconds" ma:hidden="true" ma:internalName="MediaLengthInSeconds" ma:readOnly="true">
      <xsd:simpleType>
        <xsd:restriction base="dms:Unknown"/>
      </xsd:simpleType>
    </xsd:element>
    <xsd:element name="lcf76f155ced4ddcb4097134ff3c332f" ma:index="16" nillable="true" ma:taxonomy="true" ma:internalName="lcf76f155ced4ddcb4097134ff3c332f" ma:taxonomyFieldName="MediaServiceImageTags" ma:displayName="Image Tags" ma:readOnly="false" ma:fieldId="{5cf76f15-5ced-4ddc-b409-7134ff3c332f}" ma:taxonomyMulti="true" ma:sspId="ed2bc115-f314-4df2-a102-4eef0e497872"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18" nillable="true" ma:displayName="MediaServiceObjectDetectorVersions" ma:hidden="true" ma:indexed="true" ma:internalName="MediaServiceObjectDetectorVersions"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element name="MediaServiceGenerationTime" ma:index="20" nillable="true" ma:displayName="MediaServiceGenerationTime" ma:hidden="true" ma:internalName="MediaServiceGenerationTime" ma:readOnly="true">
      <xsd:simpleType>
        <xsd:restriction base="dms:Text"/>
      </xsd:simpleType>
    </xsd:element>
    <xsd:element name="MediaServiceEventHashCode" ma:index="21" nillable="true" ma:displayName="MediaServiceEventHashCode" ma:hidden="true" ma:internalName="MediaServiceEventHashCode" ma:readOnly="true">
      <xsd:simpleType>
        <xsd:restriction base="dms:Text"/>
      </xsd:simpleType>
    </xsd:element>
    <xsd:element name="MediaServiceDateTaken" ma:index="22" nillable="true" ma:displayName="MediaServiceDateTaken" ma:hidden="true" ma:indexed="true" ma:internalName="MediaServiceDateTaken" ma:readOnly="true">
      <xsd:simpleType>
        <xsd:restriction base="dms:Text"/>
      </xsd:simpleType>
    </xsd:element>
    <xsd:element name="MediaServiceLocation" ma:index="23"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8960e871-3907-4491-8b05-d073a8b8e4db"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element name="TaxCatchAll" ma:index="17" nillable="true" ma:displayName="Taxonomy Catch All Column" ma:hidden="true" ma:list="{0a8f63a8-e376-48c0-a0ee-d89854d71543}" ma:internalName="TaxCatchAll" ma:showField="CatchAllData" ma:web="8960e871-3907-4491-8b05-d073a8b8e4db">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8"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8B33DA1-EBB1-40C0-93EC-3149EBE6D2B8}">
  <ds:schemaRefs>
    <ds:schemaRef ds:uri="http://purl.org/dc/dcmitype/"/>
    <ds:schemaRef ds:uri="http://purl.org/dc/elements/1.1/"/>
    <ds:schemaRef ds:uri="http://schemas.microsoft.com/office/infopath/2007/PartnerControls"/>
    <ds:schemaRef ds:uri="http://schemas.openxmlformats.org/package/2006/metadata/core-properties"/>
    <ds:schemaRef ds:uri="8960e871-3907-4491-8b05-d073a8b8e4db"/>
    <ds:schemaRef ds:uri="http://www.w3.org/XML/1998/namespace"/>
    <ds:schemaRef ds:uri="http://schemas.microsoft.com/office/2006/documentManagement/types"/>
    <ds:schemaRef ds:uri="e62b5949-078c-4df4-a053-17592c29fbf9"/>
    <ds:schemaRef ds:uri="http://schemas.microsoft.com/office/2006/metadata/properties"/>
    <ds:schemaRef ds:uri="http://purl.org/dc/terms/"/>
  </ds:schemaRefs>
</ds:datastoreItem>
</file>

<file path=customXml/itemProps2.xml><?xml version="1.0" encoding="utf-8"?>
<ds:datastoreItem xmlns:ds="http://schemas.openxmlformats.org/officeDocument/2006/customXml" ds:itemID="{6EC5F249-52BC-430C-BCB5-C2305661E9D6}">
  <ds:schemaRefs>
    <ds:schemaRef ds:uri="http://schemas.microsoft.com/sharepoint/v3/contenttype/forms"/>
  </ds:schemaRefs>
</ds:datastoreItem>
</file>

<file path=customXml/itemProps3.xml><?xml version="1.0" encoding="utf-8"?>
<ds:datastoreItem xmlns:ds="http://schemas.openxmlformats.org/officeDocument/2006/customXml" ds:itemID="{F26491DF-591B-4C15-B310-1FB656F7F6D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62b5949-078c-4df4-a053-17592c29fbf9"/>
    <ds:schemaRef ds:uri="8960e871-3907-4491-8b05-d073a8b8e4d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42f063bf-ce3a-473c-8609-3866002c85b0}" enabled="1" method="Standard" siteId="{b914a242-e718-443b-a47c-6b4c649d8c0a}" removed="0"/>
</clbl:labelList>
</file>

<file path=docProps/app.xml><?xml version="1.0" encoding="utf-8"?>
<Properties xmlns="http://schemas.openxmlformats.org/officeDocument/2006/extended-properties" xmlns:vt="http://schemas.openxmlformats.org/officeDocument/2006/docPropsVTypes">
  <Template>Westnetz_16zu9_PPT_DE</Template>
  <TotalTime>0</TotalTime>
  <Words>1971</Words>
  <Application>Microsoft Office PowerPoint</Application>
  <PresentationFormat>On-screen Show (16:9)</PresentationFormat>
  <Paragraphs>338</Paragraphs>
  <Slides>9</Slides>
  <Notes>1</Notes>
  <HiddenSlides>0</HiddenSlides>
  <MMClips>0</MMClips>
  <ScaleCrop>false</ScaleCrop>
  <HeadingPairs>
    <vt:vector size="4" baseType="variant">
      <vt:variant>
        <vt:lpstr>Theme</vt:lpstr>
      </vt:variant>
      <vt:variant>
        <vt:i4>2</vt:i4>
      </vt:variant>
      <vt:variant>
        <vt:lpstr>Slide Titles</vt:lpstr>
      </vt:variant>
      <vt:variant>
        <vt:i4>9</vt:i4>
      </vt:variant>
    </vt:vector>
  </HeadingPairs>
  <TitlesOfParts>
    <vt:vector size="11" baseType="lpstr">
      <vt:lpstr>2_Westnetz_DE_16:9</vt:lpstr>
      <vt:lpstr>Westnetz_4zu3_PPT_DE</vt:lpstr>
      <vt:lpstr>Übersicht Tribe- und Squad-Struktur sowie Anforderungs-/ Umsetzungsprozess für  DSO-Datenplattform</vt:lpstr>
      <vt:lpstr>PowerPoint Presentation</vt:lpstr>
      <vt:lpstr>Squad-Struktur DSO-DP </vt:lpstr>
      <vt:lpstr>User Story und Fehler Management im DSO-DP Team</vt:lpstr>
      <vt:lpstr>Orgaänderungen, Fokus SPACE</vt:lpstr>
      <vt:lpstr>BACKUP</vt:lpstr>
      <vt:lpstr>PowerPoint Presentation</vt:lpstr>
      <vt:lpstr>PowerPoint Presentation</vt:lpstr>
      <vt:lpstr>Erläuterungen zu User Story und Fehler Management im DSO-DP Team</vt:lpstr>
    </vt:vector>
  </TitlesOfParts>
  <Manager>Name</Manager>
  <Company>RWE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Westnetz PPT-Master:  ANWENDUNG</dc:title>
  <dc:subject>PowerPoint Vorlage</dc:subject>
  <dc:creator>Jambor, Benjamin</dc:creator>
  <dc:description>Für die PowerPoint Version 2010 optimierte Vorlage</dc:description>
  <cp:lastModifiedBy>Bornefeld-Ettmann, Julia</cp:lastModifiedBy>
  <cp:revision>71</cp:revision>
  <cp:lastPrinted>2020-10-30T12:22:13Z</cp:lastPrinted>
  <dcterms:created xsi:type="dcterms:W3CDTF">2017-03-10T14:44:41Z</dcterms:created>
  <dcterms:modified xsi:type="dcterms:W3CDTF">2023-10-26T11:45:55Z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0x010100ADE1AD1D41B4284BA405260EB4CBA2AA</vt:lpwstr>
  </property>
  <property fmtid="{D5CDD505-2E9C-101B-9397-08002B2CF9AE}" pid="3" name="Order">
    <vt:r8>10300</vt:r8>
  </property>
  <property fmtid="{D5CDD505-2E9C-101B-9397-08002B2CF9AE}" pid="4" name="_ExtendedDescription">
    <vt:lpwstr/>
  </property>
  <property fmtid="{D5CDD505-2E9C-101B-9397-08002B2CF9AE}" pid="5" name="MediaServiceImageTags">
    <vt:lpwstr/>
  </property>
</Properties>
</file>