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9" r:id="rId4"/>
    <p:sldMasterId id="2147484036" r:id="rId5"/>
    <p:sldMasterId id="2147484071" r:id="rId6"/>
  </p:sldMasterIdLst>
  <p:notesMasterIdLst>
    <p:notesMasterId r:id="rId22"/>
  </p:notesMasterIdLst>
  <p:handoutMasterIdLst>
    <p:handoutMasterId r:id="rId23"/>
  </p:handoutMasterIdLst>
  <p:sldIdLst>
    <p:sldId id="302" r:id="rId7"/>
    <p:sldId id="1719" r:id="rId8"/>
    <p:sldId id="1706" r:id="rId9"/>
    <p:sldId id="1722" r:id="rId10"/>
    <p:sldId id="757" r:id="rId11"/>
    <p:sldId id="767" r:id="rId12"/>
    <p:sldId id="758" r:id="rId13"/>
    <p:sldId id="1713" r:id="rId14"/>
    <p:sldId id="1714" r:id="rId15"/>
    <p:sldId id="759" r:id="rId16"/>
    <p:sldId id="768" r:id="rId17"/>
    <p:sldId id="1715" r:id="rId18"/>
    <p:sldId id="276" r:id="rId19"/>
    <p:sldId id="1717" r:id="rId20"/>
    <p:sldId id="1721" r:id="rId21"/>
  </p:sldIdLst>
  <p:sldSz cx="9144000" cy="5143500" type="screen16x9"/>
  <p:notesSz cx="6797675" cy="9928225"/>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8" orient="horz" pos="2913">
          <p15:clr>
            <a:srgbClr val="A4A3A4"/>
          </p15:clr>
        </p15:guide>
        <p15:guide id="9" orient="horz" pos="917">
          <p15:clr>
            <a:srgbClr val="A4A3A4"/>
          </p15:clr>
        </p15:guide>
        <p15:guide id="10" pos="363">
          <p15:clr>
            <a:srgbClr val="A4A3A4"/>
          </p15:clr>
        </p15:guide>
        <p15:guide id="11" pos="2608" userDrawn="1">
          <p15:clr>
            <a:srgbClr val="A4A3A4"/>
          </p15:clr>
        </p15:guide>
        <p15:guide id="12" pos="2789">
          <p15:clr>
            <a:srgbClr val="A4A3A4"/>
          </p15:clr>
        </p15:guide>
        <p15:guide id="13" pos="5035">
          <p15:clr>
            <a:srgbClr val="A4A3A4"/>
          </p15:clr>
        </p15:guide>
        <p15:guide id="14" orient="horz" pos="3239">
          <p15:clr>
            <a:srgbClr val="A4A3A4"/>
          </p15:clr>
        </p15:guide>
        <p15:guide id="15">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EC1"/>
    <a:srgbClr val="FB6161"/>
    <a:srgbClr val="EB4B0A"/>
    <a:srgbClr val="FF6600"/>
    <a:srgbClr val="64B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00D0E-2CE3-46F3-A25D-024705726E3E}" v="12" dt="2022-06-22T21:24:20.78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3952"/>
        <p:guide orient="horz" pos="2913"/>
        <p:guide orient="horz" pos="917"/>
        <p:guide pos="363"/>
        <p:guide pos="2608"/>
        <p:guide pos="2789"/>
        <p:guide pos="5035"/>
        <p:guide orient="horz" pos="3239"/>
        <p:guide/>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387B5-7EFD-4D37-BDD1-595E24FA852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85BC279C-6085-4322-997E-7CF2CFEF35C0}">
      <dgm:prSet phldrT="[Tex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pPr marL="0" lvl="0" indent="0" algn="l" defTabSz="533400">
            <a:lnSpc>
              <a:spcPct val="90000"/>
            </a:lnSpc>
            <a:spcBef>
              <a:spcPct val="0"/>
            </a:spcBef>
            <a:spcAft>
              <a:spcPct val="35000"/>
            </a:spcAft>
            <a:buFont typeface="Wingdings" panose="05000000000000000000" pitchFamily="2" charset="2"/>
            <a:buNone/>
          </a:pPr>
          <a:r>
            <a:rPr lang="de-DE" sz="1100" b="1" kern="1200" cap="none" spc="0">
              <a:ln w="0"/>
              <a:solidFill>
                <a:schemeClr val="tx2"/>
              </a:solidFill>
              <a:effectLst>
                <a:outerShdw blurRad="38100" dist="19050" dir="2700000" algn="tl" rotWithShape="0">
                  <a:prstClr val="black">
                    <a:alpha val="40000"/>
                  </a:prstClr>
                </a:outerShdw>
              </a:effectLst>
              <a:latin typeface="Calibri"/>
              <a:ea typeface="+mn-ea"/>
              <a:cs typeface="+mn-cs"/>
            </a:rPr>
            <a:t>Zentrales Auskunfts- und Steuerungssystem in den Regionen für Netzvertrieb,  Netzplanung und Systemführung</a:t>
          </a:r>
        </a:p>
      </dgm:t>
    </dgm:pt>
    <dgm:pt modelId="{671B576C-147E-4BAC-9198-59D31C603AFF}" type="parTrans" cxnId="{5D9C08C2-5503-43CB-9018-57033BDED94A}">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A91AA459-6BE9-4DC0-B88E-9B0B255B529C}" type="sibTrans" cxnId="{5D9C08C2-5503-43CB-9018-57033BDED94A}">
      <dgm:prSet/>
      <dgm:spPr>
        <a:solidFill>
          <a:srgbClr val="EB4B0A"/>
        </a:solidFill>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DBC67987-4C53-41D1-A57A-1E4246D022FC}">
      <dgm:prSe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r>
            <a:rPr lang="de-DE" sz="1100" b="1" kern="1200" cap="none" spc="0">
              <a:ln w="0"/>
              <a:solidFill>
                <a:schemeClr val="tx2"/>
              </a:solidFill>
              <a:effectLst>
                <a:outerShdw blurRad="38100" dist="19050" dir="2700000" algn="tl" rotWithShape="0">
                  <a:schemeClr val="dk1">
                    <a:alpha val="40000"/>
                  </a:schemeClr>
                </a:outerShdw>
              </a:effectLst>
            </a:rPr>
            <a:t>Zentrale </a:t>
          </a:r>
          <a:r>
            <a:rPr lang="de-DE" sz="1100" b="1" kern="1200" cap="none" spc="0">
              <a:ln w="0"/>
              <a:solidFill>
                <a:schemeClr val="tx2"/>
              </a:solidFill>
              <a:effectLst>
                <a:outerShdw blurRad="38100" dist="19050" dir="2700000" algn="tl" rotWithShape="0">
                  <a:prstClr val="black">
                    <a:alpha val="40000"/>
                  </a:prstClr>
                </a:outerShdw>
              </a:effectLst>
              <a:latin typeface="Calibri"/>
              <a:ea typeface="+mn-ea"/>
              <a:cs typeface="+mn-cs"/>
            </a:rPr>
            <a:t>Dokumentation</a:t>
          </a:r>
          <a:r>
            <a:rPr lang="de-DE" sz="1100" b="1" kern="1200" cap="none" spc="0">
              <a:ln w="0"/>
              <a:solidFill>
                <a:schemeClr val="tx2"/>
              </a:solidFill>
              <a:effectLst>
                <a:outerShdw blurRad="38100" dist="19050" dir="2700000" algn="tl" rotWithShape="0">
                  <a:schemeClr val="dk1">
                    <a:alpha val="40000"/>
                  </a:schemeClr>
                </a:outerShdw>
              </a:effectLst>
            </a:rPr>
            <a:t> und Datenpflege von technisch und vertraglich relevanten Daten über alle Kundengruppen Strom/Gas</a:t>
          </a:r>
        </a:p>
      </dgm:t>
    </dgm:pt>
    <dgm:pt modelId="{74137855-92F1-4470-BED5-195D7EBF2D77}" type="parTrans" cxnId="{A64D322E-E636-4C04-BF76-67A6DBB0A5C0}">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2F6543C9-DDB4-4D3D-818A-9EB763FE08D9}" type="sibTrans" cxnId="{A64D322E-E636-4C04-BF76-67A6DBB0A5C0}">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83584ECE-ADE4-4B4F-ACB4-5B3B490038BD}">
      <dgm:prSe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alt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rPr>
            <a:t>Umfangreiche Fach-Administration möglich ohne Software-Anpassungsbedarf</a:t>
          </a:r>
          <a:endParaRPr 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endParaRPr>
        </a:p>
      </dgm:t>
    </dgm:pt>
    <dgm:pt modelId="{F97187E8-B297-43DA-933D-CA7B73A96F83}" type="parTrans" cxnId="{B3F20F76-2032-431E-AF6C-9ED7BD133EF5}">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BC4FC10C-C319-4ABF-8FBF-17FB145F47DB}" type="sibTrans" cxnId="{B3F20F76-2032-431E-AF6C-9ED7BD133EF5}">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26423697-8E62-4A98-8C48-732DA2C25713}">
      <dgm:prSet custT="1"/>
      <dgm:spPr>
        <a:solidFill>
          <a:schemeClr val="accent4">
            <a:lumMod val="40000"/>
            <a:lumOff val="60000"/>
          </a:schemeClr>
        </a:solidFill>
      </dgm:spPr>
      <dgm:t>
        <a:bodyPr>
          <a:scene3d>
            <a:camera prst="orthographicFront"/>
            <a:lightRig rig="soft" dir="t">
              <a:rot lat="0" lon="0" rev="15600000"/>
            </a:lightRig>
          </a:scene3d>
          <a:sp3d extrusionH="57150" prstMaterial="softEdge">
            <a:bevelT w="25400" h="38100"/>
          </a:sp3d>
        </a:bodyPr>
        <a:lstStyle/>
        <a:p>
          <a:r>
            <a:rPr lang="de-DE" sz="1100" b="1" cap="none" spc="0">
              <a:ln w="0"/>
              <a:solidFill>
                <a:schemeClr val="tx2"/>
              </a:solidFill>
              <a:effectLst>
                <a:outerShdw blurRad="38100" dist="19050" dir="2700000" algn="tl" rotWithShape="0">
                  <a:schemeClr val="dk1">
                    <a:alpha val="40000"/>
                  </a:schemeClr>
                </a:outerShdw>
              </a:effectLst>
            </a:rPr>
            <a:t>Ganzheitliche Daten-Sicht auf Netznutzung und Einspeisung</a:t>
          </a:r>
        </a:p>
      </dgm:t>
    </dgm:pt>
    <dgm:pt modelId="{FE64BFB4-6D54-4FD0-B60D-C2D0C463EA94}" type="parTrans" cxnId="{0BA28CB9-1914-46A8-90CD-05FDF03D3D59}">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0D707856-CD6A-4FDF-9963-CA0C67323F39}" type="sibTrans" cxnId="{0BA28CB9-1914-46A8-90CD-05FDF03D3D59}">
      <dgm:prSet/>
      <dgm:spPr/>
      <dgm:t>
        <a:bodyPr>
          <a:scene3d>
            <a:camera prst="orthographicFront"/>
            <a:lightRig rig="soft" dir="t">
              <a:rot lat="0" lon="0" rev="15600000"/>
            </a:lightRig>
          </a:scene3d>
          <a:sp3d extrusionH="57150" prstMaterial="softEdge">
            <a:bevelT w="25400" h="38100"/>
          </a:sp3d>
        </a:bodyPr>
        <a:lstStyle/>
        <a:p>
          <a:endParaRPr lang="de-DE" sz="1050" b="1" cap="none" spc="0">
            <a:ln w="0"/>
            <a:solidFill>
              <a:schemeClr val="tx1"/>
            </a:solidFill>
            <a:effectLst>
              <a:outerShdw blurRad="38100" dist="19050" dir="2700000" algn="tl" rotWithShape="0">
                <a:schemeClr val="dk1">
                  <a:alpha val="40000"/>
                </a:schemeClr>
              </a:outerShdw>
            </a:effectLst>
          </a:endParaRPr>
        </a:p>
      </dgm:t>
    </dgm:pt>
    <dgm:pt modelId="{7E492B27-EF04-4096-8F21-EE785978952F}">
      <dgm:prSe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r>
            <a:rPr lang="de-DE" sz="1100" b="1" kern="1200" cap="none" spc="0">
              <a:ln w="0"/>
              <a:solidFill>
                <a:schemeClr val="tx2"/>
              </a:solidFill>
              <a:effectLst>
                <a:outerShdw blurRad="38100" dist="19050" dir="2700000" algn="tl" rotWithShape="0">
                  <a:schemeClr val="dk1">
                    <a:alpha val="40000"/>
                  </a:schemeClr>
                </a:outerShdw>
              </a:effectLst>
            </a:rPr>
            <a:t>Verringerte Anzahl von Schnittstellen durch zentrale Datenhaltung</a:t>
          </a:r>
        </a:p>
      </dgm:t>
    </dgm:pt>
    <dgm:pt modelId="{02B9A9A1-9B11-47E2-A662-D3A2ED0C0EE8}" type="parTrans" cxnId="{EE922DB2-079F-4BA8-9FB3-45FAD68D1720}">
      <dgm:prSet/>
      <dgm:spPr/>
      <dgm:t>
        <a:bodyPr/>
        <a:lstStyle/>
        <a:p>
          <a:endParaRPr lang="de-DE" sz="1050" b="1"/>
        </a:p>
      </dgm:t>
    </dgm:pt>
    <dgm:pt modelId="{C53E3345-010D-480A-939A-C6A5F9985E12}" type="sibTrans" cxnId="{EE922DB2-079F-4BA8-9FB3-45FAD68D1720}">
      <dgm:prSet/>
      <dgm:spPr/>
      <dgm:t>
        <a:bodyPr/>
        <a:lstStyle/>
        <a:p>
          <a:endParaRPr lang="de-DE" sz="1050" b="1"/>
        </a:p>
      </dgm:t>
    </dgm:pt>
    <dgm:pt modelId="{751D339E-8F5A-4648-8F0C-75D9A6C621CB}">
      <dgm:prSe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r>
            <a:rPr lang="de-DE" sz="1100" b="1" kern="1200" cap="none" spc="0">
              <a:ln w="0"/>
              <a:solidFill>
                <a:schemeClr val="tx2"/>
              </a:solidFill>
              <a:effectLst>
                <a:outerShdw blurRad="38100" dist="19050" dir="2700000" algn="tl" rotWithShape="0">
                  <a:schemeClr val="dk1">
                    <a:alpha val="40000"/>
                  </a:schemeClr>
                </a:outerShdw>
              </a:effectLst>
            </a:rPr>
            <a:t>Digitaler Freigabeprozesse (regions- und hierarchieübergreifend)</a:t>
          </a:r>
        </a:p>
      </dgm:t>
    </dgm:pt>
    <dgm:pt modelId="{579C485C-11DE-488C-9775-323C3B49DCF5}" type="parTrans" cxnId="{F5182853-7322-4796-9D28-FCB5EA4DADBA}">
      <dgm:prSet/>
      <dgm:spPr/>
      <dgm:t>
        <a:bodyPr/>
        <a:lstStyle/>
        <a:p>
          <a:endParaRPr lang="de-DE" sz="1050" b="1"/>
        </a:p>
      </dgm:t>
    </dgm:pt>
    <dgm:pt modelId="{DC95401E-5DD9-4F1E-9285-DF07A4B00B00}" type="sibTrans" cxnId="{F5182853-7322-4796-9D28-FCB5EA4DADBA}">
      <dgm:prSet/>
      <dgm:spPr/>
      <dgm:t>
        <a:bodyPr/>
        <a:lstStyle/>
        <a:p>
          <a:endParaRPr lang="de-DE" sz="1050" b="1"/>
        </a:p>
      </dgm:t>
    </dgm:pt>
    <dgm:pt modelId="{2B24A3C7-305D-485F-A507-707CC5A840DD}">
      <dgm:prSet custT="1"/>
      <dgm:spPr>
        <a:solidFill>
          <a:srgbClr val="143C8C">
            <a:lumMod val="40000"/>
            <a:lumOff val="60000"/>
          </a:srgbClr>
        </a:solidFill>
        <a:ln w="25400" cap="flat" cmpd="sng" algn="ctr">
          <a:solidFill>
            <a:prstClr val="white">
              <a:hueOff val="0"/>
              <a:satOff val="0"/>
              <a:lumOff val="0"/>
              <a:alphaOff val="0"/>
            </a:prstClr>
          </a:solidFill>
          <a:prstDash val="solid"/>
        </a:ln>
        <a:effectLst/>
      </dgm:spPr>
      <dgm:t>
        <a:bodyPr spcFirstLastPara="0" vert="horz" wrap="square" lIns="353577" tIns="30480" rIns="30480" bIns="30480" numCol="1" spcCol="1270" anchor="ctr" anchorCtr="0">
          <a:scene3d>
            <a:camera prst="orthographicFront"/>
            <a:lightRig rig="soft" dir="t">
              <a:rot lat="0" lon="0" rev="15600000"/>
            </a:lightRig>
          </a:scene3d>
          <a:sp3d extrusionH="57150" prstMaterial="softEdge">
            <a:bevelT w="25400" h="38100"/>
          </a:sp3d>
        </a:bodyPr>
        <a:lstStyle/>
        <a:p>
          <a:pPr marL="0" lvl="0" indent="0" algn="l" defTabSz="488950" rtl="0">
            <a:lnSpc>
              <a:spcPct val="90000"/>
            </a:lnSpc>
            <a:spcBef>
              <a:spcPct val="0"/>
            </a:spcBef>
            <a:spcAft>
              <a:spcPct val="35000"/>
            </a:spcAft>
            <a:buNone/>
          </a:pPr>
          <a:r>
            <a:rPr 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rPr>
            <a:t>Flexible und terminorientierte Anpassungsmöglichkeiten durch Agile Weiterentwicklung inkl. Schulung</a:t>
          </a:r>
        </a:p>
      </dgm:t>
    </dgm:pt>
    <dgm:pt modelId="{B8B7AF53-94AE-489E-B9A4-0C60355A1697}" type="parTrans" cxnId="{19C5B209-17FF-4D7C-982E-03F453AD92E5}">
      <dgm:prSet/>
      <dgm:spPr/>
      <dgm:t>
        <a:bodyPr/>
        <a:lstStyle/>
        <a:p>
          <a:endParaRPr lang="de-DE" b="1"/>
        </a:p>
      </dgm:t>
    </dgm:pt>
    <dgm:pt modelId="{06F797CB-6F13-45B5-BF2D-952EAAC8464E}" type="sibTrans" cxnId="{19C5B209-17FF-4D7C-982E-03F453AD92E5}">
      <dgm:prSet/>
      <dgm:spPr/>
      <dgm:t>
        <a:bodyPr/>
        <a:lstStyle/>
        <a:p>
          <a:endParaRPr lang="de-DE" b="1"/>
        </a:p>
      </dgm:t>
    </dgm:pt>
    <dgm:pt modelId="{03FFBD18-8202-42F8-AA48-EE26DC051230}" type="pres">
      <dgm:prSet presAssocID="{107387B5-7EFD-4D37-BDD1-595E24FA852A}" presName="Name0" presStyleCnt="0">
        <dgm:presLayoutVars>
          <dgm:chMax val="7"/>
          <dgm:chPref val="7"/>
          <dgm:dir/>
        </dgm:presLayoutVars>
      </dgm:prSet>
      <dgm:spPr/>
    </dgm:pt>
    <dgm:pt modelId="{A7802F96-4605-40C8-8844-18B90B714750}" type="pres">
      <dgm:prSet presAssocID="{107387B5-7EFD-4D37-BDD1-595E24FA852A}" presName="Name1" presStyleCnt="0"/>
      <dgm:spPr/>
    </dgm:pt>
    <dgm:pt modelId="{AA5EE135-6036-4A2E-A477-6FAA5334A9FB}" type="pres">
      <dgm:prSet presAssocID="{107387B5-7EFD-4D37-BDD1-595E24FA852A}" presName="cycle" presStyleCnt="0"/>
      <dgm:spPr/>
    </dgm:pt>
    <dgm:pt modelId="{A49959C0-5247-4AE0-9552-8A8C36FB4625}" type="pres">
      <dgm:prSet presAssocID="{107387B5-7EFD-4D37-BDD1-595E24FA852A}" presName="srcNode" presStyleLbl="node1" presStyleIdx="0" presStyleCnt="7"/>
      <dgm:spPr/>
    </dgm:pt>
    <dgm:pt modelId="{96C8774F-767A-4790-82F2-B94C351A662A}" type="pres">
      <dgm:prSet presAssocID="{107387B5-7EFD-4D37-BDD1-595E24FA852A}" presName="conn" presStyleLbl="parChTrans1D2" presStyleIdx="0" presStyleCnt="1"/>
      <dgm:spPr/>
    </dgm:pt>
    <dgm:pt modelId="{900B6FD8-E65D-459F-A14B-02CEEADAC681}" type="pres">
      <dgm:prSet presAssocID="{107387B5-7EFD-4D37-BDD1-595E24FA852A}" presName="extraNode" presStyleLbl="node1" presStyleIdx="0" presStyleCnt="7"/>
      <dgm:spPr/>
    </dgm:pt>
    <dgm:pt modelId="{D6A3583A-32E4-4FB7-8A97-12C482FFCF7F}" type="pres">
      <dgm:prSet presAssocID="{107387B5-7EFD-4D37-BDD1-595E24FA852A}" presName="dstNode" presStyleLbl="node1" presStyleIdx="0" presStyleCnt="7"/>
      <dgm:spPr/>
    </dgm:pt>
    <dgm:pt modelId="{E276D7FC-15CB-47DF-B237-DF6BE9B30B2F}" type="pres">
      <dgm:prSet presAssocID="{85BC279C-6085-4322-997E-7CF2CFEF35C0}" presName="text_1" presStyleLbl="node1" presStyleIdx="0" presStyleCnt="7">
        <dgm:presLayoutVars>
          <dgm:bulletEnabled val="1"/>
        </dgm:presLayoutVars>
      </dgm:prSet>
      <dgm:spPr>
        <a:xfrm>
          <a:off x="330423" y="222609"/>
          <a:ext cx="4817420" cy="445450"/>
        </a:xfrm>
        <a:prstGeom prst="rect">
          <a:avLst/>
        </a:prstGeom>
      </dgm:spPr>
    </dgm:pt>
    <dgm:pt modelId="{F7F91458-EF75-4AF7-BDD0-20D887E0B96C}" type="pres">
      <dgm:prSet presAssocID="{85BC279C-6085-4322-997E-7CF2CFEF35C0}" presName="accent_1" presStyleCnt="0"/>
      <dgm:spPr/>
    </dgm:pt>
    <dgm:pt modelId="{90790245-185E-4E44-8D99-639F6308869B}" type="pres">
      <dgm:prSet presAssocID="{85BC279C-6085-4322-997E-7CF2CFEF35C0}" presName="accentRepeatNode" presStyleLbl="solidFgAcc1" presStyleIdx="0" presStyleCnt="7" custScaleX="62367" custScaleY="60465">
        <dgm:style>
          <a:lnRef idx="2">
            <a:schemeClr val="accent4"/>
          </a:lnRef>
          <a:fillRef idx="1">
            <a:schemeClr val="lt1"/>
          </a:fillRef>
          <a:effectRef idx="0">
            <a:schemeClr val="accent4"/>
          </a:effectRef>
          <a:fontRef idx="minor">
            <a:schemeClr val="dk1"/>
          </a:fontRef>
        </dgm:style>
      </dgm:prSet>
      <dgm:spPr/>
    </dgm:pt>
    <dgm:pt modelId="{DFAA740A-FDB9-4A46-B183-F0FDBBF80311}" type="pres">
      <dgm:prSet presAssocID="{26423697-8E62-4A98-8C48-732DA2C25713}" presName="text_2" presStyleLbl="node1" presStyleIdx="1" presStyleCnt="7">
        <dgm:presLayoutVars>
          <dgm:bulletEnabled val="1"/>
        </dgm:presLayoutVars>
      </dgm:prSet>
      <dgm:spPr/>
    </dgm:pt>
    <dgm:pt modelId="{F8B5B980-E9AE-49CB-8D53-6D1BF1326BC0}" type="pres">
      <dgm:prSet presAssocID="{26423697-8E62-4A98-8C48-732DA2C25713}" presName="accent_2" presStyleCnt="0"/>
      <dgm:spPr/>
    </dgm:pt>
    <dgm:pt modelId="{E70916EE-4FC3-44B7-8CB9-309905774774}" type="pres">
      <dgm:prSet presAssocID="{26423697-8E62-4A98-8C48-732DA2C25713}" presName="accentRepeatNode" presStyleLbl="solidFgAcc1" presStyleIdx="1" presStyleCnt="7" custScaleX="62367" custScaleY="60465">
        <dgm:style>
          <a:lnRef idx="2">
            <a:schemeClr val="accent4"/>
          </a:lnRef>
          <a:fillRef idx="1">
            <a:schemeClr val="lt1"/>
          </a:fillRef>
          <a:effectRef idx="0">
            <a:schemeClr val="accent4"/>
          </a:effectRef>
          <a:fontRef idx="minor">
            <a:schemeClr val="dk1"/>
          </a:fontRef>
        </dgm:style>
      </dgm:prSet>
      <dgm:spPr/>
    </dgm:pt>
    <dgm:pt modelId="{6CAE37BD-899A-4577-897D-264BBABAD019}" type="pres">
      <dgm:prSet presAssocID="{DBC67987-4C53-41D1-A57A-1E4246D022FC}" presName="text_3" presStyleLbl="node1" presStyleIdx="2" presStyleCnt="7">
        <dgm:presLayoutVars>
          <dgm:bulletEnabled val="1"/>
        </dgm:presLayoutVars>
      </dgm:prSet>
      <dgm:spPr>
        <a:xfrm>
          <a:off x="585810" y="1559194"/>
          <a:ext cx="4562033" cy="445450"/>
        </a:xfrm>
        <a:prstGeom prst="rect">
          <a:avLst/>
        </a:prstGeom>
      </dgm:spPr>
    </dgm:pt>
    <dgm:pt modelId="{DC7A36FE-502A-459B-BEF9-5D013C51E8B3}" type="pres">
      <dgm:prSet presAssocID="{DBC67987-4C53-41D1-A57A-1E4246D022FC}" presName="accent_3" presStyleCnt="0"/>
      <dgm:spPr/>
    </dgm:pt>
    <dgm:pt modelId="{589D6284-111B-4C06-A8F9-C04E4A991966}" type="pres">
      <dgm:prSet presAssocID="{DBC67987-4C53-41D1-A57A-1E4246D022FC}" presName="accentRepeatNode" presStyleLbl="solidFgAcc1" presStyleIdx="2" presStyleCnt="7" custScaleX="62367" custScaleY="60465">
        <dgm:style>
          <a:lnRef idx="2">
            <a:schemeClr val="accent4"/>
          </a:lnRef>
          <a:fillRef idx="1">
            <a:schemeClr val="lt1"/>
          </a:fillRef>
          <a:effectRef idx="0">
            <a:schemeClr val="accent4"/>
          </a:effectRef>
          <a:fontRef idx="minor">
            <a:schemeClr val="dk1"/>
          </a:fontRef>
        </dgm:style>
      </dgm:prSet>
      <dgm:spPr/>
    </dgm:pt>
    <dgm:pt modelId="{E78F5DD4-3E93-499C-A863-5595D94B73F2}" type="pres">
      <dgm:prSet presAssocID="{751D339E-8F5A-4648-8F0C-75D9A6C621CB}" presName="text_4" presStyleLbl="node1" presStyleIdx="3" presStyleCnt="7">
        <dgm:presLayoutVars>
          <dgm:bulletEnabled val="1"/>
        </dgm:presLayoutVars>
      </dgm:prSet>
      <dgm:spPr/>
    </dgm:pt>
    <dgm:pt modelId="{ACE0A14A-D31B-4D30-9536-67390F4E785D}" type="pres">
      <dgm:prSet presAssocID="{751D339E-8F5A-4648-8F0C-75D9A6C621CB}" presName="accent_4" presStyleCnt="0"/>
      <dgm:spPr/>
    </dgm:pt>
    <dgm:pt modelId="{BBFB9BB7-947B-4C30-9AB6-8AAC874C4C96}" type="pres">
      <dgm:prSet presAssocID="{751D339E-8F5A-4648-8F0C-75D9A6C621CB}" presName="accentRepeatNode" presStyleLbl="solidFgAcc1" presStyleIdx="3" presStyleCnt="7" custScaleX="65632" custScaleY="63949">
        <dgm:style>
          <a:lnRef idx="2">
            <a:schemeClr val="accent4"/>
          </a:lnRef>
          <a:fillRef idx="1">
            <a:schemeClr val="lt1"/>
          </a:fillRef>
          <a:effectRef idx="0">
            <a:schemeClr val="accent4"/>
          </a:effectRef>
          <a:fontRef idx="minor">
            <a:schemeClr val="dk1"/>
          </a:fontRef>
        </dgm:style>
      </dgm:prSet>
      <dgm:spPr>
        <a:xfrm>
          <a:off x="460594" y="1668126"/>
          <a:ext cx="427841" cy="427841"/>
        </a:xfrm>
        <a:prstGeom prst="ellipse">
          <a:avLst/>
        </a:prstGeom>
        <a:ln/>
      </dgm:spPr>
    </dgm:pt>
    <dgm:pt modelId="{E0C3D4B1-E03F-47E8-AFB8-A04635349C3C}" type="pres">
      <dgm:prSet presAssocID="{7E492B27-EF04-4096-8F21-EE785978952F}" presName="text_5" presStyleLbl="node1" presStyleIdx="4" presStyleCnt="7">
        <dgm:presLayoutVars>
          <dgm:bulletEnabled val="1"/>
        </dgm:presLayoutVars>
      </dgm:prSet>
      <dgm:spPr/>
    </dgm:pt>
    <dgm:pt modelId="{F9F5B923-7F84-4F95-8FFB-E8D96865F21D}" type="pres">
      <dgm:prSet presAssocID="{7E492B27-EF04-4096-8F21-EE785978952F}" presName="accent_5" presStyleCnt="0"/>
      <dgm:spPr/>
    </dgm:pt>
    <dgm:pt modelId="{F3C0A9EA-F2C6-4C71-BD5E-58E8189E40D6}" type="pres">
      <dgm:prSet presAssocID="{7E492B27-EF04-4096-8F21-EE785978952F}" presName="accentRepeatNode" presStyleLbl="solidFgAcc1" presStyleIdx="4" presStyleCnt="7" custAng="0" custScaleX="65632" custScaleY="63949">
        <dgm:style>
          <a:lnRef idx="2">
            <a:schemeClr val="accent4"/>
          </a:lnRef>
          <a:fillRef idx="1">
            <a:schemeClr val="lt1"/>
          </a:fillRef>
          <a:effectRef idx="0">
            <a:schemeClr val="accent4"/>
          </a:effectRef>
          <a:fontRef idx="minor">
            <a:schemeClr val="dk1"/>
          </a:fontRef>
        </dgm:style>
      </dgm:prSet>
      <dgm:spPr>
        <a:xfrm>
          <a:off x="309720" y="1764401"/>
          <a:ext cx="452573" cy="452573"/>
        </a:xfrm>
        <a:prstGeom prst="ellipse">
          <a:avLst/>
        </a:prstGeom>
        <a:ln/>
      </dgm:spPr>
    </dgm:pt>
    <dgm:pt modelId="{2904136B-A660-44A1-B3CA-3A522D75A142}" type="pres">
      <dgm:prSet presAssocID="{83584ECE-ADE4-4B4F-ACB4-5B3B490038BD}" presName="text_6" presStyleLbl="node1" presStyleIdx="5" presStyleCnt="7">
        <dgm:presLayoutVars>
          <dgm:bulletEnabled val="1"/>
        </dgm:presLayoutVars>
      </dgm:prSet>
      <dgm:spPr>
        <a:xfrm>
          <a:off x="264229" y="2737600"/>
          <a:ext cx="6390167" cy="342273"/>
        </a:xfrm>
        <a:prstGeom prst="rect">
          <a:avLst/>
        </a:prstGeom>
      </dgm:spPr>
    </dgm:pt>
    <dgm:pt modelId="{4F12A511-BF45-4BC1-8707-A0CAF7964DA1}" type="pres">
      <dgm:prSet presAssocID="{83584ECE-ADE4-4B4F-ACB4-5B3B490038BD}" presName="accent_6" presStyleCnt="0"/>
      <dgm:spPr/>
    </dgm:pt>
    <dgm:pt modelId="{B8848817-799E-43B2-A3B8-AD19B88053E2}" type="pres">
      <dgm:prSet presAssocID="{83584ECE-ADE4-4B4F-ACB4-5B3B490038BD}" presName="accentRepeatNode" presStyleLbl="solidFgAcc1" presStyleIdx="5" presStyleCnt="7" custScaleX="62367" custScaleY="60465">
        <dgm:style>
          <a:lnRef idx="2">
            <a:schemeClr val="accent4"/>
          </a:lnRef>
          <a:fillRef idx="1">
            <a:schemeClr val="lt1"/>
          </a:fillRef>
          <a:effectRef idx="0">
            <a:schemeClr val="accent4"/>
          </a:effectRef>
          <a:fontRef idx="minor">
            <a:schemeClr val="dk1"/>
          </a:fontRef>
        </dgm:style>
      </dgm:prSet>
      <dgm:spPr/>
    </dgm:pt>
    <dgm:pt modelId="{B5843ECB-2748-495A-8271-5C46F374AC3A}" type="pres">
      <dgm:prSet presAssocID="{2B24A3C7-305D-485F-A507-707CC5A840DD}" presName="text_7" presStyleLbl="node1" presStyleIdx="6" presStyleCnt="7">
        <dgm:presLayoutVars>
          <dgm:bulletEnabled val="1"/>
        </dgm:presLayoutVars>
      </dgm:prSet>
      <dgm:spPr/>
    </dgm:pt>
    <dgm:pt modelId="{9891A27B-FA4C-41FC-934D-058DE7275A9E}" type="pres">
      <dgm:prSet presAssocID="{2B24A3C7-305D-485F-A507-707CC5A840DD}" presName="accent_7" presStyleCnt="0"/>
      <dgm:spPr/>
    </dgm:pt>
    <dgm:pt modelId="{B284FAA8-6EFD-48EB-9E05-B02D581AB7C7}" type="pres">
      <dgm:prSet presAssocID="{2B24A3C7-305D-485F-A507-707CC5A840DD}" presName="accentRepeatNode" presStyleLbl="solidFgAcc1" presStyleIdx="6" presStyleCnt="7" custScaleX="62380" custScaleY="60400">
        <dgm:style>
          <a:lnRef idx="2">
            <a:schemeClr val="accent4"/>
          </a:lnRef>
          <a:fillRef idx="1">
            <a:schemeClr val="lt1"/>
          </a:fillRef>
          <a:effectRef idx="0">
            <a:schemeClr val="accent4"/>
          </a:effectRef>
          <a:fontRef idx="minor">
            <a:schemeClr val="dk1"/>
          </a:fontRef>
        </dgm:style>
      </dgm:prSet>
      <dgm:spPr>
        <a:xfrm>
          <a:off x="91758" y="2764087"/>
          <a:ext cx="267869" cy="290985"/>
        </a:xfrm>
        <a:prstGeom prst="ellipse">
          <a:avLst/>
        </a:prstGeom>
        <a:ln/>
      </dgm:spPr>
    </dgm:pt>
  </dgm:ptLst>
  <dgm:cxnLst>
    <dgm:cxn modelId="{19C5B209-17FF-4D7C-982E-03F453AD92E5}" srcId="{107387B5-7EFD-4D37-BDD1-595E24FA852A}" destId="{2B24A3C7-305D-485F-A507-707CC5A840DD}" srcOrd="6" destOrd="0" parTransId="{B8B7AF53-94AE-489E-B9A4-0C60355A1697}" sibTransId="{06F797CB-6F13-45B5-BF2D-952EAAC8464E}"/>
    <dgm:cxn modelId="{7D40F918-C87A-492E-9639-AF8847CEFE70}" type="presOf" srcId="{751D339E-8F5A-4648-8F0C-75D9A6C621CB}" destId="{E78F5DD4-3E93-499C-A863-5595D94B73F2}" srcOrd="0" destOrd="0" presId="urn:microsoft.com/office/officeart/2008/layout/VerticalCurvedList"/>
    <dgm:cxn modelId="{87BA5021-14E1-4E15-9605-011B79C04FFD}" type="presOf" srcId="{DBC67987-4C53-41D1-A57A-1E4246D022FC}" destId="{6CAE37BD-899A-4577-897D-264BBABAD019}" srcOrd="0" destOrd="0" presId="urn:microsoft.com/office/officeart/2008/layout/VerticalCurvedList"/>
    <dgm:cxn modelId="{A64D322E-E636-4C04-BF76-67A6DBB0A5C0}" srcId="{107387B5-7EFD-4D37-BDD1-595E24FA852A}" destId="{DBC67987-4C53-41D1-A57A-1E4246D022FC}" srcOrd="2" destOrd="0" parTransId="{74137855-92F1-4470-BED5-195D7EBF2D77}" sibTransId="{2F6543C9-DDB4-4D3D-818A-9EB763FE08D9}"/>
    <dgm:cxn modelId="{F83D7C5E-CBB1-45E1-9313-C91E5B1B7274}" type="presOf" srcId="{A91AA459-6BE9-4DC0-B88E-9B0B255B529C}" destId="{96C8774F-767A-4790-82F2-B94C351A662A}" srcOrd="0" destOrd="0" presId="urn:microsoft.com/office/officeart/2008/layout/VerticalCurvedList"/>
    <dgm:cxn modelId="{BA6C776D-45CA-4839-A2C7-C3EF131B199E}" type="presOf" srcId="{83584ECE-ADE4-4B4F-ACB4-5B3B490038BD}" destId="{2904136B-A660-44A1-B3CA-3A522D75A142}" srcOrd="0" destOrd="0" presId="urn:microsoft.com/office/officeart/2008/layout/VerticalCurvedList"/>
    <dgm:cxn modelId="{F5182853-7322-4796-9D28-FCB5EA4DADBA}" srcId="{107387B5-7EFD-4D37-BDD1-595E24FA852A}" destId="{751D339E-8F5A-4648-8F0C-75D9A6C621CB}" srcOrd="3" destOrd="0" parTransId="{579C485C-11DE-488C-9775-323C3B49DCF5}" sibTransId="{DC95401E-5DD9-4F1E-9285-DF07A4B00B00}"/>
    <dgm:cxn modelId="{B3F20F76-2032-431E-AF6C-9ED7BD133EF5}" srcId="{107387B5-7EFD-4D37-BDD1-595E24FA852A}" destId="{83584ECE-ADE4-4B4F-ACB4-5B3B490038BD}" srcOrd="5" destOrd="0" parTransId="{F97187E8-B297-43DA-933D-CA7B73A96F83}" sibTransId="{BC4FC10C-C319-4ABF-8FBF-17FB145F47DB}"/>
    <dgm:cxn modelId="{B75DB57B-817D-47B4-B2A7-29B39ACA4145}" type="presOf" srcId="{2B24A3C7-305D-485F-A507-707CC5A840DD}" destId="{B5843ECB-2748-495A-8271-5C46F374AC3A}" srcOrd="0" destOrd="0" presId="urn:microsoft.com/office/officeart/2008/layout/VerticalCurvedList"/>
    <dgm:cxn modelId="{3459718D-EC0F-48E5-8ECE-9AC3FEDD5F19}" type="presOf" srcId="{26423697-8E62-4A98-8C48-732DA2C25713}" destId="{DFAA740A-FDB9-4A46-B183-F0FDBBF80311}" srcOrd="0" destOrd="0" presId="urn:microsoft.com/office/officeart/2008/layout/VerticalCurvedList"/>
    <dgm:cxn modelId="{EE922DB2-079F-4BA8-9FB3-45FAD68D1720}" srcId="{107387B5-7EFD-4D37-BDD1-595E24FA852A}" destId="{7E492B27-EF04-4096-8F21-EE785978952F}" srcOrd="4" destOrd="0" parTransId="{02B9A9A1-9B11-47E2-A662-D3A2ED0C0EE8}" sibTransId="{C53E3345-010D-480A-939A-C6A5F9985E12}"/>
    <dgm:cxn modelId="{0BA28CB9-1914-46A8-90CD-05FDF03D3D59}" srcId="{107387B5-7EFD-4D37-BDD1-595E24FA852A}" destId="{26423697-8E62-4A98-8C48-732DA2C25713}" srcOrd="1" destOrd="0" parTransId="{FE64BFB4-6D54-4FD0-B60D-C2D0C463EA94}" sibTransId="{0D707856-CD6A-4FDF-9963-CA0C67323F39}"/>
    <dgm:cxn modelId="{5D9C08C2-5503-43CB-9018-57033BDED94A}" srcId="{107387B5-7EFD-4D37-BDD1-595E24FA852A}" destId="{85BC279C-6085-4322-997E-7CF2CFEF35C0}" srcOrd="0" destOrd="0" parTransId="{671B576C-147E-4BAC-9198-59D31C603AFF}" sibTransId="{A91AA459-6BE9-4DC0-B88E-9B0B255B529C}"/>
    <dgm:cxn modelId="{5C8909CE-7C8D-4B9F-A772-5BD35414DCE5}" type="presOf" srcId="{107387B5-7EFD-4D37-BDD1-595E24FA852A}" destId="{03FFBD18-8202-42F8-AA48-EE26DC051230}" srcOrd="0" destOrd="0" presId="urn:microsoft.com/office/officeart/2008/layout/VerticalCurvedList"/>
    <dgm:cxn modelId="{CFAE72F7-92D0-457A-B2EE-64246008A413}" type="presOf" srcId="{7E492B27-EF04-4096-8F21-EE785978952F}" destId="{E0C3D4B1-E03F-47E8-AFB8-A04635349C3C}" srcOrd="0" destOrd="0" presId="urn:microsoft.com/office/officeart/2008/layout/VerticalCurvedList"/>
    <dgm:cxn modelId="{409829F9-E0DF-4B5B-A3EA-BFAE7A07FBDF}" type="presOf" srcId="{85BC279C-6085-4322-997E-7CF2CFEF35C0}" destId="{E276D7FC-15CB-47DF-B237-DF6BE9B30B2F}" srcOrd="0" destOrd="0" presId="urn:microsoft.com/office/officeart/2008/layout/VerticalCurvedList"/>
    <dgm:cxn modelId="{82C0D342-F2F1-40E8-9858-C6742121E7BD}" type="presParOf" srcId="{03FFBD18-8202-42F8-AA48-EE26DC051230}" destId="{A7802F96-4605-40C8-8844-18B90B714750}" srcOrd="0" destOrd="0" presId="urn:microsoft.com/office/officeart/2008/layout/VerticalCurvedList"/>
    <dgm:cxn modelId="{270418E6-39A2-4968-8AC9-F5257AF88ED2}" type="presParOf" srcId="{A7802F96-4605-40C8-8844-18B90B714750}" destId="{AA5EE135-6036-4A2E-A477-6FAA5334A9FB}" srcOrd="0" destOrd="0" presId="urn:microsoft.com/office/officeart/2008/layout/VerticalCurvedList"/>
    <dgm:cxn modelId="{FCBF70F6-03A2-47C9-ABA0-924DC7CCA500}" type="presParOf" srcId="{AA5EE135-6036-4A2E-A477-6FAA5334A9FB}" destId="{A49959C0-5247-4AE0-9552-8A8C36FB4625}" srcOrd="0" destOrd="0" presId="urn:microsoft.com/office/officeart/2008/layout/VerticalCurvedList"/>
    <dgm:cxn modelId="{1A1EC9E0-F121-4610-A399-55639991B428}" type="presParOf" srcId="{AA5EE135-6036-4A2E-A477-6FAA5334A9FB}" destId="{96C8774F-767A-4790-82F2-B94C351A662A}" srcOrd="1" destOrd="0" presId="urn:microsoft.com/office/officeart/2008/layout/VerticalCurvedList"/>
    <dgm:cxn modelId="{50AA4A14-8AB9-456A-99E5-3999180B061E}" type="presParOf" srcId="{AA5EE135-6036-4A2E-A477-6FAA5334A9FB}" destId="{900B6FD8-E65D-459F-A14B-02CEEADAC681}" srcOrd="2" destOrd="0" presId="urn:microsoft.com/office/officeart/2008/layout/VerticalCurvedList"/>
    <dgm:cxn modelId="{1F62342B-4FF3-4538-94AB-FDEE48091B72}" type="presParOf" srcId="{AA5EE135-6036-4A2E-A477-6FAA5334A9FB}" destId="{D6A3583A-32E4-4FB7-8A97-12C482FFCF7F}" srcOrd="3" destOrd="0" presId="urn:microsoft.com/office/officeart/2008/layout/VerticalCurvedList"/>
    <dgm:cxn modelId="{88A81B88-7941-4465-8226-32E593C12BAA}" type="presParOf" srcId="{A7802F96-4605-40C8-8844-18B90B714750}" destId="{E276D7FC-15CB-47DF-B237-DF6BE9B30B2F}" srcOrd="1" destOrd="0" presId="urn:microsoft.com/office/officeart/2008/layout/VerticalCurvedList"/>
    <dgm:cxn modelId="{E42E6BC9-FFDD-4671-B6A3-EEE1962C900D}" type="presParOf" srcId="{A7802F96-4605-40C8-8844-18B90B714750}" destId="{F7F91458-EF75-4AF7-BDD0-20D887E0B96C}" srcOrd="2" destOrd="0" presId="urn:microsoft.com/office/officeart/2008/layout/VerticalCurvedList"/>
    <dgm:cxn modelId="{D51127BB-BB34-4EED-BAA1-DEEB09CC6409}" type="presParOf" srcId="{F7F91458-EF75-4AF7-BDD0-20D887E0B96C}" destId="{90790245-185E-4E44-8D99-639F6308869B}" srcOrd="0" destOrd="0" presId="urn:microsoft.com/office/officeart/2008/layout/VerticalCurvedList"/>
    <dgm:cxn modelId="{778A81EA-933C-48FC-9FA5-CF0912B16C30}" type="presParOf" srcId="{A7802F96-4605-40C8-8844-18B90B714750}" destId="{DFAA740A-FDB9-4A46-B183-F0FDBBF80311}" srcOrd="3" destOrd="0" presId="urn:microsoft.com/office/officeart/2008/layout/VerticalCurvedList"/>
    <dgm:cxn modelId="{894D98DB-DE6F-4A33-A204-D4446B7A48B7}" type="presParOf" srcId="{A7802F96-4605-40C8-8844-18B90B714750}" destId="{F8B5B980-E9AE-49CB-8D53-6D1BF1326BC0}" srcOrd="4" destOrd="0" presId="urn:microsoft.com/office/officeart/2008/layout/VerticalCurvedList"/>
    <dgm:cxn modelId="{4D735A3C-F606-4B1D-8B72-35CA9DD1091E}" type="presParOf" srcId="{F8B5B980-E9AE-49CB-8D53-6D1BF1326BC0}" destId="{E70916EE-4FC3-44B7-8CB9-309905774774}" srcOrd="0" destOrd="0" presId="urn:microsoft.com/office/officeart/2008/layout/VerticalCurvedList"/>
    <dgm:cxn modelId="{BE985117-67F1-4BA2-B932-D05EAA624D61}" type="presParOf" srcId="{A7802F96-4605-40C8-8844-18B90B714750}" destId="{6CAE37BD-899A-4577-897D-264BBABAD019}" srcOrd="5" destOrd="0" presId="urn:microsoft.com/office/officeart/2008/layout/VerticalCurvedList"/>
    <dgm:cxn modelId="{B0C27455-1CCD-414A-90A4-F433E72304FC}" type="presParOf" srcId="{A7802F96-4605-40C8-8844-18B90B714750}" destId="{DC7A36FE-502A-459B-BEF9-5D013C51E8B3}" srcOrd="6" destOrd="0" presId="urn:microsoft.com/office/officeart/2008/layout/VerticalCurvedList"/>
    <dgm:cxn modelId="{88B3787B-6E1F-4662-ADC1-CC78C7B58C58}" type="presParOf" srcId="{DC7A36FE-502A-459B-BEF9-5D013C51E8B3}" destId="{589D6284-111B-4C06-A8F9-C04E4A991966}" srcOrd="0" destOrd="0" presId="urn:microsoft.com/office/officeart/2008/layout/VerticalCurvedList"/>
    <dgm:cxn modelId="{1B12A4AF-E02A-43AC-B938-34270E8E734A}" type="presParOf" srcId="{A7802F96-4605-40C8-8844-18B90B714750}" destId="{E78F5DD4-3E93-499C-A863-5595D94B73F2}" srcOrd="7" destOrd="0" presId="urn:microsoft.com/office/officeart/2008/layout/VerticalCurvedList"/>
    <dgm:cxn modelId="{F728CB0E-56AC-43E1-BFD7-6F90A6144760}" type="presParOf" srcId="{A7802F96-4605-40C8-8844-18B90B714750}" destId="{ACE0A14A-D31B-4D30-9536-67390F4E785D}" srcOrd="8" destOrd="0" presId="urn:microsoft.com/office/officeart/2008/layout/VerticalCurvedList"/>
    <dgm:cxn modelId="{7296A463-6161-4456-8C44-96AB253609F0}" type="presParOf" srcId="{ACE0A14A-D31B-4D30-9536-67390F4E785D}" destId="{BBFB9BB7-947B-4C30-9AB6-8AAC874C4C96}" srcOrd="0" destOrd="0" presId="urn:microsoft.com/office/officeart/2008/layout/VerticalCurvedList"/>
    <dgm:cxn modelId="{7F953C2D-3FBB-48C3-9D19-17F1B8F5681F}" type="presParOf" srcId="{A7802F96-4605-40C8-8844-18B90B714750}" destId="{E0C3D4B1-E03F-47E8-AFB8-A04635349C3C}" srcOrd="9" destOrd="0" presId="urn:microsoft.com/office/officeart/2008/layout/VerticalCurvedList"/>
    <dgm:cxn modelId="{49ED8BFE-80A4-4F2A-8FF1-F66C6DCC9596}" type="presParOf" srcId="{A7802F96-4605-40C8-8844-18B90B714750}" destId="{F9F5B923-7F84-4F95-8FFB-E8D96865F21D}" srcOrd="10" destOrd="0" presId="urn:microsoft.com/office/officeart/2008/layout/VerticalCurvedList"/>
    <dgm:cxn modelId="{C693B758-6854-4954-9A80-55DFFEB757B2}" type="presParOf" srcId="{F9F5B923-7F84-4F95-8FFB-E8D96865F21D}" destId="{F3C0A9EA-F2C6-4C71-BD5E-58E8189E40D6}" srcOrd="0" destOrd="0" presId="urn:microsoft.com/office/officeart/2008/layout/VerticalCurvedList"/>
    <dgm:cxn modelId="{274823BE-3EBA-4FA2-A63A-2939ED6C0E04}" type="presParOf" srcId="{A7802F96-4605-40C8-8844-18B90B714750}" destId="{2904136B-A660-44A1-B3CA-3A522D75A142}" srcOrd="11" destOrd="0" presId="urn:microsoft.com/office/officeart/2008/layout/VerticalCurvedList"/>
    <dgm:cxn modelId="{94B8FDCB-CD52-431C-9CD6-7EF68E88C8AD}" type="presParOf" srcId="{A7802F96-4605-40C8-8844-18B90B714750}" destId="{4F12A511-BF45-4BC1-8707-A0CAF7964DA1}" srcOrd="12" destOrd="0" presId="urn:microsoft.com/office/officeart/2008/layout/VerticalCurvedList"/>
    <dgm:cxn modelId="{7FE5A286-C73C-4848-B7D5-B94EA20FBC00}" type="presParOf" srcId="{4F12A511-BF45-4BC1-8707-A0CAF7964DA1}" destId="{B8848817-799E-43B2-A3B8-AD19B88053E2}" srcOrd="0" destOrd="0" presId="urn:microsoft.com/office/officeart/2008/layout/VerticalCurvedList"/>
    <dgm:cxn modelId="{F8C3C9B8-A3A6-45E4-B3FD-7966309CA2FA}" type="presParOf" srcId="{A7802F96-4605-40C8-8844-18B90B714750}" destId="{B5843ECB-2748-495A-8271-5C46F374AC3A}" srcOrd="13" destOrd="0" presId="urn:microsoft.com/office/officeart/2008/layout/VerticalCurvedList"/>
    <dgm:cxn modelId="{C93077A3-0915-474E-9999-8F2FA8F54D8B}" type="presParOf" srcId="{A7802F96-4605-40C8-8844-18B90B714750}" destId="{9891A27B-FA4C-41FC-934D-058DE7275A9E}" srcOrd="14" destOrd="0" presId="urn:microsoft.com/office/officeart/2008/layout/VerticalCurvedList"/>
    <dgm:cxn modelId="{B61258BF-AFF3-4F1B-919E-72092440F18F}" type="presParOf" srcId="{9891A27B-FA4C-41FC-934D-058DE7275A9E}" destId="{B284FAA8-6EFD-48EB-9E05-B02D581AB7C7}" srcOrd="0" destOrd="0" presId="urn:microsoft.com/office/officeart/2008/layout/VerticalCurv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D3C330-7965-4CDD-B37A-5890A54CB5CA}" type="doc">
      <dgm:prSet loTypeId="urn:microsoft.com/office/officeart/2005/8/layout/default" loCatId="list" qsTypeId="urn:microsoft.com/office/officeart/2005/8/quickstyle/simple4" qsCatId="simple" csTypeId="urn:microsoft.com/office/officeart/2005/8/colors/colorful3" csCatId="colorful" phldr="1"/>
      <dgm:spPr/>
      <dgm:t>
        <a:bodyPr/>
        <a:lstStyle/>
        <a:p>
          <a:endParaRPr lang="de-DE"/>
        </a:p>
      </dgm:t>
    </dgm:pt>
    <dgm:pt modelId="{668E6F07-891D-4B4C-B6F1-4D09058021E5}">
      <dgm:prSet phldrT="[Text]" custT="1"/>
      <dgm:spPr/>
      <dgm:t>
        <a:bodyPr/>
        <a:lstStyle/>
        <a:p>
          <a:pPr>
            <a:buFont typeface="Wingdings" panose="05000000000000000000" pitchFamily="2" charset="2"/>
            <a:buChar char="Ø"/>
          </a:pPr>
          <a:r>
            <a:rPr lang="de-DE" sz="1100">
              <a:solidFill>
                <a:schemeClr val="bg2"/>
              </a:solidFill>
            </a:rPr>
            <a:t>Vertragsmanagement für Einspeisung und Netznutzung                   (inkl. Terminverfolgung)</a:t>
          </a:r>
        </a:p>
      </dgm:t>
    </dgm:pt>
    <dgm:pt modelId="{483D9117-8AFA-40FE-B56D-418F72BB838F}" type="parTrans" cxnId="{6527CB77-3E8D-487C-9F3A-E76FC67B8F5D}">
      <dgm:prSet/>
      <dgm:spPr/>
      <dgm:t>
        <a:bodyPr/>
        <a:lstStyle/>
        <a:p>
          <a:endParaRPr lang="de-DE" sz="3600">
            <a:solidFill>
              <a:schemeClr val="bg2"/>
            </a:solidFill>
          </a:endParaRPr>
        </a:p>
      </dgm:t>
    </dgm:pt>
    <dgm:pt modelId="{F3C3AA05-FD72-42A3-A616-AEEF84688479}" type="sibTrans" cxnId="{6527CB77-3E8D-487C-9F3A-E76FC67B8F5D}">
      <dgm:prSet custT="1"/>
      <dgm:spPr/>
      <dgm:t>
        <a:bodyPr/>
        <a:lstStyle/>
        <a:p>
          <a:endParaRPr lang="de-DE" sz="4400">
            <a:solidFill>
              <a:schemeClr val="bg2"/>
            </a:solidFill>
          </a:endParaRPr>
        </a:p>
      </dgm:t>
    </dgm:pt>
    <dgm:pt modelId="{72197B62-0CBB-4E6A-994B-429F305EB426}">
      <dgm:prSet custT="1"/>
      <dgm:spPr>
        <a:gradFill rotWithShape="0">
          <a:gsLst>
            <a:gs pos="0">
              <a:srgbClr val="009BA5">
                <a:hueOff val="1697067"/>
                <a:satOff val="-19452"/>
                <a:lumOff val="-761"/>
                <a:alphaOff val="0"/>
                <a:shade val="51000"/>
                <a:satMod val="130000"/>
              </a:srgbClr>
            </a:gs>
            <a:gs pos="80000">
              <a:srgbClr val="009BA5">
                <a:hueOff val="1697067"/>
                <a:satOff val="-19452"/>
                <a:lumOff val="-761"/>
                <a:alphaOff val="0"/>
                <a:shade val="93000"/>
                <a:satMod val="130000"/>
              </a:srgbClr>
            </a:gs>
            <a:gs pos="100000">
              <a:srgbClr val="009BA5">
                <a:hueOff val="1697067"/>
                <a:satOff val="-19452"/>
                <a:lumOff val="-761"/>
                <a:alphaOff val="0"/>
                <a:shade val="94000"/>
                <a:satMod val="135000"/>
              </a:srgbClr>
            </a:gs>
          </a:gsLst>
          <a:lin ang="16200000" scaled="0"/>
        </a:gradFill>
        <a:ln>
          <a:noFill/>
        </a:ln>
        <a:effectLst>
          <a:outerShdw blurRad="40000" dist="23000" dir="5400000" rotWithShape="0">
            <a:srgbClr val="000000">
              <a:alpha val="35000"/>
            </a:srgbClr>
          </a:outerShdw>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de-DE" sz="1100" kern="1200">
              <a:solidFill>
                <a:srgbClr val="ECEBEB"/>
              </a:solidFill>
              <a:latin typeface="Calibri"/>
              <a:ea typeface="+mn-ea"/>
              <a:cs typeface="Arial" charset="0"/>
            </a:rPr>
            <a:t>Verwaltung von Marktpartnern Rahmenverträgen (Lieferant, MSB, BKV) sowie Bonitätsbewertung</a:t>
          </a:r>
        </a:p>
      </dgm:t>
    </dgm:pt>
    <dgm:pt modelId="{9ACD205E-5444-4F39-807F-DF73232DBC0A}" type="parTrans" cxnId="{85628349-FA43-4CFD-87BA-D722C3E9560A}">
      <dgm:prSet/>
      <dgm:spPr/>
      <dgm:t>
        <a:bodyPr/>
        <a:lstStyle/>
        <a:p>
          <a:endParaRPr lang="de-DE" sz="3600">
            <a:solidFill>
              <a:schemeClr val="bg2"/>
            </a:solidFill>
          </a:endParaRPr>
        </a:p>
      </dgm:t>
    </dgm:pt>
    <dgm:pt modelId="{B06F1AFB-A670-4887-B584-01DDBC8A9F69}" type="sibTrans" cxnId="{85628349-FA43-4CFD-87BA-D722C3E9560A}">
      <dgm:prSet custT="1"/>
      <dgm:spPr/>
      <dgm:t>
        <a:bodyPr/>
        <a:lstStyle/>
        <a:p>
          <a:endParaRPr lang="de-DE" sz="4400">
            <a:solidFill>
              <a:schemeClr val="bg2"/>
            </a:solidFill>
          </a:endParaRPr>
        </a:p>
      </dgm:t>
    </dgm:pt>
    <dgm:pt modelId="{8071E4BD-A821-4809-A0DD-4C64AE6D282C}">
      <dgm:prSet custT="1"/>
      <dgm:spPr/>
      <dgm:t>
        <a:bodyPr lIns="0" tIns="0" rIns="0" bIns="0" anchor="ctr" anchorCtr="0"/>
        <a:lstStyle/>
        <a:p>
          <a:r>
            <a:rPr lang="de-DE" sz="1100">
              <a:solidFill>
                <a:schemeClr val="bg2"/>
              </a:solidFill>
            </a:rPr>
            <a:t>Abrechnungs- und  Bilanzierungssteuerung für Einspeisung und Netznutzung (inkl. Dritte, inkl. Direktvermarktung)</a:t>
          </a:r>
        </a:p>
      </dgm:t>
    </dgm:pt>
    <dgm:pt modelId="{F248E5E0-EC0E-4BDD-A180-3668A62D83A5}" type="parTrans" cxnId="{D8164C84-76CB-40D6-9431-8AF6BFA6F3A4}">
      <dgm:prSet/>
      <dgm:spPr/>
      <dgm:t>
        <a:bodyPr/>
        <a:lstStyle/>
        <a:p>
          <a:endParaRPr lang="de-DE" sz="3600">
            <a:solidFill>
              <a:schemeClr val="bg2"/>
            </a:solidFill>
          </a:endParaRPr>
        </a:p>
      </dgm:t>
    </dgm:pt>
    <dgm:pt modelId="{7DECF22F-C88B-4087-883B-E2C1109C27F8}" type="sibTrans" cxnId="{D8164C84-76CB-40D6-9431-8AF6BFA6F3A4}">
      <dgm:prSet custT="1"/>
      <dgm:spPr/>
      <dgm:t>
        <a:bodyPr/>
        <a:lstStyle/>
        <a:p>
          <a:endParaRPr lang="de-DE" sz="4400">
            <a:solidFill>
              <a:schemeClr val="bg2"/>
            </a:solidFill>
          </a:endParaRPr>
        </a:p>
      </dgm:t>
    </dgm:pt>
    <dgm:pt modelId="{93A72661-0F49-4920-A8F0-C2F254A3107F}">
      <dgm:prSet custT="1"/>
      <dgm:spPr/>
      <dgm:t>
        <a:bodyPr/>
        <a:lstStyle/>
        <a:p>
          <a:r>
            <a:rPr lang="de-DE" sz="1100">
              <a:solidFill>
                <a:schemeClr val="bg2"/>
              </a:solidFill>
            </a:rPr>
            <a:t>Elektronische Posteingangssteuerung</a:t>
          </a:r>
        </a:p>
      </dgm:t>
    </dgm:pt>
    <dgm:pt modelId="{7DA08086-55D9-4D64-8D5C-057305461CE6}" type="parTrans" cxnId="{D78312B8-3746-4B76-BB6B-B0D9AB2B16C0}">
      <dgm:prSet/>
      <dgm:spPr/>
      <dgm:t>
        <a:bodyPr/>
        <a:lstStyle/>
        <a:p>
          <a:endParaRPr lang="de-DE" sz="3600">
            <a:solidFill>
              <a:schemeClr val="bg2"/>
            </a:solidFill>
          </a:endParaRPr>
        </a:p>
      </dgm:t>
    </dgm:pt>
    <dgm:pt modelId="{57100BE6-B6BA-4856-9BEB-B7FF038C9DE8}" type="sibTrans" cxnId="{D78312B8-3746-4B76-BB6B-B0D9AB2B16C0}">
      <dgm:prSet custT="1"/>
      <dgm:spPr/>
      <dgm:t>
        <a:bodyPr/>
        <a:lstStyle/>
        <a:p>
          <a:endParaRPr lang="de-DE" sz="4400">
            <a:solidFill>
              <a:schemeClr val="bg2"/>
            </a:solidFill>
          </a:endParaRPr>
        </a:p>
      </dgm:t>
    </dgm:pt>
    <dgm:pt modelId="{6823820E-B8C6-48F2-B576-01E857EB57CD}">
      <dgm:prSet custT="1"/>
      <dgm:spPr/>
      <dgm:t>
        <a:bodyPr/>
        <a:lstStyle/>
        <a:p>
          <a:r>
            <a:rPr lang="de-DE" sz="1100">
              <a:solidFill>
                <a:schemeClr val="bg2"/>
              </a:solidFill>
            </a:rPr>
            <a:t>Aufgabensteuerung mit integrierter </a:t>
          </a:r>
          <a:r>
            <a:rPr lang="de-DE" sz="1100" err="1">
              <a:solidFill>
                <a:schemeClr val="bg2"/>
              </a:solidFill>
            </a:rPr>
            <a:t>Workflowengine</a:t>
          </a:r>
          <a:r>
            <a:rPr lang="de-DE" sz="1100">
              <a:solidFill>
                <a:schemeClr val="bg2"/>
              </a:solidFill>
            </a:rPr>
            <a:t>        </a:t>
          </a:r>
          <a:br>
            <a:rPr lang="de-DE" sz="1100">
              <a:solidFill>
                <a:schemeClr val="bg2"/>
              </a:solidFill>
            </a:rPr>
          </a:br>
          <a:r>
            <a:rPr lang="de-DE" sz="1100">
              <a:solidFill>
                <a:schemeClr val="bg2"/>
              </a:solidFill>
            </a:rPr>
            <a:t>(hohe Automatisierung)</a:t>
          </a:r>
        </a:p>
      </dgm:t>
    </dgm:pt>
    <dgm:pt modelId="{92617D19-4977-4FB5-8E7F-7BA75D4ED31C}" type="parTrans" cxnId="{7BBFDC2A-90F4-4698-88C7-4CC980E7D90E}">
      <dgm:prSet/>
      <dgm:spPr/>
      <dgm:t>
        <a:bodyPr/>
        <a:lstStyle/>
        <a:p>
          <a:endParaRPr lang="de-DE" sz="3600">
            <a:solidFill>
              <a:schemeClr val="bg2"/>
            </a:solidFill>
          </a:endParaRPr>
        </a:p>
      </dgm:t>
    </dgm:pt>
    <dgm:pt modelId="{B2858798-C12D-4AE0-A772-760709F3A946}" type="sibTrans" cxnId="{7BBFDC2A-90F4-4698-88C7-4CC980E7D90E}">
      <dgm:prSet custT="1"/>
      <dgm:spPr/>
      <dgm:t>
        <a:bodyPr/>
        <a:lstStyle/>
        <a:p>
          <a:endParaRPr lang="de-DE" sz="4400">
            <a:solidFill>
              <a:schemeClr val="bg2"/>
            </a:solidFill>
          </a:endParaRPr>
        </a:p>
      </dgm:t>
    </dgm:pt>
    <dgm:pt modelId="{51221BFB-0A19-4AB5-8F59-C6D503DD984D}">
      <dgm:prSet custT="1"/>
      <dgm:spPr/>
      <dgm:t>
        <a:bodyPr/>
        <a:lstStyle/>
        <a:p>
          <a:r>
            <a:rPr lang="de-DE" sz="1100">
              <a:solidFill>
                <a:schemeClr val="bg2"/>
              </a:solidFill>
            </a:rPr>
            <a:t>Prozessuale SST-Anbindung und Visualisierung von Informationen aus Umsystemen (Verbrauchsdaten, ZSTL)</a:t>
          </a:r>
        </a:p>
      </dgm:t>
    </dgm:pt>
    <dgm:pt modelId="{87997D93-62B9-478B-BB8F-BB82DECD3390}" type="parTrans" cxnId="{9EA1C7AE-3E75-4EC0-A20C-BE43F84CBFF5}">
      <dgm:prSet/>
      <dgm:spPr/>
      <dgm:t>
        <a:bodyPr/>
        <a:lstStyle/>
        <a:p>
          <a:endParaRPr lang="de-DE" sz="3600">
            <a:solidFill>
              <a:schemeClr val="bg2"/>
            </a:solidFill>
          </a:endParaRPr>
        </a:p>
      </dgm:t>
    </dgm:pt>
    <dgm:pt modelId="{31A9827F-A07B-4AF0-A742-14440058D658}" type="sibTrans" cxnId="{9EA1C7AE-3E75-4EC0-A20C-BE43F84CBFF5}">
      <dgm:prSet custT="1"/>
      <dgm:spPr/>
      <dgm:t>
        <a:bodyPr/>
        <a:lstStyle/>
        <a:p>
          <a:endParaRPr lang="de-DE" sz="4400">
            <a:solidFill>
              <a:schemeClr val="bg2"/>
            </a:solidFill>
          </a:endParaRPr>
        </a:p>
      </dgm:t>
    </dgm:pt>
    <dgm:pt modelId="{B65DE680-3B70-47DA-98DC-E60424DA9B41}">
      <dgm:prSet custT="1"/>
      <dgm:spPr/>
      <dgm:t>
        <a:bodyPr/>
        <a:lstStyle/>
        <a:p>
          <a:r>
            <a:rPr lang="de-DE" sz="1100">
              <a:solidFill>
                <a:schemeClr val="bg2"/>
              </a:solidFill>
            </a:rPr>
            <a:t>Dokumentenmanagement mit revisionssicherer Archivierung und Serien-Druck/-Mail-Funktionalität (inkl. QR-Code Steuerung)</a:t>
          </a:r>
        </a:p>
      </dgm:t>
    </dgm:pt>
    <dgm:pt modelId="{F99AF1F7-9E86-4C79-A299-427D272A4EB1}" type="parTrans" cxnId="{02FFF064-9B8E-449C-8FCF-659B989169CB}">
      <dgm:prSet/>
      <dgm:spPr/>
      <dgm:t>
        <a:bodyPr/>
        <a:lstStyle/>
        <a:p>
          <a:endParaRPr lang="de-DE" sz="3600">
            <a:solidFill>
              <a:schemeClr val="bg2"/>
            </a:solidFill>
          </a:endParaRPr>
        </a:p>
      </dgm:t>
    </dgm:pt>
    <dgm:pt modelId="{95C9821F-8E9C-440D-B1B2-EEFCD50A7249}" type="sibTrans" cxnId="{02FFF064-9B8E-449C-8FCF-659B989169CB}">
      <dgm:prSet custT="1"/>
      <dgm:spPr/>
      <dgm:t>
        <a:bodyPr/>
        <a:lstStyle/>
        <a:p>
          <a:endParaRPr lang="de-DE" sz="4400">
            <a:solidFill>
              <a:schemeClr val="bg2"/>
            </a:solidFill>
          </a:endParaRPr>
        </a:p>
      </dgm:t>
    </dgm:pt>
    <dgm:pt modelId="{E7CBDB5F-A8D8-41AF-AB14-C2968AFC3A35}">
      <dgm:prSet custT="1"/>
      <dgm:spPr/>
      <dgm:t>
        <a:bodyPr/>
        <a:lstStyle/>
        <a:p>
          <a:r>
            <a:rPr lang="de-DE" sz="1100">
              <a:solidFill>
                <a:schemeClr val="bg2"/>
              </a:solidFill>
            </a:rPr>
            <a:t>Abbildung und Abrechnungssteuerung </a:t>
          </a:r>
          <a:br>
            <a:rPr lang="de-DE" sz="1100">
              <a:solidFill>
                <a:schemeClr val="bg2"/>
              </a:solidFill>
            </a:rPr>
          </a:br>
          <a:r>
            <a:rPr lang="de-DE" sz="1100">
              <a:solidFill>
                <a:schemeClr val="bg2"/>
              </a:solidFill>
            </a:rPr>
            <a:t>von Speicheranlagen</a:t>
          </a:r>
        </a:p>
      </dgm:t>
    </dgm:pt>
    <dgm:pt modelId="{AB16A631-07B2-4DD3-BF3E-0F0A5FACF475}" type="parTrans" cxnId="{830FFDDF-764A-4218-A989-141552F47365}">
      <dgm:prSet/>
      <dgm:spPr/>
      <dgm:t>
        <a:bodyPr/>
        <a:lstStyle/>
        <a:p>
          <a:endParaRPr lang="de-DE" sz="3600">
            <a:solidFill>
              <a:schemeClr val="bg2"/>
            </a:solidFill>
          </a:endParaRPr>
        </a:p>
      </dgm:t>
    </dgm:pt>
    <dgm:pt modelId="{BE7AF5B5-7108-44A3-9A04-89656AE84007}" type="sibTrans" cxnId="{830FFDDF-764A-4218-A989-141552F47365}">
      <dgm:prSet custT="1"/>
      <dgm:spPr/>
      <dgm:t>
        <a:bodyPr/>
        <a:lstStyle/>
        <a:p>
          <a:endParaRPr lang="de-DE" sz="4400">
            <a:solidFill>
              <a:schemeClr val="bg2"/>
            </a:solidFill>
          </a:endParaRPr>
        </a:p>
      </dgm:t>
    </dgm:pt>
    <dgm:pt modelId="{7EF4DE4D-D9FB-4EED-AA96-9B286D948B10}">
      <dgm:prSet custT="1"/>
      <dgm:spPr/>
      <dgm:t>
        <a:bodyPr/>
        <a:lstStyle/>
        <a:p>
          <a:r>
            <a:rPr lang="de-DE" sz="1100">
              <a:solidFill>
                <a:schemeClr val="bg2"/>
              </a:solidFill>
              <a:cs typeface="Arial" charset="0"/>
            </a:rPr>
            <a:t>Entgeltberechnung </a:t>
          </a:r>
          <a:r>
            <a:rPr lang="de-DE" sz="1100" err="1">
              <a:solidFill>
                <a:schemeClr val="bg2"/>
              </a:solidFill>
              <a:cs typeface="Arial" charset="0"/>
            </a:rPr>
            <a:t>SingBM</a:t>
          </a:r>
          <a:r>
            <a:rPr lang="de-DE" sz="1100">
              <a:solidFill>
                <a:schemeClr val="bg2"/>
              </a:solidFill>
              <a:cs typeface="Arial" charset="0"/>
            </a:rPr>
            <a:t> / Abbildung Sonderentgelt Gas</a:t>
          </a:r>
          <a:endParaRPr lang="de-DE" sz="1100">
            <a:solidFill>
              <a:schemeClr val="bg2"/>
            </a:solidFill>
          </a:endParaRPr>
        </a:p>
      </dgm:t>
    </dgm:pt>
    <dgm:pt modelId="{012139C5-C4F4-4BA3-8FCE-54D95EF389C2}" type="parTrans" cxnId="{CAAEFD41-B7B4-4F4D-B558-C01407623D6A}">
      <dgm:prSet/>
      <dgm:spPr/>
      <dgm:t>
        <a:bodyPr/>
        <a:lstStyle/>
        <a:p>
          <a:endParaRPr lang="de-DE" sz="3600">
            <a:solidFill>
              <a:schemeClr val="bg2"/>
            </a:solidFill>
          </a:endParaRPr>
        </a:p>
      </dgm:t>
    </dgm:pt>
    <dgm:pt modelId="{9A3DB519-7E21-4961-BD0E-DEFAD274478E}" type="sibTrans" cxnId="{CAAEFD41-B7B4-4F4D-B558-C01407623D6A}">
      <dgm:prSet custT="1"/>
      <dgm:spPr/>
      <dgm:t>
        <a:bodyPr/>
        <a:lstStyle/>
        <a:p>
          <a:endParaRPr lang="de-DE" sz="4400">
            <a:solidFill>
              <a:schemeClr val="bg2"/>
            </a:solidFill>
          </a:endParaRPr>
        </a:p>
      </dgm:t>
    </dgm:pt>
    <dgm:pt modelId="{53E26428-586A-4202-814D-FF5C9C241C21}">
      <dgm:prSet custT="1"/>
      <dgm:spPr/>
      <dgm:t>
        <a:bodyPr/>
        <a:lstStyle/>
        <a:p>
          <a:r>
            <a:rPr lang="de-DE" sz="1100">
              <a:solidFill>
                <a:schemeClr val="bg2"/>
              </a:solidFill>
            </a:rPr>
            <a:t>Anbindung Portale (</a:t>
          </a:r>
          <a:r>
            <a:rPr lang="de-DE" sz="1100" err="1">
              <a:solidFill>
                <a:schemeClr val="bg2"/>
              </a:solidFill>
            </a:rPr>
            <a:t>NEWiN</a:t>
          </a:r>
          <a:r>
            <a:rPr lang="de-DE" sz="1100">
              <a:solidFill>
                <a:schemeClr val="bg2"/>
              </a:solidFill>
            </a:rPr>
            <a:t>, Biomasse-Konfi, KWKG-Letztverbraucher) </a:t>
          </a:r>
        </a:p>
      </dgm:t>
    </dgm:pt>
    <dgm:pt modelId="{E484EDDB-173A-4E53-8DD7-A62CF9E39836}" type="parTrans" cxnId="{CA1F301E-5C4F-4CDE-9C1A-E40E8214500B}">
      <dgm:prSet/>
      <dgm:spPr/>
      <dgm:t>
        <a:bodyPr/>
        <a:lstStyle/>
        <a:p>
          <a:endParaRPr lang="de-DE"/>
        </a:p>
      </dgm:t>
    </dgm:pt>
    <dgm:pt modelId="{06C49B49-A0AC-4939-AB5F-D91FCA764DA2}" type="sibTrans" cxnId="{CA1F301E-5C4F-4CDE-9C1A-E40E8214500B}">
      <dgm:prSet/>
      <dgm:spPr/>
      <dgm:t>
        <a:bodyPr/>
        <a:lstStyle/>
        <a:p>
          <a:endParaRPr lang="de-DE"/>
        </a:p>
      </dgm:t>
    </dgm:pt>
    <dgm:pt modelId="{35190C91-0A71-4326-9038-A4F116404F7A}">
      <dgm:prSet custT="1"/>
      <dgm:spPr/>
      <dgm:t>
        <a:bodyPr/>
        <a:lstStyle/>
        <a:p>
          <a:pPr marL="0" lvl="0" indent="0" algn="ctr" defTabSz="444500">
            <a:lnSpc>
              <a:spcPct val="90000"/>
            </a:lnSpc>
            <a:spcBef>
              <a:spcPct val="0"/>
            </a:spcBef>
            <a:spcAft>
              <a:spcPct val="35000"/>
            </a:spcAft>
          </a:pPr>
          <a:r>
            <a:rPr lang="de-DE" sz="1100" kern="1200">
              <a:solidFill>
                <a:schemeClr val="bg2"/>
              </a:solidFill>
            </a:rPr>
            <a:t>Prüfprozess Marktstammdatenregister (hohe Automatisierung)</a:t>
          </a:r>
          <a:endParaRPr lang="de-DE" sz="1100" kern="1200">
            <a:solidFill>
              <a:srgbClr val="ECEBEB"/>
            </a:solidFill>
            <a:latin typeface="Calibri"/>
            <a:ea typeface="+mn-ea"/>
            <a:cs typeface="Arial" charset="0"/>
          </a:endParaRPr>
        </a:p>
      </dgm:t>
    </dgm:pt>
    <dgm:pt modelId="{75F3943E-59D4-40AA-AF3E-B540147A0CF7}" type="parTrans" cxnId="{549FF93D-EA8B-4049-9268-E3D8AE01D3AE}">
      <dgm:prSet/>
      <dgm:spPr/>
      <dgm:t>
        <a:bodyPr/>
        <a:lstStyle/>
        <a:p>
          <a:endParaRPr lang="de-DE"/>
        </a:p>
      </dgm:t>
    </dgm:pt>
    <dgm:pt modelId="{2477748D-9E62-49B3-BB4E-5477BF658EB6}" type="sibTrans" cxnId="{549FF93D-EA8B-4049-9268-E3D8AE01D3AE}">
      <dgm:prSet/>
      <dgm:spPr/>
      <dgm:t>
        <a:bodyPr/>
        <a:lstStyle/>
        <a:p>
          <a:endParaRPr lang="de-DE"/>
        </a:p>
      </dgm:t>
    </dgm:pt>
    <dgm:pt modelId="{82EB8E89-6545-440D-85A9-045C55642D38}" type="pres">
      <dgm:prSet presAssocID="{DFD3C330-7965-4CDD-B37A-5890A54CB5CA}" presName="diagram" presStyleCnt="0">
        <dgm:presLayoutVars>
          <dgm:dir/>
          <dgm:resizeHandles val="exact"/>
        </dgm:presLayoutVars>
      </dgm:prSet>
      <dgm:spPr/>
    </dgm:pt>
    <dgm:pt modelId="{D5085A11-F2C3-4A26-81F5-B70BF8A1F02F}" type="pres">
      <dgm:prSet presAssocID="{668E6F07-891D-4B4C-B6F1-4D09058021E5}" presName="node" presStyleLbl="node1" presStyleIdx="0" presStyleCnt="11">
        <dgm:presLayoutVars>
          <dgm:bulletEnabled val="1"/>
        </dgm:presLayoutVars>
      </dgm:prSet>
      <dgm:spPr/>
    </dgm:pt>
    <dgm:pt modelId="{CE7AE691-D610-4F44-893B-35B34C976A2D}" type="pres">
      <dgm:prSet presAssocID="{F3C3AA05-FD72-42A3-A616-AEEF84688479}" presName="sibTrans" presStyleCnt="0"/>
      <dgm:spPr/>
    </dgm:pt>
    <dgm:pt modelId="{8C60748B-D958-45A7-9155-843D8CEBDE9E}" type="pres">
      <dgm:prSet presAssocID="{8071E4BD-A821-4809-A0DD-4C64AE6D282C}" presName="node" presStyleLbl="node1" presStyleIdx="1" presStyleCnt="11">
        <dgm:presLayoutVars>
          <dgm:bulletEnabled val="1"/>
        </dgm:presLayoutVars>
      </dgm:prSet>
      <dgm:spPr/>
    </dgm:pt>
    <dgm:pt modelId="{E376C3C3-DAA4-4A17-B1E4-D1D8E43FF4BF}" type="pres">
      <dgm:prSet presAssocID="{7DECF22F-C88B-4087-883B-E2C1109C27F8}" presName="sibTrans" presStyleCnt="0"/>
      <dgm:spPr/>
    </dgm:pt>
    <dgm:pt modelId="{B5A210F3-A9F2-41E9-8846-695BAD10719C}" type="pres">
      <dgm:prSet presAssocID="{B65DE680-3B70-47DA-98DC-E60424DA9B41}" presName="node" presStyleLbl="node1" presStyleIdx="2" presStyleCnt="11">
        <dgm:presLayoutVars>
          <dgm:bulletEnabled val="1"/>
        </dgm:presLayoutVars>
      </dgm:prSet>
      <dgm:spPr/>
    </dgm:pt>
    <dgm:pt modelId="{CF91F1D2-65E5-427D-9708-26A69795BEC6}" type="pres">
      <dgm:prSet presAssocID="{95C9821F-8E9C-440D-B1B2-EEFCD50A7249}" presName="sibTrans" presStyleCnt="0"/>
      <dgm:spPr/>
    </dgm:pt>
    <dgm:pt modelId="{E8E6EC50-1425-4089-AB4F-786FA8E0B092}" type="pres">
      <dgm:prSet presAssocID="{93A72661-0F49-4920-A8F0-C2F254A3107F}" presName="node" presStyleLbl="node1" presStyleIdx="3" presStyleCnt="11">
        <dgm:presLayoutVars>
          <dgm:bulletEnabled val="1"/>
        </dgm:presLayoutVars>
      </dgm:prSet>
      <dgm:spPr/>
    </dgm:pt>
    <dgm:pt modelId="{3149B6C7-2B85-4A69-AAC6-B1735234D75C}" type="pres">
      <dgm:prSet presAssocID="{57100BE6-B6BA-4856-9BEB-B7FF038C9DE8}" presName="sibTrans" presStyleCnt="0"/>
      <dgm:spPr/>
    </dgm:pt>
    <dgm:pt modelId="{D5B57C6A-0462-458A-9074-50F820FE94DE}" type="pres">
      <dgm:prSet presAssocID="{6823820E-B8C6-48F2-B576-01E857EB57CD}" presName="node" presStyleLbl="node1" presStyleIdx="4" presStyleCnt="11">
        <dgm:presLayoutVars>
          <dgm:bulletEnabled val="1"/>
        </dgm:presLayoutVars>
      </dgm:prSet>
      <dgm:spPr/>
    </dgm:pt>
    <dgm:pt modelId="{078C9646-317F-49D1-B245-A02E6C566154}" type="pres">
      <dgm:prSet presAssocID="{B2858798-C12D-4AE0-A772-760709F3A946}" presName="sibTrans" presStyleCnt="0"/>
      <dgm:spPr/>
    </dgm:pt>
    <dgm:pt modelId="{F4B1E950-9DCC-4964-9A35-086FFB91A7DA}" type="pres">
      <dgm:prSet presAssocID="{51221BFB-0A19-4AB5-8F59-C6D503DD984D}" presName="node" presStyleLbl="node1" presStyleIdx="5" presStyleCnt="11">
        <dgm:presLayoutVars>
          <dgm:bulletEnabled val="1"/>
        </dgm:presLayoutVars>
      </dgm:prSet>
      <dgm:spPr/>
    </dgm:pt>
    <dgm:pt modelId="{7BB8ED4D-99D3-4458-A5BA-814BDABE7006}" type="pres">
      <dgm:prSet presAssocID="{31A9827F-A07B-4AF0-A742-14440058D658}" presName="sibTrans" presStyleCnt="0"/>
      <dgm:spPr/>
    </dgm:pt>
    <dgm:pt modelId="{15D4E7F1-5599-41AB-B225-FB8D21CFBC75}" type="pres">
      <dgm:prSet presAssocID="{7EF4DE4D-D9FB-4EED-AA96-9B286D948B10}" presName="node" presStyleLbl="node1" presStyleIdx="6" presStyleCnt="11">
        <dgm:presLayoutVars>
          <dgm:bulletEnabled val="1"/>
        </dgm:presLayoutVars>
      </dgm:prSet>
      <dgm:spPr/>
    </dgm:pt>
    <dgm:pt modelId="{6FA03A95-32D8-4C9A-B2FA-6B453D49DAB0}" type="pres">
      <dgm:prSet presAssocID="{9A3DB519-7E21-4961-BD0E-DEFAD274478E}" presName="sibTrans" presStyleCnt="0"/>
      <dgm:spPr/>
    </dgm:pt>
    <dgm:pt modelId="{68E582A5-43B4-4AFD-B719-4DA0C5FE39AD}" type="pres">
      <dgm:prSet presAssocID="{35190C91-0A71-4326-9038-A4F116404F7A}" presName="node" presStyleLbl="node1" presStyleIdx="7" presStyleCnt="11">
        <dgm:presLayoutVars>
          <dgm:bulletEnabled val="1"/>
        </dgm:presLayoutVars>
      </dgm:prSet>
      <dgm:spPr/>
    </dgm:pt>
    <dgm:pt modelId="{4C20CCAC-153D-4477-B60B-42A0F4CACFCB}" type="pres">
      <dgm:prSet presAssocID="{2477748D-9E62-49B3-BB4E-5477BF658EB6}" presName="sibTrans" presStyleCnt="0"/>
      <dgm:spPr/>
    </dgm:pt>
    <dgm:pt modelId="{468576F4-1C42-42A7-8FFD-12E0993F283A}" type="pres">
      <dgm:prSet presAssocID="{72197B62-0CBB-4E6A-994B-429F305EB426}" presName="node" presStyleLbl="node1" presStyleIdx="8" presStyleCnt="11">
        <dgm:presLayoutVars>
          <dgm:bulletEnabled val="1"/>
        </dgm:presLayoutVars>
      </dgm:prSet>
      <dgm:spPr>
        <a:xfrm>
          <a:off x="5053252" y="1487600"/>
          <a:ext cx="1530432" cy="918259"/>
        </a:xfrm>
        <a:prstGeom prst="rect">
          <a:avLst/>
        </a:prstGeom>
      </dgm:spPr>
    </dgm:pt>
    <dgm:pt modelId="{EA521C4F-997A-4C62-9AB1-4B7F9E305C58}" type="pres">
      <dgm:prSet presAssocID="{B06F1AFB-A670-4887-B584-01DDBC8A9F69}" presName="sibTrans" presStyleCnt="0"/>
      <dgm:spPr/>
    </dgm:pt>
    <dgm:pt modelId="{44F3D597-9D78-473D-8E60-2020E92F3773}" type="pres">
      <dgm:prSet presAssocID="{E7CBDB5F-A8D8-41AF-AB14-C2968AFC3A35}" presName="node" presStyleLbl="node1" presStyleIdx="9" presStyleCnt="11">
        <dgm:presLayoutVars>
          <dgm:bulletEnabled val="1"/>
        </dgm:presLayoutVars>
      </dgm:prSet>
      <dgm:spPr/>
    </dgm:pt>
    <dgm:pt modelId="{90828961-B863-4D58-A7FE-47E5EFA9D9EB}" type="pres">
      <dgm:prSet presAssocID="{BE7AF5B5-7108-44A3-9A04-89656AE84007}" presName="sibTrans" presStyleCnt="0"/>
      <dgm:spPr/>
    </dgm:pt>
    <dgm:pt modelId="{528643A2-D5B8-4EB4-B5E8-21F7FC052999}" type="pres">
      <dgm:prSet presAssocID="{53E26428-586A-4202-814D-FF5C9C241C21}" presName="node" presStyleLbl="node1" presStyleIdx="10" presStyleCnt="11">
        <dgm:presLayoutVars>
          <dgm:bulletEnabled val="1"/>
        </dgm:presLayoutVars>
      </dgm:prSet>
      <dgm:spPr/>
    </dgm:pt>
  </dgm:ptLst>
  <dgm:cxnLst>
    <dgm:cxn modelId="{5BE02F09-CFE4-415A-8EA2-BBBE9FC0E072}" type="presOf" srcId="{6823820E-B8C6-48F2-B576-01E857EB57CD}" destId="{D5B57C6A-0462-458A-9074-50F820FE94DE}" srcOrd="0" destOrd="0" presId="urn:microsoft.com/office/officeart/2005/8/layout/default"/>
    <dgm:cxn modelId="{CA1F301E-5C4F-4CDE-9C1A-E40E8214500B}" srcId="{DFD3C330-7965-4CDD-B37A-5890A54CB5CA}" destId="{53E26428-586A-4202-814D-FF5C9C241C21}" srcOrd="10" destOrd="0" parTransId="{E484EDDB-173A-4E53-8DD7-A62CF9E39836}" sibTransId="{06C49B49-A0AC-4939-AB5F-D91FCA764DA2}"/>
    <dgm:cxn modelId="{38E7E123-800F-467D-94E7-082DE66A3061}" type="presOf" srcId="{51221BFB-0A19-4AB5-8F59-C6D503DD984D}" destId="{F4B1E950-9DCC-4964-9A35-086FFB91A7DA}" srcOrd="0" destOrd="0" presId="urn:microsoft.com/office/officeart/2005/8/layout/default"/>
    <dgm:cxn modelId="{7BBFDC2A-90F4-4698-88C7-4CC980E7D90E}" srcId="{DFD3C330-7965-4CDD-B37A-5890A54CB5CA}" destId="{6823820E-B8C6-48F2-B576-01E857EB57CD}" srcOrd="4" destOrd="0" parTransId="{92617D19-4977-4FB5-8E7F-7BA75D4ED31C}" sibTransId="{B2858798-C12D-4AE0-A772-760709F3A946}"/>
    <dgm:cxn modelId="{549FF93D-EA8B-4049-9268-E3D8AE01D3AE}" srcId="{DFD3C330-7965-4CDD-B37A-5890A54CB5CA}" destId="{35190C91-0A71-4326-9038-A4F116404F7A}" srcOrd="7" destOrd="0" parTransId="{75F3943E-59D4-40AA-AF3E-B540147A0CF7}" sibTransId="{2477748D-9E62-49B3-BB4E-5477BF658EB6}"/>
    <dgm:cxn modelId="{6278E93E-52BC-4228-84FB-D5CA8E923F79}" type="presOf" srcId="{8071E4BD-A821-4809-A0DD-4C64AE6D282C}" destId="{8C60748B-D958-45A7-9155-843D8CEBDE9E}" srcOrd="0" destOrd="0" presId="urn:microsoft.com/office/officeart/2005/8/layout/default"/>
    <dgm:cxn modelId="{38995A5B-E481-40B3-9962-9D3D4DA106AD}" type="presOf" srcId="{53E26428-586A-4202-814D-FF5C9C241C21}" destId="{528643A2-D5B8-4EB4-B5E8-21F7FC052999}" srcOrd="0" destOrd="0" presId="urn:microsoft.com/office/officeart/2005/8/layout/default"/>
    <dgm:cxn modelId="{CAAEFD41-B7B4-4F4D-B558-C01407623D6A}" srcId="{DFD3C330-7965-4CDD-B37A-5890A54CB5CA}" destId="{7EF4DE4D-D9FB-4EED-AA96-9B286D948B10}" srcOrd="6" destOrd="0" parTransId="{012139C5-C4F4-4BA3-8FCE-54D95EF389C2}" sibTransId="{9A3DB519-7E21-4961-BD0E-DEFAD274478E}"/>
    <dgm:cxn modelId="{80EDCE64-1E01-476C-A60C-666B2149E35B}" type="presOf" srcId="{668E6F07-891D-4B4C-B6F1-4D09058021E5}" destId="{D5085A11-F2C3-4A26-81F5-B70BF8A1F02F}" srcOrd="0" destOrd="0" presId="urn:microsoft.com/office/officeart/2005/8/layout/default"/>
    <dgm:cxn modelId="{02FFF064-9B8E-449C-8FCF-659B989169CB}" srcId="{DFD3C330-7965-4CDD-B37A-5890A54CB5CA}" destId="{B65DE680-3B70-47DA-98DC-E60424DA9B41}" srcOrd="2" destOrd="0" parTransId="{F99AF1F7-9E86-4C79-A299-427D272A4EB1}" sibTransId="{95C9821F-8E9C-440D-B1B2-EEFCD50A7249}"/>
    <dgm:cxn modelId="{85628349-FA43-4CFD-87BA-D722C3E9560A}" srcId="{DFD3C330-7965-4CDD-B37A-5890A54CB5CA}" destId="{72197B62-0CBB-4E6A-994B-429F305EB426}" srcOrd="8" destOrd="0" parTransId="{9ACD205E-5444-4F39-807F-DF73232DBC0A}" sibTransId="{B06F1AFB-A670-4887-B584-01DDBC8A9F69}"/>
    <dgm:cxn modelId="{6DD51870-9B01-4DB4-A702-67043FEE09E4}" type="presOf" srcId="{72197B62-0CBB-4E6A-994B-429F305EB426}" destId="{468576F4-1C42-42A7-8FFD-12E0993F283A}" srcOrd="0" destOrd="0" presId="urn:microsoft.com/office/officeart/2005/8/layout/default"/>
    <dgm:cxn modelId="{6527CB77-3E8D-487C-9F3A-E76FC67B8F5D}" srcId="{DFD3C330-7965-4CDD-B37A-5890A54CB5CA}" destId="{668E6F07-891D-4B4C-B6F1-4D09058021E5}" srcOrd="0" destOrd="0" parTransId="{483D9117-8AFA-40FE-B56D-418F72BB838F}" sibTransId="{F3C3AA05-FD72-42A3-A616-AEEF84688479}"/>
    <dgm:cxn modelId="{7F38587C-D08D-4919-8898-83DECEAED9A1}" type="presOf" srcId="{E7CBDB5F-A8D8-41AF-AB14-C2968AFC3A35}" destId="{44F3D597-9D78-473D-8E60-2020E92F3773}" srcOrd="0" destOrd="0" presId="urn:microsoft.com/office/officeart/2005/8/layout/default"/>
    <dgm:cxn modelId="{D8164C84-76CB-40D6-9431-8AF6BFA6F3A4}" srcId="{DFD3C330-7965-4CDD-B37A-5890A54CB5CA}" destId="{8071E4BD-A821-4809-A0DD-4C64AE6D282C}" srcOrd="1" destOrd="0" parTransId="{F248E5E0-EC0E-4BDD-A180-3668A62D83A5}" sibTransId="{7DECF22F-C88B-4087-883B-E2C1109C27F8}"/>
    <dgm:cxn modelId="{4D60FA9E-3AAB-461D-ABB5-65B956C9A20E}" type="presOf" srcId="{DFD3C330-7965-4CDD-B37A-5890A54CB5CA}" destId="{82EB8E89-6545-440D-85A9-045C55642D38}" srcOrd="0" destOrd="0" presId="urn:microsoft.com/office/officeart/2005/8/layout/default"/>
    <dgm:cxn modelId="{9EA1C7AE-3E75-4EC0-A20C-BE43F84CBFF5}" srcId="{DFD3C330-7965-4CDD-B37A-5890A54CB5CA}" destId="{51221BFB-0A19-4AB5-8F59-C6D503DD984D}" srcOrd="5" destOrd="0" parTransId="{87997D93-62B9-478B-BB8F-BB82DECD3390}" sibTransId="{31A9827F-A07B-4AF0-A742-14440058D658}"/>
    <dgm:cxn modelId="{D78312B8-3746-4B76-BB6B-B0D9AB2B16C0}" srcId="{DFD3C330-7965-4CDD-B37A-5890A54CB5CA}" destId="{93A72661-0F49-4920-A8F0-C2F254A3107F}" srcOrd="3" destOrd="0" parTransId="{7DA08086-55D9-4D64-8D5C-057305461CE6}" sibTransId="{57100BE6-B6BA-4856-9BEB-B7FF038C9DE8}"/>
    <dgm:cxn modelId="{037BC8C1-56DB-4C2A-AB5A-E66E6FF29C24}" type="presOf" srcId="{93A72661-0F49-4920-A8F0-C2F254A3107F}" destId="{E8E6EC50-1425-4089-AB4F-786FA8E0B092}" srcOrd="0" destOrd="0" presId="urn:microsoft.com/office/officeart/2005/8/layout/default"/>
    <dgm:cxn modelId="{36440FC4-AE69-4BA8-B7E9-17FD3CA46600}" type="presOf" srcId="{35190C91-0A71-4326-9038-A4F116404F7A}" destId="{68E582A5-43B4-4AFD-B719-4DA0C5FE39AD}" srcOrd="0" destOrd="0" presId="urn:microsoft.com/office/officeart/2005/8/layout/default"/>
    <dgm:cxn modelId="{D27B84C6-DE64-4351-8AD6-7B51C43FBDB2}" type="presOf" srcId="{7EF4DE4D-D9FB-4EED-AA96-9B286D948B10}" destId="{15D4E7F1-5599-41AB-B225-FB8D21CFBC75}" srcOrd="0" destOrd="0" presId="urn:microsoft.com/office/officeart/2005/8/layout/default"/>
    <dgm:cxn modelId="{7430F0D0-CF95-4D7E-918A-E10BCC482632}" type="presOf" srcId="{B65DE680-3B70-47DA-98DC-E60424DA9B41}" destId="{B5A210F3-A9F2-41E9-8846-695BAD10719C}" srcOrd="0" destOrd="0" presId="urn:microsoft.com/office/officeart/2005/8/layout/default"/>
    <dgm:cxn modelId="{830FFDDF-764A-4218-A989-141552F47365}" srcId="{DFD3C330-7965-4CDD-B37A-5890A54CB5CA}" destId="{E7CBDB5F-A8D8-41AF-AB14-C2968AFC3A35}" srcOrd="9" destOrd="0" parTransId="{AB16A631-07B2-4DD3-BF3E-0F0A5FACF475}" sibTransId="{BE7AF5B5-7108-44A3-9A04-89656AE84007}"/>
    <dgm:cxn modelId="{D3D22AFC-3309-406A-B3F9-8F3A2373883D}" type="presParOf" srcId="{82EB8E89-6545-440D-85A9-045C55642D38}" destId="{D5085A11-F2C3-4A26-81F5-B70BF8A1F02F}" srcOrd="0" destOrd="0" presId="urn:microsoft.com/office/officeart/2005/8/layout/default"/>
    <dgm:cxn modelId="{43522D1F-BD9A-458C-8BBA-7A0159630965}" type="presParOf" srcId="{82EB8E89-6545-440D-85A9-045C55642D38}" destId="{CE7AE691-D610-4F44-893B-35B34C976A2D}" srcOrd="1" destOrd="0" presId="urn:microsoft.com/office/officeart/2005/8/layout/default"/>
    <dgm:cxn modelId="{F1328F57-00C9-4407-9901-B40A2A932B46}" type="presParOf" srcId="{82EB8E89-6545-440D-85A9-045C55642D38}" destId="{8C60748B-D958-45A7-9155-843D8CEBDE9E}" srcOrd="2" destOrd="0" presId="urn:microsoft.com/office/officeart/2005/8/layout/default"/>
    <dgm:cxn modelId="{7BCE2C28-FEE1-4CF4-96FF-766845B2005E}" type="presParOf" srcId="{82EB8E89-6545-440D-85A9-045C55642D38}" destId="{E376C3C3-DAA4-4A17-B1E4-D1D8E43FF4BF}" srcOrd="3" destOrd="0" presId="urn:microsoft.com/office/officeart/2005/8/layout/default"/>
    <dgm:cxn modelId="{59BECE4C-5671-4EAA-82D1-5751D7650441}" type="presParOf" srcId="{82EB8E89-6545-440D-85A9-045C55642D38}" destId="{B5A210F3-A9F2-41E9-8846-695BAD10719C}" srcOrd="4" destOrd="0" presId="urn:microsoft.com/office/officeart/2005/8/layout/default"/>
    <dgm:cxn modelId="{CD659ABB-C271-49AD-8242-1E35693B917D}" type="presParOf" srcId="{82EB8E89-6545-440D-85A9-045C55642D38}" destId="{CF91F1D2-65E5-427D-9708-26A69795BEC6}" srcOrd="5" destOrd="0" presId="urn:microsoft.com/office/officeart/2005/8/layout/default"/>
    <dgm:cxn modelId="{1A40F7BF-B484-4394-9015-36605DB7E2AE}" type="presParOf" srcId="{82EB8E89-6545-440D-85A9-045C55642D38}" destId="{E8E6EC50-1425-4089-AB4F-786FA8E0B092}" srcOrd="6" destOrd="0" presId="urn:microsoft.com/office/officeart/2005/8/layout/default"/>
    <dgm:cxn modelId="{D948D36A-DEC1-4BA0-AA7E-BA6ABC4FA571}" type="presParOf" srcId="{82EB8E89-6545-440D-85A9-045C55642D38}" destId="{3149B6C7-2B85-4A69-AAC6-B1735234D75C}" srcOrd="7" destOrd="0" presId="urn:microsoft.com/office/officeart/2005/8/layout/default"/>
    <dgm:cxn modelId="{A4BDD042-31DF-48EB-AACF-4CDE2D39BA76}" type="presParOf" srcId="{82EB8E89-6545-440D-85A9-045C55642D38}" destId="{D5B57C6A-0462-458A-9074-50F820FE94DE}" srcOrd="8" destOrd="0" presId="urn:microsoft.com/office/officeart/2005/8/layout/default"/>
    <dgm:cxn modelId="{3F86E45D-B456-47C3-AA95-5FE2E015AB64}" type="presParOf" srcId="{82EB8E89-6545-440D-85A9-045C55642D38}" destId="{078C9646-317F-49D1-B245-A02E6C566154}" srcOrd="9" destOrd="0" presId="urn:microsoft.com/office/officeart/2005/8/layout/default"/>
    <dgm:cxn modelId="{FF2DA336-57A3-4A71-897D-DB63851A098A}" type="presParOf" srcId="{82EB8E89-6545-440D-85A9-045C55642D38}" destId="{F4B1E950-9DCC-4964-9A35-086FFB91A7DA}" srcOrd="10" destOrd="0" presId="urn:microsoft.com/office/officeart/2005/8/layout/default"/>
    <dgm:cxn modelId="{E40EA0F1-7E11-485D-AE57-6E4322678B56}" type="presParOf" srcId="{82EB8E89-6545-440D-85A9-045C55642D38}" destId="{7BB8ED4D-99D3-4458-A5BA-814BDABE7006}" srcOrd="11" destOrd="0" presId="urn:microsoft.com/office/officeart/2005/8/layout/default"/>
    <dgm:cxn modelId="{B1F2C2BD-DB2F-4169-A5D0-2BA3196A1705}" type="presParOf" srcId="{82EB8E89-6545-440D-85A9-045C55642D38}" destId="{15D4E7F1-5599-41AB-B225-FB8D21CFBC75}" srcOrd="12" destOrd="0" presId="urn:microsoft.com/office/officeart/2005/8/layout/default"/>
    <dgm:cxn modelId="{3FC7D941-7539-499C-A749-1ACE94C7EF64}" type="presParOf" srcId="{82EB8E89-6545-440D-85A9-045C55642D38}" destId="{6FA03A95-32D8-4C9A-B2FA-6B453D49DAB0}" srcOrd="13" destOrd="0" presId="urn:microsoft.com/office/officeart/2005/8/layout/default"/>
    <dgm:cxn modelId="{F98BB151-0384-4E24-8FC2-1A693BC22290}" type="presParOf" srcId="{82EB8E89-6545-440D-85A9-045C55642D38}" destId="{68E582A5-43B4-4AFD-B719-4DA0C5FE39AD}" srcOrd="14" destOrd="0" presId="urn:microsoft.com/office/officeart/2005/8/layout/default"/>
    <dgm:cxn modelId="{B4979659-218D-4A22-8EB2-6F6EB3D195CF}" type="presParOf" srcId="{82EB8E89-6545-440D-85A9-045C55642D38}" destId="{4C20CCAC-153D-4477-B60B-42A0F4CACFCB}" srcOrd="15" destOrd="0" presId="urn:microsoft.com/office/officeart/2005/8/layout/default"/>
    <dgm:cxn modelId="{FAFA44F5-646A-492D-965F-6A16DD6418AD}" type="presParOf" srcId="{82EB8E89-6545-440D-85A9-045C55642D38}" destId="{468576F4-1C42-42A7-8FFD-12E0993F283A}" srcOrd="16" destOrd="0" presId="urn:microsoft.com/office/officeart/2005/8/layout/default"/>
    <dgm:cxn modelId="{6300AF92-3E0D-4DBA-92D8-62D67C8DFFD6}" type="presParOf" srcId="{82EB8E89-6545-440D-85A9-045C55642D38}" destId="{EA521C4F-997A-4C62-9AB1-4B7F9E305C58}" srcOrd="17" destOrd="0" presId="urn:microsoft.com/office/officeart/2005/8/layout/default"/>
    <dgm:cxn modelId="{82A7306F-49D7-4363-9CB2-0103001AF791}" type="presParOf" srcId="{82EB8E89-6545-440D-85A9-045C55642D38}" destId="{44F3D597-9D78-473D-8E60-2020E92F3773}" srcOrd="18" destOrd="0" presId="urn:microsoft.com/office/officeart/2005/8/layout/default"/>
    <dgm:cxn modelId="{177832B4-1C69-486C-9D86-467D6EA7D48D}" type="presParOf" srcId="{82EB8E89-6545-440D-85A9-045C55642D38}" destId="{90828961-B863-4D58-A7FE-47E5EFA9D9EB}" srcOrd="19" destOrd="0" presId="urn:microsoft.com/office/officeart/2005/8/layout/default"/>
    <dgm:cxn modelId="{A3F6FB95-D080-40B1-BFCF-14550FADA5BF}" type="presParOf" srcId="{82EB8E89-6545-440D-85A9-045C55642D38}" destId="{528643A2-D5B8-4EB4-B5E8-21F7FC052999}"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844C676-483F-4291-BFD5-F250AC553875}" type="doc">
      <dgm:prSet loTypeId="urn:microsoft.com/office/officeart/2005/8/layout/default" loCatId="list" qsTypeId="urn:microsoft.com/office/officeart/2005/8/quickstyle/simple4" qsCatId="simple" csTypeId="urn:microsoft.com/office/officeart/2005/8/colors/accent3_5" csCatId="accent3" phldr="1"/>
      <dgm:spPr/>
      <dgm:t>
        <a:bodyPr/>
        <a:lstStyle/>
        <a:p>
          <a:endParaRPr lang="de-DE"/>
        </a:p>
      </dgm:t>
    </dgm:pt>
    <dgm:pt modelId="{63B10D96-0227-41A6-936F-8DF2CAB78BF6}">
      <dgm:prSet phldrT="[Text]" custT="1"/>
      <dgm:spPr/>
      <dgm:t>
        <a:bodyPr/>
        <a:lstStyle/>
        <a:p>
          <a:pPr>
            <a:buFontTx/>
            <a:buChar char="-"/>
          </a:pPr>
          <a:r>
            <a:rPr lang="de-DE" sz="1400"/>
            <a:t>Netznutzer RLM (Strom)</a:t>
          </a:r>
        </a:p>
      </dgm:t>
    </dgm:pt>
    <dgm:pt modelId="{72DD9CD9-7113-4C36-9196-C94F0DBA4244}" type="parTrans" cxnId="{968A6B48-6B59-48DE-9E7E-EEE7E4DEAD90}">
      <dgm:prSet/>
      <dgm:spPr/>
      <dgm:t>
        <a:bodyPr/>
        <a:lstStyle/>
        <a:p>
          <a:endParaRPr lang="de-DE" sz="1100"/>
        </a:p>
      </dgm:t>
    </dgm:pt>
    <dgm:pt modelId="{D758F8C8-2816-4041-96A5-54086E2A7338}" type="sibTrans" cxnId="{968A6B48-6B59-48DE-9E7E-EEE7E4DEAD90}">
      <dgm:prSet/>
      <dgm:spPr/>
      <dgm:t>
        <a:bodyPr/>
        <a:lstStyle/>
        <a:p>
          <a:endParaRPr lang="de-DE" sz="1100"/>
        </a:p>
      </dgm:t>
    </dgm:pt>
    <dgm:pt modelId="{F75CDE60-71EA-48C6-9F1A-7683D27CF716}">
      <dgm:prSet custT="1"/>
      <dgm:spPr/>
      <dgm:t>
        <a:bodyPr/>
        <a:lstStyle/>
        <a:p>
          <a:r>
            <a:rPr lang="de-DE" sz="1400"/>
            <a:t>Weiterverteiler (Strom)</a:t>
          </a:r>
        </a:p>
      </dgm:t>
    </dgm:pt>
    <dgm:pt modelId="{725915D0-CE75-4CE8-BC23-DBA3F0E3F440}" type="parTrans" cxnId="{96B3E8A8-4240-4F1C-8EFE-30951FE30B60}">
      <dgm:prSet/>
      <dgm:spPr/>
      <dgm:t>
        <a:bodyPr/>
        <a:lstStyle/>
        <a:p>
          <a:endParaRPr lang="de-DE" sz="1100"/>
        </a:p>
      </dgm:t>
    </dgm:pt>
    <dgm:pt modelId="{5C89CFD9-4608-4920-8BB3-691086F38E81}" type="sibTrans" cxnId="{96B3E8A8-4240-4F1C-8EFE-30951FE30B60}">
      <dgm:prSet/>
      <dgm:spPr/>
      <dgm:t>
        <a:bodyPr/>
        <a:lstStyle/>
        <a:p>
          <a:endParaRPr lang="de-DE" sz="1100"/>
        </a:p>
      </dgm:t>
    </dgm:pt>
    <dgm:pt modelId="{03A56290-3710-4147-ADF3-48C9DB7451F0}">
      <dgm:prSet custT="1"/>
      <dgm:spPr/>
      <dgm:t>
        <a:bodyPr/>
        <a:lstStyle/>
        <a:p>
          <a:r>
            <a:rPr lang="de-DE" sz="1400"/>
            <a:t>Marktpartner (Lieferanten, BKV, MSB)</a:t>
          </a:r>
        </a:p>
      </dgm:t>
    </dgm:pt>
    <dgm:pt modelId="{EB0CDA04-4784-44E4-8057-E8884624559F}" type="parTrans" cxnId="{DD2D8AE1-DAB3-4048-BB91-E2F8EAC78754}">
      <dgm:prSet/>
      <dgm:spPr/>
      <dgm:t>
        <a:bodyPr/>
        <a:lstStyle/>
        <a:p>
          <a:endParaRPr lang="de-DE" sz="1100"/>
        </a:p>
      </dgm:t>
    </dgm:pt>
    <dgm:pt modelId="{AEB1D7E9-F7A4-4B94-A85A-4F5B8E22DD27}" type="sibTrans" cxnId="{DD2D8AE1-DAB3-4048-BB91-E2F8EAC78754}">
      <dgm:prSet/>
      <dgm:spPr/>
      <dgm:t>
        <a:bodyPr/>
        <a:lstStyle/>
        <a:p>
          <a:endParaRPr lang="de-DE" sz="1100"/>
        </a:p>
      </dgm:t>
    </dgm:pt>
    <dgm:pt modelId="{037FA703-002D-4F9E-9651-773F5D387712}">
      <dgm:prSet custT="1"/>
      <dgm:spPr/>
      <dgm:t>
        <a:bodyPr/>
        <a:lstStyle/>
        <a:p>
          <a:r>
            <a:rPr lang="de-DE" sz="1400"/>
            <a:t>Weiterverteiler (Gas)</a:t>
          </a:r>
        </a:p>
      </dgm:t>
    </dgm:pt>
    <dgm:pt modelId="{15DBA9C6-A1B8-42AF-9239-0FDA15716A9B}" type="parTrans" cxnId="{95B35A96-9DA9-4768-8EAB-48459EAFB45A}">
      <dgm:prSet/>
      <dgm:spPr/>
      <dgm:t>
        <a:bodyPr/>
        <a:lstStyle/>
        <a:p>
          <a:endParaRPr lang="de-DE" sz="1100"/>
        </a:p>
      </dgm:t>
    </dgm:pt>
    <dgm:pt modelId="{F56934EF-366C-4E91-96C4-EFFA0FB88AF0}" type="sibTrans" cxnId="{95B35A96-9DA9-4768-8EAB-48459EAFB45A}">
      <dgm:prSet/>
      <dgm:spPr/>
      <dgm:t>
        <a:bodyPr/>
        <a:lstStyle/>
        <a:p>
          <a:endParaRPr lang="de-DE" sz="1100"/>
        </a:p>
      </dgm:t>
    </dgm:pt>
    <dgm:pt modelId="{9C70697F-A134-444D-AF16-5A38AAB8B473}">
      <dgm:prSet custT="1"/>
      <dgm:spPr/>
      <dgm:t>
        <a:bodyPr/>
        <a:lstStyle/>
        <a:p>
          <a:r>
            <a:rPr lang="de-DE" sz="1400"/>
            <a:t>Einspeiser SEP</a:t>
          </a:r>
        </a:p>
      </dgm:t>
    </dgm:pt>
    <dgm:pt modelId="{F0E10FDF-D9BF-49D3-AC1B-7570E6B50625}" type="parTrans" cxnId="{F47EEF3F-6942-4184-9256-CACC94093F56}">
      <dgm:prSet/>
      <dgm:spPr/>
      <dgm:t>
        <a:bodyPr/>
        <a:lstStyle/>
        <a:p>
          <a:endParaRPr lang="de-DE" sz="1100"/>
        </a:p>
      </dgm:t>
    </dgm:pt>
    <dgm:pt modelId="{169E6A91-6A7D-4203-9A13-7877474EA1F2}" type="sibTrans" cxnId="{F47EEF3F-6942-4184-9256-CACC94093F56}">
      <dgm:prSet/>
      <dgm:spPr/>
      <dgm:t>
        <a:bodyPr/>
        <a:lstStyle/>
        <a:p>
          <a:endParaRPr lang="de-DE" sz="1100"/>
        </a:p>
      </dgm:t>
    </dgm:pt>
    <dgm:pt modelId="{C3F0AD19-70F3-43C3-AD53-717C0692605E}">
      <dgm:prSet custT="1"/>
      <dgm:spPr/>
      <dgm:t>
        <a:bodyPr/>
        <a:lstStyle/>
        <a:p>
          <a:r>
            <a:rPr lang="de-DE" sz="1400"/>
            <a:t>Einspeiser REM</a:t>
          </a:r>
        </a:p>
      </dgm:t>
    </dgm:pt>
    <dgm:pt modelId="{6D8EB445-60AA-44CC-96CA-E0B96B09AF4F}" type="parTrans" cxnId="{6257D1A7-97F4-4D99-A514-CC2BECA8CD8F}">
      <dgm:prSet/>
      <dgm:spPr/>
      <dgm:t>
        <a:bodyPr/>
        <a:lstStyle/>
        <a:p>
          <a:endParaRPr lang="de-DE" sz="1100"/>
        </a:p>
      </dgm:t>
    </dgm:pt>
    <dgm:pt modelId="{3D373282-914B-4BCC-A2F8-A9EEDFE956A4}" type="sibTrans" cxnId="{6257D1A7-97F4-4D99-A514-CC2BECA8CD8F}">
      <dgm:prSet/>
      <dgm:spPr/>
      <dgm:t>
        <a:bodyPr/>
        <a:lstStyle/>
        <a:p>
          <a:endParaRPr lang="de-DE" sz="1100"/>
        </a:p>
      </dgm:t>
    </dgm:pt>
    <dgm:pt modelId="{34134614-103F-45BB-BA48-1D6B9A07A994}">
      <dgm:prSet custT="1"/>
      <dgm:spPr/>
      <dgm:t>
        <a:bodyPr/>
        <a:lstStyle/>
        <a:p>
          <a:r>
            <a:rPr lang="de-DE" sz="1400"/>
            <a:t>Netznutzer RLM </a:t>
          </a:r>
          <a:br>
            <a:rPr lang="de-DE" sz="1400"/>
          </a:br>
          <a:r>
            <a:rPr lang="de-DE" sz="1400"/>
            <a:t>(Gas)</a:t>
          </a:r>
        </a:p>
      </dgm:t>
    </dgm:pt>
    <dgm:pt modelId="{82EE141C-A660-4AF0-AAF4-3F543A8F5E58}" type="parTrans" cxnId="{FB27C99C-29BB-45FB-BBB5-0F0774CFABA7}">
      <dgm:prSet/>
      <dgm:spPr/>
      <dgm:t>
        <a:bodyPr/>
        <a:lstStyle/>
        <a:p>
          <a:endParaRPr lang="de-DE" sz="1100"/>
        </a:p>
      </dgm:t>
    </dgm:pt>
    <dgm:pt modelId="{8F46D8E3-1BD3-44D3-ABF7-8DED32CF07F7}" type="sibTrans" cxnId="{FB27C99C-29BB-45FB-BBB5-0F0774CFABA7}">
      <dgm:prSet/>
      <dgm:spPr/>
      <dgm:t>
        <a:bodyPr/>
        <a:lstStyle/>
        <a:p>
          <a:endParaRPr lang="de-DE" sz="1100"/>
        </a:p>
      </dgm:t>
    </dgm:pt>
    <dgm:pt modelId="{E09F30B1-D0E6-4D66-AC42-330D41D864E2}" type="pres">
      <dgm:prSet presAssocID="{4844C676-483F-4291-BFD5-F250AC553875}" presName="diagram" presStyleCnt="0">
        <dgm:presLayoutVars>
          <dgm:dir/>
          <dgm:resizeHandles val="exact"/>
        </dgm:presLayoutVars>
      </dgm:prSet>
      <dgm:spPr/>
    </dgm:pt>
    <dgm:pt modelId="{E0578AE4-78C3-4C58-89D6-3D99EEE4BAA9}" type="pres">
      <dgm:prSet presAssocID="{9C70697F-A134-444D-AF16-5A38AAB8B473}" presName="node" presStyleLbl="node1" presStyleIdx="0" presStyleCnt="7" custLinFactNeighborX="7029" custLinFactNeighborY="-14944">
        <dgm:presLayoutVars>
          <dgm:bulletEnabled val="1"/>
        </dgm:presLayoutVars>
      </dgm:prSet>
      <dgm:spPr/>
    </dgm:pt>
    <dgm:pt modelId="{2A6CE2BB-4AA4-4751-BBBD-382C5966B64A}" type="pres">
      <dgm:prSet presAssocID="{169E6A91-6A7D-4203-9A13-7877474EA1F2}" presName="sibTrans" presStyleCnt="0"/>
      <dgm:spPr/>
    </dgm:pt>
    <dgm:pt modelId="{7D8F99B5-8C29-4EC4-8663-C6350B42DA41}" type="pres">
      <dgm:prSet presAssocID="{C3F0AD19-70F3-43C3-AD53-717C0692605E}" presName="node" presStyleLbl="node1" presStyleIdx="1" presStyleCnt="7" custLinFactX="-2971" custLinFactNeighborX="-100000" custLinFactNeighborY="95025">
        <dgm:presLayoutVars>
          <dgm:bulletEnabled val="1"/>
        </dgm:presLayoutVars>
      </dgm:prSet>
      <dgm:spPr/>
    </dgm:pt>
    <dgm:pt modelId="{29F046AD-C139-47E8-9FB9-6AD0BD7598E6}" type="pres">
      <dgm:prSet presAssocID="{3D373282-914B-4BCC-A2F8-A9EEDFE956A4}" presName="sibTrans" presStyleCnt="0"/>
      <dgm:spPr/>
    </dgm:pt>
    <dgm:pt modelId="{93E07DC7-1E3E-4A9F-A05A-0849A4AE5D17}" type="pres">
      <dgm:prSet presAssocID="{63B10D96-0227-41A6-936F-8DF2CAB78BF6}" presName="node" presStyleLbl="node1" presStyleIdx="2" presStyleCnt="7" custLinFactX="-3279" custLinFactNeighborX="-100000" custLinFactNeighborY="-13454">
        <dgm:presLayoutVars>
          <dgm:bulletEnabled val="1"/>
        </dgm:presLayoutVars>
      </dgm:prSet>
      <dgm:spPr/>
    </dgm:pt>
    <dgm:pt modelId="{1EB84E68-4994-442B-B4C5-69056A4DA3E0}" type="pres">
      <dgm:prSet presAssocID="{D758F8C8-2816-4041-96A5-54086E2A7338}" presName="sibTrans" presStyleCnt="0"/>
      <dgm:spPr/>
    </dgm:pt>
    <dgm:pt modelId="{1C30B2EB-CC31-4E70-BD33-60B2D36131A3}" type="pres">
      <dgm:prSet presAssocID="{F75CDE60-71EA-48C6-9F1A-7683D27CF716}" presName="node" presStyleLbl="node1" presStyleIdx="3" presStyleCnt="7" custLinFactX="-7505" custLinFactNeighborX="-100000" custLinFactNeighborY="-14944">
        <dgm:presLayoutVars>
          <dgm:bulletEnabled val="1"/>
        </dgm:presLayoutVars>
      </dgm:prSet>
      <dgm:spPr/>
    </dgm:pt>
    <dgm:pt modelId="{7FFE4AFB-ACF4-4E78-90E0-AD7FA5FD5196}" type="pres">
      <dgm:prSet presAssocID="{5C89CFD9-4608-4920-8BB3-691086F38E81}" presName="sibTrans" presStyleCnt="0"/>
      <dgm:spPr/>
    </dgm:pt>
    <dgm:pt modelId="{F08FC022-6278-4E88-B365-573E7D35D680}" type="pres">
      <dgm:prSet presAssocID="{34134614-103F-45BB-BA48-1D6B9A07A994}" presName="node" presStyleLbl="node1" presStyleIdx="4" presStyleCnt="7" custLinFactNeighborX="61721" custLinFactNeighborY="-21642">
        <dgm:presLayoutVars>
          <dgm:bulletEnabled val="1"/>
        </dgm:presLayoutVars>
      </dgm:prSet>
      <dgm:spPr/>
    </dgm:pt>
    <dgm:pt modelId="{571D4A0E-3C37-457D-840D-4F53C0BC5509}" type="pres">
      <dgm:prSet presAssocID="{8F46D8E3-1BD3-44D3-ABF7-8DED32CF07F7}" presName="sibTrans" presStyleCnt="0"/>
      <dgm:spPr/>
    </dgm:pt>
    <dgm:pt modelId="{6B639290-D691-47D4-863E-40D4EAD1CC9D}" type="pres">
      <dgm:prSet presAssocID="{037FA703-002D-4F9E-9651-773F5D387712}" presName="node" presStyleLbl="node1" presStyleIdx="5" presStyleCnt="7" custLinFactNeighborX="57453" custLinFactNeighborY="-21642">
        <dgm:presLayoutVars>
          <dgm:bulletEnabled val="1"/>
        </dgm:presLayoutVars>
      </dgm:prSet>
      <dgm:spPr/>
    </dgm:pt>
    <dgm:pt modelId="{A6701132-9B38-47D0-8048-C0763B9728F9}" type="pres">
      <dgm:prSet presAssocID="{F56934EF-366C-4E91-96C4-EFFA0FB88AF0}" presName="sibTrans" presStyleCnt="0"/>
      <dgm:spPr/>
    </dgm:pt>
    <dgm:pt modelId="{09D30580-0542-422C-A524-0D130C9D175F}" type="pres">
      <dgm:prSet presAssocID="{03A56290-3710-4147-ADF3-48C9DB7451F0}" presName="node" presStyleLbl="node1" presStyleIdx="6" presStyleCnt="7" custLinFactY="-32639" custLinFactNeighborX="50677" custLinFactNeighborY="-100000">
        <dgm:presLayoutVars>
          <dgm:bulletEnabled val="1"/>
        </dgm:presLayoutVars>
      </dgm:prSet>
      <dgm:spPr/>
    </dgm:pt>
  </dgm:ptLst>
  <dgm:cxnLst>
    <dgm:cxn modelId="{CCEEF11E-8F7F-46F1-BB99-19134CBB21F2}" type="presOf" srcId="{9C70697F-A134-444D-AF16-5A38AAB8B473}" destId="{E0578AE4-78C3-4C58-89D6-3D99EEE4BAA9}" srcOrd="0" destOrd="0" presId="urn:microsoft.com/office/officeart/2005/8/layout/default"/>
    <dgm:cxn modelId="{8E9A3431-947E-4C16-B560-BC92A1D08BEF}" type="presOf" srcId="{037FA703-002D-4F9E-9651-773F5D387712}" destId="{6B639290-D691-47D4-863E-40D4EAD1CC9D}" srcOrd="0" destOrd="0" presId="urn:microsoft.com/office/officeart/2005/8/layout/default"/>
    <dgm:cxn modelId="{9F22373E-3DA1-4925-95E7-EEA6936DF640}" type="presOf" srcId="{34134614-103F-45BB-BA48-1D6B9A07A994}" destId="{F08FC022-6278-4E88-B365-573E7D35D680}" srcOrd="0" destOrd="0" presId="urn:microsoft.com/office/officeart/2005/8/layout/default"/>
    <dgm:cxn modelId="{F47EEF3F-6942-4184-9256-CACC94093F56}" srcId="{4844C676-483F-4291-BFD5-F250AC553875}" destId="{9C70697F-A134-444D-AF16-5A38AAB8B473}" srcOrd="0" destOrd="0" parTransId="{F0E10FDF-D9BF-49D3-AC1B-7570E6B50625}" sibTransId="{169E6A91-6A7D-4203-9A13-7877474EA1F2}"/>
    <dgm:cxn modelId="{968A6B48-6B59-48DE-9E7E-EEE7E4DEAD90}" srcId="{4844C676-483F-4291-BFD5-F250AC553875}" destId="{63B10D96-0227-41A6-936F-8DF2CAB78BF6}" srcOrd="2" destOrd="0" parTransId="{72DD9CD9-7113-4C36-9196-C94F0DBA4244}" sibTransId="{D758F8C8-2816-4041-96A5-54086E2A7338}"/>
    <dgm:cxn modelId="{0C22C76C-5403-4B6A-B5C9-7736B3A536C4}" type="presOf" srcId="{F75CDE60-71EA-48C6-9F1A-7683D27CF716}" destId="{1C30B2EB-CC31-4E70-BD33-60B2D36131A3}" srcOrd="0" destOrd="0" presId="urn:microsoft.com/office/officeart/2005/8/layout/default"/>
    <dgm:cxn modelId="{C932DD71-BFD3-454C-9F97-D58365D826B4}" type="presOf" srcId="{63B10D96-0227-41A6-936F-8DF2CAB78BF6}" destId="{93E07DC7-1E3E-4A9F-A05A-0849A4AE5D17}" srcOrd="0" destOrd="0" presId="urn:microsoft.com/office/officeart/2005/8/layout/default"/>
    <dgm:cxn modelId="{F1F51E93-6620-4824-8988-0D327E4D915B}" type="presOf" srcId="{C3F0AD19-70F3-43C3-AD53-717C0692605E}" destId="{7D8F99B5-8C29-4EC4-8663-C6350B42DA41}" srcOrd="0" destOrd="0" presId="urn:microsoft.com/office/officeart/2005/8/layout/default"/>
    <dgm:cxn modelId="{95B35A96-9DA9-4768-8EAB-48459EAFB45A}" srcId="{4844C676-483F-4291-BFD5-F250AC553875}" destId="{037FA703-002D-4F9E-9651-773F5D387712}" srcOrd="5" destOrd="0" parTransId="{15DBA9C6-A1B8-42AF-9239-0FDA15716A9B}" sibTransId="{F56934EF-366C-4E91-96C4-EFFA0FB88AF0}"/>
    <dgm:cxn modelId="{FB27C99C-29BB-45FB-BBB5-0F0774CFABA7}" srcId="{4844C676-483F-4291-BFD5-F250AC553875}" destId="{34134614-103F-45BB-BA48-1D6B9A07A994}" srcOrd="4" destOrd="0" parTransId="{82EE141C-A660-4AF0-AAF4-3F543A8F5E58}" sibTransId="{8F46D8E3-1BD3-44D3-ABF7-8DED32CF07F7}"/>
    <dgm:cxn modelId="{63DB84A6-2FFA-4C4B-86C2-2AE12C46C993}" type="presOf" srcId="{03A56290-3710-4147-ADF3-48C9DB7451F0}" destId="{09D30580-0542-422C-A524-0D130C9D175F}" srcOrd="0" destOrd="0" presId="urn:microsoft.com/office/officeart/2005/8/layout/default"/>
    <dgm:cxn modelId="{6257D1A7-97F4-4D99-A514-CC2BECA8CD8F}" srcId="{4844C676-483F-4291-BFD5-F250AC553875}" destId="{C3F0AD19-70F3-43C3-AD53-717C0692605E}" srcOrd="1" destOrd="0" parTransId="{6D8EB445-60AA-44CC-96CA-E0B96B09AF4F}" sibTransId="{3D373282-914B-4BCC-A2F8-A9EEDFE956A4}"/>
    <dgm:cxn modelId="{96B3E8A8-4240-4F1C-8EFE-30951FE30B60}" srcId="{4844C676-483F-4291-BFD5-F250AC553875}" destId="{F75CDE60-71EA-48C6-9F1A-7683D27CF716}" srcOrd="3" destOrd="0" parTransId="{725915D0-CE75-4CE8-BC23-DBA3F0E3F440}" sibTransId="{5C89CFD9-4608-4920-8BB3-691086F38E81}"/>
    <dgm:cxn modelId="{9DB2E7CE-EC53-42D7-93C6-B7DE19AB5344}" type="presOf" srcId="{4844C676-483F-4291-BFD5-F250AC553875}" destId="{E09F30B1-D0E6-4D66-AC42-330D41D864E2}" srcOrd="0" destOrd="0" presId="urn:microsoft.com/office/officeart/2005/8/layout/default"/>
    <dgm:cxn modelId="{DD2D8AE1-DAB3-4048-BB91-E2F8EAC78754}" srcId="{4844C676-483F-4291-BFD5-F250AC553875}" destId="{03A56290-3710-4147-ADF3-48C9DB7451F0}" srcOrd="6" destOrd="0" parTransId="{EB0CDA04-4784-44E4-8057-E8884624559F}" sibTransId="{AEB1D7E9-F7A4-4B94-A85A-4F5B8E22DD27}"/>
    <dgm:cxn modelId="{229B95F5-EAE8-4528-B103-E55489398960}" type="presParOf" srcId="{E09F30B1-D0E6-4D66-AC42-330D41D864E2}" destId="{E0578AE4-78C3-4C58-89D6-3D99EEE4BAA9}" srcOrd="0" destOrd="0" presId="urn:microsoft.com/office/officeart/2005/8/layout/default"/>
    <dgm:cxn modelId="{C0865366-F56A-4FBF-A10F-8A92EEE240DA}" type="presParOf" srcId="{E09F30B1-D0E6-4D66-AC42-330D41D864E2}" destId="{2A6CE2BB-4AA4-4751-BBBD-382C5966B64A}" srcOrd="1" destOrd="0" presId="urn:microsoft.com/office/officeart/2005/8/layout/default"/>
    <dgm:cxn modelId="{D4F839FF-7ADE-47C9-9DE6-48C63BAB41F9}" type="presParOf" srcId="{E09F30B1-D0E6-4D66-AC42-330D41D864E2}" destId="{7D8F99B5-8C29-4EC4-8663-C6350B42DA41}" srcOrd="2" destOrd="0" presId="urn:microsoft.com/office/officeart/2005/8/layout/default"/>
    <dgm:cxn modelId="{A7681C0F-E4B1-4FF6-A7AC-97713E32AA28}" type="presParOf" srcId="{E09F30B1-D0E6-4D66-AC42-330D41D864E2}" destId="{29F046AD-C139-47E8-9FB9-6AD0BD7598E6}" srcOrd="3" destOrd="0" presId="urn:microsoft.com/office/officeart/2005/8/layout/default"/>
    <dgm:cxn modelId="{0762B265-7357-4589-82F7-C356AA2A102E}" type="presParOf" srcId="{E09F30B1-D0E6-4D66-AC42-330D41D864E2}" destId="{93E07DC7-1E3E-4A9F-A05A-0849A4AE5D17}" srcOrd="4" destOrd="0" presId="urn:microsoft.com/office/officeart/2005/8/layout/default"/>
    <dgm:cxn modelId="{D36A20AE-1C5A-4CE4-BF42-99771DB2FB49}" type="presParOf" srcId="{E09F30B1-D0E6-4D66-AC42-330D41D864E2}" destId="{1EB84E68-4994-442B-B4C5-69056A4DA3E0}" srcOrd="5" destOrd="0" presId="urn:microsoft.com/office/officeart/2005/8/layout/default"/>
    <dgm:cxn modelId="{FBC9BC06-E113-471D-980E-B5974D4F7BEC}" type="presParOf" srcId="{E09F30B1-D0E6-4D66-AC42-330D41D864E2}" destId="{1C30B2EB-CC31-4E70-BD33-60B2D36131A3}" srcOrd="6" destOrd="0" presId="urn:microsoft.com/office/officeart/2005/8/layout/default"/>
    <dgm:cxn modelId="{7367518F-0B58-4036-9E9A-6D0E88F31FB1}" type="presParOf" srcId="{E09F30B1-D0E6-4D66-AC42-330D41D864E2}" destId="{7FFE4AFB-ACF4-4E78-90E0-AD7FA5FD5196}" srcOrd="7" destOrd="0" presId="urn:microsoft.com/office/officeart/2005/8/layout/default"/>
    <dgm:cxn modelId="{D80E9A3A-48B1-4257-87A6-3D8B388982BF}" type="presParOf" srcId="{E09F30B1-D0E6-4D66-AC42-330D41D864E2}" destId="{F08FC022-6278-4E88-B365-573E7D35D680}" srcOrd="8" destOrd="0" presId="urn:microsoft.com/office/officeart/2005/8/layout/default"/>
    <dgm:cxn modelId="{7DC3CD9F-FFCE-4EE1-9D82-697BA057234D}" type="presParOf" srcId="{E09F30B1-D0E6-4D66-AC42-330D41D864E2}" destId="{571D4A0E-3C37-457D-840D-4F53C0BC5509}" srcOrd="9" destOrd="0" presId="urn:microsoft.com/office/officeart/2005/8/layout/default"/>
    <dgm:cxn modelId="{AF1F1854-2CC8-42DB-B745-973029F6D975}" type="presParOf" srcId="{E09F30B1-D0E6-4D66-AC42-330D41D864E2}" destId="{6B639290-D691-47D4-863E-40D4EAD1CC9D}" srcOrd="10" destOrd="0" presId="urn:microsoft.com/office/officeart/2005/8/layout/default"/>
    <dgm:cxn modelId="{DABA388C-CEE5-41B3-93C7-FB4C9027ECFF}" type="presParOf" srcId="{E09F30B1-D0E6-4D66-AC42-330D41D864E2}" destId="{A6701132-9B38-47D0-8048-C0763B9728F9}" srcOrd="11" destOrd="0" presId="urn:microsoft.com/office/officeart/2005/8/layout/default"/>
    <dgm:cxn modelId="{EEDD2972-2F61-46E3-9EF6-795074494723}" type="presParOf" srcId="{E09F30B1-D0E6-4D66-AC42-330D41D864E2}" destId="{09D30580-0542-422C-A524-0D130C9D175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8774F-767A-4790-82F2-B94C351A662A}">
      <dsp:nvSpPr>
        <dsp:cNvPr id="0" name=""/>
        <dsp:cNvSpPr/>
      </dsp:nvSpPr>
      <dsp:spPr>
        <a:xfrm>
          <a:off x="-3617394" y="-555887"/>
          <a:ext cx="4312280" cy="4312280"/>
        </a:xfrm>
        <a:prstGeom prst="blockArc">
          <a:avLst>
            <a:gd name="adj1" fmla="val 18900000"/>
            <a:gd name="adj2" fmla="val 2700000"/>
            <a:gd name="adj3" fmla="val 501"/>
          </a:avLst>
        </a:prstGeom>
        <a:solidFill>
          <a:srgbClr val="EB4B0A"/>
        </a:solid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6D7FC-15CB-47DF-B237-DF6BE9B30B2F}">
      <dsp:nvSpPr>
        <dsp:cNvPr id="0" name=""/>
        <dsp:cNvSpPr/>
      </dsp:nvSpPr>
      <dsp:spPr>
        <a:xfrm>
          <a:off x="225693" y="145495"/>
          <a:ext cx="7144346"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533400">
            <a:lnSpc>
              <a:spcPct val="90000"/>
            </a:lnSpc>
            <a:spcBef>
              <a:spcPct val="0"/>
            </a:spcBef>
            <a:spcAft>
              <a:spcPct val="35000"/>
            </a:spcAft>
            <a:buFont typeface="Wingdings" panose="05000000000000000000" pitchFamily="2" charset="2"/>
            <a:buNone/>
          </a:pPr>
          <a:r>
            <a:rPr lang="de-DE" sz="1100" b="1" kern="1200" cap="none" spc="0">
              <a:ln w="0"/>
              <a:solidFill>
                <a:schemeClr val="tx2"/>
              </a:solidFill>
              <a:effectLst>
                <a:outerShdw blurRad="38100" dist="19050" dir="2700000" algn="tl" rotWithShape="0">
                  <a:prstClr val="black">
                    <a:alpha val="40000"/>
                  </a:prstClr>
                </a:outerShdw>
              </a:effectLst>
              <a:latin typeface="Calibri"/>
              <a:ea typeface="+mn-ea"/>
              <a:cs typeface="+mn-cs"/>
            </a:rPr>
            <a:t>Zentrales Auskunfts- und Steuerungssystem in den Regionen für Netzvertrieb,  Netzplanung und Systemführung</a:t>
          </a:r>
        </a:p>
      </dsp:txBody>
      <dsp:txXfrm>
        <a:off x="225693" y="145495"/>
        <a:ext cx="7144346" cy="290861"/>
      </dsp:txXfrm>
    </dsp:sp>
    <dsp:sp modelId="{90790245-185E-4E44-8D99-639F6308869B}">
      <dsp:nvSpPr>
        <dsp:cNvPr id="0" name=""/>
        <dsp:cNvSpPr/>
      </dsp:nvSpPr>
      <dsp:spPr>
        <a:xfrm>
          <a:off x="112317" y="181007"/>
          <a:ext cx="226752" cy="219837"/>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FAA740A-FDB9-4A46-B183-F0FDBBF80311}">
      <dsp:nvSpPr>
        <dsp:cNvPr id="0" name=""/>
        <dsp:cNvSpPr/>
      </dsp:nvSpPr>
      <dsp:spPr>
        <a:xfrm>
          <a:off x="489095" y="582044"/>
          <a:ext cx="6880945" cy="290861"/>
        </a:xfrm>
        <a:prstGeom prst="rect">
          <a:avLst/>
        </a:prstGeom>
        <a:solidFill>
          <a:schemeClr val="accent4">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872" tIns="27940" rIns="27940" bIns="2794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sz="1100" b="1" kern="1200" cap="none" spc="0">
              <a:ln w="0"/>
              <a:solidFill>
                <a:schemeClr val="tx2"/>
              </a:solidFill>
              <a:effectLst>
                <a:outerShdw blurRad="38100" dist="19050" dir="2700000" algn="tl" rotWithShape="0">
                  <a:schemeClr val="dk1">
                    <a:alpha val="40000"/>
                  </a:schemeClr>
                </a:outerShdw>
              </a:effectLst>
            </a:rPr>
            <a:t>Ganzheitliche Daten-Sicht auf Netznutzung und Einspeisung</a:t>
          </a:r>
        </a:p>
      </dsp:txBody>
      <dsp:txXfrm>
        <a:off x="489095" y="582044"/>
        <a:ext cx="6880945" cy="290861"/>
      </dsp:txXfrm>
    </dsp:sp>
    <dsp:sp modelId="{E70916EE-4FC3-44B7-8CB9-309905774774}">
      <dsp:nvSpPr>
        <dsp:cNvPr id="0" name=""/>
        <dsp:cNvSpPr/>
      </dsp:nvSpPr>
      <dsp:spPr>
        <a:xfrm>
          <a:off x="375719" y="617556"/>
          <a:ext cx="226752" cy="219837"/>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6CAE37BD-899A-4577-897D-264BBABAD019}">
      <dsp:nvSpPr>
        <dsp:cNvPr id="0" name=""/>
        <dsp:cNvSpPr/>
      </dsp:nvSpPr>
      <dsp:spPr>
        <a:xfrm>
          <a:off x="633438" y="1018272"/>
          <a:ext cx="6736602"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sz="1100" b="1" kern="1200" cap="none" spc="0">
              <a:ln w="0"/>
              <a:solidFill>
                <a:schemeClr val="tx2"/>
              </a:solidFill>
              <a:effectLst>
                <a:outerShdw blurRad="38100" dist="19050" dir="2700000" algn="tl" rotWithShape="0">
                  <a:schemeClr val="dk1">
                    <a:alpha val="40000"/>
                  </a:schemeClr>
                </a:outerShdw>
              </a:effectLst>
            </a:rPr>
            <a:t>Zentrale </a:t>
          </a:r>
          <a:r>
            <a:rPr lang="de-DE" sz="1100" b="1" kern="1200" cap="none" spc="0">
              <a:ln w="0"/>
              <a:solidFill>
                <a:schemeClr val="tx2"/>
              </a:solidFill>
              <a:effectLst>
                <a:outerShdw blurRad="38100" dist="19050" dir="2700000" algn="tl" rotWithShape="0">
                  <a:prstClr val="black">
                    <a:alpha val="40000"/>
                  </a:prstClr>
                </a:outerShdw>
              </a:effectLst>
              <a:latin typeface="Calibri"/>
              <a:ea typeface="+mn-ea"/>
              <a:cs typeface="+mn-cs"/>
            </a:rPr>
            <a:t>Dokumentation</a:t>
          </a:r>
          <a:r>
            <a:rPr lang="de-DE" sz="1100" b="1" kern="1200" cap="none" spc="0">
              <a:ln w="0"/>
              <a:solidFill>
                <a:schemeClr val="tx2"/>
              </a:solidFill>
              <a:effectLst>
                <a:outerShdw blurRad="38100" dist="19050" dir="2700000" algn="tl" rotWithShape="0">
                  <a:schemeClr val="dk1">
                    <a:alpha val="40000"/>
                  </a:schemeClr>
                </a:outerShdw>
              </a:effectLst>
            </a:rPr>
            <a:t> und Datenpflege von technisch und vertraglich relevanten Daten über alle Kundengruppen Strom/Gas</a:t>
          </a:r>
        </a:p>
      </dsp:txBody>
      <dsp:txXfrm>
        <a:off x="633438" y="1018272"/>
        <a:ext cx="6736602" cy="290861"/>
      </dsp:txXfrm>
    </dsp:sp>
    <dsp:sp modelId="{589D6284-111B-4C06-A8F9-C04E4A991966}">
      <dsp:nvSpPr>
        <dsp:cNvPr id="0" name=""/>
        <dsp:cNvSpPr/>
      </dsp:nvSpPr>
      <dsp:spPr>
        <a:xfrm>
          <a:off x="520061" y="1053785"/>
          <a:ext cx="226752" cy="219837"/>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E78F5DD4-3E93-499C-A863-5595D94B73F2}">
      <dsp:nvSpPr>
        <dsp:cNvPr id="0" name=""/>
        <dsp:cNvSpPr/>
      </dsp:nvSpPr>
      <dsp:spPr>
        <a:xfrm>
          <a:off x="679525" y="1454822"/>
          <a:ext cx="6690514"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sz="1100" b="1" kern="1200" cap="none" spc="0">
              <a:ln w="0"/>
              <a:solidFill>
                <a:schemeClr val="tx2"/>
              </a:solidFill>
              <a:effectLst>
                <a:outerShdw blurRad="38100" dist="19050" dir="2700000" algn="tl" rotWithShape="0">
                  <a:schemeClr val="dk1">
                    <a:alpha val="40000"/>
                  </a:schemeClr>
                </a:outerShdw>
              </a:effectLst>
            </a:rPr>
            <a:t>Digitaler Freigabeprozesse (regions- und hierarchieübergreifend)</a:t>
          </a:r>
        </a:p>
      </dsp:txBody>
      <dsp:txXfrm>
        <a:off x="679525" y="1454822"/>
        <a:ext cx="6690514" cy="290861"/>
      </dsp:txXfrm>
    </dsp:sp>
    <dsp:sp modelId="{BBFB9BB7-947B-4C30-9AB6-8AAC874C4C96}">
      <dsp:nvSpPr>
        <dsp:cNvPr id="0" name=""/>
        <dsp:cNvSpPr/>
      </dsp:nvSpPr>
      <dsp:spPr>
        <a:xfrm>
          <a:off x="560213" y="1484000"/>
          <a:ext cx="238623" cy="232504"/>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E0C3D4B1-E03F-47E8-AFB8-A04635349C3C}">
      <dsp:nvSpPr>
        <dsp:cNvPr id="0" name=""/>
        <dsp:cNvSpPr/>
      </dsp:nvSpPr>
      <dsp:spPr>
        <a:xfrm>
          <a:off x="633438" y="1891371"/>
          <a:ext cx="6736602"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sz="1100" b="1" kern="1200" cap="none" spc="0">
              <a:ln w="0"/>
              <a:solidFill>
                <a:schemeClr val="tx2"/>
              </a:solidFill>
              <a:effectLst>
                <a:outerShdw blurRad="38100" dist="19050" dir="2700000" algn="tl" rotWithShape="0">
                  <a:schemeClr val="dk1">
                    <a:alpha val="40000"/>
                  </a:schemeClr>
                </a:outerShdw>
              </a:effectLst>
            </a:rPr>
            <a:t>Verringerte Anzahl von Schnittstellen durch zentrale Datenhaltung</a:t>
          </a:r>
        </a:p>
      </dsp:txBody>
      <dsp:txXfrm>
        <a:off x="633438" y="1891371"/>
        <a:ext cx="6736602" cy="290861"/>
      </dsp:txXfrm>
    </dsp:sp>
    <dsp:sp modelId="{F3C0A9EA-F2C6-4C71-BD5E-58E8189E40D6}">
      <dsp:nvSpPr>
        <dsp:cNvPr id="0" name=""/>
        <dsp:cNvSpPr/>
      </dsp:nvSpPr>
      <dsp:spPr>
        <a:xfrm>
          <a:off x="514126" y="1920549"/>
          <a:ext cx="238623" cy="232504"/>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2904136B-A660-44A1-B3CA-3A522D75A142}">
      <dsp:nvSpPr>
        <dsp:cNvPr id="0" name=""/>
        <dsp:cNvSpPr/>
      </dsp:nvSpPr>
      <dsp:spPr>
        <a:xfrm>
          <a:off x="489095" y="2327599"/>
          <a:ext cx="6880945"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a:lnSpc>
              <a:spcPct val="90000"/>
            </a:lnSpc>
            <a:spcBef>
              <a:spcPct val="0"/>
            </a:spcBef>
            <a:spcAft>
              <a:spcPct val="35000"/>
            </a:spcAft>
            <a:buNone/>
          </a:pPr>
          <a:r>
            <a:rPr lang="de-DE" alt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rPr>
            <a:t>Umfangreiche Fach-Administration möglich ohne Software-Anpassungsbedarf</a:t>
          </a:r>
          <a:endParaRPr 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endParaRPr>
        </a:p>
      </dsp:txBody>
      <dsp:txXfrm>
        <a:off x="489095" y="2327599"/>
        <a:ext cx="6880945" cy="290861"/>
      </dsp:txXfrm>
    </dsp:sp>
    <dsp:sp modelId="{B8848817-799E-43B2-A3B8-AD19B88053E2}">
      <dsp:nvSpPr>
        <dsp:cNvPr id="0" name=""/>
        <dsp:cNvSpPr/>
      </dsp:nvSpPr>
      <dsp:spPr>
        <a:xfrm>
          <a:off x="375719" y="2363112"/>
          <a:ext cx="226752" cy="219837"/>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B5843ECB-2748-495A-8271-5C46F374AC3A}">
      <dsp:nvSpPr>
        <dsp:cNvPr id="0" name=""/>
        <dsp:cNvSpPr/>
      </dsp:nvSpPr>
      <dsp:spPr>
        <a:xfrm>
          <a:off x="225693" y="2764149"/>
          <a:ext cx="7144346" cy="290861"/>
        </a:xfrm>
        <a:prstGeom prst="rect">
          <a:avLst/>
        </a:prstGeom>
        <a:solidFill>
          <a:srgbClr val="143C8C">
            <a:lumMod val="40000"/>
            <a:lumOff val="6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577" tIns="30480" rIns="30480" bIns="3048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488950" rtl="0">
            <a:lnSpc>
              <a:spcPct val="90000"/>
            </a:lnSpc>
            <a:spcBef>
              <a:spcPct val="0"/>
            </a:spcBef>
            <a:spcAft>
              <a:spcPct val="35000"/>
            </a:spcAft>
            <a:buNone/>
          </a:pPr>
          <a:r>
            <a:rPr lang="de-DE" sz="1100" b="1" kern="1200" cap="none" spc="0">
              <a:ln w="0"/>
              <a:solidFill>
                <a:srgbClr val="3C3732"/>
              </a:solidFill>
              <a:effectLst>
                <a:outerShdw blurRad="38100" dist="19050" dir="2700000" algn="tl" rotWithShape="0">
                  <a:prstClr val="black">
                    <a:alpha val="40000"/>
                  </a:prstClr>
                </a:outerShdw>
              </a:effectLst>
              <a:latin typeface="Calibri"/>
              <a:ea typeface="+mn-ea"/>
              <a:cs typeface="+mn-cs"/>
            </a:rPr>
            <a:t>Flexible und terminorientierte Anpassungsmöglichkeiten durch Agile Weiterentwicklung inkl. Schulung</a:t>
          </a:r>
        </a:p>
      </dsp:txBody>
      <dsp:txXfrm>
        <a:off x="225693" y="2764149"/>
        <a:ext cx="7144346" cy="290861"/>
      </dsp:txXfrm>
    </dsp:sp>
    <dsp:sp modelId="{B284FAA8-6EFD-48EB-9E05-B02D581AB7C7}">
      <dsp:nvSpPr>
        <dsp:cNvPr id="0" name=""/>
        <dsp:cNvSpPr/>
      </dsp:nvSpPr>
      <dsp:spPr>
        <a:xfrm>
          <a:off x="112293" y="2799779"/>
          <a:ext cx="226799" cy="219600"/>
        </a:xfrm>
        <a:prstGeom prst="ellips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85A11-F2C3-4A26-81F5-B70BF8A1F02F}">
      <dsp:nvSpPr>
        <dsp:cNvPr id="0" name=""/>
        <dsp:cNvSpPr/>
      </dsp:nvSpPr>
      <dsp:spPr>
        <a:xfrm>
          <a:off x="575452" y="77"/>
          <a:ext cx="1599351" cy="95961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Wingdings" panose="05000000000000000000" pitchFamily="2" charset="2"/>
            <a:buNone/>
          </a:pPr>
          <a:r>
            <a:rPr lang="de-DE" sz="1100" kern="1200">
              <a:solidFill>
                <a:schemeClr val="bg2"/>
              </a:solidFill>
            </a:rPr>
            <a:t>Vertragsmanagement für Einspeisung und Netznutzung                   (inkl. Terminverfolgung)</a:t>
          </a:r>
        </a:p>
      </dsp:txBody>
      <dsp:txXfrm>
        <a:off x="575452" y="77"/>
        <a:ext cx="1599351" cy="959610"/>
      </dsp:txXfrm>
    </dsp:sp>
    <dsp:sp modelId="{8C60748B-D958-45A7-9155-843D8CEBDE9E}">
      <dsp:nvSpPr>
        <dsp:cNvPr id="0" name=""/>
        <dsp:cNvSpPr/>
      </dsp:nvSpPr>
      <dsp:spPr>
        <a:xfrm>
          <a:off x="2334739" y="77"/>
          <a:ext cx="1599351" cy="959610"/>
        </a:xfrm>
        <a:prstGeom prst="rect">
          <a:avLst/>
        </a:prstGeom>
        <a:gradFill rotWithShape="0">
          <a:gsLst>
            <a:gs pos="0">
              <a:schemeClr val="accent3">
                <a:hueOff val="218194"/>
                <a:satOff val="-2501"/>
                <a:lumOff val="-98"/>
                <a:alphaOff val="0"/>
                <a:shade val="51000"/>
                <a:satMod val="130000"/>
              </a:schemeClr>
            </a:gs>
            <a:gs pos="80000">
              <a:schemeClr val="accent3">
                <a:hueOff val="218194"/>
                <a:satOff val="-2501"/>
                <a:lumOff val="-98"/>
                <a:alphaOff val="0"/>
                <a:shade val="93000"/>
                <a:satMod val="130000"/>
              </a:schemeClr>
            </a:gs>
            <a:gs pos="100000">
              <a:schemeClr val="accent3">
                <a:hueOff val="218194"/>
                <a:satOff val="-2501"/>
                <a:lumOff val="-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Abrechnungs- und  Bilanzierungssteuerung für Einspeisung und Netznutzung (inkl. Dritte, inkl. Direktvermarktung)</a:t>
          </a:r>
        </a:p>
      </dsp:txBody>
      <dsp:txXfrm>
        <a:off x="2334739" y="77"/>
        <a:ext cx="1599351" cy="959610"/>
      </dsp:txXfrm>
    </dsp:sp>
    <dsp:sp modelId="{B5A210F3-A9F2-41E9-8846-695BAD10719C}">
      <dsp:nvSpPr>
        <dsp:cNvPr id="0" name=""/>
        <dsp:cNvSpPr/>
      </dsp:nvSpPr>
      <dsp:spPr>
        <a:xfrm>
          <a:off x="4094026" y="77"/>
          <a:ext cx="1599351" cy="959610"/>
        </a:xfrm>
        <a:prstGeom prst="rect">
          <a:avLst/>
        </a:prstGeom>
        <a:gradFill rotWithShape="0">
          <a:gsLst>
            <a:gs pos="0">
              <a:schemeClr val="accent3">
                <a:hueOff val="436389"/>
                <a:satOff val="-5002"/>
                <a:lumOff val="-196"/>
                <a:alphaOff val="0"/>
                <a:shade val="51000"/>
                <a:satMod val="130000"/>
              </a:schemeClr>
            </a:gs>
            <a:gs pos="80000">
              <a:schemeClr val="accent3">
                <a:hueOff val="436389"/>
                <a:satOff val="-5002"/>
                <a:lumOff val="-196"/>
                <a:alphaOff val="0"/>
                <a:shade val="93000"/>
                <a:satMod val="130000"/>
              </a:schemeClr>
            </a:gs>
            <a:gs pos="100000">
              <a:schemeClr val="accent3">
                <a:hueOff val="436389"/>
                <a:satOff val="-5002"/>
                <a:lumOff val="-19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Dokumentenmanagement mit revisionssicherer Archivierung und Serien-Druck/-Mail-Funktionalität (inkl. QR-Code Steuerung)</a:t>
          </a:r>
        </a:p>
      </dsp:txBody>
      <dsp:txXfrm>
        <a:off x="4094026" y="77"/>
        <a:ext cx="1599351" cy="959610"/>
      </dsp:txXfrm>
    </dsp:sp>
    <dsp:sp modelId="{E8E6EC50-1425-4089-AB4F-786FA8E0B092}">
      <dsp:nvSpPr>
        <dsp:cNvPr id="0" name=""/>
        <dsp:cNvSpPr/>
      </dsp:nvSpPr>
      <dsp:spPr>
        <a:xfrm>
          <a:off x="5853312" y="77"/>
          <a:ext cx="1599351" cy="959610"/>
        </a:xfrm>
        <a:prstGeom prst="rect">
          <a:avLst/>
        </a:prstGeom>
        <a:gradFill rotWithShape="0">
          <a:gsLst>
            <a:gs pos="0">
              <a:schemeClr val="accent3">
                <a:hueOff val="654583"/>
                <a:satOff val="-7503"/>
                <a:lumOff val="-294"/>
                <a:alphaOff val="0"/>
                <a:shade val="51000"/>
                <a:satMod val="130000"/>
              </a:schemeClr>
            </a:gs>
            <a:gs pos="80000">
              <a:schemeClr val="accent3">
                <a:hueOff val="654583"/>
                <a:satOff val="-7503"/>
                <a:lumOff val="-294"/>
                <a:alphaOff val="0"/>
                <a:shade val="93000"/>
                <a:satMod val="130000"/>
              </a:schemeClr>
            </a:gs>
            <a:gs pos="100000">
              <a:schemeClr val="accent3">
                <a:hueOff val="654583"/>
                <a:satOff val="-7503"/>
                <a:lumOff val="-2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Elektronische Posteingangssteuerung</a:t>
          </a:r>
        </a:p>
      </dsp:txBody>
      <dsp:txXfrm>
        <a:off x="5853312" y="77"/>
        <a:ext cx="1599351" cy="959610"/>
      </dsp:txXfrm>
    </dsp:sp>
    <dsp:sp modelId="{D5B57C6A-0462-458A-9074-50F820FE94DE}">
      <dsp:nvSpPr>
        <dsp:cNvPr id="0" name=""/>
        <dsp:cNvSpPr/>
      </dsp:nvSpPr>
      <dsp:spPr>
        <a:xfrm>
          <a:off x="575452" y="1119623"/>
          <a:ext cx="1599351" cy="959610"/>
        </a:xfrm>
        <a:prstGeom prst="rect">
          <a:avLst/>
        </a:prstGeom>
        <a:gradFill rotWithShape="0">
          <a:gsLst>
            <a:gs pos="0">
              <a:schemeClr val="accent3">
                <a:hueOff val="872777"/>
                <a:satOff val="-10004"/>
                <a:lumOff val="-392"/>
                <a:alphaOff val="0"/>
                <a:shade val="51000"/>
                <a:satMod val="130000"/>
              </a:schemeClr>
            </a:gs>
            <a:gs pos="80000">
              <a:schemeClr val="accent3">
                <a:hueOff val="872777"/>
                <a:satOff val="-10004"/>
                <a:lumOff val="-392"/>
                <a:alphaOff val="0"/>
                <a:shade val="93000"/>
                <a:satMod val="130000"/>
              </a:schemeClr>
            </a:gs>
            <a:gs pos="100000">
              <a:schemeClr val="accent3">
                <a:hueOff val="872777"/>
                <a:satOff val="-10004"/>
                <a:lumOff val="-39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Aufgabensteuerung mit integrierter </a:t>
          </a:r>
          <a:r>
            <a:rPr lang="de-DE" sz="1100" kern="1200" err="1">
              <a:solidFill>
                <a:schemeClr val="bg2"/>
              </a:solidFill>
            </a:rPr>
            <a:t>Workflowengine</a:t>
          </a:r>
          <a:r>
            <a:rPr lang="de-DE" sz="1100" kern="1200">
              <a:solidFill>
                <a:schemeClr val="bg2"/>
              </a:solidFill>
            </a:rPr>
            <a:t>        </a:t>
          </a:r>
          <a:br>
            <a:rPr lang="de-DE" sz="1100" kern="1200">
              <a:solidFill>
                <a:schemeClr val="bg2"/>
              </a:solidFill>
            </a:rPr>
          </a:br>
          <a:r>
            <a:rPr lang="de-DE" sz="1100" kern="1200">
              <a:solidFill>
                <a:schemeClr val="bg2"/>
              </a:solidFill>
            </a:rPr>
            <a:t>(hohe Automatisierung)</a:t>
          </a:r>
        </a:p>
      </dsp:txBody>
      <dsp:txXfrm>
        <a:off x="575452" y="1119623"/>
        <a:ext cx="1599351" cy="959610"/>
      </dsp:txXfrm>
    </dsp:sp>
    <dsp:sp modelId="{F4B1E950-9DCC-4964-9A35-086FFB91A7DA}">
      <dsp:nvSpPr>
        <dsp:cNvPr id="0" name=""/>
        <dsp:cNvSpPr/>
      </dsp:nvSpPr>
      <dsp:spPr>
        <a:xfrm>
          <a:off x="2334739" y="1119623"/>
          <a:ext cx="1599351" cy="959610"/>
        </a:xfrm>
        <a:prstGeom prst="rect">
          <a:avLst/>
        </a:prstGeom>
        <a:gradFill rotWithShape="0">
          <a:gsLst>
            <a:gs pos="0">
              <a:schemeClr val="accent3">
                <a:hueOff val="1090972"/>
                <a:satOff val="-12505"/>
                <a:lumOff val="-490"/>
                <a:alphaOff val="0"/>
                <a:shade val="51000"/>
                <a:satMod val="130000"/>
              </a:schemeClr>
            </a:gs>
            <a:gs pos="80000">
              <a:schemeClr val="accent3">
                <a:hueOff val="1090972"/>
                <a:satOff val="-12505"/>
                <a:lumOff val="-490"/>
                <a:alphaOff val="0"/>
                <a:shade val="93000"/>
                <a:satMod val="130000"/>
              </a:schemeClr>
            </a:gs>
            <a:gs pos="100000">
              <a:schemeClr val="accent3">
                <a:hueOff val="1090972"/>
                <a:satOff val="-12505"/>
                <a:lumOff val="-49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Prozessuale SST-Anbindung und Visualisierung von Informationen aus Umsystemen (Verbrauchsdaten, ZSTL)</a:t>
          </a:r>
        </a:p>
      </dsp:txBody>
      <dsp:txXfrm>
        <a:off x="2334739" y="1119623"/>
        <a:ext cx="1599351" cy="959610"/>
      </dsp:txXfrm>
    </dsp:sp>
    <dsp:sp modelId="{15D4E7F1-5599-41AB-B225-FB8D21CFBC75}">
      <dsp:nvSpPr>
        <dsp:cNvPr id="0" name=""/>
        <dsp:cNvSpPr/>
      </dsp:nvSpPr>
      <dsp:spPr>
        <a:xfrm>
          <a:off x="4094026" y="1119623"/>
          <a:ext cx="1599351" cy="959610"/>
        </a:xfrm>
        <a:prstGeom prst="rect">
          <a:avLst/>
        </a:prstGeom>
        <a:gradFill rotWithShape="0">
          <a:gsLst>
            <a:gs pos="0">
              <a:schemeClr val="accent3">
                <a:hueOff val="1309166"/>
                <a:satOff val="-15006"/>
                <a:lumOff val="-587"/>
                <a:alphaOff val="0"/>
                <a:shade val="51000"/>
                <a:satMod val="130000"/>
              </a:schemeClr>
            </a:gs>
            <a:gs pos="80000">
              <a:schemeClr val="accent3">
                <a:hueOff val="1309166"/>
                <a:satOff val="-15006"/>
                <a:lumOff val="-587"/>
                <a:alphaOff val="0"/>
                <a:shade val="93000"/>
                <a:satMod val="130000"/>
              </a:schemeClr>
            </a:gs>
            <a:gs pos="100000">
              <a:schemeClr val="accent3">
                <a:hueOff val="1309166"/>
                <a:satOff val="-15006"/>
                <a:lumOff val="-58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cs typeface="Arial" charset="0"/>
            </a:rPr>
            <a:t>Entgeltberechnung </a:t>
          </a:r>
          <a:r>
            <a:rPr lang="de-DE" sz="1100" kern="1200" err="1">
              <a:solidFill>
                <a:schemeClr val="bg2"/>
              </a:solidFill>
              <a:cs typeface="Arial" charset="0"/>
            </a:rPr>
            <a:t>SingBM</a:t>
          </a:r>
          <a:r>
            <a:rPr lang="de-DE" sz="1100" kern="1200">
              <a:solidFill>
                <a:schemeClr val="bg2"/>
              </a:solidFill>
              <a:cs typeface="Arial" charset="0"/>
            </a:rPr>
            <a:t> / Abbildung Sonderentgelt Gas</a:t>
          </a:r>
          <a:endParaRPr lang="de-DE" sz="1100" kern="1200">
            <a:solidFill>
              <a:schemeClr val="bg2"/>
            </a:solidFill>
          </a:endParaRPr>
        </a:p>
      </dsp:txBody>
      <dsp:txXfrm>
        <a:off x="4094026" y="1119623"/>
        <a:ext cx="1599351" cy="959610"/>
      </dsp:txXfrm>
    </dsp:sp>
    <dsp:sp modelId="{68E582A5-43B4-4AFD-B719-4DA0C5FE39AD}">
      <dsp:nvSpPr>
        <dsp:cNvPr id="0" name=""/>
        <dsp:cNvSpPr/>
      </dsp:nvSpPr>
      <dsp:spPr>
        <a:xfrm>
          <a:off x="5853312" y="1119623"/>
          <a:ext cx="1599351" cy="959610"/>
        </a:xfrm>
        <a:prstGeom prst="rect">
          <a:avLst/>
        </a:prstGeom>
        <a:gradFill rotWithShape="0">
          <a:gsLst>
            <a:gs pos="0">
              <a:schemeClr val="accent3">
                <a:hueOff val="1527360"/>
                <a:satOff val="-17507"/>
                <a:lumOff val="-685"/>
                <a:alphaOff val="0"/>
                <a:shade val="51000"/>
                <a:satMod val="130000"/>
              </a:schemeClr>
            </a:gs>
            <a:gs pos="80000">
              <a:schemeClr val="accent3">
                <a:hueOff val="1527360"/>
                <a:satOff val="-17507"/>
                <a:lumOff val="-685"/>
                <a:alphaOff val="0"/>
                <a:shade val="93000"/>
                <a:satMod val="130000"/>
              </a:schemeClr>
            </a:gs>
            <a:gs pos="100000">
              <a:schemeClr val="accent3">
                <a:hueOff val="1527360"/>
                <a:satOff val="-17507"/>
                <a:lumOff val="-68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44500">
            <a:lnSpc>
              <a:spcPct val="90000"/>
            </a:lnSpc>
            <a:spcBef>
              <a:spcPct val="0"/>
            </a:spcBef>
            <a:spcAft>
              <a:spcPct val="35000"/>
            </a:spcAft>
            <a:buNone/>
          </a:pPr>
          <a:r>
            <a:rPr lang="de-DE" sz="1100" kern="1200">
              <a:solidFill>
                <a:schemeClr val="bg2"/>
              </a:solidFill>
            </a:rPr>
            <a:t>Prüfprozess Marktstammdatenregister (hohe Automatisierung)</a:t>
          </a:r>
          <a:endParaRPr lang="de-DE" sz="1100" kern="1200">
            <a:solidFill>
              <a:srgbClr val="ECEBEB"/>
            </a:solidFill>
            <a:latin typeface="Calibri"/>
            <a:ea typeface="+mn-ea"/>
            <a:cs typeface="Arial" charset="0"/>
          </a:endParaRPr>
        </a:p>
      </dsp:txBody>
      <dsp:txXfrm>
        <a:off x="5853312" y="1119623"/>
        <a:ext cx="1599351" cy="959610"/>
      </dsp:txXfrm>
    </dsp:sp>
    <dsp:sp modelId="{468576F4-1C42-42A7-8FFD-12E0993F283A}">
      <dsp:nvSpPr>
        <dsp:cNvPr id="0" name=""/>
        <dsp:cNvSpPr/>
      </dsp:nvSpPr>
      <dsp:spPr>
        <a:xfrm>
          <a:off x="1455096" y="2239169"/>
          <a:ext cx="1599351" cy="959610"/>
        </a:xfrm>
        <a:prstGeom prst="rect">
          <a:avLst/>
        </a:prstGeom>
        <a:gradFill rotWithShape="0">
          <a:gsLst>
            <a:gs pos="0">
              <a:srgbClr val="009BA5">
                <a:hueOff val="1697067"/>
                <a:satOff val="-19452"/>
                <a:lumOff val="-761"/>
                <a:alphaOff val="0"/>
                <a:shade val="51000"/>
                <a:satMod val="130000"/>
              </a:srgbClr>
            </a:gs>
            <a:gs pos="80000">
              <a:srgbClr val="009BA5">
                <a:hueOff val="1697067"/>
                <a:satOff val="-19452"/>
                <a:lumOff val="-761"/>
                <a:alphaOff val="0"/>
                <a:shade val="93000"/>
                <a:satMod val="130000"/>
              </a:srgbClr>
            </a:gs>
            <a:gs pos="100000">
              <a:srgbClr val="009BA5">
                <a:hueOff val="1697067"/>
                <a:satOff val="-19452"/>
                <a:lumOff val="-761"/>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100" kern="1200">
              <a:solidFill>
                <a:srgbClr val="ECEBEB"/>
              </a:solidFill>
              <a:latin typeface="Calibri"/>
              <a:ea typeface="+mn-ea"/>
              <a:cs typeface="Arial" charset="0"/>
            </a:rPr>
            <a:t>Verwaltung von Marktpartnern Rahmenverträgen (Lieferant, MSB, BKV) sowie Bonitätsbewertung</a:t>
          </a:r>
        </a:p>
      </dsp:txBody>
      <dsp:txXfrm>
        <a:off x="1455096" y="2239169"/>
        <a:ext cx="1599351" cy="959610"/>
      </dsp:txXfrm>
    </dsp:sp>
    <dsp:sp modelId="{44F3D597-9D78-473D-8E60-2020E92F3773}">
      <dsp:nvSpPr>
        <dsp:cNvPr id="0" name=""/>
        <dsp:cNvSpPr/>
      </dsp:nvSpPr>
      <dsp:spPr>
        <a:xfrm>
          <a:off x="3214382" y="2239169"/>
          <a:ext cx="1599351" cy="959610"/>
        </a:xfrm>
        <a:prstGeom prst="rect">
          <a:avLst/>
        </a:prstGeom>
        <a:gradFill rotWithShape="0">
          <a:gsLst>
            <a:gs pos="0">
              <a:schemeClr val="accent3">
                <a:hueOff val="1963749"/>
                <a:satOff val="-22509"/>
                <a:lumOff val="-881"/>
                <a:alphaOff val="0"/>
                <a:shade val="51000"/>
                <a:satMod val="130000"/>
              </a:schemeClr>
            </a:gs>
            <a:gs pos="80000">
              <a:schemeClr val="accent3">
                <a:hueOff val="1963749"/>
                <a:satOff val="-22509"/>
                <a:lumOff val="-881"/>
                <a:alphaOff val="0"/>
                <a:shade val="93000"/>
                <a:satMod val="130000"/>
              </a:schemeClr>
            </a:gs>
            <a:gs pos="100000">
              <a:schemeClr val="accent3">
                <a:hueOff val="1963749"/>
                <a:satOff val="-22509"/>
                <a:lumOff val="-8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Abbildung und Abrechnungssteuerung </a:t>
          </a:r>
          <a:br>
            <a:rPr lang="de-DE" sz="1100" kern="1200">
              <a:solidFill>
                <a:schemeClr val="bg2"/>
              </a:solidFill>
            </a:rPr>
          </a:br>
          <a:r>
            <a:rPr lang="de-DE" sz="1100" kern="1200">
              <a:solidFill>
                <a:schemeClr val="bg2"/>
              </a:solidFill>
            </a:rPr>
            <a:t>von Speicheranlagen</a:t>
          </a:r>
        </a:p>
      </dsp:txBody>
      <dsp:txXfrm>
        <a:off x="3214382" y="2239169"/>
        <a:ext cx="1599351" cy="959610"/>
      </dsp:txXfrm>
    </dsp:sp>
    <dsp:sp modelId="{528643A2-D5B8-4EB4-B5E8-21F7FC052999}">
      <dsp:nvSpPr>
        <dsp:cNvPr id="0" name=""/>
        <dsp:cNvSpPr/>
      </dsp:nvSpPr>
      <dsp:spPr>
        <a:xfrm>
          <a:off x="4973669" y="2239169"/>
          <a:ext cx="1599351" cy="959610"/>
        </a:xfrm>
        <a:prstGeom prst="rect">
          <a:avLst/>
        </a:prstGeom>
        <a:gradFill rotWithShape="0">
          <a:gsLst>
            <a:gs pos="0">
              <a:schemeClr val="accent3">
                <a:hueOff val="2181943"/>
                <a:satOff val="-25010"/>
                <a:lumOff val="-979"/>
                <a:alphaOff val="0"/>
                <a:shade val="51000"/>
                <a:satMod val="130000"/>
              </a:schemeClr>
            </a:gs>
            <a:gs pos="80000">
              <a:schemeClr val="accent3">
                <a:hueOff val="2181943"/>
                <a:satOff val="-25010"/>
                <a:lumOff val="-979"/>
                <a:alphaOff val="0"/>
                <a:shade val="93000"/>
                <a:satMod val="130000"/>
              </a:schemeClr>
            </a:gs>
            <a:gs pos="100000">
              <a:schemeClr val="accent3">
                <a:hueOff val="2181943"/>
                <a:satOff val="-25010"/>
                <a:lumOff val="-9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kern="1200">
              <a:solidFill>
                <a:schemeClr val="bg2"/>
              </a:solidFill>
            </a:rPr>
            <a:t>Anbindung Portale (</a:t>
          </a:r>
          <a:r>
            <a:rPr lang="de-DE" sz="1100" kern="1200" err="1">
              <a:solidFill>
                <a:schemeClr val="bg2"/>
              </a:solidFill>
            </a:rPr>
            <a:t>NEWiN</a:t>
          </a:r>
          <a:r>
            <a:rPr lang="de-DE" sz="1100" kern="1200">
              <a:solidFill>
                <a:schemeClr val="bg2"/>
              </a:solidFill>
            </a:rPr>
            <a:t>, Biomasse-Konfi, KWKG-Letztverbraucher) </a:t>
          </a:r>
        </a:p>
      </dsp:txBody>
      <dsp:txXfrm>
        <a:off x="4973669" y="2239169"/>
        <a:ext cx="1599351" cy="959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78AE4-78C3-4C58-89D6-3D99EEE4BAA9}">
      <dsp:nvSpPr>
        <dsp:cNvPr id="0" name=""/>
        <dsp:cNvSpPr/>
      </dsp:nvSpPr>
      <dsp:spPr>
        <a:xfrm>
          <a:off x="125184" y="0"/>
          <a:ext cx="1749591" cy="1049755"/>
        </a:xfrm>
        <a:prstGeom prst="rect">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Einspeiser SEP</a:t>
          </a:r>
        </a:p>
      </dsp:txBody>
      <dsp:txXfrm>
        <a:off x="125184" y="0"/>
        <a:ext cx="1749591" cy="1049755"/>
      </dsp:txXfrm>
    </dsp:sp>
    <dsp:sp modelId="{7D8F99B5-8C29-4EC4-8663-C6350B42DA41}">
      <dsp:nvSpPr>
        <dsp:cNvPr id="0" name=""/>
        <dsp:cNvSpPr/>
      </dsp:nvSpPr>
      <dsp:spPr>
        <a:xfrm>
          <a:off x="125184" y="1113120"/>
          <a:ext cx="1749591" cy="1049755"/>
        </a:xfrm>
        <a:prstGeom prst="rect">
          <a:avLst/>
        </a:prstGeom>
        <a:gradFill rotWithShape="0">
          <a:gsLst>
            <a:gs pos="0">
              <a:schemeClr val="accent3">
                <a:alpha val="90000"/>
                <a:hueOff val="0"/>
                <a:satOff val="0"/>
                <a:lumOff val="0"/>
                <a:alphaOff val="-6667"/>
                <a:shade val="51000"/>
                <a:satMod val="130000"/>
              </a:schemeClr>
            </a:gs>
            <a:gs pos="80000">
              <a:schemeClr val="accent3">
                <a:alpha val="90000"/>
                <a:hueOff val="0"/>
                <a:satOff val="0"/>
                <a:lumOff val="0"/>
                <a:alphaOff val="-6667"/>
                <a:shade val="93000"/>
                <a:satMod val="130000"/>
              </a:schemeClr>
            </a:gs>
            <a:gs pos="100000">
              <a:schemeClr val="accent3">
                <a:alpha val="90000"/>
                <a:hueOff val="0"/>
                <a:satOff val="0"/>
                <a:lumOff val="0"/>
                <a:alphaOff val="-6667"/>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Einspeiser REM</a:t>
          </a:r>
        </a:p>
      </dsp:txBody>
      <dsp:txXfrm>
        <a:off x="125184" y="1113120"/>
        <a:ext cx="1749591" cy="1049755"/>
      </dsp:txXfrm>
    </dsp:sp>
    <dsp:sp modelId="{93E07DC7-1E3E-4A9F-A05A-0849A4AE5D17}">
      <dsp:nvSpPr>
        <dsp:cNvPr id="0" name=""/>
        <dsp:cNvSpPr/>
      </dsp:nvSpPr>
      <dsp:spPr>
        <a:xfrm>
          <a:off x="2044346" y="0"/>
          <a:ext cx="1749591" cy="1049755"/>
        </a:xfrm>
        <a:prstGeom prst="rect">
          <a:avLst/>
        </a:prstGeom>
        <a:gradFill rotWithShape="0">
          <a:gsLst>
            <a:gs pos="0">
              <a:schemeClr val="accent3">
                <a:alpha val="90000"/>
                <a:hueOff val="0"/>
                <a:satOff val="0"/>
                <a:lumOff val="0"/>
                <a:alphaOff val="-13333"/>
                <a:shade val="51000"/>
                <a:satMod val="130000"/>
              </a:schemeClr>
            </a:gs>
            <a:gs pos="80000">
              <a:schemeClr val="accent3">
                <a:alpha val="90000"/>
                <a:hueOff val="0"/>
                <a:satOff val="0"/>
                <a:lumOff val="0"/>
                <a:alphaOff val="-13333"/>
                <a:shade val="93000"/>
                <a:satMod val="130000"/>
              </a:schemeClr>
            </a:gs>
            <a:gs pos="100000">
              <a:schemeClr val="accent3">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Tx/>
            <a:buNone/>
          </a:pPr>
          <a:r>
            <a:rPr lang="de-DE" sz="1400" kern="1200"/>
            <a:t>Netznutzer RLM (Strom)</a:t>
          </a:r>
        </a:p>
      </dsp:txBody>
      <dsp:txXfrm>
        <a:off x="2044346" y="0"/>
        <a:ext cx="1749591" cy="1049755"/>
      </dsp:txXfrm>
    </dsp:sp>
    <dsp:sp modelId="{1C30B2EB-CC31-4E70-BD33-60B2D36131A3}">
      <dsp:nvSpPr>
        <dsp:cNvPr id="0" name=""/>
        <dsp:cNvSpPr/>
      </dsp:nvSpPr>
      <dsp:spPr>
        <a:xfrm>
          <a:off x="3894959" y="0"/>
          <a:ext cx="1749591" cy="1049755"/>
        </a:xfrm>
        <a:prstGeom prst="rect">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Weiterverteiler (Strom)</a:t>
          </a:r>
        </a:p>
      </dsp:txBody>
      <dsp:txXfrm>
        <a:off x="3894959" y="0"/>
        <a:ext cx="1749591" cy="1049755"/>
      </dsp:txXfrm>
    </dsp:sp>
    <dsp:sp modelId="{F08FC022-6278-4E88-B365-573E7D35D680}">
      <dsp:nvSpPr>
        <dsp:cNvPr id="0" name=""/>
        <dsp:cNvSpPr/>
      </dsp:nvSpPr>
      <dsp:spPr>
        <a:xfrm>
          <a:off x="2044346" y="1113117"/>
          <a:ext cx="1749591" cy="1049755"/>
        </a:xfrm>
        <a:prstGeom prst="rect">
          <a:avLst/>
        </a:prstGeom>
        <a:gradFill rotWithShape="0">
          <a:gsLst>
            <a:gs pos="0">
              <a:schemeClr val="accent3">
                <a:alpha val="90000"/>
                <a:hueOff val="0"/>
                <a:satOff val="0"/>
                <a:lumOff val="0"/>
                <a:alphaOff val="-26667"/>
                <a:shade val="51000"/>
                <a:satMod val="130000"/>
              </a:schemeClr>
            </a:gs>
            <a:gs pos="80000">
              <a:schemeClr val="accent3">
                <a:alpha val="90000"/>
                <a:hueOff val="0"/>
                <a:satOff val="0"/>
                <a:lumOff val="0"/>
                <a:alphaOff val="-26667"/>
                <a:shade val="93000"/>
                <a:satMod val="130000"/>
              </a:schemeClr>
            </a:gs>
            <a:gs pos="100000">
              <a:schemeClr val="accent3">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Netznutzer RLM </a:t>
          </a:r>
          <a:br>
            <a:rPr lang="de-DE" sz="1400" kern="1200"/>
          </a:br>
          <a:r>
            <a:rPr lang="de-DE" sz="1400" kern="1200"/>
            <a:t>(Gas)</a:t>
          </a:r>
        </a:p>
      </dsp:txBody>
      <dsp:txXfrm>
        <a:off x="2044346" y="1113117"/>
        <a:ext cx="1749591" cy="1049755"/>
      </dsp:txXfrm>
    </dsp:sp>
    <dsp:sp modelId="{6B639290-D691-47D4-863E-40D4EAD1CC9D}">
      <dsp:nvSpPr>
        <dsp:cNvPr id="0" name=""/>
        <dsp:cNvSpPr/>
      </dsp:nvSpPr>
      <dsp:spPr>
        <a:xfrm>
          <a:off x="3894225" y="1113117"/>
          <a:ext cx="1749591" cy="1049755"/>
        </a:xfrm>
        <a:prstGeom prst="rect">
          <a:avLst/>
        </a:prstGeom>
        <a:gradFill rotWithShape="0">
          <a:gsLst>
            <a:gs pos="0">
              <a:schemeClr val="accent3">
                <a:alpha val="90000"/>
                <a:hueOff val="0"/>
                <a:satOff val="0"/>
                <a:lumOff val="0"/>
                <a:alphaOff val="-33333"/>
                <a:shade val="51000"/>
                <a:satMod val="130000"/>
              </a:schemeClr>
            </a:gs>
            <a:gs pos="80000">
              <a:schemeClr val="accent3">
                <a:alpha val="90000"/>
                <a:hueOff val="0"/>
                <a:satOff val="0"/>
                <a:lumOff val="0"/>
                <a:alphaOff val="-33333"/>
                <a:shade val="93000"/>
                <a:satMod val="130000"/>
              </a:schemeClr>
            </a:gs>
            <a:gs pos="100000">
              <a:schemeClr val="accent3">
                <a:alpha val="90000"/>
                <a:hueOff val="0"/>
                <a:satOff val="0"/>
                <a:lumOff val="0"/>
                <a:alphaOff val="-33333"/>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Weiterverteiler (Gas)</a:t>
          </a:r>
        </a:p>
      </dsp:txBody>
      <dsp:txXfrm>
        <a:off x="3894225" y="1113117"/>
        <a:ext cx="1749591" cy="1049755"/>
      </dsp:txXfrm>
    </dsp:sp>
    <dsp:sp modelId="{09D30580-0542-422C-A524-0D130C9D175F}">
      <dsp:nvSpPr>
        <dsp:cNvPr id="0" name=""/>
        <dsp:cNvSpPr/>
      </dsp:nvSpPr>
      <dsp:spPr>
        <a:xfrm>
          <a:off x="5700223" y="0"/>
          <a:ext cx="1749591" cy="1049755"/>
        </a:xfrm>
        <a:prstGeom prst="rect">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Marktpartner (Lieferanten, BKV, MSB)</a:t>
          </a:r>
        </a:p>
      </dsp:txBody>
      <dsp:txXfrm>
        <a:off x="5700223" y="0"/>
        <a:ext cx="1749591" cy="104975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umsplatzhalter 2"/>
          <p:cNvSpPr>
            <a:spLocks noGrp="1"/>
          </p:cNvSpPr>
          <p:nvPr>
            <p:ph type="dt" idx="1"/>
          </p:nvPr>
        </p:nvSpPr>
        <p:spPr>
          <a:xfrm>
            <a:off x="464193" y="9478653"/>
            <a:ext cx="1043218" cy="184666"/>
          </a:xfrm>
          <a:prstGeom prst="rect">
            <a:avLst/>
          </a:prstGeom>
        </p:spPr>
        <p:txBody>
          <a:bodyPr vert="horz" wrap="square" lIns="0" tIns="0" rIns="0" bIns="0" rtlCol="0">
            <a:spAutoFit/>
          </a:bodyPr>
          <a:lstStyle>
            <a:lvl1pPr algn="l">
              <a:defRPr sz="1200"/>
            </a:lvl1pPr>
          </a:lstStyle>
          <a:p>
            <a:fld id="{83BD6A8D-AADF-46CD-9916-C5933B46F624}" type="datetime1">
              <a:rPr lang="de-DE" noProof="0" smtClean="0"/>
              <a:t>23.02.2023</a:t>
            </a:fld>
            <a:endParaRPr lang="en-GB" noProof="0"/>
          </a:p>
        </p:txBody>
      </p:sp>
      <p:sp>
        <p:nvSpPr>
          <p:cNvPr id="7" name="Foliennummernplatzhalter 6"/>
          <p:cNvSpPr>
            <a:spLocks noGrp="1"/>
          </p:cNvSpPr>
          <p:nvPr>
            <p:ph type="sldNum" sz="quarter" idx="3"/>
          </p:nvPr>
        </p:nvSpPr>
        <p:spPr>
          <a:xfrm>
            <a:off x="4226929" y="9494491"/>
            <a:ext cx="878033" cy="184666"/>
          </a:xfrm>
          <a:prstGeom prst="rect">
            <a:avLst/>
          </a:prstGeom>
        </p:spPr>
        <p:txBody>
          <a:bodyPr vert="horz" wrap="square" lIns="0" tIns="0" rIns="0" bIns="0" rtlCol="0" anchor="b">
            <a:spAutoFit/>
          </a:bodyPr>
          <a:lstStyle>
            <a:lvl1pPr algn="r">
              <a:defRPr sz="1200"/>
            </a:lvl1pPr>
          </a:lstStyle>
          <a:p>
            <a:r>
              <a:rPr lang="en-GB" noProof="0"/>
              <a:t>  </a:t>
            </a:r>
            <a:fld id="{F3DF5D5B-2C92-4195-97B9-89281C423DE7}" type="slidenum">
              <a:rPr lang="en-GB" noProof="0" smtClean="0"/>
              <a:pPr/>
              <a:t>‹Nr.›</a:t>
            </a:fld>
            <a:endParaRPr lang="en-GB" noProof="0"/>
          </a:p>
        </p:txBody>
      </p:sp>
      <p:pic>
        <p:nvPicPr>
          <p:cNvPr id="9" name="Picture 12" descr="Z:\Kunden\JvM\Piske_Phoenix_MAI\OIE_Westnetz\161219_PPT-Briefing\161219_PPT-Briefing\Logos\OIE\Endorsement_P_RGB_D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46" y="9543975"/>
            <a:ext cx="876319" cy="126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08" descr="Z:\Kunden\JvM\Piske_Phoenix_MAI\OIE_Westnetz\161219_PPT-Briefing\161219_PPT-Briefing\Logos\WESTENETZ\WESTNETZ_Logo_p_RG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65" y="579625"/>
            <a:ext cx="1728000" cy="2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2920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idx="1"/>
          </p:nvPr>
        </p:nvSpPr>
        <p:spPr>
          <a:xfrm>
            <a:off x="464193" y="9478653"/>
            <a:ext cx="1043218" cy="184666"/>
          </a:xfrm>
          <a:prstGeom prst="rect">
            <a:avLst/>
          </a:prstGeom>
        </p:spPr>
        <p:txBody>
          <a:bodyPr vert="horz" wrap="square" lIns="0" tIns="0" rIns="0" bIns="0" rtlCol="0">
            <a:spAutoFit/>
          </a:bodyPr>
          <a:lstStyle>
            <a:lvl1pPr algn="l">
              <a:defRPr sz="1200"/>
            </a:lvl1pPr>
          </a:lstStyle>
          <a:p>
            <a:fld id="{3CB65DB4-6F31-4927-B537-BED50C156CD7}" type="datetime1">
              <a:rPr lang="de-DE" noProof="0" smtClean="0"/>
              <a:t>23.02.2023</a:t>
            </a:fld>
            <a:endParaRPr lang="en-GB" noProof="0"/>
          </a:p>
        </p:txBody>
      </p:sp>
      <p:sp>
        <p:nvSpPr>
          <p:cNvPr id="4" name="Folienbildplatzhalter 3"/>
          <p:cNvSpPr>
            <a:spLocks noGrp="1" noRot="1" noChangeAspect="1"/>
          </p:cNvSpPr>
          <p:nvPr>
            <p:ph type="sldImg" idx="2"/>
          </p:nvPr>
        </p:nvSpPr>
        <p:spPr>
          <a:xfrm>
            <a:off x="420688" y="109378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464193" y="4630950"/>
            <a:ext cx="5851980" cy="4594173"/>
          </a:xfrm>
          <a:prstGeom prst="rect">
            <a:avLst/>
          </a:prstGeom>
        </p:spPr>
        <p:txBody>
          <a:bodyPr vert="horz" lIns="91440" tIns="45720" rIns="91440" bIns="45720" rtlCol="0"/>
          <a:lstStyle/>
          <a:p>
            <a:pPr lvl="0"/>
            <a:r>
              <a:rPr lang="en-US"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Foliennummernplatzhalter 6"/>
          <p:cNvSpPr>
            <a:spLocks noGrp="1"/>
          </p:cNvSpPr>
          <p:nvPr>
            <p:ph type="sldNum" sz="quarter" idx="5"/>
          </p:nvPr>
        </p:nvSpPr>
        <p:spPr>
          <a:xfrm>
            <a:off x="4226929" y="9494491"/>
            <a:ext cx="878033" cy="184666"/>
          </a:xfrm>
          <a:prstGeom prst="rect">
            <a:avLst/>
          </a:prstGeom>
        </p:spPr>
        <p:txBody>
          <a:bodyPr vert="horz" wrap="square" lIns="0" tIns="0" rIns="0" bIns="0" rtlCol="0" anchor="b">
            <a:spAutoFit/>
          </a:bodyPr>
          <a:lstStyle>
            <a:lvl1pPr algn="r">
              <a:defRPr sz="1200"/>
            </a:lvl1pPr>
          </a:lstStyle>
          <a:p>
            <a:r>
              <a:rPr lang="en-GB"/>
              <a:t>  </a:t>
            </a:r>
            <a:fld id="{F3DF5D5B-2C92-4195-97B9-89281C423DE7}" type="slidenum">
              <a:rPr lang="en-GB" smtClean="0"/>
              <a:pPr/>
              <a:t>‹Nr.›</a:t>
            </a:fld>
            <a:endParaRPr lang="en-GB"/>
          </a:p>
        </p:txBody>
      </p:sp>
      <p:pic>
        <p:nvPicPr>
          <p:cNvPr id="10" name="Picture 12" descr="Z:\Kunden\JvM\Piske_Phoenix_MAI\OIE_Westnetz\161219_PPT-Briefing\161219_PPT-Briefing\Logos\OIE\Endorsement_P_RGB_D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46" y="9543975"/>
            <a:ext cx="876319" cy="126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08" descr="Z:\Kunden\JvM\Piske_Phoenix_MAI\OIE_Westnetz\161219_PPT-Briefing\161219_PPT-Briefing\Logos\WESTENETZ\WESTNETZ_Logo_p_RG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65" y="579625"/>
            <a:ext cx="1728000" cy="2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97260"/>
      </p:ext>
    </p:extLst>
  </p:cSld>
  <p:clrMap bg1="lt1" tx1="dk1" bg2="lt2" tx2="dk2" accent1="accent1" accent2="accent2" accent3="accent3" accent4="accent4" accent5="accent5" accent6="accent6" hlink="hlink" folHlink="folHlink"/>
  <p:hf hdr="0" ftr="0"/>
  <p:notesStyle>
    <a:lvl1pPr marL="0" algn="l" defTabSz="914400" rtl="0" eaLnBrk="1" latinLnBrk="0" hangingPunct="1">
      <a:spcBef>
        <a:spcPts val="1200"/>
      </a:spcBef>
      <a:defRPr sz="1200" b="1" kern="1200">
        <a:solidFill>
          <a:schemeClr val="tx1"/>
        </a:solidFill>
        <a:latin typeface="+mn-lt"/>
        <a:ea typeface="+mn-ea"/>
        <a:cs typeface="+mn-cs"/>
      </a:defRPr>
    </a:lvl1pPr>
    <a:lvl2pPr marL="0" indent="0" algn="l" defTabSz="914400" rtl="0" eaLnBrk="1" latinLnBrk="0" hangingPunct="1">
      <a:spcBef>
        <a:spcPts val="800"/>
      </a:spcBef>
      <a:defRPr sz="1200" kern="1200">
        <a:solidFill>
          <a:schemeClr val="tx1"/>
        </a:solidFill>
        <a:latin typeface="+mn-lt"/>
        <a:ea typeface="+mn-ea"/>
        <a:cs typeface="+mn-cs"/>
      </a:defRPr>
    </a:lvl2pPr>
    <a:lvl3pPr marL="180000" indent="-18000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3pPr>
    <a:lvl4pPr marL="360000" indent="-1800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540000" indent="-1800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292" userDrawn="1">
          <p15:clr>
            <a:srgbClr val="F26B43"/>
          </p15:clr>
        </p15:guide>
        <p15:guide id="3" pos="397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a:defRPr/>
            </a:pPr>
            <a:fld id="{00EF5785-5150-45A7-B1F7-9F5094A8CACC}" type="datetime1">
              <a:rPr lang="de-DE" altLang="de-DE" smtClean="0"/>
              <a:t>23.02.2023</a:t>
            </a:fld>
            <a:endParaRPr lang="en-GB" altLang="de-DE"/>
          </a:p>
        </p:txBody>
      </p:sp>
      <p:sp>
        <p:nvSpPr>
          <p:cNvPr id="5" name="Foliennummernplatzhalter 4"/>
          <p:cNvSpPr>
            <a:spLocks noGrp="1"/>
          </p:cNvSpPr>
          <p:nvPr>
            <p:ph type="sldNum" sz="quarter" idx="5"/>
          </p:nvPr>
        </p:nvSpPr>
        <p:spPr/>
        <p:txBody>
          <a:bodyPr/>
          <a:lstStyle/>
          <a:p>
            <a:pPr>
              <a:defRPr/>
            </a:pPr>
            <a:r>
              <a:rPr lang="en-GB" altLang="de-DE"/>
              <a:t>  </a:t>
            </a:r>
            <a:fld id="{E891EB67-222A-47F8-863A-3669449F4D4C}" type="slidenum">
              <a:rPr lang="en-GB" altLang="de-DE" smtClean="0"/>
              <a:pPr>
                <a:defRPr/>
              </a:pPr>
              <a:t>4</a:t>
            </a:fld>
            <a:endParaRPr lang="en-GB" altLang="de-DE"/>
          </a:p>
        </p:txBody>
      </p:sp>
    </p:spTree>
    <p:extLst>
      <p:ext uri="{BB962C8B-B14F-4D97-AF65-F5344CB8AC3E}">
        <p14:creationId xmlns:p14="http://schemas.microsoft.com/office/powerpoint/2010/main" val="136415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25BD9B-DBCC-4F43-A55E-3A8F6C9E90E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8635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62.bin"/><Relationship Id="rId9" Type="http://schemas.openxmlformats.org/officeDocument/2006/relationships/image" Target="../media/image6.jpeg"/></Relationships>
</file>

<file path=ppt/slideLayouts/_rels/slideLayout10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64.bin"/></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wmf"/></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5.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Master" Target="../slideMasters/slideMaster2.xml"/><Relationship Id="rId1" Type="http://schemas.openxmlformats.org/officeDocument/2006/relationships/tags" Target="../tags/tag26.xml"/><Relationship Id="rId6" Type="http://schemas.openxmlformats.org/officeDocument/2006/relationships/image" Target="../media/image10.wmf"/><Relationship Id="rId5" Type="http://schemas.openxmlformats.org/officeDocument/2006/relationships/image" Target="../media/image11.emf"/><Relationship Id="rId4" Type="http://schemas.openxmlformats.org/officeDocument/2006/relationships/oleObject" Target="../embeddings/oleObject1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27.xml"/><Relationship Id="rId5" Type="http://schemas.openxmlformats.org/officeDocument/2006/relationships/image" Target="../media/image6.jpeg"/><Relationship Id="rId4" Type="http://schemas.openxmlformats.org/officeDocument/2006/relationships/image" Target="../media/image1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28.xml"/><Relationship Id="rId5" Type="http://schemas.openxmlformats.org/officeDocument/2006/relationships/image" Target="../media/image6.jpeg"/><Relationship Id="rId4" Type="http://schemas.openxmlformats.org/officeDocument/2006/relationships/image" Target="../media/image1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tags" Target="../tags/tag29.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30.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tags" Target="../tags/tag31.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1.emf"/></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Master" Target="../slideMasters/slideMaster2.xml"/><Relationship Id="rId1" Type="http://schemas.openxmlformats.org/officeDocument/2006/relationships/tags" Target="../tags/tag32.xml"/><Relationship Id="rId6" Type="http://schemas.openxmlformats.org/officeDocument/2006/relationships/image" Target="../media/image11.emf"/><Relationship Id="rId5" Type="http://schemas.openxmlformats.org/officeDocument/2006/relationships/oleObject" Target="../embeddings/oleObject22.bin"/><Relationship Id="rId4" Type="http://schemas.openxmlformats.org/officeDocument/2006/relationships/image" Target="../media/image10.wmf"/></Relationships>
</file>

<file path=ppt/slideLayouts/_rels/slideLayout7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3.bin"/></Relationships>
</file>

<file path=ppt/slideLayouts/_rels/slideLayout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2.xml"/><Relationship Id="rId1" Type="http://schemas.openxmlformats.org/officeDocument/2006/relationships/tags" Target="../tags/tag35.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7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7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8.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0.bin"/><Relationship Id="rId9" Type="http://schemas.openxmlformats.org/officeDocument/2006/relationships/image" Target="../media/image6.jpeg"/></Relationships>
</file>

<file path=ppt/slideLayouts/_rels/slideLayout8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2.bin"/><Relationship Id="rId9" Type="http://schemas.openxmlformats.org/officeDocument/2006/relationships/image" Target="../media/image6.jpeg"/></Relationships>
</file>

<file path=ppt/slideLayouts/_rels/slideLayout8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4.bin"/><Relationship Id="rId9" Type="http://schemas.openxmlformats.org/officeDocument/2006/relationships/image" Target="../media/image6.jpeg"/></Relationships>
</file>

<file path=ppt/slideLayouts/_rels/slideLayout8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6.bin"/><Relationship Id="rId9" Type="http://schemas.openxmlformats.org/officeDocument/2006/relationships/image" Target="../media/image6.jpeg"/></Relationships>
</file>

<file path=ppt/slideLayouts/_rels/slideLayout8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8.bin"/><Relationship Id="rId9" Type="http://schemas.openxmlformats.org/officeDocument/2006/relationships/image" Target="../media/image6.jpeg"/></Relationships>
</file>

<file path=ppt/slideLayouts/_rels/slideLayout8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0.bin"/><Relationship Id="rId9" Type="http://schemas.openxmlformats.org/officeDocument/2006/relationships/image" Target="../media/image6.jpeg"/></Relationships>
</file>

<file path=ppt/slideLayouts/_rels/slideLayout8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2.bin"/><Relationship Id="rId9" Type="http://schemas.openxmlformats.org/officeDocument/2006/relationships/image" Target="../media/image6.jpeg"/></Relationships>
</file>

<file path=ppt/slideLayouts/_rels/slideLayout8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4.bin"/></Relationships>
</file>

<file path=ppt/slideLayouts/_rels/slideLayout8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8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7.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2.xml"/><Relationship Id="rId1" Type="http://schemas.openxmlformats.org/officeDocument/2006/relationships/tags" Target="../tags/tag59.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1.emf"/></Relationships>
</file>

<file path=ppt/slideLayouts/_rels/slideLayout9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0.bin"/></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2.xml"/><Relationship Id="rId1" Type="http://schemas.openxmlformats.org/officeDocument/2006/relationships/tags" Target="../tags/tag6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2.xml"/><Relationship Id="rId1" Type="http://schemas.openxmlformats.org/officeDocument/2006/relationships/tags" Target="../tags/tag63.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2.xml"/><Relationship Id="rId1" Type="http://schemas.openxmlformats.org/officeDocument/2006/relationships/tags" Target="../tags/tag64.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2.xml"/><Relationship Id="rId1" Type="http://schemas.openxmlformats.org/officeDocument/2006/relationships/tags" Target="../tags/tag65.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2.xml"/><Relationship Id="rId1" Type="http://schemas.openxmlformats.org/officeDocument/2006/relationships/tags" Target="../tags/tag66.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7.bin"/><Relationship Id="rId9" Type="http://schemas.openxmlformats.org/officeDocument/2006/relationships/image" Target="../media/image6.jpeg"/></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9.bin"/><Relationship Id="rId9" Type="http://schemas.openxmlformats.org/officeDocument/2006/relationships/image" Target="../media/image6.jpeg"/></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image" Target="../media/image6.jpeg"/><Relationship Id="rId2" Type="http://schemas.openxmlformats.org/officeDocument/2006/relationships/slideMaster" Target="../slideMasters/slideMaster2.xml"/><Relationship Id="rId1" Type="http://schemas.openxmlformats.org/officeDocument/2006/relationships/tags" Target="../tags/tag71.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01">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blackWhite">
          <a:xfrm>
            <a:off x="576263" y="2321634"/>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5" name="Fußzeilenplatzhalter 4"/>
          <p:cNvSpPr>
            <a:spLocks noGrp="1"/>
          </p:cNvSpPr>
          <p:nvPr>
            <p:ph type="ftr" sz="quarter" idx="11"/>
          </p:nvPr>
        </p:nvSpPr>
        <p:spPr bwMode="blackWhite">
          <a:xfrm>
            <a:off x="971916" y="4027882"/>
            <a:ext cx="3168000" cy="153888"/>
          </a:xfrm>
        </p:spPr>
        <p:txBody>
          <a:bodyPr anchor="b" anchorCtr="0"/>
          <a:lstStyle>
            <a:lvl1pPr>
              <a:defRPr sz="1000">
                <a:solidFill>
                  <a:schemeClr val="bg1"/>
                </a:solidFill>
              </a:defRPr>
            </a:lvl1pPr>
          </a:lstStyle>
          <a:p>
            <a:r>
              <a:rPr lang="de-DE"/>
              <a:t>Westnetz GmbH · Name · TT Monat JJJJ</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3" name="Grafik 22">
            <a:extLst>
              <a:ext uri="{FF2B5EF4-FFF2-40B4-BE49-F238E27FC236}">
                <a16:creationId xmlns:a16="http://schemas.microsoft.com/office/drawing/2014/main" id="{B06A0E27-F6F3-4C73-AAF8-F99F6B325404}"/>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7" name="Grafik 6">
            <a:extLst>
              <a:ext uri="{FF2B5EF4-FFF2-40B4-BE49-F238E27FC236}">
                <a16:creationId xmlns:a16="http://schemas.microsoft.com/office/drawing/2014/main" id="{306A7367-67CE-4B73-AC1D-980111827A78}"/>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156689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ennchart Bildschirm">
    <p:bg>
      <p:bgPr>
        <a:solidFill>
          <a:srgbClr val="005F69"/>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black">
          <a:xfrm>
            <a:off x="3028464" y="1877536"/>
            <a:ext cx="4964599" cy="664797"/>
          </a:xfrm>
        </p:spPr>
        <p:txBody>
          <a:bodyPr anchor="b"/>
          <a:lstStyle>
            <a:lvl1pPr>
              <a:defRPr sz="4800" b="0" cap="all" baseline="0">
                <a:solidFill>
                  <a:srgbClr val="E60055"/>
                </a:solidFill>
              </a:defRPr>
            </a:lvl1pPr>
          </a:lstStyle>
          <a:p>
            <a:r>
              <a:rPr lang="de-DE" noProof="0"/>
              <a:t>Trennfolie</a:t>
            </a:r>
          </a:p>
        </p:txBody>
      </p:sp>
      <p:sp>
        <p:nvSpPr>
          <p:cNvPr id="10" name="Textplatzhalter 9"/>
          <p:cNvSpPr>
            <a:spLocks noGrp="1"/>
          </p:cNvSpPr>
          <p:nvPr>
            <p:ph type="body" sz="quarter" idx="10"/>
          </p:nvPr>
        </p:nvSpPr>
        <p:spPr>
          <a:xfrm>
            <a:off x="3027966" y="2568551"/>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Mastertextformat bearbeiten</a:t>
            </a:r>
          </a:p>
        </p:txBody>
      </p:sp>
      <p:grpSp>
        <p:nvGrpSpPr>
          <p:cNvPr id="28" name="Gruppieren 27"/>
          <p:cNvGrpSpPr/>
          <p:nvPr userDrawn="1"/>
        </p:nvGrpSpPr>
        <p:grpSpPr>
          <a:xfrm>
            <a:off x="575556" y="-124966"/>
            <a:ext cx="7416824" cy="108000"/>
            <a:chOff x="575556" y="-124966"/>
            <a:chExt cx="7416824" cy="108000"/>
          </a:xfrm>
        </p:grpSpPr>
        <p:sp>
          <p:nvSpPr>
            <p:cNvPr id="29" name="Freihandform 28"/>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3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3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userDrawn="1"/>
        </p:nvGrpSpPr>
        <p:grpSpPr>
          <a:xfrm>
            <a:off x="575556" y="5160466"/>
            <a:ext cx="7416824" cy="108000"/>
            <a:chOff x="575556" y="5160466"/>
            <a:chExt cx="7416824" cy="108000"/>
          </a:xfrm>
        </p:grpSpPr>
        <p:sp>
          <p:nvSpPr>
            <p:cNvPr id="34" name="Freihandform 33"/>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7" name="Freihandform 36"/>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8" name="Gruppieren 37"/>
          <p:cNvGrpSpPr/>
          <p:nvPr userDrawn="1"/>
        </p:nvGrpSpPr>
        <p:grpSpPr>
          <a:xfrm>
            <a:off x="-165953" y="1448006"/>
            <a:ext cx="144000" cy="3175980"/>
            <a:chOff x="-165953" y="1448006"/>
            <a:chExt cx="144000" cy="3175980"/>
          </a:xfrm>
        </p:grpSpPr>
        <p:sp>
          <p:nvSpPr>
            <p:cNvPr id="39" name="Freihandform 38"/>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0" name="Freihandform 39"/>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1" name="Gruppieren 40"/>
          <p:cNvGrpSpPr/>
          <p:nvPr userDrawn="1"/>
        </p:nvGrpSpPr>
        <p:grpSpPr>
          <a:xfrm>
            <a:off x="9166242" y="1455627"/>
            <a:ext cx="144000" cy="3171780"/>
            <a:chOff x="9166242" y="1455627"/>
            <a:chExt cx="144000" cy="3171780"/>
          </a:xfrm>
        </p:grpSpPr>
        <p:sp>
          <p:nvSpPr>
            <p:cNvPr id="42" name="Freihandform 41"/>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2" name="Grafik 21">
            <a:extLst>
              <a:ext uri="{FF2B5EF4-FFF2-40B4-BE49-F238E27FC236}">
                <a16:creationId xmlns:a16="http://schemas.microsoft.com/office/drawing/2014/main" id="{F53463B1-F665-4466-9B2A-C859B565C885}"/>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3" name="Grafik 22">
            <a:extLst>
              <a:ext uri="{FF2B5EF4-FFF2-40B4-BE49-F238E27FC236}">
                <a16:creationId xmlns:a16="http://schemas.microsoft.com/office/drawing/2014/main" id="{024F050C-ADB9-48C7-81E4-D6F411525426}"/>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2736191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2 Ansprechpartner mit Bildern">
    <p:spTree>
      <p:nvGrpSpPr>
        <p:cNvPr id="1" name=""/>
        <p:cNvGrpSpPr/>
        <p:nvPr/>
      </p:nvGrpSpPr>
      <p:grpSpPr>
        <a:xfrm>
          <a:off x="0" y="0"/>
          <a:ext cx="0" cy="0"/>
          <a:chOff x="0" y="0"/>
          <a:chExt cx="0" cy="0"/>
        </a:xfrm>
      </p:grpSpPr>
      <p:graphicFrame>
        <p:nvGraphicFramePr>
          <p:cNvPr id="19" name="Objekt 12" hidden="1">
            <a:extLst>
              <a:ext uri="{FF2B5EF4-FFF2-40B4-BE49-F238E27FC236}">
                <a16:creationId xmlns:a16="http://schemas.microsoft.com/office/drawing/2014/main" id="{B2489DD5-E6E6-40E7-888D-8B96752A66D7}"/>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19" name="Objekt 12" hidden="1">
                        <a:extLst>
                          <a:ext uri="{FF2B5EF4-FFF2-40B4-BE49-F238E27FC236}">
                            <a16:creationId xmlns:a16="http://schemas.microsoft.com/office/drawing/2014/main" id="{B2489DD5-E6E6-40E7-888D-8B96752A6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Gruppieren 20">
            <a:extLst>
              <a:ext uri="{FF2B5EF4-FFF2-40B4-BE49-F238E27FC236}">
                <a16:creationId xmlns:a16="http://schemas.microsoft.com/office/drawing/2014/main" id="{FE4C608A-C124-4144-A44F-A9D077533A72}"/>
              </a:ext>
            </a:extLst>
          </p:cNvPr>
          <p:cNvGrpSpPr>
            <a:grpSpLocks/>
          </p:cNvGrpSpPr>
          <p:nvPr/>
        </p:nvGrpSpPr>
        <p:grpSpPr bwMode="auto">
          <a:xfrm>
            <a:off x="576263" y="-125016"/>
            <a:ext cx="7416800" cy="108347"/>
            <a:chOff x="575556" y="-124966"/>
            <a:chExt cx="7416824" cy="108000"/>
          </a:xfrm>
        </p:grpSpPr>
        <p:sp>
          <p:nvSpPr>
            <p:cNvPr id="21" name="Freihandform 28">
              <a:extLst>
                <a:ext uri="{FF2B5EF4-FFF2-40B4-BE49-F238E27FC236}">
                  <a16:creationId xmlns:a16="http://schemas.microsoft.com/office/drawing/2014/main" id="{326F989F-5A96-436E-A9D1-75855D15E2C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29">
              <a:extLst>
                <a:ext uri="{FF2B5EF4-FFF2-40B4-BE49-F238E27FC236}">
                  <a16:creationId xmlns:a16="http://schemas.microsoft.com/office/drawing/2014/main" id="{ED47FE42-3D18-4145-B7FE-DC68159642B0}"/>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30">
              <a:extLst>
                <a:ext uri="{FF2B5EF4-FFF2-40B4-BE49-F238E27FC236}">
                  <a16:creationId xmlns:a16="http://schemas.microsoft.com/office/drawing/2014/main" id="{F5F82443-21CE-4232-8BD1-6321860EA91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31">
              <a:extLst>
                <a:ext uri="{FF2B5EF4-FFF2-40B4-BE49-F238E27FC236}">
                  <a16:creationId xmlns:a16="http://schemas.microsoft.com/office/drawing/2014/main" id="{6285FAB0-BBC4-4739-B4D5-1D98E551D7D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5" name="Gruppieren 44">
            <a:extLst>
              <a:ext uri="{FF2B5EF4-FFF2-40B4-BE49-F238E27FC236}">
                <a16:creationId xmlns:a16="http://schemas.microsoft.com/office/drawing/2014/main" id="{8B7EF0CF-A31D-4E52-A4AC-10F98DF94CBF}"/>
              </a:ext>
            </a:extLst>
          </p:cNvPr>
          <p:cNvGrpSpPr>
            <a:grpSpLocks/>
          </p:cNvGrpSpPr>
          <p:nvPr/>
        </p:nvGrpSpPr>
        <p:grpSpPr bwMode="auto">
          <a:xfrm>
            <a:off x="576263" y="5160169"/>
            <a:ext cx="7416800" cy="108347"/>
            <a:chOff x="575556" y="5160466"/>
            <a:chExt cx="7416824" cy="108000"/>
          </a:xfrm>
        </p:grpSpPr>
        <p:sp>
          <p:nvSpPr>
            <p:cNvPr id="26" name="Freihandform 33">
              <a:extLst>
                <a:ext uri="{FF2B5EF4-FFF2-40B4-BE49-F238E27FC236}">
                  <a16:creationId xmlns:a16="http://schemas.microsoft.com/office/drawing/2014/main" id="{726A3C0A-8E16-4606-95FF-24773744476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7" name="Freihandform 34">
              <a:extLst>
                <a:ext uri="{FF2B5EF4-FFF2-40B4-BE49-F238E27FC236}">
                  <a16:creationId xmlns:a16="http://schemas.microsoft.com/office/drawing/2014/main" id="{29935A30-6F2A-4081-A217-36CB008DA15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37">
              <a:extLst>
                <a:ext uri="{FF2B5EF4-FFF2-40B4-BE49-F238E27FC236}">
                  <a16:creationId xmlns:a16="http://schemas.microsoft.com/office/drawing/2014/main" id="{7B33A04F-3233-47AB-B843-661A67C830A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9" name="Freihandform 40">
              <a:extLst>
                <a:ext uri="{FF2B5EF4-FFF2-40B4-BE49-F238E27FC236}">
                  <a16:creationId xmlns:a16="http://schemas.microsoft.com/office/drawing/2014/main" id="{60FABC05-69FE-4939-9721-80A19E5D472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0" name="Gruppieren 7">
            <a:extLst>
              <a:ext uri="{FF2B5EF4-FFF2-40B4-BE49-F238E27FC236}">
                <a16:creationId xmlns:a16="http://schemas.microsoft.com/office/drawing/2014/main" id="{9C93042A-5CBC-482B-B31B-98E73BBAC9BA}"/>
              </a:ext>
            </a:extLst>
          </p:cNvPr>
          <p:cNvGrpSpPr>
            <a:grpSpLocks/>
          </p:cNvGrpSpPr>
          <p:nvPr/>
        </p:nvGrpSpPr>
        <p:grpSpPr bwMode="auto">
          <a:xfrm>
            <a:off x="-166688" y="1087042"/>
            <a:ext cx="144463" cy="3668315"/>
            <a:chOff x="-165953" y="1448781"/>
            <a:chExt cx="144001" cy="4891981"/>
          </a:xfrm>
        </p:grpSpPr>
        <p:sp>
          <p:nvSpPr>
            <p:cNvPr id="31" name="Freihandform 22">
              <a:extLst>
                <a:ext uri="{FF2B5EF4-FFF2-40B4-BE49-F238E27FC236}">
                  <a16:creationId xmlns:a16="http://schemas.microsoft.com/office/drawing/2014/main" id="{C807EA21-7368-4745-B7D4-CB2FF12534D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2" name="Freihandform 23">
              <a:extLst>
                <a:ext uri="{FF2B5EF4-FFF2-40B4-BE49-F238E27FC236}">
                  <a16:creationId xmlns:a16="http://schemas.microsoft.com/office/drawing/2014/main" id="{316C0D46-DF46-45E8-B424-2ACC6B842A2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3" name="Freihandform 44">
              <a:extLst>
                <a:ext uri="{FF2B5EF4-FFF2-40B4-BE49-F238E27FC236}">
                  <a16:creationId xmlns:a16="http://schemas.microsoft.com/office/drawing/2014/main" id="{DE792866-396A-49E8-8721-40B2FEEF0AB2}"/>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4" name="Gruppieren 8">
            <a:extLst>
              <a:ext uri="{FF2B5EF4-FFF2-40B4-BE49-F238E27FC236}">
                <a16:creationId xmlns:a16="http://schemas.microsoft.com/office/drawing/2014/main" id="{FF9123DE-CAFE-4641-AB37-357A2A886784}"/>
              </a:ext>
            </a:extLst>
          </p:cNvPr>
          <p:cNvGrpSpPr>
            <a:grpSpLocks/>
          </p:cNvGrpSpPr>
          <p:nvPr/>
        </p:nvGrpSpPr>
        <p:grpSpPr bwMode="auto">
          <a:xfrm>
            <a:off x="9166226" y="1087041"/>
            <a:ext cx="144463" cy="3671888"/>
            <a:chOff x="9166242" y="1448781"/>
            <a:chExt cx="144000" cy="4896542"/>
          </a:xfrm>
        </p:grpSpPr>
        <p:sp>
          <p:nvSpPr>
            <p:cNvPr id="35" name="Freihandform 25">
              <a:extLst>
                <a:ext uri="{FF2B5EF4-FFF2-40B4-BE49-F238E27FC236}">
                  <a16:creationId xmlns:a16="http://schemas.microsoft.com/office/drawing/2014/main" id="{D3C81E6D-F287-4D82-B068-1F823546DF7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6" name="Freihandform 47">
              <a:extLst>
                <a:ext uri="{FF2B5EF4-FFF2-40B4-BE49-F238E27FC236}">
                  <a16:creationId xmlns:a16="http://schemas.microsoft.com/office/drawing/2014/main" id="{5B065ACF-BCB3-42C3-8871-A4FBABB9C24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7" name="Freihandform 47">
              <a:extLst>
                <a:ext uri="{FF2B5EF4-FFF2-40B4-BE49-F238E27FC236}">
                  <a16:creationId xmlns:a16="http://schemas.microsoft.com/office/drawing/2014/main" id="{1D450134-327E-47A5-BD10-4CFEB7C4F13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8" name="Picture 12">
            <a:extLst>
              <a:ext uri="{FF2B5EF4-FFF2-40B4-BE49-F238E27FC236}">
                <a16:creationId xmlns:a16="http://schemas.microsoft.com/office/drawing/2014/main" id="{2D484CD1-4099-4126-8B66-4DAE8A6FD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08">
            <a:extLst>
              <a:ext uri="{FF2B5EF4-FFF2-40B4-BE49-F238E27FC236}">
                <a16:creationId xmlns:a16="http://schemas.microsoft.com/office/drawing/2014/main" id="{0C6644B3-3F50-48B7-B452-D16A082CA6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Objekt 26" hidden="1">
            <a:extLst>
              <a:ext uri="{FF2B5EF4-FFF2-40B4-BE49-F238E27FC236}">
                <a16:creationId xmlns:a16="http://schemas.microsoft.com/office/drawing/2014/main" id="{BB990C2B-4EB1-4C36-AF21-B3464FCE040E}"/>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40" name="Objekt 26" hidden="1">
                        <a:extLst>
                          <a:ext uri="{FF2B5EF4-FFF2-40B4-BE49-F238E27FC236}">
                            <a16:creationId xmlns:a16="http://schemas.microsoft.com/office/drawing/2014/main" id="{BB990C2B-4EB1-4C36-AF21-B3464FCE0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p:txBody>
          <a:bodyPr/>
          <a:lstStyle/>
          <a:p>
            <a:r>
              <a:rPr lang="de-DE" noProof="0"/>
              <a:t>Titelmasterformat durch Klicken bearbeiten</a:t>
            </a:r>
          </a:p>
        </p:txBody>
      </p:sp>
      <p:sp>
        <p:nvSpPr>
          <p:cNvPr id="9" name="Bildplatzhalter 8"/>
          <p:cNvSpPr>
            <a:spLocks noGrp="1"/>
          </p:cNvSpPr>
          <p:nvPr>
            <p:ph type="pic" sz="quarter" idx="12"/>
          </p:nvPr>
        </p:nvSpPr>
        <p:spPr>
          <a:xfrm>
            <a:off x="581844" y="2714400"/>
            <a:ext cx="1728000" cy="1296000"/>
          </a:xfrm>
          <a:prstGeom prst="ellipse">
            <a:avLst/>
          </a:prstGeom>
          <a:blipFill>
            <a:blip r:embed="rId9"/>
            <a:stretch>
              <a:fillRect/>
            </a:stretch>
          </a:blipFill>
          <a:ln w="76200">
            <a:solidFill>
              <a:srgbClr val="E60055"/>
            </a:solidFill>
          </a:ln>
        </p:spPr>
        <p:txBody>
          <a:bodyPr rtlCol="0">
            <a:noAutofit/>
          </a:bodyPr>
          <a:lstStyle>
            <a:lvl1pPr marL="134541" indent="-134541" algn="ctr">
              <a:buNone/>
              <a:defRPr lang="de-DE" sz="750"/>
            </a:lvl1pPr>
          </a:lstStyle>
          <a:p>
            <a:pPr lvl="0"/>
            <a:r>
              <a:rPr lang="de-DE" noProof="0"/>
              <a:t>Bild durch Klicken auf Symbol hinzufügen</a:t>
            </a:r>
          </a:p>
        </p:txBody>
      </p:sp>
      <p:sp>
        <p:nvSpPr>
          <p:cNvPr id="10" name="Bildplatzhalter 8"/>
          <p:cNvSpPr>
            <a:spLocks noGrp="1"/>
          </p:cNvSpPr>
          <p:nvPr>
            <p:ph type="pic" sz="quarter" idx="13"/>
          </p:nvPr>
        </p:nvSpPr>
        <p:spPr>
          <a:xfrm>
            <a:off x="3167844" y="1455738"/>
            <a:ext cx="1728000" cy="1296000"/>
          </a:xfrm>
          <a:prstGeom prst="ellipse">
            <a:avLst/>
          </a:prstGeom>
          <a:blipFill>
            <a:blip r:embed="rId9"/>
            <a:stretch>
              <a:fillRect/>
            </a:stretch>
          </a:blipFill>
          <a:ln w="76200">
            <a:solidFill>
              <a:schemeClr val="accent3"/>
            </a:solidFill>
          </a:ln>
        </p:spPr>
        <p:txBody>
          <a:bodyPr rtlCol="0">
            <a:noAutofit/>
          </a:bodyPr>
          <a:lstStyle>
            <a:lvl1pPr marL="134541" indent="-134541" algn="ctr">
              <a:buNone/>
              <a:defRPr lang="de-DE" sz="750"/>
            </a:lvl1pPr>
          </a:lstStyle>
          <a:p>
            <a:pPr lvl="0"/>
            <a:r>
              <a:rPr lang="de-DE" noProof="0"/>
              <a:t>Bild durch Klicken auf Symbol hinzufügen</a:t>
            </a:r>
          </a:p>
        </p:txBody>
      </p:sp>
      <p:sp>
        <p:nvSpPr>
          <p:cNvPr id="11" name="Textplatzhalter 8"/>
          <p:cNvSpPr>
            <a:spLocks noGrp="1"/>
          </p:cNvSpPr>
          <p:nvPr>
            <p:ph type="body" sz="quarter" idx="14"/>
          </p:nvPr>
        </p:nvSpPr>
        <p:spPr bwMode="gray">
          <a:xfrm>
            <a:off x="2531418" y="3047290"/>
            <a:ext cx="2880000" cy="138500"/>
          </a:xfrm>
        </p:spPr>
        <p:txBody>
          <a:bodyPr anchor="ctr"/>
          <a:lstStyle>
            <a:lvl1pPr marL="0" indent="0">
              <a:spcBef>
                <a:spcPts val="0"/>
              </a:spcBef>
              <a:buNone/>
              <a:defRPr sz="9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2" name="Textplatzhalter 8"/>
          <p:cNvSpPr>
            <a:spLocks noGrp="1"/>
          </p:cNvSpPr>
          <p:nvPr>
            <p:ph type="body" sz="quarter" idx="15"/>
          </p:nvPr>
        </p:nvSpPr>
        <p:spPr bwMode="gray">
          <a:xfrm>
            <a:off x="2531418" y="3274090"/>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3" name="Textplatzhalter 8"/>
          <p:cNvSpPr>
            <a:spLocks noGrp="1"/>
          </p:cNvSpPr>
          <p:nvPr>
            <p:ph type="body" sz="quarter" idx="16"/>
          </p:nvPr>
        </p:nvSpPr>
        <p:spPr bwMode="gray">
          <a:xfrm>
            <a:off x="2531418" y="3428890"/>
            <a:ext cx="2880000" cy="138500"/>
          </a:xfrm>
        </p:spPr>
        <p:txBody>
          <a:bodyPr anchor="ctr"/>
          <a:lstStyle>
            <a:lvl1pPr marL="0" marR="0" indent="0" algn="l" defTabSz="685800" rtl="0" eaLnBrk="1" fontAlgn="auto" latinLnBrk="0" hangingPunct="1">
              <a:lnSpc>
                <a:spcPct val="100000"/>
              </a:lnSpc>
              <a:spcBef>
                <a:spcPts val="0"/>
              </a:spcBef>
              <a:spcAft>
                <a:spcPts val="0"/>
              </a:spcAft>
              <a:buClrTx/>
              <a:buSzTx/>
              <a:buFont typeface="Arial" pitchFamily="34" charset="0"/>
              <a:buNone/>
              <a:tabLst/>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8"/>
          <p:cNvSpPr>
            <a:spLocks noGrp="1"/>
          </p:cNvSpPr>
          <p:nvPr>
            <p:ph type="body" sz="quarter" idx="17"/>
          </p:nvPr>
        </p:nvSpPr>
        <p:spPr bwMode="gray">
          <a:xfrm>
            <a:off x="2531418" y="3580090"/>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5" name="Textplatzhalter 8"/>
          <p:cNvSpPr>
            <a:spLocks noGrp="1"/>
          </p:cNvSpPr>
          <p:nvPr>
            <p:ph type="body" sz="quarter" idx="18"/>
          </p:nvPr>
        </p:nvSpPr>
        <p:spPr bwMode="gray">
          <a:xfrm>
            <a:off x="5112380" y="1760678"/>
            <a:ext cx="2880000" cy="138500"/>
          </a:xfrm>
        </p:spPr>
        <p:txBody>
          <a:bodyPr anchor="ctr"/>
          <a:lstStyle>
            <a:lvl1pPr marL="0" indent="0">
              <a:spcBef>
                <a:spcPts val="0"/>
              </a:spcBef>
              <a:buNone/>
              <a:defRPr sz="9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6" name="Textplatzhalter 8"/>
          <p:cNvSpPr>
            <a:spLocks noGrp="1"/>
          </p:cNvSpPr>
          <p:nvPr>
            <p:ph type="body" sz="quarter" idx="19"/>
          </p:nvPr>
        </p:nvSpPr>
        <p:spPr bwMode="gray">
          <a:xfrm>
            <a:off x="5112380" y="1991078"/>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7" name="Textplatzhalter 8"/>
          <p:cNvSpPr>
            <a:spLocks noGrp="1"/>
          </p:cNvSpPr>
          <p:nvPr>
            <p:ph type="body" sz="quarter" idx="20"/>
          </p:nvPr>
        </p:nvSpPr>
        <p:spPr bwMode="gray">
          <a:xfrm>
            <a:off x="5112380" y="2145878"/>
            <a:ext cx="2880000" cy="138500"/>
          </a:xfrm>
        </p:spPr>
        <p:txBody>
          <a:bodyPr anchor="ctr"/>
          <a:lstStyle>
            <a:lvl1pPr marL="0" marR="0" indent="0" algn="l" defTabSz="685800" rtl="0" eaLnBrk="1" fontAlgn="auto" latinLnBrk="0" hangingPunct="1">
              <a:lnSpc>
                <a:spcPct val="100000"/>
              </a:lnSpc>
              <a:spcBef>
                <a:spcPts val="0"/>
              </a:spcBef>
              <a:spcAft>
                <a:spcPts val="0"/>
              </a:spcAft>
              <a:buClrTx/>
              <a:buSzTx/>
              <a:buFont typeface="Arial" pitchFamily="34" charset="0"/>
              <a:buNone/>
              <a:tabLst/>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8" name="Textplatzhalter 8"/>
          <p:cNvSpPr>
            <a:spLocks noGrp="1"/>
          </p:cNvSpPr>
          <p:nvPr>
            <p:ph type="body" sz="quarter" idx="21"/>
          </p:nvPr>
        </p:nvSpPr>
        <p:spPr bwMode="gray">
          <a:xfrm>
            <a:off x="5112380" y="2297078"/>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2">
            <a:extLst>
              <a:ext uri="{FF2B5EF4-FFF2-40B4-BE49-F238E27FC236}">
                <a16:creationId xmlns:a16="http://schemas.microsoft.com/office/drawing/2014/main" id="{6F13F209-A8F4-4374-AE09-599037088AB1}"/>
              </a:ext>
            </a:extLst>
          </p:cNvPr>
          <p:cNvSpPr>
            <a:spLocks noGrp="1"/>
          </p:cNvSpPr>
          <p:nvPr>
            <p:ph type="ftr" sz="quarter" idx="22"/>
          </p:nvPr>
        </p:nvSpPr>
        <p:spPr/>
        <p:txBody>
          <a:bodyPr/>
          <a:lstStyle>
            <a:lvl1pPr>
              <a:defRPr/>
            </a:lvl1pPr>
          </a:lstStyle>
          <a:p>
            <a:pPr>
              <a:defRPr/>
            </a:pPr>
            <a:r>
              <a:rPr lang="de-DE"/>
              <a:t>Westnetz GmbH · Name · TT Monat JJJJ</a:t>
            </a:r>
          </a:p>
        </p:txBody>
      </p:sp>
    </p:spTree>
    <p:extLst>
      <p:ext uri="{BB962C8B-B14F-4D97-AF65-F5344CB8AC3E}">
        <p14:creationId xmlns:p14="http://schemas.microsoft.com/office/powerpoint/2010/main" val="11028710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isclaimer 01">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15AC9FC-AE2F-42AB-B246-29EF8E73EB83}"/>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2" name="Objekt 12" hidden="1">
                        <a:extLst>
                          <a:ext uri="{FF2B5EF4-FFF2-40B4-BE49-F238E27FC236}">
                            <a16:creationId xmlns:a16="http://schemas.microsoft.com/office/drawing/2014/main" id="{315AC9FC-AE2F-42AB-B246-29EF8E73E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9118CAB9-E106-435A-BDE6-0E16B5B4F22F}"/>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0CE84055-BE83-462E-860A-A0443D4C9F0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5" name="Freihandform 29">
              <a:extLst>
                <a:ext uri="{FF2B5EF4-FFF2-40B4-BE49-F238E27FC236}">
                  <a16:creationId xmlns:a16="http://schemas.microsoft.com/office/drawing/2014/main" id="{AD936445-D910-47A6-836D-C55D0722E0B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30">
              <a:extLst>
                <a:ext uri="{FF2B5EF4-FFF2-40B4-BE49-F238E27FC236}">
                  <a16:creationId xmlns:a16="http://schemas.microsoft.com/office/drawing/2014/main" id="{0ADEB38A-CF01-46F7-BC9C-3E5E884A69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1">
              <a:extLst>
                <a:ext uri="{FF2B5EF4-FFF2-40B4-BE49-F238E27FC236}">
                  <a16:creationId xmlns:a16="http://schemas.microsoft.com/office/drawing/2014/main" id="{12D245ED-6854-4AFA-8E35-2F1B54E5E0B9}"/>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8" name="Gruppieren 44">
            <a:extLst>
              <a:ext uri="{FF2B5EF4-FFF2-40B4-BE49-F238E27FC236}">
                <a16:creationId xmlns:a16="http://schemas.microsoft.com/office/drawing/2014/main" id="{683612A7-3C1E-4924-8753-A3673EC16310}"/>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86EB83C9-E7BF-40F9-A92C-45B73C77760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4">
              <a:extLst>
                <a:ext uri="{FF2B5EF4-FFF2-40B4-BE49-F238E27FC236}">
                  <a16:creationId xmlns:a16="http://schemas.microsoft.com/office/drawing/2014/main" id="{EF1C7EE6-376F-4D84-B5E2-770A000A95C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7">
              <a:extLst>
                <a:ext uri="{FF2B5EF4-FFF2-40B4-BE49-F238E27FC236}">
                  <a16:creationId xmlns:a16="http://schemas.microsoft.com/office/drawing/2014/main" id="{7B85CA72-D96C-4E85-9E8E-FB71FC31D01B}"/>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40">
              <a:extLst>
                <a:ext uri="{FF2B5EF4-FFF2-40B4-BE49-F238E27FC236}">
                  <a16:creationId xmlns:a16="http://schemas.microsoft.com/office/drawing/2014/main" id="{BE2643DA-AE97-431D-B601-11B7B7CB00C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3" name="Gruppieren 7">
            <a:extLst>
              <a:ext uri="{FF2B5EF4-FFF2-40B4-BE49-F238E27FC236}">
                <a16:creationId xmlns:a16="http://schemas.microsoft.com/office/drawing/2014/main" id="{BDFF467C-EFDD-4F99-A381-7B2E50BA6157}"/>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C08A31F3-36BC-40B2-8530-5783CF6E9198}"/>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23">
              <a:extLst>
                <a:ext uri="{FF2B5EF4-FFF2-40B4-BE49-F238E27FC236}">
                  <a16:creationId xmlns:a16="http://schemas.microsoft.com/office/drawing/2014/main" id="{94B037D8-930A-4206-8A72-2C782BE6A87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4">
              <a:extLst>
                <a:ext uri="{FF2B5EF4-FFF2-40B4-BE49-F238E27FC236}">
                  <a16:creationId xmlns:a16="http://schemas.microsoft.com/office/drawing/2014/main" id="{796FB0E0-4235-4C48-BB6D-34B4ED10C7F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8">
            <a:extLst>
              <a:ext uri="{FF2B5EF4-FFF2-40B4-BE49-F238E27FC236}">
                <a16:creationId xmlns:a16="http://schemas.microsoft.com/office/drawing/2014/main" id="{A34B8998-66A9-4A0F-8565-649A210F6F5D}"/>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C1CA7BEB-5A75-43AC-B9A1-4CB1B387B60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7">
              <a:extLst>
                <a:ext uri="{FF2B5EF4-FFF2-40B4-BE49-F238E27FC236}">
                  <a16:creationId xmlns:a16="http://schemas.microsoft.com/office/drawing/2014/main" id="{07945F9A-ED40-4FDE-B5CA-F00A66FABC4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4DBADEA7-57CC-45E5-9717-C841136FE699}"/>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1" name="Picture 12">
            <a:extLst>
              <a:ext uri="{FF2B5EF4-FFF2-40B4-BE49-F238E27FC236}">
                <a16:creationId xmlns:a16="http://schemas.microsoft.com/office/drawing/2014/main" id="{ED15B4E3-F9ED-438D-9CCE-5C6C5AE29D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8371D22A-C5F6-411D-B787-BCBFC7D1F8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Objekt 26" hidden="1">
            <a:extLst>
              <a:ext uri="{FF2B5EF4-FFF2-40B4-BE49-F238E27FC236}">
                <a16:creationId xmlns:a16="http://schemas.microsoft.com/office/drawing/2014/main" id="{4CF2F672-456A-48B5-880B-8D8B9A67BA0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3" name="Objekt 26" hidden="1">
                        <a:extLst>
                          <a:ext uri="{FF2B5EF4-FFF2-40B4-BE49-F238E27FC236}">
                            <a16:creationId xmlns:a16="http://schemas.microsoft.com/office/drawing/2014/main" id="{4CF2F672-456A-48B5-880B-8D8B9A67B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hteck 27">
            <a:extLst>
              <a:ext uri="{FF2B5EF4-FFF2-40B4-BE49-F238E27FC236}">
                <a16:creationId xmlns:a16="http://schemas.microsoft.com/office/drawing/2014/main" id="{318771A4-CF9B-43CC-8FE5-4C4492B7F1EE}"/>
              </a:ext>
            </a:extLst>
          </p:cNvPr>
          <p:cNvSpPr>
            <a:spLocks noChangeArrowheads="1"/>
          </p:cNvSpPr>
          <p:nvPr userDrawn="1"/>
        </p:nvSpPr>
        <p:spPr bwMode="auto">
          <a:xfrm>
            <a:off x="576264" y="1302544"/>
            <a:ext cx="3563937" cy="122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spcBef>
                <a:spcPts val="225"/>
              </a:spcBef>
              <a:defRPr/>
            </a:pPr>
            <a:r>
              <a:rPr lang="de-DE" altLang="de-DE" sz="600">
                <a:cs typeface="Arial" charset="0"/>
              </a:rPr>
              <a:t>Dieses Dokument enthält zukunftsgerichtete Aussagen. Diese Aussagen spiegeln die gegenwärtigen Auffassungen, Erwartungen und Annahmen des Managements wider und basieren auf Informationen, die dem Management zum gegenwärtigen Zeitpunkt zur Verfügung stehen. Zukunftsgerichtete Aussagen enthalten keine Gewähr für den Eintritt zukünftiger Ergebnisse  und Entwicklungen und sind mit bekannten und unbekannten Risiken und Unsicherheiten verbunden. Die tatsächlichen zukünftigen Ergebnisse und Entwicklungen können daher aufgrund verschiedener Faktoren wesentlich von den hier geäußerten Erwartungen und Annahmen abweichen. Zu diesen Faktoren gehören insbesondere Veränderungen der allgemeinen wirtschaftlichen Lage und der Wettbewerbssituation. Darüber hinaus können die Entwicklungen auf den Finanzmärkten und Wechselkursschwankungen sowie nationale und internationale Gesetzesänderungen, insbesondere in Bezug auf steuerliche Regelungen, sowie andere Faktoren einen Einfluss auf die zukünftigen Ergebnisse und Entwicklungen der Gesellschaft haben. Weder die Gesellschaft noch ein mit ihr verbundenes Unternehmen übernimmt eine Verpflichtung, die in dieser Mitteilung enthaltenen Aussagen zu aktualisieren.</a:t>
            </a:r>
          </a:p>
          <a:p>
            <a:pPr eaLnBrk="1" hangingPunct="1">
              <a:spcBef>
                <a:spcPts val="225"/>
              </a:spcBef>
              <a:defRPr/>
            </a:pPr>
            <a:endParaRPr lang="de-DE" altLang="de-DE" sz="600">
              <a:cs typeface="Arial" charset="0"/>
            </a:endParaRPr>
          </a:p>
        </p:txBody>
      </p:sp>
      <p:sp>
        <p:nvSpPr>
          <p:cNvPr id="25" name="Textfeld 24">
            <a:extLst>
              <a:ext uri="{FF2B5EF4-FFF2-40B4-BE49-F238E27FC236}">
                <a16:creationId xmlns:a16="http://schemas.microsoft.com/office/drawing/2014/main" id="{DC73F437-BA97-4A8A-993F-17969CED3644}"/>
              </a:ext>
            </a:extLst>
          </p:cNvPr>
          <p:cNvSpPr txBox="1"/>
          <p:nvPr userDrawn="1"/>
        </p:nvSpPr>
        <p:spPr>
          <a:xfrm>
            <a:off x="576264" y="355997"/>
            <a:ext cx="4391025" cy="270074"/>
          </a:xfrm>
          <a:prstGeom prst="rect">
            <a:avLst/>
          </a:prstGeom>
        </p:spPr>
        <p:txBody>
          <a:bodyPr lIns="0" tIns="0" rIns="0" bIns="0">
            <a:spAutoFit/>
          </a:bodyPr>
          <a:lstStyle>
            <a:lvl1pPr>
              <a:lnSpc>
                <a:spcPct val="90000"/>
              </a:lnSpc>
              <a:spcBef>
                <a:spcPct val="0"/>
              </a:spcBef>
              <a:buNone/>
              <a:defRPr sz="2400">
                <a:latin typeface="+mj-lt"/>
                <a:ea typeface="+mj-ea"/>
                <a:cs typeface="+mj-cs"/>
              </a:defRPr>
            </a:lvl1pPr>
          </a:lstStyle>
          <a:p>
            <a:pPr eaLnBrk="1" fontAlgn="auto" hangingPunct="1">
              <a:spcAft>
                <a:spcPts val="0"/>
              </a:spcAft>
              <a:defRPr/>
            </a:pPr>
            <a:r>
              <a:rPr lang="de-DE" sz="1950"/>
              <a:t>Wichtiger Hinweis</a:t>
            </a:r>
          </a:p>
        </p:txBody>
      </p:sp>
      <p:sp>
        <p:nvSpPr>
          <p:cNvPr id="26" name="Fußzeilenplatzhalter 2">
            <a:extLst>
              <a:ext uri="{FF2B5EF4-FFF2-40B4-BE49-F238E27FC236}">
                <a16:creationId xmlns:a16="http://schemas.microsoft.com/office/drawing/2014/main" id="{3ED2E99A-44F6-4AAB-B8DA-F6FB081FAE8E}"/>
              </a:ext>
            </a:extLst>
          </p:cNvPr>
          <p:cNvSpPr>
            <a:spLocks noGrp="1"/>
          </p:cNvSpPr>
          <p:nvPr>
            <p:ph type="ftr" sz="quarter" idx="10"/>
          </p:nvPr>
        </p:nvSpPr>
        <p:spPr/>
        <p:txBody>
          <a:bodyPr/>
          <a:lstStyle>
            <a:lvl1pPr>
              <a:defRPr/>
            </a:lvl1pPr>
          </a:lstStyle>
          <a:p>
            <a:pPr>
              <a:defRPr/>
            </a:pPr>
            <a:r>
              <a:rPr lang="de-DE"/>
              <a:t>Westnetz GmbH · Name · TT Monat JJJJ</a:t>
            </a:r>
          </a:p>
        </p:txBody>
      </p:sp>
      <p:sp>
        <p:nvSpPr>
          <p:cNvPr id="27" name="Foliennummernplatzhalter 3">
            <a:extLst>
              <a:ext uri="{FF2B5EF4-FFF2-40B4-BE49-F238E27FC236}">
                <a16:creationId xmlns:a16="http://schemas.microsoft.com/office/drawing/2014/main" id="{3B61A471-8F73-4A0B-861A-A479ABFBD0D7}"/>
              </a:ext>
            </a:extLst>
          </p:cNvPr>
          <p:cNvSpPr>
            <a:spLocks noGrp="1"/>
          </p:cNvSpPr>
          <p:nvPr>
            <p:ph type="sldNum" sz="quarter" idx="11"/>
          </p:nvPr>
        </p:nvSpPr>
        <p:spPr/>
        <p:txBody>
          <a:bodyPr/>
          <a:lstStyle>
            <a:lvl1pPr>
              <a:defRPr/>
            </a:lvl1pPr>
          </a:lstStyle>
          <a:p>
            <a:pPr>
              <a:defRPr/>
            </a:pPr>
            <a:fld id="{281CB380-DC00-43E3-AC94-B599EF7E59AE}" type="slidenum">
              <a:rPr lang="de-DE" altLang="de-DE"/>
              <a:pPr>
                <a:defRPr/>
              </a:pPr>
              <a:t>‹Nr.›</a:t>
            </a:fld>
            <a:endParaRPr lang="de-DE" altLang="de-DE"/>
          </a:p>
        </p:txBody>
      </p:sp>
    </p:spTree>
    <p:extLst>
      <p:ext uri="{BB962C8B-B14F-4D97-AF65-F5344CB8AC3E}">
        <p14:creationId xmlns:p14="http://schemas.microsoft.com/office/powerpoint/2010/main" val="202076747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1AFCB8-686C-416E-BE81-1CE260EA8313}"/>
              </a:ext>
            </a:extLst>
          </p:cNvPr>
          <p:cNvSpPr>
            <a:spLocks noGrp="1"/>
          </p:cNvSpPr>
          <p:nvPr>
            <p:ph type="ctrTitle"/>
          </p:nvPr>
        </p:nvSpPr>
        <p:spPr>
          <a:xfrm>
            <a:off x="1143000" y="841772"/>
            <a:ext cx="6858000" cy="17907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91B8B043-E34A-48F4-B148-54865DC5CF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E6893B6E-1110-4BD2-893A-AD8BEFA1833C}"/>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76033008-4DDC-4920-A0AB-657333EBEC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C2A4FE-12C1-4BFA-BEFD-1E193E5AC839}"/>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34016182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65364-73FE-425A-BA28-5577D41F38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0396545-38E7-4B55-976C-165B7D478CF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1C5D79-3D5D-432D-AFC4-526EFABA4984}"/>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A793C0A5-0192-471E-92AD-59C9FEBB402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F8A89C-D968-40E0-A6C3-EB634123CAAF}"/>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6237706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71452-968B-4F46-AF72-CD9C7B94D019}"/>
              </a:ext>
            </a:extLst>
          </p:cNvPr>
          <p:cNvSpPr>
            <a:spLocks noGrp="1"/>
          </p:cNvSpPr>
          <p:nvPr>
            <p:ph type="title"/>
          </p:nvPr>
        </p:nvSpPr>
        <p:spPr>
          <a:xfrm>
            <a:off x="623888" y="1282304"/>
            <a:ext cx="7886700" cy="2139553"/>
          </a:xfrm>
        </p:spPr>
        <p:txBody>
          <a:bodyPr anchor="b"/>
          <a:lstStyle>
            <a:lvl1pPr>
              <a:defRPr sz="4500"/>
            </a:lvl1pPr>
          </a:lstStyle>
          <a:p>
            <a:r>
              <a:rPr lang="de-DE"/>
              <a:t>Mastertitelformat bearbeiten</a:t>
            </a:r>
          </a:p>
        </p:txBody>
      </p:sp>
      <p:sp>
        <p:nvSpPr>
          <p:cNvPr id="3" name="Textplatzhalter 2">
            <a:extLst>
              <a:ext uri="{FF2B5EF4-FFF2-40B4-BE49-F238E27FC236}">
                <a16:creationId xmlns:a16="http://schemas.microsoft.com/office/drawing/2014/main" id="{7696853F-01EE-4CC9-8281-15BF3169365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FC56A10-9EDC-4C52-804C-0B0AB051AD5F}"/>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035E39F2-5CBF-4210-89BE-64AE8BF4BC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C034D-67BC-4D08-A5E2-CF8A928F4955}"/>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33597758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AAD61-70AB-4F2E-A5F5-C38C50F3E98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DF8C6E2-C981-4AA5-AFC5-26533E534F47}"/>
              </a:ext>
            </a:extLst>
          </p:cNvPr>
          <p:cNvSpPr>
            <a:spLocks noGrp="1"/>
          </p:cNvSpPr>
          <p:nvPr>
            <p:ph sz="half" idx="1"/>
          </p:nvPr>
        </p:nvSpPr>
        <p:spPr>
          <a:xfrm>
            <a:off x="6286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89A12BA-C56A-4D4E-BDA2-D18352A3D930}"/>
              </a:ext>
            </a:extLst>
          </p:cNvPr>
          <p:cNvSpPr>
            <a:spLocks noGrp="1"/>
          </p:cNvSpPr>
          <p:nvPr>
            <p:ph sz="half" idx="2"/>
          </p:nvPr>
        </p:nvSpPr>
        <p:spPr>
          <a:xfrm>
            <a:off x="46291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507C786-557B-4064-A830-C532B89523C9}"/>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6" name="Fußzeilenplatzhalter 5">
            <a:extLst>
              <a:ext uri="{FF2B5EF4-FFF2-40B4-BE49-F238E27FC236}">
                <a16:creationId xmlns:a16="http://schemas.microsoft.com/office/drawing/2014/main" id="{402C369E-7AFB-4A39-8761-E124A98F52C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870298B-2431-4338-9D76-AAE4F7557424}"/>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42245573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E9CAF-1D68-4B8A-9354-AE82A1D9F552}"/>
              </a:ext>
            </a:extLst>
          </p:cNvPr>
          <p:cNvSpPr>
            <a:spLocks noGrp="1"/>
          </p:cNvSpPr>
          <p:nvPr>
            <p:ph type="title"/>
          </p:nvPr>
        </p:nvSpPr>
        <p:spPr>
          <a:xfrm>
            <a:off x="629841" y="273844"/>
            <a:ext cx="7886700" cy="994172"/>
          </a:xfrm>
        </p:spPr>
        <p:txBody>
          <a:bodyPr/>
          <a:lstStyle/>
          <a:p>
            <a:r>
              <a:rPr lang="de-DE"/>
              <a:t>Mastertitelformat bearbeiten</a:t>
            </a:r>
          </a:p>
        </p:txBody>
      </p:sp>
      <p:sp>
        <p:nvSpPr>
          <p:cNvPr id="3" name="Textplatzhalter 2">
            <a:extLst>
              <a:ext uri="{FF2B5EF4-FFF2-40B4-BE49-F238E27FC236}">
                <a16:creationId xmlns:a16="http://schemas.microsoft.com/office/drawing/2014/main" id="{356A02CC-AC12-4D60-9C1E-0CC3C81DB01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Inhaltsplatzhalter 3">
            <a:extLst>
              <a:ext uri="{FF2B5EF4-FFF2-40B4-BE49-F238E27FC236}">
                <a16:creationId xmlns:a16="http://schemas.microsoft.com/office/drawing/2014/main" id="{B7A94825-9D3E-41D5-ACA5-6BD0697E6974}"/>
              </a:ext>
            </a:extLst>
          </p:cNvPr>
          <p:cNvSpPr>
            <a:spLocks noGrp="1"/>
          </p:cNvSpPr>
          <p:nvPr>
            <p:ph sz="half" idx="2"/>
          </p:nvPr>
        </p:nvSpPr>
        <p:spPr>
          <a:xfrm>
            <a:off x="629842" y="1878806"/>
            <a:ext cx="3868340" cy="276344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1C95F6E-DA2D-467D-BF01-C3EAE378486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Inhaltsplatzhalter 5">
            <a:extLst>
              <a:ext uri="{FF2B5EF4-FFF2-40B4-BE49-F238E27FC236}">
                <a16:creationId xmlns:a16="http://schemas.microsoft.com/office/drawing/2014/main" id="{10D97C13-89DA-4F0F-99DD-1FD15C878E7D}"/>
              </a:ext>
            </a:extLst>
          </p:cNvPr>
          <p:cNvSpPr>
            <a:spLocks noGrp="1"/>
          </p:cNvSpPr>
          <p:nvPr>
            <p:ph sz="quarter" idx="4"/>
          </p:nvPr>
        </p:nvSpPr>
        <p:spPr>
          <a:xfrm>
            <a:off x="4629150" y="1878806"/>
            <a:ext cx="3887391" cy="276344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6EA26B5-88B0-4C85-9A99-D311085A870A}"/>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8" name="Fußzeilenplatzhalter 7">
            <a:extLst>
              <a:ext uri="{FF2B5EF4-FFF2-40B4-BE49-F238E27FC236}">
                <a16:creationId xmlns:a16="http://schemas.microsoft.com/office/drawing/2014/main" id="{0B633FAE-E988-46C5-8B4D-E1C126B9881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887645A-C65C-4242-9922-40A6A7E98141}"/>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29580795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E029D-37A4-46CD-9E7F-0B9E7F4757E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B1C5F-27EE-4D66-A98E-2A5BC97F2CD4}"/>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4" name="Fußzeilenplatzhalter 3">
            <a:extLst>
              <a:ext uri="{FF2B5EF4-FFF2-40B4-BE49-F238E27FC236}">
                <a16:creationId xmlns:a16="http://schemas.microsoft.com/office/drawing/2014/main" id="{78606AD9-EBC4-4854-8595-F1902AE2D0C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9D75F2D-05AE-4174-ACA5-1706075FC538}"/>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205206395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79C246-6B93-48DD-ACE3-B0F3B8407B5D}"/>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3" name="Fußzeilenplatzhalter 2">
            <a:extLst>
              <a:ext uri="{FF2B5EF4-FFF2-40B4-BE49-F238E27FC236}">
                <a16:creationId xmlns:a16="http://schemas.microsoft.com/office/drawing/2014/main" id="{6C4F7196-FBB5-49DB-BDD6-05569B6B692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AD14165-EB97-486B-AF9C-A34EE9AB8494}"/>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16588612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D6AC3-FD0A-4D4C-BE83-7A8755AC929B}"/>
              </a:ext>
            </a:extLst>
          </p:cNvPr>
          <p:cNvSpPr>
            <a:spLocks noGrp="1"/>
          </p:cNvSpPr>
          <p:nvPr>
            <p:ph type="title"/>
          </p:nvPr>
        </p:nvSpPr>
        <p:spPr>
          <a:xfrm>
            <a:off x="629841" y="342900"/>
            <a:ext cx="2949178" cy="1200150"/>
          </a:xfrm>
        </p:spPr>
        <p:txBody>
          <a:bodyPr anchor="b"/>
          <a:lstStyle>
            <a:lvl1pPr>
              <a:defRPr sz="2400"/>
            </a:lvl1pPr>
          </a:lstStyle>
          <a:p>
            <a:r>
              <a:rPr lang="de-DE"/>
              <a:t>Mastertitelformat bearbeiten</a:t>
            </a:r>
          </a:p>
        </p:txBody>
      </p:sp>
      <p:sp>
        <p:nvSpPr>
          <p:cNvPr id="3" name="Inhaltsplatzhalter 2">
            <a:extLst>
              <a:ext uri="{FF2B5EF4-FFF2-40B4-BE49-F238E27FC236}">
                <a16:creationId xmlns:a16="http://schemas.microsoft.com/office/drawing/2014/main" id="{9D90D465-3940-46DA-A589-C9196E9AF03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4CAF1D3-E7CC-4EBD-88FF-B0F1694B990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umsplatzhalter 4">
            <a:extLst>
              <a:ext uri="{FF2B5EF4-FFF2-40B4-BE49-F238E27FC236}">
                <a16:creationId xmlns:a16="http://schemas.microsoft.com/office/drawing/2014/main" id="{834AA0C0-99DD-4E26-88A2-EE056FF7409E}"/>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6" name="Fußzeilenplatzhalter 5">
            <a:extLst>
              <a:ext uri="{FF2B5EF4-FFF2-40B4-BE49-F238E27FC236}">
                <a16:creationId xmlns:a16="http://schemas.microsoft.com/office/drawing/2014/main" id="{68A78ACD-512C-42CB-BAB6-990DAF1BD9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BBFE942-9196-4A71-B0A7-D7635952587E}"/>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65581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DB20AECB-6C66-4FA9-A95E-2611405C4B93}"/>
              </a:ext>
            </a:extLst>
          </p:cNvPr>
          <p:cNvGraphicFramePr>
            <a:graphicFrameLocks noChangeAspect="1"/>
          </p:cNvGraphicFramePr>
          <p:nvPr userDrawn="1">
            <p:custDataLst>
              <p:tags r:id="rId1"/>
            </p:custDataLst>
            <p:extLst>
              <p:ext uri="{D42A27DB-BD31-4B8C-83A1-F6EECF244321}">
                <p14:modId xmlns:p14="http://schemas.microsoft.com/office/powerpoint/2010/main" val="2914142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DB20AECB-6C66-4FA9-A95E-2611405C4B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F8E83C3-C999-4914-94BA-C50E0EDCF59B}"/>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6" name="Textplatzhalter 5"/>
          <p:cNvSpPr>
            <a:spLocks noGrp="1"/>
          </p:cNvSpPr>
          <p:nvPr>
            <p:ph type="body" sz="quarter" idx="15" hasCustomPrompt="1"/>
          </p:nvPr>
        </p:nvSpPr>
        <p:spPr>
          <a:xfrm>
            <a:off x="576263" y="1404000"/>
            <a:ext cx="7416800"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40402340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140B7-AE1B-4000-8371-88C86BBA7040}"/>
              </a:ext>
            </a:extLst>
          </p:cNvPr>
          <p:cNvSpPr>
            <a:spLocks noGrp="1"/>
          </p:cNvSpPr>
          <p:nvPr>
            <p:ph type="title"/>
          </p:nvPr>
        </p:nvSpPr>
        <p:spPr>
          <a:xfrm>
            <a:off x="629841" y="342900"/>
            <a:ext cx="2949178" cy="1200150"/>
          </a:xfrm>
        </p:spPr>
        <p:txBody>
          <a:bodyPr anchor="b"/>
          <a:lstStyle>
            <a:lvl1pPr>
              <a:defRPr sz="2400"/>
            </a:lvl1pPr>
          </a:lstStyle>
          <a:p>
            <a:r>
              <a:rPr lang="de-DE"/>
              <a:t>Mastertitelformat bearbeiten</a:t>
            </a:r>
          </a:p>
        </p:txBody>
      </p:sp>
      <p:sp>
        <p:nvSpPr>
          <p:cNvPr id="3" name="Bildplatzhalter 2">
            <a:extLst>
              <a:ext uri="{FF2B5EF4-FFF2-40B4-BE49-F238E27FC236}">
                <a16:creationId xmlns:a16="http://schemas.microsoft.com/office/drawing/2014/main" id="{D935A4F8-0CA0-48C8-AD84-B1471B362ED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a:extLst>
              <a:ext uri="{FF2B5EF4-FFF2-40B4-BE49-F238E27FC236}">
                <a16:creationId xmlns:a16="http://schemas.microsoft.com/office/drawing/2014/main" id="{2E4CD2F5-7341-4228-B1F3-6224AEADC1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umsplatzhalter 4">
            <a:extLst>
              <a:ext uri="{FF2B5EF4-FFF2-40B4-BE49-F238E27FC236}">
                <a16:creationId xmlns:a16="http://schemas.microsoft.com/office/drawing/2014/main" id="{EF6C5CA4-C7AD-460E-9121-CD4F76693232}"/>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6" name="Fußzeilenplatzhalter 5">
            <a:extLst>
              <a:ext uri="{FF2B5EF4-FFF2-40B4-BE49-F238E27FC236}">
                <a16:creationId xmlns:a16="http://schemas.microsoft.com/office/drawing/2014/main" id="{780C12C6-B623-4902-9AFB-0F44891E59A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A8D9292-0F11-4875-BA06-84ABD106D0C0}"/>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204667769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ECBEF-2963-46E5-8AB4-A37F2372709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DF8E903-F2F5-4118-8469-343F68B5A0B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03D128-C269-4692-8853-E0D155B2E4FF}"/>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567CB390-D31F-40DF-821A-F4E550164A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91169B-072B-406E-8274-4B185D49BA0D}"/>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30537424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33BBB1-6826-45BB-9D63-AEF09EB8F29B}"/>
              </a:ext>
            </a:extLst>
          </p:cNvPr>
          <p:cNvSpPr>
            <a:spLocks noGrp="1"/>
          </p:cNvSpPr>
          <p:nvPr>
            <p:ph type="title" orient="vert"/>
          </p:nvPr>
        </p:nvSpPr>
        <p:spPr>
          <a:xfrm>
            <a:off x="6543675" y="273844"/>
            <a:ext cx="1971675" cy="4358879"/>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519A52-8E48-468E-8A9F-607A917E94F6}"/>
              </a:ext>
            </a:extLst>
          </p:cNvPr>
          <p:cNvSpPr>
            <a:spLocks noGrp="1"/>
          </p:cNvSpPr>
          <p:nvPr>
            <p:ph type="body" orient="vert" idx="1"/>
          </p:nvPr>
        </p:nvSpPr>
        <p:spPr>
          <a:xfrm>
            <a:off x="628650" y="273844"/>
            <a:ext cx="5800725" cy="435887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229604-467B-4456-BA71-52EA2C5F87D2}"/>
              </a:ext>
            </a:extLst>
          </p:cNvPr>
          <p:cNvSpPr>
            <a:spLocks noGrp="1"/>
          </p:cNvSpPr>
          <p:nvPr>
            <p:ph type="dt" sz="half" idx="10"/>
          </p:nvPr>
        </p:nvSpPr>
        <p:spPr/>
        <p:txBody>
          <a:body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436044B4-5F80-47D6-BB0E-D9BFA5A696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6AB902-119A-4819-A7DC-39BFC0662437}"/>
              </a:ext>
            </a:extLst>
          </p:cNvPr>
          <p:cNvSpPr>
            <a:spLocks noGrp="1"/>
          </p:cNvSpPr>
          <p:nvPr>
            <p:ph type="sldNum" sz="quarter" idx="12"/>
          </p:nvPr>
        </p:nvSpPr>
        <p:spPr/>
        <p:txBody>
          <a:bodyPr/>
          <a:lstStyle/>
          <a:p>
            <a:fld id="{5A2BC963-2C3D-404B-854F-8AAFF80B2843}" type="slidenum">
              <a:rPr lang="de-DE" smtClean="0"/>
              <a:t>‹Nr.›</a:t>
            </a:fld>
            <a:endParaRPr lang="de-DE"/>
          </a:p>
        </p:txBody>
      </p:sp>
    </p:spTree>
    <p:extLst>
      <p:ext uri="{BB962C8B-B14F-4D97-AF65-F5344CB8AC3E}">
        <p14:creationId xmlns:p14="http://schemas.microsoft.com/office/powerpoint/2010/main" val="3200833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0A2B70-5DDD-46C0-B676-B52EA2E722A8}"/>
              </a:ext>
            </a:extLst>
          </p:cNvPr>
          <p:cNvGraphicFramePr>
            <a:graphicFrameLocks noChangeAspect="1"/>
          </p:cNvGraphicFramePr>
          <p:nvPr userDrawn="1">
            <p:custDataLst>
              <p:tags r:id="rId1"/>
            </p:custDataLst>
            <p:extLst>
              <p:ext uri="{D42A27DB-BD31-4B8C-83A1-F6EECF244321}">
                <p14:modId xmlns:p14="http://schemas.microsoft.com/office/powerpoint/2010/main" val="2120451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0D0A2B70-5DDD-46C0-B676-B52EA2E722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78923E8-D18F-493D-BAF7-4177C8507649}"/>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162382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Bild links, Text rechts">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4C54A1DB-7F27-46FA-9306-37D13DBCEA9A}"/>
              </a:ext>
            </a:extLst>
          </p:cNvPr>
          <p:cNvGraphicFramePr>
            <a:graphicFrameLocks noChangeAspect="1"/>
          </p:cNvGraphicFramePr>
          <p:nvPr userDrawn="1">
            <p:custDataLst>
              <p:tags r:id="rId1"/>
            </p:custDataLst>
            <p:extLst>
              <p:ext uri="{D42A27DB-BD31-4B8C-83A1-F6EECF244321}">
                <p14:modId xmlns:p14="http://schemas.microsoft.com/office/powerpoint/2010/main" val="210030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4C54A1DB-7F27-46FA-9306-37D13DBCEA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F4FDF2C-5DBA-4006-92B2-482E75F1DD46}"/>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p:nvPr>
        </p:nvSpPr>
        <p:spPr>
          <a:xfrm>
            <a:off x="576263"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6"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4427538" y="1404000"/>
            <a:ext cx="3565525"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27977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2/3 Bild und 1/3 Tex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5C404D7-E007-4334-A0E0-B33D1FFEBC55}"/>
              </a:ext>
            </a:extLst>
          </p:cNvPr>
          <p:cNvGraphicFramePr>
            <a:graphicFrameLocks noChangeAspect="1"/>
          </p:cNvGraphicFramePr>
          <p:nvPr userDrawn="1">
            <p:custDataLst>
              <p:tags r:id="rId1"/>
            </p:custDataLst>
            <p:extLst>
              <p:ext uri="{D42A27DB-BD31-4B8C-83A1-F6EECF244321}">
                <p14:modId xmlns:p14="http://schemas.microsoft.com/office/powerpoint/2010/main" val="337983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65C404D7-E007-4334-A0E0-B33D1FFEBC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7A9924E8-1AD4-4298-8609-F13EB107A2C0}"/>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p:nvPr>
        </p:nvSpPr>
        <p:spPr>
          <a:xfrm>
            <a:off x="576263" y="1455738"/>
            <a:ext cx="4751821"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5" y="4475240"/>
            <a:ext cx="4752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5616116" y="1404000"/>
            <a:ext cx="2376947"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2692612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Bi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FD83A4F3-4D74-46C9-9FFD-369708F3D69C}"/>
              </a:ext>
            </a:extLst>
          </p:cNvPr>
          <p:cNvGraphicFramePr>
            <a:graphicFrameLocks noChangeAspect="1"/>
          </p:cNvGraphicFramePr>
          <p:nvPr userDrawn="1">
            <p:custDataLst>
              <p:tags r:id="rId1"/>
            </p:custDataLst>
            <p:extLst>
              <p:ext uri="{D42A27DB-BD31-4B8C-83A1-F6EECF244321}">
                <p14:modId xmlns:p14="http://schemas.microsoft.com/office/powerpoint/2010/main" val="4102170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FD83A4F3-4D74-46C9-9FFD-369708F3D6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0182E95A-2D87-4C56-9166-14A394C57A02}"/>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p:nvPr>
        </p:nvSpPr>
        <p:spPr>
          <a:xfrm>
            <a:off x="576263" y="1455738"/>
            <a:ext cx="7416800"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5" y="4475240"/>
            <a:ext cx="7416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312922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394BB13-371F-4715-8E40-FC0CDDFBCDE8}"/>
              </a:ext>
            </a:extLst>
          </p:cNvPr>
          <p:cNvGraphicFramePr>
            <a:graphicFrameLocks noChangeAspect="1"/>
          </p:cNvGraphicFramePr>
          <p:nvPr userDrawn="1">
            <p:custDataLst>
              <p:tags r:id="rId1"/>
            </p:custDataLst>
            <p:extLst>
              <p:ext uri="{D42A27DB-BD31-4B8C-83A1-F6EECF244321}">
                <p14:modId xmlns:p14="http://schemas.microsoft.com/office/powerpoint/2010/main" val="1365476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3394BB13-371F-4715-8E40-FC0CDDFBC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029AAA88-0EDB-4B32-8B38-813B5C6234FF}"/>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p:nvPr>
        </p:nvSpPr>
        <p:spPr>
          <a:xfrm>
            <a:off x="576263"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6"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1" name="Bildplatzhalter 8"/>
          <p:cNvSpPr>
            <a:spLocks noGrp="1"/>
          </p:cNvSpPr>
          <p:nvPr>
            <p:ph type="pic" sz="quarter" idx="15"/>
          </p:nvPr>
        </p:nvSpPr>
        <p:spPr>
          <a:xfrm>
            <a:off x="4428332"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5" name="Textplatzhalter 2"/>
          <p:cNvSpPr>
            <a:spLocks noGrp="1"/>
          </p:cNvSpPr>
          <p:nvPr>
            <p:ph idx="16" hasCustomPrompt="1"/>
          </p:nvPr>
        </p:nvSpPr>
        <p:spPr bwMode="gray">
          <a:xfrm>
            <a:off x="4428332"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Tree>
    <p:extLst>
      <p:ext uri="{BB962C8B-B14F-4D97-AF65-F5344CB8AC3E}">
        <p14:creationId xmlns:p14="http://schemas.microsoft.com/office/powerpoint/2010/main" val="2530843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llbild hell">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8" name="Titel 1"/>
          <p:cNvSpPr>
            <a:spLocks noGrp="1"/>
          </p:cNvSpPr>
          <p:nvPr>
            <p:ph type="ctrTitle"/>
          </p:nvPr>
        </p:nvSpPr>
        <p:spPr bwMode="blackWhite">
          <a:xfrm>
            <a:off x="576262" y="2571750"/>
            <a:ext cx="3456000" cy="1440000"/>
          </a:xfrm>
          <a:solidFill>
            <a:srgbClr val="64B42D"/>
          </a:solidFill>
        </p:spPr>
        <p:txBody>
          <a:bodyPr lIns="216000" tIns="201600" rIns="180000" bIns="230400">
            <a:noAutofit/>
          </a:bodyPr>
          <a:lstStyle>
            <a:lvl1pPr>
              <a:defRPr sz="20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327643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lbild dunkel">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171450" indent="-171450" algn="ctr">
              <a:buFont typeface="Arial" panose="020B0604020202020204" pitchFamily="34" charset="0"/>
              <a:buNone/>
              <a:defRPr lang="de-DE" sz="1000"/>
            </a:lvl1pPr>
          </a:lstStyle>
          <a:p>
            <a:r>
              <a:rPr lang="de-DE"/>
              <a:t>Bild durch Klicken auf Symbol hinzufügen</a:t>
            </a:r>
          </a:p>
        </p:txBody>
      </p:sp>
      <p:sp>
        <p:nvSpPr>
          <p:cNvPr id="8" name="Titel 1"/>
          <p:cNvSpPr>
            <a:spLocks noGrp="1"/>
          </p:cNvSpPr>
          <p:nvPr>
            <p:ph type="ctrTitle"/>
          </p:nvPr>
        </p:nvSpPr>
        <p:spPr bwMode="blackWhite">
          <a:xfrm>
            <a:off x="1129904" y="836414"/>
            <a:ext cx="2592000" cy="1440000"/>
          </a:xfrm>
          <a:solidFill>
            <a:srgbClr val="E60055"/>
          </a:solidFill>
        </p:spPr>
        <p:txBody>
          <a:bodyPr lIns="216000" tIns="201600" rIns="180000" bIns="230400">
            <a:noAutofit/>
          </a:bodyPr>
          <a:lstStyle>
            <a:lvl1pPr>
              <a:defRPr sz="17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233385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Bilder mit 3 Textboxen">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4936"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6" name="Bildplatzhalter 8"/>
          <p:cNvSpPr>
            <a:spLocks noGrp="1"/>
          </p:cNvSpPr>
          <p:nvPr>
            <p:ph type="pic" sz="quarter" idx="13"/>
          </p:nvPr>
        </p:nvSpPr>
        <p:spPr>
          <a:xfrm>
            <a:off x="3042000"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7" name="Bildplatzhalter 8"/>
          <p:cNvSpPr>
            <a:spLocks noGrp="1"/>
          </p:cNvSpPr>
          <p:nvPr>
            <p:ph type="pic" sz="quarter" idx="14"/>
          </p:nvPr>
        </p:nvSpPr>
        <p:spPr>
          <a:xfrm>
            <a:off x="6084000"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0" name="Textplatzhalter 5"/>
          <p:cNvSpPr>
            <a:spLocks noGrp="1"/>
          </p:cNvSpPr>
          <p:nvPr>
            <p:ph type="body" sz="quarter" idx="15"/>
          </p:nvPr>
        </p:nvSpPr>
        <p:spPr bwMode="blackWhite">
          <a:xfrm>
            <a:off x="377756" y="3469310"/>
            <a:ext cx="2304000" cy="1152000"/>
          </a:xfrm>
          <a:solidFill>
            <a:schemeClr val="accent1"/>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
        <p:nvSpPr>
          <p:cNvPr id="13" name="Textplatzhalter 5"/>
          <p:cNvSpPr>
            <a:spLocks noGrp="1"/>
          </p:cNvSpPr>
          <p:nvPr>
            <p:ph type="body" sz="quarter" idx="17"/>
          </p:nvPr>
        </p:nvSpPr>
        <p:spPr bwMode="blackWhite">
          <a:xfrm>
            <a:off x="3420000" y="3469310"/>
            <a:ext cx="2304000" cy="1152000"/>
          </a:xfrm>
          <a:solidFill>
            <a:schemeClr val="accent6"/>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
        <p:nvSpPr>
          <p:cNvPr id="15" name="Textplatzhalter 5"/>
          <p:cNvSpPr>
            <a:spLocks noGrp="1"/>
          </p:cNvSpPr>
          <p:nvPr>
            <p:ph type="body" sz="quarter" idx="18"/>
          </p:nvPr>
        </p:nvSpPr>
        <p:spPr bwMode="blackWhite">
          <a:xfrm>
            <a:off x="6462000" y="3469310"/>
            <a:ext cx="2304000" cy="1152000"/>
          </a:xfrm>
          <a:solidFill>
            <a:srgbClr val="64B42D"/>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33597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02">
    <p:bg>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6" name="Titel 1"/>
          <p:cNvSpPr>
            <a:spLocks noGrp="1"/>
          </p:cNvSpPr>
          <p:nvPr>
            <p:ph type="ctrTitle" hasCustomPrompt="1"/>
          </p:nvPr>
        </p:nvSpPr>
        <p:spPr bwMode="blackWhite">
          <a:xfrm>
            <a:off x="576263" y="2321634"/>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27" name="Fußzeilenplatzhalter 4"/>
          <p:cNvSpPr>
            <a:spLocks noGrp="1"/>
          </p:cNvSpPr>
          <p:nvPr>
            <p:ph type="ftr" sz="quarter" idx="11"/>
          </p:nvPr>
        </p:nvSpPr>
        <p:spPr bwMode="blackWhite">
          <a:xfrm>
            <a:off x="971916" y="4027882"/>
            <a:ext cx="3168000" cy="153888"/>
          </a:xfrm>
        </p:spPr>
        <p:txBody>
          <a:bodyPr anchor="b" anchorCtr="0"/>
          <a:lstStyle>
            <a:lvl1pPr>
              <a:defRPr sz="1000">
                <a:solidFill>
                  <a:schemeClr val="bg1"/>
                </a:solidFill>
              </a:defRPr>
            </a:lvl1pPr>
          </a:lstStyle>
          <a:p>
            <a:r>
              <a:rPr lang="de-DE"/>
              <a:t>Westnetz GmbH · Name · TT Monat JJJJ</a:t>
            </a:r>
          </a:p>
        </p:txBody>
      </p:sp>
      <p:pic>
        <p:nvPicPr>
          <p:cNvPr id="25" name="Grafik 24">
            <a:extLst>
              <a:ext uri="{FF2B5EF4-FFF2-40B4-BE49-F238E27FC236}">
                <a16:creationId xmlns:a16="http://schemas.microsoft.com/office/drawing/2014/main" id="{40E6AE41-F7C9-44BD-BBEC-AEE6947FFEC2}"/>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4" name="Grafik 23">
            <a:extLst>
              <a:ext uri="{FF2B5EF4-FFF2-40B4-BE49-F238E27FC236}">
                <a16:creationId xmlns:a16="http://schemas.microsoft.com/office/drawing/2014/main" id="{4485BC7C-5216-4A4B-898E-B4E4C736F7B4}"/>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1808357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usammenfassung Druck">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6" name="Textplatzhalter 5"/>
          <p:cNvSpPr>
            <a:spLocks noGrp="1"/>
          </p:cNvSpPr>
          <p:nvPr>
            <p:ph type="body" sz="quarter" idx="12"/>
          </p:nvPr>
        </p:nvSpPr>
        <p:spPr bwMode="blackWhite">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1" name="Textplatzhalter 5"/>
          <p:cNvSpPr>
            <a:spLocks noGrp="1"/>
          </p:cNvSpPr>
          <p:nvPr>
            <p:ph type="body" sz="quarter" idx="13"/>
          </p:nvPr>
        </p:nvSpPr>
        <p:spPr bwMode="blackWhite">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2" name="Textplatzhalter 5"/>
          <p:cNvSpPr>
            <a:spLocks noGrp="1"/>
          </p:cNvSpPr>
          <p:nvPr>
            <p:ph type="body" sz="quarter" idx="14"/>
          </p:nvPr>
        </p:nvSpPr>
        <p:spPr bwMode="blackWhite">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3" name="Textplatzhalter 5"/>
          <p:cNvSpPr>
            <a:spLocks noGrp="1"/>
          </p:cNvSpPr>
          <p:nvPr>
            <p:ph type="body" sz="quarter" idx="15"/>
          </p:nvPr>
        </p:nvSpPr>
        <p:spPr bwMode="blackWhite">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4226625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Zusammenfassung Bildschirm">
    <p:bg>
      <p:bgPr>
        <a:solidFill>
          <a:schemeClr val="tx2"/>
        </a:solid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noProof="0"/>
              <a:t>Westnetz GmbH · Name · TT Monat JJJJ</a:t>
            </a:r>
          </a:p>
        </p:txBody>
      </p:sp>
      <p:sp>
        <p:nvSpPr>
          <p:cNvPr id="4" name="Foliennummernplatzhalter 3"/>
          <p:cNvSpPr>
            <a:spLocks noGrp="1"/>
          </p:cNvSpPr>
          <p:nvPr>
            <p:ph type="sldNum" sz="quarter" idx="11"/>
          </p:nvPr>
        </p:nvSpPr>
        <p:spPr bwMode="blackWhite"/>
        <p:txBody>
          <a:bodyPr/>
          <a:lstStyle>
            <a:lvl1pPr>
              <a:defRPr>
                <a:solidFill>
                  <a:schemeClr val="bg1"/>
                </a:solidFill>
              </a:defRPr>
            </a:lvl1pPr>
          </a:lstStyle>
          <a:p>
            <a:fld id="{F05F51B1-EF07-4A0A-8ED6-43388CBBB34F}" type="slidenum">
              <a:rPr lang="de-DE" noProof="0" smtClean="0"/>
              <a:pPr/>
              <a:t>‹Nr.›</a:t>
            </a:fld>
            <a:endParaRPr lang="de-DE" noProof="0"/>
          </a:p>
        </p:txBody>
      </p:sp>
      <p:sp>
        <p:nvSpPr>
          <p:cNvPr id="10" name="Textplatzhalter 5"/>
          <p:cNvSpPr>
            <a:spLocks noGrp="1"/>
          </p:cNvSpPr>
          <p:nvPr>
            <p:ph type="body" sz="quarter" idx="12"/>
          </p:nvPr>
        </p:nvSpPr>
        <p:spPr bwMode="blackWhite">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4" name="Textplatzhalter 5"/>
          <p:cNvSpPr>
            <a:spLocks noGrp="1"/>
          </p:cNvSpPr>
          <p:nvPr>
            <p:ph type="body" sz="quarter" idx="13"/>
          </p:nvPr>
        </p:nvSpPr>
        <p:spPr bwMode="blackWhite">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5" name="Textplatzhalter 5"/>
          <p:cNvSpPr>
            <a:spLocks noGrp="1"/>
          </p:cNvSpPr>
          <p:nvPr>
            <p:ph type="body" sz="quarter" idx="14"/>
          </p:nvPr>
        </p:nvSpPr>
        <p:spPr bwMode="blackWhite">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6" name="Textplatzhalter 5"/>
          <p:cNvSpPr>
            <a:spLocks noGrp="1"/>
          </p:cNvSpPr>
          <p:nvPr>
            <p:ph type="body" sz="quarter" idx="15"/>
          </p:nvPr>
        </p:nvSpPr>
        <p:spPr bwMode="blackWhite">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grpSp>
        <p:nvGrpSpPr>
          <p:cNvPr id="34" name="Gruppieren 33"/>
          <p:cNvGrpSpPr/>
          <p:nvPr userDrawn="1"/>
        </p:nvGrpSpPr>
        <p:grpSpPr>
          <a:xfrm>
            <a:off x="575556" y="-124966"/>
            <a:ext cx="7416824" cy="108000"/>
            <a:chOff x="575556" y="-124966"/>
            <a:chExt cx="7416824" cy="108000"/>
          </a:xfrm>
        </p:grpSpPr>
        <p:sp>
          <p:nvSpPr>
            <p:cNvPr id="35" name="Freihandform 3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3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3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3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38"/>
          <p:cNvGrpSpPr/>
          <p:nvPr userDrawn="1"/>
        </p:nvGrpSpPr>
        <p:grpSpPr>
          <a:xfrm>
            <a:off x="575556" y="5160466"/>
            <a:ext cx="7416824" cy="108000"/>
            <a:chOff x="575556" y="5160466"/>
            <a:chExt cx="7416824" cy="108000"/>
          </a:xfrm>
        </p:grpSpPr>
        <p:sp>
          <p:nvSpPr>
            <p:cNvPr id="40" name="Freihandform 3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2" name="Freihandform 4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4" name="Gruppieren 43"/>
          <p:cNvGrpSpPr/>
          <p:nvPr userDrawn="1"/>
        </p:nvGrpSpPr>
        <p:grpSpPr bwMode="blackWhite">
          <a:xfrm>
            <a:off x="-165953" y="1448006"/>
            <a:ext cx="144000" cy="3175980"/>
            <a:chOff x="-165953" y="1448006"/>
            <a:chExt cx="144000" cy="3175980"/>
          </a:xfrm>
        </p:grpSpPr>
        <p:sp>
          <p:nvSpPr>
            <p:cNvPr id="45" name="Freihandform 44"/>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6" name="Freihandform 45"/>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7" name="Gruppieren 46"/>
          <p:cNvGrpSpPr/>
          <p:nvPr userDrawn="1"/>
        </p:nvGrpSpPr>
        <p:grpSpPr>
          <a:xfrm>
            <a:off x="9166242" y="1455627"/>
            <a:ext cx="144000" cy="3171780"/>
            <a:chOff x="9166242" y="1455627"/>
            <a:chExt cx="144000" cy="3171780"/>
          </a:xfrm>
        </p:grpSpPr>
        <p:sp>
          <p:nvSpPr>
            <p:cNvPr id="48" name="Freihandform 4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6" name="Grafik 25">
            <a:extLst>
              <a:ext uri="{FF2B5EF4-FFF2-40B4-BE49-F238E27FC236}">
                <a16:creationId xmlns:a16="http://schemas.microsoft.com/office/drawing/2014/main" id="{57091C12-D512-4D31-BF5C-FAB6387B135C}"/>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7" name="Grafik 26">
            <a:extLst>
              <a:ext uri="{FF2B5EF4-FFF2-40B4-BE49-F238E27FC236}">
                <a16:creationId xmlns:a16="http://schemas.microsoft.com/office/drawing/2014/main" id="{69EBB871-412E-4D52-A473-3B2E72739F3F}"/>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2673394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80B13D5C-5FA9-452E-94F5-DA1D0D802E8E}"/>
              </a:ext>
            </a:extLst>
          </p:cNvPr>
          <p:cNvGraphicFramePr>
            <a:graphicFrameLocks noChangeAspect="1"/>
          </p:cNvGraphicFramePr>
          <p:nvPr userDrawn="1">
            <p:custDataLst>
              <p:tags r:id="rId1"/>
            </p:custDataLst>
            <p:extLst>
              <p:ext uri="{D42A27DB-BD31-4B8C-83A1-F6EECF244321}">
                <p14:modId xmlns:p14="http://schemas.microsoft.com/office/powerpoint/2010/main" val="4278959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80B13D5C-5FA9-452E-94F5-DA1D0D802E8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4F6D46A-358A-462E-8ED8-8C586107351C}"/>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5"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8" name="Textplatzhalter 5"/>
          <p:cNvSpPr>
            <a:spLocks noGrp="1"/>
          </p:cNvSpPr>
          <p:nvPr>
            <p:ph type="body" sz="quarter" idx="13"/>
          </p:nvPr>
        </p:nvSpPr>
        <p:spPr bwMode="blackWhite">
          <a:xfrm>
            <a:off x="573951" y="1454396"/>
            <a:ext cx="4608000" cy="713218"/>
          </a:xfrm>
          <a:solidFill>
            <a:schemeClr val="accent3"/>
          </a:solidFill>
        </p:spPr>
        <p:txBody>
          <a:bodyPr lIns="216000" tIns="201600" rIns="180000" bIns="230400">
            <a:spAutoFit/>
          </a:bodyPr>
          <a:lstStyle>
            <a:lvl1pPr marL="0" indent="0">
              <a:buNone/>
              <a:defRPr sz="1800">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1696010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er">
    <p:bg bwMode="gray">
      <p:bgRef idx="1001">
        <a:schemeClr val="bg1"/>
      </p:bgRef>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Tree>
    <p:extLst>
      <p:ext uri="{BB962C8B-B14F-4D97-AF65-F5344CB8AC3E}">
        <p14:creationId xmlns:p14="http://schemas.microsoft.com/office/powerpoint/2010/main" val="4230888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hlagwort Druck">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6502C428-00E1-4787-A39D-08AF6A1D9E97}"/>
              </a:ext>
            </a:extLst>
          </p:cNvPr>
          <p:cNvGraphicFramePr>
            <a:graphicFrameLocks noChangeAspect="1"/>
          </p:cNvGraphicFramePr>
          <p:nvPr userDrawn="1">
            <p:custDataLst>
              <p:tags r:id="rId1"/>
            </p:custDataLst>
            <p:extLst>
              <p:ext uri="{D42A27DB-BD31-4B8C-83A1-F6EECF244321}">
                <p14:modId xmlns:p14="http://schemas.microsoft.com/office/powerpoint/2010/main" val="8928707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6502C428-00E1-4787-A39D-08AF6A1D9E9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38" y="1773374"/>
            <a:ext cx="6842125" cy="1191095"/>
          </a:xfrm>
        </p:spPr>
        <p:txBody>
          <a:bodyPr vert="horz" wrap="square" lIns="0" tIns="0" rIns="0" bIns="0" rtlCol="0" anchor="t" anchorCtr="0">
            <a:spAutoFit/>
          </a:bodyPr>
          <a:lstStyle>
            <a:lvl1pPr algn="ctr">
              <a:defRPr lang="de-DE" sz="8600" b="0" cap="all" spc="300" baseline="0" dirty="0">
                <a:solidFill>
                  <a:srgbClr val="C81E82"/>
                </a:solidFill>
              </a:defRPr>
            </a:lvl1pPr>
          </a:lstStyle>
          <a:p>
            <a:pPr lvl="0" algn="ctr"/>
            <a:r>
              <a:rPr lang="de-DE" noProof="0"/>
              <a:t>Schlagwort</a:t>
            </a:r>
          </a:p>
        </p:txBody>
      </p:sp>
    </p:spTree>
    <p:extLst>
      <p:ext uri="{BB962C8B-B14F-4D97-AF65-F5344CB8AC3E}">
        <p14:creationId xmlns:p14="http://schemas.microsoft.com/office/powerpoint/2010/main" val="1555905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chlagwort Bildschirm">
    <p:bg>
      <p:bgPr>
        <a:solidFill>
          <a:schemeClr val="accent4"/>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94504158-525D-482E-9607-7E29CE4DF41A}"/>
              </a:ext>
            </a:extLst>
          </p:cNvPr>
          <p:cNvGraphicFramePr>
            <a:graphicFrameLocks noChangeAspect="1"/>
          </p:cNvGraphicFramePr>
          <p:nvPr userDrawn="1">
            <p:custDataLst>
              <p:tags r:id="rId1"/>
            </p:custDataLst>
            <p:extLst>
              <p:ext uri="{D42A27DB-BD31-4B8C-83A1-F6EECF244321}">
                <p14:modId xmlns:p14="http://schemas.microsoft.com/office/powerpoint/2010/main" val="13574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94504158-525D-482E-9607-7E29CE4DF4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38" y="1773374"/>
            <a:ext cx="6842125" cy="1191095"/>
          </a:xfrm>
        </p:spPr>
        <p:txBody>
          <a:bodyPr/>
          <a:lstStyle>
            <a:lvl1pPr algn="ctr">
              <a:defRPr sz="8600" b="0" cap="all" spc="300" baseline="0">
                <a:solidFill>
                  <a:schemeClr val="bg1"/>
                </a:solidFill>
              </a:defRPr>
            </a:lvl1pPr>
          </a:lstStyle>
          <a:p>
            <a:r>
              <a:rPr lang="de-DE" noProof="0"/>
              <a:t>Schlagwort</a:t>
            </a:r>
          </a:p>
        </p:txBody>
      </p:sp>
      <p:grpSp>
        <p:nvGrpSpPr>
          <p:cNvPr id="26" name="Gruppieren 25"/>
          <p:cNvGrpSpPr/>
          <p:nvPr userDrawn="1"/>
        </p:nvGrpSpPr>
        <p:grpSpPr>
          <a:xfrm>
            <a:off x="575556" y="-124966"/>
            <a:ext cx="7416824" cy="108000"/>
            <a:chOff x="575556" y="-124966"/>
            <a:chExt cx="7416824" cy="108000"/>
          </a:xfrm>
        </p:grpSpPr>
        <p:sp>
          <p:nvSpPr>
            <p:cNvPr id="27" name="Freihandform 26"/>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28"/>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4" name="Grafik 23">
            <a:extLst>
              <a:ext uri="{FF2B5EF4-FFF2-40B4-BE49-F238E27FC236}">
                <a16:creationId xmlns:a16="http://schemas.microsoft.com/office/drawing/2014/main" id="{26329762-5928-4C0F-8311-48E56311E3B2}"/>
              </a:ext>
            </a:extLst>
          </p:cNvPr>
          <p:cNvPicPr>
            <a:picLocks noChangeAspect="1"/>
          </p:cNvPicPr>
          <p:nvPr userDrawn="1"/>
        </p:nvPicPr>
        <p:blipFill>
          <a:blip r:embed="rId5"/>
          <a:stretch>
            <a:fillRect/>
          </a:stretch>
        </p:blipFill>
        <p:spPr bwMode="black">
          <a:xfrm>
            <a:off x="8085600" y="273442"/>
            <a:ext cx="860400" cy="150677"/>
          </a:xfrm>
          <a:prstGeom prst="rect">
            <a:avLst/>
          </a:prstGeom>
        </p:spPr>
      </p:pic>
      <p:pic>
        <p:nvPicPr>
          <p:cNvPr id="22" name="Grafik 21">
            <a:extLst>
              <a:ext uri="{FF2B5EF4-FFF2-40B4-BE49-F238E27FC236}">
                <a16:creationId xmlns:a16="http://schemas.microsoft.com/office/drawing/2014/main" id="{4A589DF0-2D67-4331-81EF-3E46E537CD68}"/>
              </a:ext>
            </a:extLst>
          </p:cNvPr>
          <p:cNvPicPr>
            <a:picLocks noChangeAspect="1"/>
          </p:cNvPicPr>
          <p:nvPr userDrawn="1"/>
        </p:nvPicPr>
        <p:blipFill>
          <a:blip r:embed="rId6"/>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1297891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chlussfolie">
    <p:bg bwMode="gray">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p:nvPr>
        </p:nvSpPr>
        <p:spPr bwMode="blackWhite">
          <a:xfrm>
            <a:off x="568643" y="2382594"/>
            <a:ext cx="3456000" cy="1728000"/>
          </a:xfrm>
          <a:solidFill>
            <a:schemeClr val="accent3"/>
          </a:solidFill>
        </p:spPr>
        <p:txBody>
          <a:bodyPr lIns="396000" tIns="396000" rIns="396000" bIns="432000">
            <a:noAutofit/>
          </a:bodyPr>
          <a:lstStyle>
            <a:lvl1pPr>
              <a:defRPr sz="2500" b="0">
                <a:solidFill>
                  <a:schemeClr val="bg1"/>
                </a:solidFill>
              </a:defRPr>
            </a:lvl1pPr>
          </a:lstStyle>
          <a:p>
            <a:r>
              <a:rPr lang="de-DE" noProof="0"/>
              <a:t>Mastertitelformat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5" name="Grafik 24">
            <a:extLst>
              <a:ext uri="{FF2B5EF4-FFF2-40B4-BE49-F238E27FC236}">
                <a16:creationId xmlns:a16="http://schemas.microsoft.com/office/drawing/2014/main" id="{B3463DD9-AA5C-407F-8B5B-0DD8886DC60D}"/>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3" name="Grafik 22">
            <a:extLst>
              <a:ext uri="{FF2B5EF4-FFF2-40B4-BE49-F238E27FC236}">
                <a16:creationId xmlns:a16="http://schemas.microsoft.com/office/drawing/2014/main" id="{9825F513-2116-47C9-8AF9-EF390D6B126D}"/>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1840560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nsprechpartner Druck">
    <p:bg bwMode="gray">
      <p:bgRef idx="1001">
        <a:schemeClr val="bg1"/>
      </p:bgRef>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3" name="Titel 1"/>
          <p:cNvSpPr>
            <a:spLocks noGrp="1"/>
          </p:cNvSpPr>
          <p:nvPr>
            <p:ph type="ctrTitle" hasCustomPrompt="1"/>
          </p:nvPr>
        </p:nvSpPr>
        <p:spPr bwMode="blackWhite">
          <a:xfrm>
            <a:off x="569092" y="1432168"/>
            <a:ext cx="3456000" cy="3168000"/>
          </a:xfrm>
          <a:solidFill>
            <a:schemeClr val="accent3"/>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569092" y="229133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blackWhite">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569092" y="268684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569092" y="288459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blackWhite">
          <a:xfrm>
            <a:off x="569092" y="335973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blackWhite">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blackWhite">
          <a:xfrm>
            <a:off x="569092" y="3755236"/>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5" name="Grafik 34">
            <a:extLst>
              <a:ext uri="{FF2B5EF4-FFF2-40B4-BE49-F238E27FC236}">
                <a16:creationId xmlns:a16="http://schemas.microsoft.com/office/drawing/2014/main" id="{62C33251-DF7C-431F-BB8E-A79F5D0C1FBA}"/>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32" name="Grafik 31">
            <a:extLst>
              <a:ext uri="{FF2B5EF4-FFF2-40B4-BE49-F238E27FC236}">
                <a16:creationId xmlns:a16="http://schemas.microsoft.com/office/drawing/2014/main" id="{052E9553-3D94-49CF-87CF-EEA839906EED}"/>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2588399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hlussfolie Bildschirm">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bwMode="blackWhite">
          <a:xfrm>
            <a:off x="568643" y="2382594"/>
            <a:ext cx="3456000" cy="1728000"/>
          </a:xfrm>
          <a:solidFill>
            <a:srgbClr val="E60055"/>
          </a:solidFill>
        </p:spPr>
        <p:txBody>
          <a:bodyPr lIns="396000" tIns="396000" rIns="396000" bIns="432000">
            <a:noAutofit/>
          </a:bodyPr>
          <a:lstStyle>
            <a:lvl1pPr>
              <a:defRPr sz="2400" b="0">
                <a:solidFill>
                  <a:schemeClr val="bg1"/>
                </a:solidFill>
              </a:defRPr>
            </a:lvl1pPr>
          </a:lstStyle>
          <a:p>
            <a:r>
              <a:rPr lang="de-DE" noProof="0"/>
              <a:t>Mastertitelformat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4" name="Grafik 23">
            <a:extLst>
              <a:ext uri="{FF2B5EF4-FFF2-40B4-BE49-F238E27FC236}">
                <a16:creationId xmlns:a16="http://schemas.microsoft.com/office/drawing/2014/main" id="{658EA6B6-7EA9-4F20-AFF7-383CB1FEA008}"/>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2" name="Grafik 21">
            <a:extLst>
              <a:ext uri="{FF2B5EF4-FFF2-40B4-BE49-F238E27FC236}">
                <a16:creationId xmlns:a16="http://schemas.microsoft.com/office/drawing/2014/main" id="{3045587D-526A-41A5-8E90-AD7500C6AA05}"/>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966154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nsprechpartner Bildschirm">
    <p:bg>
      <p:bgPr>
        <a:solidFill>
          <a:schemeClr val="accent4"/>
        </a:solidFill>
        <a:effectLst/>
      </p:bgPr>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23" name="Titel 1"/>
          <p:cNvSpPr>
            <a:spLocks noGrp="1"/>
          </p:cNvSpPr>
          <p:nvPr>
            <p:ph type="ctrTitle" hasCustomPrompt="1"/>
          </p:nvPr>
        </p:nvSpPr>
        <p:spPr bwMode="blackWhite">
          <a:xfrm>
            <a:off x="569092" y="1432168"/>
            <a:ext cx="3456000" cy="3168000"/>
          </a:xfrm>
          <a:solidFill>
            <a:srgbClr val="E60055"/>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569092" y="229133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blackWhite">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569092" y="268684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569092" y="288459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blackWhite">
          <a:xfrm>
            <a:off x="569092" y="335973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blackWhite">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blackWhite">
          <a:xfrm>
            <a:off x="569092" y="3755236"/>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4" name="Grafik 33">
            <a:extLst>
              <a:ext uri="{FF2B5EF4-FFF2-40B4-BE49-F238E27FC236}">
                <a16:creationId xmlns:a16="http://schemas.microsoft.com/office/drawing/2014/main" id="{83935FDC-A30C-41FC-A6F1-36663112CCB7}"/>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32" name="Grafik 31">
            <a:extLst>
              <a:ext uri="{FF2B5EF4-FFF2-40B4-BE49-F238E27FC236}">
                <a16:creationId xmlns:a16="http://schemas.microsoft.com/office/drawing/2014/main" id="{CB1C11E4-00F7-4ECD-BDF2-883EF162D30E}"/>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295117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03">
    <p:spTree>
      <p:nvGrpSpPr>
        <p:cNvPr id="1" name=""/>
        <p:cNvGrpSpPr/>
        <p:nvPr/>
      </p:nvGrpSpPr>
      <p:grpSpPr>
        <a:xfrm>
          <a:off x="0" y="0"/>
          <a:ext cx="0" cy="0"/>
          <a:chOff x="0" y="0"/>
          <a:chExt cx="0" cy="0"/>
        </a:xfrm>
      </p:grpSpPr>
      <p:sp>
        <p:nvSpPr>
          <p:cNvPr id="3" name="Bildplatzhalter 2"/>
          <p:cNvSpPr>
            <a:spLocks noGrp="1"/>
          </p:cNvSpPr>
          <p:nvPr>
            <p:ph type="pic" sz="quarter" idx="12"/>
          </p:nvPr>
        </p:nvSpPr>
        <p:spPr>
          <a:xfrm>
            <a:off x="0" y="-450"/>
            <a:ext cx="9144000" cy="5143950"/>
          </a:xfrm>
          <a:blipFill>
            <a:blip r:embed="rId2"/>
            <a:stretch>
              <a:fillRect/>
            </a:stretch>
          </a:blipFill>
        </p:spPr>
        <p:txBody>
          <a:bodyPr vert="horz" wrap="square" lIns="0" tIns="0" rIns="0" bIns="0" rtlCol="0">
            <a:noAutofit/>
          </a:bodyPr>
          <a:lstStyle>
            <a:lvl1pPr marL="0" indent="0" algn="ctr">
              <a:buNone/>
              <a:defRPr lang="de-DE" sz="1000" dirty="0"/>
            </a:lvl1pPr>
          </a:lstStyle>
          <a:p>
            <a:r>
              <a:rPr lang="de-DE"/>
              <a:t>Bild durch Klicken auf Symbol hinzufügen</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blackWhite">
          <a:xfrm>
            <a:off x="5004048" y="1203598"/>
            <a:ext cx="3456384" cy="1692188"/>
          </a:xfrm>
          <a:solidFill>
            <a:srgbClr val="EB4B0A"/>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5436984" y="2340042"/>
            <a:ext cx="2844000" cy="153888"/>
          </a:xfrm>
        </p:spPr>
        <p:txBody>
          <a:bodyPr anchor="b" anchorCtr="0"/>
          <a:lstStyle>
            <a:lvl1pPr>
              <a:defRPr sz="1000">
                <a:solidFill>
                  <a:schemeClr val="bg1"/>
                </a:solidFill>
              </a:defRPr>
            </a:lvl1pPr>
          </a:lstStyle>
          <a:p>
            <a:r>
              <a:rPr lang="de-DE"/>
              <a:t>Westnetz GmbH · Name · TT Monat JJJJ</a:t>
            </a:r>
          </a:p>
        </p:txBody>
      </p:sp>
    </p:spTree>
    <p:extLst>
      <p:ext uri="{BB962C8B-B14F-4D97-AF65-F5344CB8AC3E}">
        <p14:creationId xmlns:p14="http://schemas.microsoft.com/office/powerpoint/2010/main" val="24972720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hlussfolie mit Bi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6867BC6-D6F4-4215-B307-CC99816FEBAF}"/>
              </a:ext>
            </a:extLst>
          </p:cNvPr>
          <p:cNvGraphicFramePr>
            <a:graphicFrameLocks noChangeAspect="1"/>
          </p:cNvGraphicFramePr>
          <p:nvPr userDrawn="1">
            <p:custDataLst>
              <p:tags r:id="rId1"/>
            </p:custDataLst>
            <p:extLst>
              <p:ext uri="{D42A27DB-BD31-4B8C-83A1-F6EECF244321}">
                <p14:modId xmlns:p14="http://schemas.microsoft.com/office/powerpoint/2010/main" val="15566017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4" name="Objekt 3" hidden="1">
                        <a:extLst>
                          <a:ext uri="{FF2B5EF4-FFF2-40B4-BE49-F238E27FC236}">
                            <a16:creationId xmlns:a16="http://schemas.microsoft.com/office/drawing/2014/main" id="{76867BC6-D6F4-4215-B307-CC99816FEB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2D86A7AE-DE1C-4633-A0B1-A62E35D6103D}"/>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4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5" name="Bildplatzhalter 8"/>
          <p:cNvSpPr>
            <a:spLocks noGrp="1"/>
          </p:cNvSpPr>
          <p:nvPr>
            <p:ph type="pic" sz="quarter" idx="12"/>
          </p:nvPr>
        </p:nvSpPr>
        <p:spPr>
          <a:xfrm>
            <a:off x="0" y="0"/>
            <a:ext cx="9144000" cy="5143500"/>
          </a:xfrm>
          <a:blipFill>
            <a:blip r:embed="rId6"/>
            <a:stretch>
              <a:fillRect/>
            </a:stretch>
          </a:blipFill>
        </p:spPr>
        <p:txBody>
          <a:bodyPr vert="horz" wrap="square" lIns="0" tIns="0" rIns="0" bIns="0" rtlCol="0" anchor="t">
            <a:noAutofit/>
          </a:bodyPr>
          <a:lstStyle>
            <a:lvl1pPr marL="171450" indent="-171450" algn="ctr">
              <a:buFont typeface="Arial" panose="020B0604020202020204" pitchFamily="34" charset="0"/>
              <a:buNone/>
              <a:defRPr lang="de-DE" sz="1000"/>
            </a:lvl1pPr>
          </a:lstStyle>
          <a:p>
            <a:r>
              <a:rPr lang="de-DE"/>
              <a:t>Bild durch Klicken auf Symbol hinzufügen</a:t>
            </a:r>
          </a:p>
        </p:txBody>
      </p:sp>
      <p:sp>
        <p:nvSpPr>
          <p:cNvPr id="9" name="Titel 1"/>
          <p:cNvSpPr>
            <a:spLocks noGrp="1"/>
          </p:cNvSpPr>
          <p:nvPr>
            <p:ph type="ctrTitle"/>
          </p:nvPr>
        </p:nvSpPr>
        <p:spPr bwMode="blackWhite">
          <a:xfrm>
            <a:off x="569092" y="1432168"/>
            <a:ext cx="3456000" cy="1728000"/>
          </a:xfrm>
          <a:solidFill>
            <a:srgbClr val="64B42D"/>
          </a:solidFill>
        </p:spPr>
        <p:txBody>
          <a:bodyPr lIns="396000" tIns="396000" rIns="396000" bIns="432000">
            <a:noAutofit/>
          </a:bodyPr>
          <a:lstStyle>
            <a:lvl1pPr>
              <a:defRPr sz="24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397841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prechpartner mit Vollbild">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3" name="Titel 1"/>
          <p:cNvSpPr>
            <a:spLocks noGrp="1"/>
          </p:cNvSpPr>
          <p:nvPr>
            <p:ph type="ctrTitle" hasCustomPrompt="1"/>
          </p:nvPr>
        </p:nvSpPr>
        <p:spPr bwMode="blackWhite">
          <a:xfrm>
            <a:off x="569092" y="1432168"/>
            <a:ext cx="3456000" cy="3168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14" name="Textplatzhalter 8"/>
          <p:cNvSpPr>
            <a:spLocks noGrp="1"/>
          </p:cNvSpPr>
          <p:nvPr>
            <p:ph type="body" sz="quarter" idx="13" hasCustomPrompt="1"/>
          </p:nvPr>
        </p:nvSpPr>
        <p:spPr bwMode="blackWhite">
          <a:xfrm>
            <a:off x="569092" y="2291338"/>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5" name="Textplatzhalter 8"/>
          <p:cNvSpPr>
            <a:spLocks noGrp="1"/>
          </p:cNvSpPr>
          <p:nvPr>
            <p:ph type="body" sz="quarter" idx="14" hasCustomPrompt="1"/>
          </p:nvPr>
        </p:nvSpPr>
        <p:spPr bwMode="blackWhite">
          <a:xfrm>
            <a:off x="569092" y="3161978"/>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5" hasCustomPrompt="1"/>
          </p:nvPr>
        </p:nvSpPr>
        <p:spPr bwMode="blackWhite">
          <a:xfrm>
            <a:off x="569092" y="2489091"/>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16" hasCustomPrompt="1"/>
          </p:nvPr>
        </p:nvSpPr>
        <p:spPr bwMode="blackWhite">
          <a:xfrm>
            <a:off x="569092" y="2686844"/>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17" hasCustomPrompt="1"/>
          </p:nvPr>
        </p:nvSpPr>
        <p:spPr bwMode="blackWhite">
          <a:xfrm>
            <a:off x="569092" y="2884597"/>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9" name="Textplatzhalter 8"/>
          <p:cNvSpPr>
            <a:spLocks noGrp="1"/>
          </p:cNvSpPr>
          <p:nvPr>
            <p:ph type="body" sz="quarter" idx="18" hasCustomPrompt="1"/>
          </p:nvPr>
        </p:nvSpPr>
        <p:spPr bwMode="blackWhite">
          <a:xfrm>
            <a:off x="569092" y="3359731"/>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0" name="Textplatzhalter 8"/>
          <p:cNvSpPr>
            <a:spLocks noGrp="1"/>
          </p:cNvSpPr>
          <p:nvPr>
            <p:ph type="body" sz="quarter" idx="19" hasCustomPrompt="1"/>
          </p:nvPr>
        </p:nvSpPr>
        <p:spPr bwMode="blackWhite">
          <a:xfrm>
            <a:off x="569092" y="3557484"/>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1" name="Textplatzhalter 8"/>
          <p:cNvSpPr>
            <a:spLocks noGrp="1"/>
          </p:cNvSpPr>
          <p:nvPr>
            <p:ph type="body" sz="quarter" idx="20" hasCustomPrompt="1"/>
          </p:nvPr>
        </p:nvSpPr>
        <p:spPr bwMode="blackWhite">
          <a:xfrm>
            <a:off x="569092" y="3755236"/>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3959202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Bild">
    <p:spTree>
      <p:nvGrpSpPr>
        <p:cNvPr id="1" name=""/>
        <p:cNvGrpSpPr/>
        <p:nvPr/>
      </p:nvGrpSpPr>
      <p:grpSpPr>
        <a:xfrm>
          <a:off x="0" y="0"/>
          <a:ext cx="0" cy="0"/>
          <a:chOff x="0" y="0"/>
          <a:chExt cx="0" cy="0"/>
        </a:xfrm>
      </p:grpSpPr>
      <p:sp>
        <p:nvSpPr>
          <p:cNvPr id="32" name="Bildplatzhalter 8"/>
          <p:cNvSpPr>
            <a:spLocks noGrp="1"/>
          </p:cNvSpPr>
          <p:nvPr>
            <p:ph type="pic" sz="quarter" idx="12"/>
          </p:nvPr>
        </p:nvSpPr>
        <p:spPr>
          <a:xfrm>
            <a:off x="578984" y="1454088"/>
            <a:ext cx="3456000" cy="28440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3" name="Titel 1"/>
          <p:cNvSpPr>
            <a:spLocks noGrp="1"/>
          </p:cNvSpPr>
          <p:nvPr>
            <p:ph type="ctrTitle" hasCustomPrompt="1"/>
          </p:nvPr>
        </p:nvSpPr>
        <p:spPr bwMode="blackWhite">
          <a:xfrm>
            <a:off x="3203848" y="2327340"/>
            <a:ext cx="3456000" cy="2304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3203848" y="3186512"/>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3203848" y="338426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3203848" y="358201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3203848" y="377977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3" name="Grafik 32">
            <a:extLst>
              <a:ext uri="{FF2B5EF4-FFF2-40B4-BE49-F238E27FC236}">
                <a16:creationId xmlns:a16="http://schemas.microsoft.com/office/drawing/2014/main" id="{638DEA76-0328-4BD5-A8A1-B8940514F53F}"/>
              </a:ext>
            </a:extLst>
          </p:cNvPr>
          <p:cNvPicPr>
            <a:picLocks noChangeAspect="1"/>
          </p:cNvPicPr>
          <p:nvPr userDrawn="1"/>
        </p:nvPicPr>
        <p:blipFill>
          <a:blip r:embed="rId3"/>
          <a:stretch>
            <a:fillRect/>
          </a:stretch>
        </p:blipFill>
        <p:spPr bwMode="black">
          <a:xfrm>
            <a:off x="6481502" y="1462881"/>
            <a:ext cx="1905001" cy="333612"/>
          </a:xfrm>
          <a:prstGeom prst="rect">
            <a:avLst/>
          </a:prstGeom>
        </p:spPr>
      </p:pic>
      <p:pic>
        <p:nvPicPr>
          <p:cNvPr id="29" name="Grafik 28">
            <a:extLst>
              <a:ext uri="{FF2B5EF4-FFF2-40B4-BE49-F238E27FC236}">
                <a16:creationId xmlns:a16="http://schemas.microsoft.com/office/drawing/2014/main" id="{A9F9595F-4DC2-409E-9AED-86300E0DDC93}"/>
              </a:ext>
            </a:extLst>
          </p:cNvPr>
          <p:cNvPicPr>
            <a:picLocks noChangeAspect="1"/>
          </p:cNvPicPr>
          <p:nvPr userDrawn="1"/>
        </p:nvPicPr>
        <p:blipFill>
          <a:blip r:embed="rId4"/>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978880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Ansprechpartner mit Bilder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8E073C1-7380-4C89-99B7-B54793C6B776}"/>
              </a:ext>
            </a:extLst>
          </p:cNvPr>
          <p:cNvGraphicFramePr>
            <a:graphicFrameLocks noChangeAspect="1"/>
          </p:cNvGraphicFramePr>
          <p:nvPr userDrawn="1">
            <p:custDataLst>
              <p:tags r:id="rId1"/>
            </p:custDataLst>
            <p:extLst>
              <p:ext uri="{D42A27DB-BD31-4B8C-83A1-F6EECF244321}">
                <p14:modId xmlns:p14="http://schemas.microsoft.com/office/powerpoint/2010/main" val="3938326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5" name="Objekt 4" hidden="1">
                        <a:extLst>
                          <a:ext uri="{FF2B5EF4-FFF2-40B4-BE49-F238E27FC236}">
                            <a16:creationId xmlns:a16="http://schemas.microsoft.com/office/drawing/2014/main" id="{08E073C1-7380-4C89-99B7-B54793C6B77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EE462C7B-B36B-46D9-A448-94A4E6A6C9F1}"/>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p:txBody>
          <a:bodyPr/>
          <a:lstStyle/>
          <a:p>
            <a:r>
              <a:rPr lang="de-DE" noProof="0"/>
              <a:t>Mastertitelformat bearbeiten</a:t>
            </a:r>
          </a:p>
        </p:txBody>
      </p:sp>
      <p:sp>
        <p:nvSpPr>
          <p:cNvPr id="9" name="Bildplatzhalter 8"/>
          <p:cNvSpPr>
            <a:spLocks noGrp="1" noChangeAspect="1"/>
          </p:cNvSpPr>
          <p:nvPr>
            <p:ph type="pic" sz="quarter" idx="12"/>
          </p:nvPr>
        </p:nvSpPr>
        <p:spPr>
          <a:xfrm>
            <a:off x="581844" y="2714400"/>
            <a:ext cx="1512000" cy="1512000"/>
          </a:xfrm>
          <a:prstGeom prst="ellipse">
            <a:avLst/>
          </a:prstGeom>
          <a:blipFill>
            <a:blip r:embed="rId6"/>
            <a:stretch>
              <a:fillRect/>
            </a:stretch>
          </a:blipFill>
          <a:ln w="76200">
            <a:solidFill>
              <a:srgbClr val="E60055"/>
            </a:solidFill>
          </a:ln>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0" name="Bildplatzhalter 8"/>
          <p:cNvSpPr>
            <a:spLocks noGrp="1" noChangeAspect="1"/>
          </p:cNvSpPr>
          <p:nvPr>
            <p:ph type="pic" sz="quarter" idx="13"/>
          </p:nvPr>
        </p:nvSpPr>
        <p:spPr>
          <a:xfrm>
            <a:off x="3420000" y="1455738"/>
            <a:ext cx="1512000" cy="1512000"/>
          </a:xfrm>
          <a:prstGeom prst="ellipse">
            <a:avLst/>
          </a:prstGeom>
          <a:blipFill>
            <a:blip r:embed="rId6"/>
            <a:stretch>
              <a:fillRect/>
            </a:stretch>
          </a:blipFill>
          <a:ln w="76200">
            <a:solidFill>
              <a:schemeClr val="accent3"/>
            </a:solidFill>
          </a:ln>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1" name="Textplatzhalter 8"/>
          <p:cNvSpPr>
            <a:spLocks noGrp="1"/>
          </p:cNvSpPr>
          <p:nvPr>
            <p:ph type="body" sz="quarter" idx="14" hasCustomPrompt="1"/>
          </p:nvPr>
        </p:nvSpPr>
        <p:spPr bwMode="gray">
          <a:xfrm>
            <a:off x="2305485" y="31536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2" name="Textplatzhalter 8"/>
          <p:cNvSpPr>
            <a:spLocks noGrp="1"/>
          </p:cNvSpPr>
          <p:nvPr>
            <p:ph type="body" sz="quarter" idx="15" hasCustomPrompt="1"/>
          </p:nvPr>
        </p:nvSpPr>
        <p:spPr bwMode="gray">
          <a:xfrm>
            <a:off x="2305485" y="3380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3" name="Textplatzhalter 8"/>
          <p:cNvSpPr>
            <a:spLocks noGrp="1"/>
          </p:cNvSpPr>
          <p:nvPr>
            <p:ph type="body" sz="quarter" idx="16" hasCustomPrompt="1"/>
          </p:nvPr>
        </p:nvSpPr>
        <p:spPr bwMode="gray">
          <a:xfrm>
            <a:off x="2305485" y="35352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4" name="Textplatzhalter 8"/>
          <p:cNvSpPr>
            <a:spLocks noGrp="1"/>
          </p:cNvSpPr>
          <p:nvPr>
            <p:ph type="body" sz="quarter" idx="17" hasCustomPrompt="1"/>
          </p:nvPr>
        </p:nvSpPr>
        <p:spPr bwMode="gray">
          <a:xfrm>
            <a:off x="2305485" y="3686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5" name="Textplatzhalter 8"/>
          <p:cNvSpPr>
            <a:spLocks noGrp="1"/>
          </p:cNvSpPr>
          <p:nvPr>
            <p:ph type="body" sz="quarter" idx="18" hasCustomPrompt="1"/>
          </p:nvPr>
        </p:nvSpPr>
        <p:spPr bwMode="gray">
          <a:xfrm>
            <a:off x="5113486" y="18864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9" hasCustomPrompt="1"/>
          </p:nvPr>
        </p:nvSpPr>
        <p:spPr bwMode="gray">
          <a:xfrm>
            <a:off x="5113486" y="2116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20" hasCustomPrompt="1"/>
          </p:nvPr>
        </p:nvSpPr>
        <p:spPr bwMode="gray">
          <a:xfrm>
            <a:off x="5113486" y="22716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21" hasCustomPrompt="1"/>
          </p:nvPr>
        </p:nvSpPr>
        <p:spPr bwMode="gray">
          <a:xfrm>
            <a:off x="5113486" y="2422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2834807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elfolie 01">
    <p:spTree>
      <p:nvGrpSpPr>
        <p:cNvPr id="1" name=""/>
        <p:cNvGrpSpPr/>
        <p:nvPr/>
      </p:nvGrpSpPr>
      <p:grpSpPr>
        <a:xfrm>
          <a:off x="0" y="0"/>
          <a:ext cx="0" cy="0"/>
          <a:chOff x="0" y="0"/>
          <a:chExt cx="0" cy="0"/>
        </a:xfrm>
      </p:grpSpPr>
      <p:pic>
        <p:nvPicPr>
          <p:cNvPr id="2051"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bwMode="gray">
          <a:xfrm>
            <a:off x="576263" y="2321635"/>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5" name="Fußzeilenplatzhalter 4"/>
          <p:cNvSpPr>
            <a:spLocks noGrp="1"/>
          </p:cNvSpPr>
          <p:nvPr>
            <p:ph type="ftr" sz="quarter" idx="11"/>
          </p:nvPr>
        </p:nvSpPr>
        <p:spPr bwMode="gray">
          <a:xfrm>
            <a:off x="971916" y="4027882"/>
            <a:ext cx="3168000" cy="153888"/>
          </a:xfrm>
        </p:spPr>
        <p:txBody>
          <a:bodyPr anchor="b" anchorCtr="0"/>
          <a:lstStyle>
            <a:lvl1pPr>
              <a:defRPr sz="1000">
                <a:solidFill>
                  <a:schemeClr val="bg1"/>
                </a:solidFill>
              </a:defRPr>
            </a:lvl1pPr>
          </a:lstStyle>
          <a:p>
            <a:r>
              <a:rPr lang="de-DE"/>
              <a:t>Westnetz GmbH · Datenmanagement</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Tree>
    <p:extLst>
      <p:ext uri="{BB962C8B-B14F-4D97-AF65-F5344CB8AC3E}">
        <p14:creationId xmlns:p14="http://schemas.microsoft.com/office/powerpoint/2010/main" val="1500637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elfolie 02">
    <p:bg bwMode="gray">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6" name="Titel 1"/>
          <p:cNvSpPr>
            <a:spLocks noGrp="1"/>
          </p:cNvSpPr>
          <p:nvPr>
            <p:ph type="ctrTitle" hasCustomPrompt="1"/>
          </p:nvPr>
        </p:nvSpPr>
        <p:spPr bwMode="gray">
          <a:xfrm>
            <a:off x="576263" y="2321635"/>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27" name="Fußzeilenplatzhalter 4"/>
          <p:cNvSpPr>
            <a:spLocks noGrp="1"/>
          </p:cNvSpPr>
          <p:nvPr>
            <p:ph type="ftr" sz="quarter" idx="11"/>
          </p:nvPr>
        </p:nvSpPr>
        <p:spPr bwMode="gray">
          <a:xfrm>
            <a:off x="971916" y="4027882"/>
            <a:ext cx="3168000" cy="153888"/>
          </a:xfrm>
        </p:spPr>
        <p:txBody>
          <a:bodyPr anchor="b" anchorCtr="0"/>
          <a:lstStyle>
            <a:lvl1pPr>
              <a:defRPr sz="1000">
                <a:solidFill>
                  <a:schemeClr val="bg1"/>
                </a:solidFill>
              </a:defRPr>
            </a:lvl1pPr>
          </a:lstStyle>
          <a:p>
            <a:r>
              <a:rPr lang="de-DE"/>
              <a:t>Westnetz GmbH · Datenmanagement</a:t>
            </a:r>
          </a:p>
        </p:txBody>
      </p:sp>
      <p:pic>
        <p:nvPicPr>
          <p:cNvPr id="24"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203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elfolie 03">
    <p:spTree>
      <p:nvGrpSpPr>
        <p:cNvPr id="1" name=""/>
        <p:cNvGrpSpPr/>
        <p:nvPr/>
      </p:nvGrpSpPr>
      <p:grpSpPr>
        <a:xfrm>
          <a:off x="0" y="0"/>
          <a:ext cx="0" cy="0"/>
          <a:chOff x="0" y="0"/>
          <a:chExt cx="0" cy="0"/>
        </a:xfrm>
      </p:grpSpPr>
      <p:sp>
        <p:nvSpPr>
          <p:cNvPr id="3" name="Bildplatzhalter 2"/>
          <p:cNvSpPr>
            <a:spLocks noGrp="1"/>
          </p:cNvSpPr>
          <p:nvPr>
            <p:ph type="pic" sz="quarter" idx="12" hasCustomPrompt="1"/>
          </p:nvPr>
        </p:nvSpPr>
        <p:spPr>
          <a:xfrm>
            <a:off x="0" y="-450"/>
            <a:ext cx="9144000" cy="5143950"/>
          </a:xfrm>
          <a:blipFill>
            <a:blip r:embed="rId2"/>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noProof="0"/>
              <a:t>Bild</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5004048" y="1203598"/>
            <a:ext cx="3456384" cy="1692188"/>
          </a:xfrm>
          <a:solidFill>
            <a:srgbClr val="EB4B0A"/>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5436984" y="2340042"/>
            <a:ext cx="2844000" cy="153888"/>
          </a:xfrm>
        </p:spPr>
        <p:txBody>
          <a:bodyPr anchor="b" anchorCtr="0"/>
          <a:lstStyle>
            <a:lvl1pPr>
              <a:defRPr sz="1000">
                <a:solidFill>
                  <a:schemeClr val="bg1"/>
                </a:solidFill>
              </a:defRPr>
            </a:lvl1pPr>
          </a:lstStyle>
          <a:p>
            <a:r>
              <a:rPr lang="de-DE"/>
              <a:t>Westnetz GmbH · Datenmanagement</a:t>
            </a:r>
          </a:p>
        </p:txBody>
      </p:sp>
    </p:spTree>
    <p:extLst>
      <p:ext uri="{BB962C8B-B14F-4D97-AF65-F5344CB8AC3E}">
        <p14:creationId xmlns:p14="http://schemas.microsoft.com/office/powerpoint/2010/main" val="2504086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elfolie 04">
    <p:spTree>
      <p:nvGrpSpPr>
        <p:cNvPr id="1" name=""/>
        <p:cNvGrpSpPr/>
        <p:nvPr/>
      </p:nvGrpSpPr>
      <p:grpSpPr>
        <a:xfrm>
          <a:off x="0" y="0"/>
          <a:ext cx="0" cy="0"/>
          <a:chOff x="0" y="0"/>
          <a:chExt cx="0" cy="0"/>
        </a:xfrm>
      </p:grpSpPr>
      <p:sp>
        <p:nvSpPr>
          <p:cNvPr id="3" name="Bildplatzhalter 2"/>
          <p:cNvSpPr>
            <a:spLocks noGrp="1"/>
          </p:cNvSpPr>
          <p:nvPr>
            <p:ph type="pic" sz="quarter" idx="12" hasCustomPrompt="1"/>
          </p:nvPr>
        </p:nvSpPr>
        <p:spPr>
          <a:xfrm>
            <a:off x="0" y="-450"/>
            <a:ext cx="9144000" cy="5143950"/>
          </a:xfrm>
          <a:blipFill>
            <a:blip r:embed="rId2"/>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noProof="0"/>
              <a:t>Bild</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791580" y="1355236"/>
            <a:ext cx="3456384" cy="1692188"/>
          </a:xfrm>
          <a:solidFill>
            <a:srgbClr val="64B42D"/>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1224516" y="2491678"/>
            <a:ext cx="2844000" cy="153888"/>
          </a:xfrm>
        </p:spPr>
        <p:txBody>
          <a:bodyPr anchor="b" anchorCtr="0"/>
          <a:lstStyle>
            <a:lvl1pPr>
              <a:defRPr sz="1000">
                <a:solidFill>
                  <a:schemeClr val="bg1"/>
                </a:solidFill>
              </a:defRPr>
            </a:lvl1pPr>
          </a:lstStyle>
          <a:p>
            <a:r>
              <a:rPr lang="de-DE"/>
              <a:t>Westnetz GmbH · Datenmanagement</a:t>
            </a:r>
          </a:p>
        </p:txBody>
      </p:sp>
    </p:spTree>
    <p:extLst>
      <p:ext uri="{BB962C8B-B14F-4D97-AF65-F5344CB8AC3E}">
        <p14:creationId xmlns:p14="http://schemas.microsoft.com/office/powerpoint/2010/main" val="8664043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elfolie 05">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3564000" y="2535238"/>
            <a:ext cx="4788420" cy="1208762"/>
          </a:xfrm>
          <a:noFill/>
        </p:spPr>
        <p:txBody>
          <a:bodyPr vert="horz" wrap="square" lIns="0" tIns="0" rIns="0" bIns="0" rtlCol="0" anchor="b" anchorCtr="0">
            <a:noAutofit/>
          </a:bodyPr>
          <a:lstStyle>
            <a:lvl1pPr>
              <a:defRPr lang="en-GB" sz="2800" b="0" noProof="0" dirty="0">
                <a:solidFill>
                  <a:schemeClr val="tx1"/>
                </a:solidFill>
              </a:defRPr>
            </a:lvl1pPr>
          </a:lstStyle>
          <a:p>
            <a:pPr lvl="0"/>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tx1"/>
                </a:solidFill>
              </a:defRPr>
            </a:lvl1pPr>
          </a:lstStyle>
          <a:p>
            <a:r>
              <a:rPr lang="de-DE"/>
              <a:t>Westnetz GmbH · Datenmanagement</a:t>
            </a:r>
          </a:p>
        </p:txBody>
      </p:sp>
      <p:pic>
        <p:nvPicPr>
          <p:cNvPr id="24"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184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elfolie 06">
    <p:bg bwMode="gray">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2" name="Titel 1"/>
          <p:cNvSpPr>
            <a:spLocks noGrp="1"/>
          </p:cNvSpPr>
          <p:nvPr>
            <p:ph type="ctrTitle" hasCustomPrompt="1"/>
          </p:nvPr>
        </p:nvSpPr>
        <p:spPr bwMode="gray">
          <a:xfrm>
            <a:off x="3563888" y="2535238"/>
            <a:ext cx="4788000" cy="1208862"/>
          </a:xfrm>
          <a:noFill/>
        </p:spPr>
        <p:txBody>
          <a:bodyPr lIns="0" tIns="0" rIns="0" bIns="0" anchor="b" anchorCtr="0">
            <a:noAutofit/>
          </a:bodyPr>
          <a:lstStyle>
            <a:lvl1pPr>
              <a:defRPr sz="28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bg1"/>
                </a:solidFill>
              </a:defRPr>
            </a:lvl1pPr>
          </a:lstStyle>
          <a:p>
            <a:r>
              <a:rPr lang="de-DE"/>
              <a:t>Westnetz GmbH · Datenmanagement</a:t>
            </a:r>
          </a:p>
        </p:txBody>
      </p:sp>
      <p:pic>
        <p:nvPicPr>
          <p:cNvPr id="25"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9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04">
    <p:spTree>
      <p:nvGrpSpPr>
        <p:cNvPr id="1" name=""/>
        <p:cNvGrpSpPr/>
        <p:nvPr/>
      </p:nvGrpSpPr>
      <p:grpSpPr>
        <a:xfrm>
          <a:off x="0" y="0"/>
          <a:ext cx="0" cy="0"/>
          <a:chOff x="0" y="0"/>
          <a:chExt cx="0" cy="0"/>
        </a:xfrm>
      </p:grpSpPr>
      <p:sp>
        <p:nvSpPr>
          <p:cNvPr id="3" name="Bildplatzhalter 2"/>
          <p:cNvSpPr>
            <a:spLocks noGrp="1"/>
          </p:cNvSpPr>
          <p:nvPr>
            <p:ph type="pic" sz="quarter" idx="12"/>
          </p:nvPr>
        </p:nvSpPr>
        <p:spPr>
          <a:xfrm>
            <a:off x="0" y="-450"/>
            <a:ext cx="9144000" cy="5143950"/>
          </a:xfrm>
          <a:blipFill>
            <a:blip r:embed="rId2"/>
            <a:stretch>
              <a:fillRect/>
            </a:stretch>
          </a:blipFill>
        </p:spPr>
        <p:txBody>
          <a:bodyPr vert="horz" wrap="square" lIns="0" tIns="0" rIns="0" bIns="0" rtlCol="0">
            <a:noAutofit/>
          </a:bodyPr>
          <a:lstStyle>
            <a:lvl1pPr marL="0" indent="0" algn="ctr">
              <a:buNone/>
              <a:defRPr lang="de-DE" sz="1000" dirty="0"/>
            </a:lvl1pPr>
          </a:lstStyle>
          <a:p>
            <a:r>
              <a:rPr lang="de-DE"/>
              <a:t>Bild durch Klicken auf Symbol hinzufügen</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blackWhite">
          <a:xfrm>
            <a:off x="791580" y="1355234"/>
            <a:ext cx="3456384" cy="1692188"/>
          </a:xfrm>
          <a:solidFill>
            <a:srgbClr val="64B42D"/>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1224516" y="2491678"/>
            <a:ext cx="2844000" cy="153888"/>
          </a:xfrm>
        </p:spPr>
        <p:txBody>
          <a:bodyPr anchor="b" anchorCtr="0"/>
          <a:lstStyle>
            <a:lvl1pPr>
              <a:defRPr sz="1000">
                <a:solidFill>
                  <a:schemeClr val="bg1"/>
                </a:solidFill>
              </a:defRPr>
            </a:lvl1pPr>
          </a:lstStyle>
          <a:p>
            <a:r>
              <a:rPr lang="de-DE"/>
              <a:t>Westnetz GmbH · Name · TT Monat JJJJ</a:t>
            </a:r>
          </a:p>
        </p:txBody>
      </p:sp>
    </p:spTree>
    <p:extLst>
      <p:ext uri="{BB962C8B-B14F-4D97-AF65-F5344CB8AC3E}">
        <p14:creationId xmlns:p14="http://schemas.microsoft.com/office/powerpoint/2010/main" val="2422645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Agenda Bildschirm">
    <p:bg bwMode="gray">
      <p:bgPr>
        <a:solidFill>
          <a:schemeClr val="accent2"/>
        </a:solidFill>
        <a:effectLst/>
      </p:bgPr>
    </p:bg>
    <p:spTree>
      <p:nvGrpSpPr>
        <p:cNvPr id="1" name=""/>
        <p:cNvGrpSpPr/>
        <p:nvPr/>
      </p:nvGrpSpPr>
      <p:grpSpPr>
        <a:xfrm>
          <a:off x="0" y="0"/>
          <a:ext cx="0" cy="0"/>
          <a:chOff x="0" y="0"/>
          <a:chExt cx="0" cy="0"/>
        </a:xfrm>
      </p:grpSpPr>
      <p:pic>
        <p:nvPicPr>
          <p:cNvPr id="21"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uppieren 23"/>
          <p:cNvGrpSpPr/>
          <p:nvPr userDrawn="1"/>
        </p:nvGrpSpPr>
        <p:grpSpPr>
          <a:xfrm>
            <a:off x="575556" y="-124966"/>
            <a:ext cx="7416824" cy="108000"/>
            <a:chOff x="575556" y="-124966"/>
            <a:chExt cx="7416824" cy="108000"/>
          </a:xfrm>
        </p:grpSpPr>
        <p:sp>
          <p:nvSpPr>
            <p:cNvPr id="25" name="Freihandform 2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2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2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28"/>
          <p:cNvGrpSpPr/>
          <p:nvPr userDrawn="1"/>
        </p:nvGrpSpPr>
        <p:grpSpPr>
          <a:xfrm>
            <a:off x="575556" y="5160466"/>
            <a:ext cx="7416824" cy="108000"/>
            <a:chOff x="575556" y="5160466"/>
            <a:chExt cx="7416824" cy="108000"/>
          </a:xfrm>
        </p:grpSpPr>
        <p:sp>
          <p:nvSpPr>
            <p:cNvPr id="30" name="Freihandform 2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1" name="Freihandform 3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2" name="Freihandform 3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4" name="Gruppieren 33"/>
          <p:cNvGrpSpPr/>
          <p:nvPr userDrawn="1"/>
        </p:nvGrpSpPr>
        <p:grpSpPr>
          <a:xfrm>
            <a:off x="-165953" y="1448006"/>
            <a:ext cx="144000" cy="3175980"/>
            <a:chOff x="-165953" y="1448006"/>
            <a:chExt cx="144000" cy="3175980"/>
          </a:xfrm>
        </p:grpSpPr>
        <p:sp>
          <p:nvSpPr>
            <p:cNvPr id="35" name="Freihandform 3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7" name="Gruppieren 36"/>
          <p:cNvGrpSpPr/>
          <p:nvPr userDrawn="1"/>
        </p:nvGrpSpPr>
        <p:grpSpPr>
          <a:xfrm>
            <a:off x="9166242" y="1455627"/>
            <a:ext cx="144000" cy="3171780"/>
            <a:chOff x="9166242" y="1455627"/>
            <a:chExt cx="144000" cy="3171780"/>
          </a:xfrm>
        </p:grpSpPr>
        <p:sp>
          <p:nvSpPr>
            <p:cNvPr id="38" name="Freihandform 3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9" name="Freihandform 3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Tree>
    <p:extLst>
      <p:ext uri="{BB962C8B-B14F-4D97-AF65-F5344CB8AC3E}">
        <p14:creationId xmlns:p14="http://schemas.microsoft.com/office/powerpoint/2010/main" val="3968657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rennchart Druc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28466" y="1877555"/>
            <a:ext cx="4964599" cy="664797"/>
          </a:xfrm>
        </p:spPr>
        <p:txBody>
          <a:bodyPr anchor="b"/>
          <a:lstStyle>
            <a:lvl1pPr>
              <a:defRPr sz="4800" b="0" cap="all" baseline="0">
                <a:solidFill>
                  <a:srgbClr val="E60055"/>
                </a:solidFill>
              </a:defRPr>
            </a:lvl1pPr>
          </a:lstStyle>
          <a:p>
            <a:r>
              <a:rPr lang="de-DE" noProof="0" err="1"/>
              <a:t>trennfolie</a:t>
            </a:r>
            <a:endParaRPr lang="de-DE" noProof="0"/>
          </a:p>
        </p:txBody>
      </p:sp>
      <p:sp>
        <p:nvSpPr>
          <p:cNvPr id="10" name="Textplatzhalter 9"/>
          <p:cNvSpPr>
            <a:spLocks noGrp="1"/>
          </p:cNvSpPr>
          <p:nvPr>
            <p:ph type="body" sz="quarter" idx="10"/>
          </p:nvPr>
        </p:nvSpPr>
        <p:spPr>
          <a:xfrm>
            <a:off x="3027977" y="2568570"/>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Textmasterformat bearbeiten</a:t>
            </a:r>
          </a:p>
        </p:txBody>
      </p:sp>
    </p:spTree>
    <p:extLst>
      <p:ext uri="{BB962C8B-B14F-4D97-AF65-F5344CB8AC3E}">
        <p14:creationId xmlns:p14="http://schemas.microsoft.com/office/powerpoint/2010/main" val="5022675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rennchart Bildschirm">
    <p:bg bwMode="gray">
      <p:bgPr>
        <a:solidFill>
          <a:srgbClr val="005F69"/>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28466" y="1877555"/>
            <a:ext cx="4964599" cy="664797"/>
          </a:xfrm>
        </p:spPr>
        <p:txBody>
          <a:bodyPr anchor="b"/>
          <a:lstStyle>
            <a:lvl1pPr>
              <a:defRPr sz="4800" b="0" cap="all" baseline="0">
                <a:solidFill>
                  <a:srgbClr val="E60055"/>
                </a:solidFill>
              </a:defRPr>
            </a:lvl1pPr>
          </a:lstStyle>
          <a:p>
            <a:r>
              <a:rPr lang="de-DE" noProof="0"/>
              <a:t>Trennfolie</a:t>
            </a:r>
          </a:p>
        </p:txBody>
      </p:sp>
      <p:sp>
        <p:nvSpPr>
          <p:cNvPr id="10" name="Textplatzhalter 9"/>
          <p:cNvSpPr>
            <a:spLocks noGrp="1"/>
          </p:cNvSpPr>
          <p:nvPr>
            <p:ph type="body" sz="quarter" idx="10"/>
          </p:nvPr>
        </p:nvSpPr>
        <p:spPr>
          <a:xfrm>
            <a:off x="3027977" y="2568570"/>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Textmasterformat bearbeiten</a:t>
            </a:r>
          </a:p>
        </p:txBody>
      </p:sp>
      <p:grpSp>
        <p:nvGrpSpPr>
          <p:cNvPr id="28" name="Gruppieren 27"/>
          <p:cNvGrpSpPr/>
          <p:nvPr userDrawn="1"/>
        </p:nvGrpSpPr>
        <p:grpSpPr>
          <a:xfrm>
            <a:off x="575556" y="-124966"/>
            <a:ext cx="7416824" cy="108000"/>
            <a:chOff x="575556" y="-124966"/>
            <a:chExt cx="7416824" cy="108000"/>
          </a:xfrm>
        </p:grpSpPr>
        <p:sp>
          <p:nvSpPr>
            <p:cNvPr id="29" name="Freihandform 28"/>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3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3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userDrawn="1"/>
        </p:nvGrpSpPr>
        <p:grpSpPr>
          <a:xfrm>
            <a:off x="575556" y="5160466"/>
            <a:ext cx="7416824" cy="108000"/>
            <a:chOff x="575556" y="5160466"/>
            <a:chExt cx="7416824" cy="108000"/>
          </a:xfrm>
        </p:grpSpPr>
        <p:sp>
          <p:nvSpPr>
            <p:cNvPr id="34" name="Freihandform 33"/>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7" name="Freihandform 36"/>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8" name="Gruppieren 37"/>
          <p:cNvGrpSpPr/>
          <p:nvPr userDrawn="1"/>
        </p:nvGrpSpPr>
        <p:grpSpPr>
          <a:xfrm>
            <a:off x="-165953" y="1448006"/>
            <a:ext cx="144000" cy="3175980"/>
            <a:chOff x="-165953" y="1448006"/>
            <a:chExt cx="144000" cy="3175980"/>
          </a:xfrm>
        </p:grpSpPr>
        <p:sp>
          <p:nvSpPr>
            <p:cNvPr id="39" name="Freihandform 38"/>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0" name="Freihandform 39"/>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1" name="Gruppieren 40"/>
          <p:cNvGrpSpPr/>
          <p:nvPr userDrawn="1"/>
        </p:nvGrpSpPr>
        <p:grpSpPr>
          <a:xfrm>
            <a:off x="9166242" y="1455627"/>
            <a:ext cx="144000" cy="3171780"/>
            <a:chOff x="9166242" y="1455627"/>
            <a:chExt cx="144000" cy="3171780"/>
          </a:xfrm>
        </p:grpSpPr>
        <p:sp>
          <p:nvSpPr>
            <p:cNvPr id="42" name="Freihandform 41"/>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3"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420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el und Tex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6" name="Textplatzhalter 5"/>
          <p:cNvSpPr>
            <a:spLocks noGrp="1"/>
          </p:cNvSpPr>
          <p:nvPr>
            <p:ph type="body" sz="quarter" idx="15" hasCustomPrompt="1"/>
          </p:nvPr>
        </p:nvSpPr>
        <p:spPr>
          <a:xfrm>
            <a:off x="576263" y="1404001"/>
            <a:ext cx="7416800"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690933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2569498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el, Bild links, Text rechts">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hasCustomPrompt="1"/>
          </p:nvPr>
        </p:nvSpPr>
        <p:spPr>
          <a:xfrm>
            <a:off x="576295"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60"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4427540" y="1404001"/>
            <a:ext cx="3565525"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3528329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el, 2/3 Bild und 1/3 Tex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hasCustomPrompt="1"/>
          </p:nvPr>
        </p:nvSpPr>
        <p:spPr>
          <a:xfrm>
            <a:off x="576267" y="1455738"/>
            <a:ext cx="4751821"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55" y="4475240"/>
            <a:ext cx="4752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5616124" y="1404001"/>
            <a:ext cx="2376947"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1173244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el und Bild">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hasCustomPrompt="1"/>
          </p:nvPr>
        </p:nvSpPr>
        <p:spPr>
          <a:xfrm>
            <a:off x="576263" y="1455738"/>
            <a:ext cx="7416800"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55" y="4475240"/>
            <a:ext cx="7416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897109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el und 2 Bilder">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9" name="Bildplatzhalter 8"/>
          <p:cNvSpPr>
            <a:spLocks noGrp="1"/>
          </p:cNvSpPr>
          <p:nvPr>
            <p:ph type="pic" sz="quarter" idx="12" hasCustomPrompt="1"/>
          </p:nvPr>
        </p:nvSpPr>
        <p:spPr>
          <a:xfrm>
            <a:off x="576295"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60"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1" name="Bildplatzhalter 8"/>
          <p:cNvSpPr>
            <a:spLocks noGrp="1"/>
          </p:cNvSpPr>
          <p:nvPr>
            <p:ph type="pic" sz="quarter" idx="15" hasCustomPrompt="1"/>
          </p:nvPr>
        </p:nvSpPr>
        <p:spPr>
          <a:xfrm>
            <a:off x="4428334"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5" name="Textplatzhalter 2"/>
          <p:cNvSpPr>
            <a:spLocks noGrp="1"/>
          </p:cNvSpPr>
          <p:nvPr>
            <p:ph idx="16" hasCustomPrompt="1"/>
          </p:nvPr>
        </p:nvSpPr>
        <p:spPr bwMode="gray">
          <a:xfrm>
            <a:off x="4428347"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Tree>
    <p:extLst>
      <p:ext uri="{BB962C8B-B14F-4D97-AF65-F5344CB8AC3E}">
        <p14:creationId xmlns:p14="http://schemas.microsoft.com/office/powerpoint/2010/main" val="1641836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Vollbild hell">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8" name="Titel 1"/>
          <p:cNvSpPr>
            <a:spLocks noGrp="1"/>
          </p:cNvSpPr>
          <p:nvPr>
            <p:ph type="ctrTitle"/>
          </p:nvPr>
        </p:nvSpPr>
        <p:spPr bwMode="gray">
          <a:xfrm>
            <a:off x="576262" y="2571750"/>
            <a:ext cx="3456000" cy="1440000"/>
          </a:xfrm>
          <a:solidFill>
            <a:srgbClr val="64B42D"/>
          </a:solidFill>
        </p:spPr>
        <p:txBody>
          <a:bodyPr lIns="216000" tIns="201600" rIns="180000" bIns="230400">
            <a:noAutofit/>
          </a:bodyPr>
          <a:lstStyle>
            <a:lvl1pPr>
              <a:defRPr sz="20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83638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05">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3564000" y="2535238"/>
            <a:ext cx="4788420" cy="1208762"/>
          </a:xfrm>
          <a:noFill/>
        </p:spPr>
        <p:txBody>
          <a:bodyPr vert="horz" wrap="square" lIns="0" tIns="0" rIns="0" bIns="0" rtlCol="0" anchor="b" anchorCtr="0">
            <a:noAutofit/>
          </a:bodyPr>
          <a:lstStyle>
            <a:lvl1pPr>
              <a:defRPr lang="en-GB" sz="2800" b="0" noProof="0" dirty="0">
                <a:solidFill>
                  <a:schemeClr val="tx1"/>
                </a:solidFill>
              </a:defRPr>
            </a:lvl1pPr>
          </a:lstStyle>
          <a:p>
            <a:pPr lvl="0"/>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tx1"/>
                </a:solidFill>
              </a:defRPr>
            </a:lvl1pPr>
          </a:lstStyle>
          <a:p>
            <a:r>
              <a:rPr lang="de-DE"/>
              <a:t>Westnetz GmbH · Name · TT Monat JJJJ</a:t>
            </a:r>
          </a:p>
        </p:txBody>
      </p:sp>
      <p:pic>
        <p:nvPicPr>
          <p:cNvPr id="26" name="Grafik 25">
            <a:extLst>
              <a:ext uri="{FF2B5EF4-FFF2-40B4-BE49-F238E27FC236}">
                <a16:creationId xmlns:a16="http://schemas.microsoft.com/office/drawing/2014/main" id="{1598A5CF-04FB-4037-8ED7-24AA7B2CD5CF}"/>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7" name="Grafik 26">
            <a:extLst>
              <a:ext uri="{FF2B5EF4-FFF2-40B4-BE49-F238E27FC236}">
                <a16:creationId xmlns:a16="http://schemas.microsoft.com/office/drawing/2014/main" id="{F8470F7A-9A73-4FA3-B7A2-4821678CC227}"/>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22560959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Vollbild dunkel">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‹Nr.›</a:t>
            </a:fld>
            <a:endParaRPr lang="de-DE" noProof="0"/>
          </a:p>
        </p:txBody>
      </p:sp>
      <p:sp>
        <p:nvSpPr>
          <p:cNvPr id="8" name="Titel 1"/>
          <p:cNvSpPr>
            <a:spLocks noGrp="1"/>
          </p:cNvSpPr>
          <p:nvPr>
            <p:ph type="ctrTitle"/>
          </p:nvPr>
        </p:nvSpPr>
        <p:spPr bwMode="gray">
          <a:xfrm>
            <a:off x="1129904" y="836414"/>
            <a:ext cx="2592000" cy="1440000"/>
          </a:xfrm>
          <a:solidFill>
            <a:srgbClr val="E60055"/>
          </a:solidFill>
        </p:spPr>
        <p:txBody>
          <a:bodyPr lIns="216000" tIns="201600" rIns="180000" bIns="230400">
            <a:noAutofit/>
          </a:bodyPr>
          <a:lstStyle>
            <a:lvl1pPr>
              <a:defRPr sz="17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14127699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3 Bilder mit 3 Textboxen">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4936"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6" name="Bildplatzhalter 8"/>
          <p:cNvSpPr>
            <a:spLocks noGrp="1"/>
          </p:cNvSpPr>
          <p:nvPr>
            <p:ph type="pic" sz="quarter" idx="13" hasCustomPrompt="1"/>
          </p:nvPr>
        </p:nvSpPr>
        <p:spPr>
          <a:xfrm>
            <a:off x="3039532"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7" name="Bildplatzhalter 8"/>
          <p:cNvSpPr>
            <a:spLocks noGrp="1"/>
          </p:cNvSpPr>
          <p:nvPr>
            <p:ph type="pic" sz="quarter" idx="14" hasCustomPrompt="1"/>
          </p:nvPr>
        </p:nvSpPr>
        <p:spPr>
          <a:xfrm>
            <a:off x="6084000"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‹Nr.›</a:t>
            </a:fld>
            <a:endParaRPr lang="de-DE" noProof="0"/>
          </a:p>
        </p:txBody>
      </p:sp>
      <p:sp>
        <p:nvSpPr>
          <p:cNvPr id="10" name="Textplatzhalter 5"/>
          <p:cNvSpPr>
            <a:spLocks noGrp="1"/>
          </p:cNvSpPr>
          <p:nvPr>
            <p:ph type="body" sz="quarter" idx="15"/>
          </p:nvPr>
        </p:nvSpPr>
        <p:spPr>
          <a:xfrm>
            <a:off x="377756" y="3469310"/>
            <a:ext cx="2304000" cy="1152000"/>
          </a:xfrm>
          <a:solidFill>
            <a:schemeClr val="accent1"/>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7"/>
          </p:nvPr>
        </p:nvSpPr>
        <p:spPr>
          <a:xfrm>
            <a:off x="3417532" y="3469310"/>
            <a:ext cx="2304000" cy="1152000"/>
          </a:xfrm>
          <a:solidFill>
            <a:schemeClr val="accent6"/>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8"/>
          </p:nvPr>
        </p:nvSpPr>
        <p:spPr>
          <a:xfrm>
            <a:off x="6462000" y="3469310"/>
            <a:ext cx="2304000" cy="1152000"/>
          </a:xfrm>
          <a:solidFill>
            <a:srgbClr val="64B42D"/>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3234469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Zusammenfassung Druck">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6" name="Textplatzhalter 5"/>
          <p:cNvSpPr>
            <a:spLocks noGrp="1"/>
          </p:cNvSpPr>
          <p:nvPr>
            <p:ph type="body" sz="quarter" idx="12"/>
          </p:nvPr>
        </p:nvSpPr>
        <p:spPr>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1" name="Textplatzhalter 5"/>
          <p:cNvSpPr>
            <a:spLocks noGrp="1"/>
          </p:cNvSpPr>
          <p:nvPr>
            <p:ph type="body" sz="quarter" idx="13"/>
          </p:nvPr>
        </p:nvSpPr>
        <p:spPr>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2" name="Textplatzhalter 5"/>
          <p:cNvSpPr>
            <a:spLocks noGrp="1"/>
          </p:cNvSpPr>
          <p:nvPr>
            <p:ph type="body" sz="quarter" idx="14"/>
          </p:nvPr>
        </p:nvSpPr>
        <p:spPr>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5"/>
          </p:nvPr>
        </p:nvSpPr>
        <p:spPr>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2978446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Zusammenfassung Bildschirm">
    <p:bg bwMode="gray">
      <p:bgPr>
        <a:solidFill>
          <a:schemeClr val="tx2"/>
        </a:solid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‹Nr.›</a:t>
            </a:fld>
            <a:endParaRPr lang="de-DE" noProof="0"/>
          </a:p>
        </p:txBody>
      </p:sp>
      <p:sp>
        <p:nvSpPr>
          <p:cNvPr id="10" name="Textplatzhalter 5"/>
          <p:cNvSpPr>
            <a:spLocks noGrp="1"/>
          </p:cNvSpPr>
          <p:nvPr>
            <p:ph type="body" sz="quarter" idx="12"/>
          </p:nvPr>
        </p:nvSpPr>
        <p:spPr>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4" name="Textplatzhalter 5"/>
          <p:cNvSpPr>
            <a:spLocks noGrp="1"/>
          </p:cNvSpPr>
          <p:nvPr>
            <p:ph type="body" sz="quarter" idx="13"/>
          </p:nvPr>
        </p:nvSpPr>
        <p:spPr>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4"/>
          </p:nvPr>
        </p:nvSpPr>
        <p:spPr>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6" name="Textplatzhalter 5"/>
          <p:cNvSpPr>
            <a:spLocks noGrp="1"/>
          </p:cNvSpPr>
          <p:nvPr>
            <p:ph type="body" sz="quarter" idx="15"/>
          </p:nvPr>
        </p:nvSpPr>
        <p:spPr>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grpSp>
        <p:nvGrpSpPr>
          <p:cNvPr id="34" name="Gruppieren 33"/>
          <p:cNvGrpSpPr/>
          <p:nvPr userDrawn="1"/>
        </p:nvGrpSpPr>
        <p:grpSpPr>
          <a:xfrm>
            <a:off x="575556" y="-124966"/>
            <a:ext cx="7416824" cy="108000"/>
            <a:chOff x="575556" y="-124966"/>
            <a:chExt cx="7416824" cy="108000"/>
          </a:xfrm>
        </p:grpSpPr>
        <p:sp>
          <p:nvSpPr>
            <p:cNvPr id="35" name="Freihandform 3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3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3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3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38"/>
          <p:cNvGrpSpPr/>
          <p:nvPr userDrawn="1"/>
        </p:nvGrpSpPr>
        <p:grpSpPr>
          <a:xfrm>
            <a:off x="575556" y="5160466"/>
            <a:ext cx="7416824" cy="108000"/>
            <a:chOff x="575556" y="5160466"/>
            <a:chExt cx="7416824" cy="108000"/>
          </a:xfrm>
        </p:grpSpPr>
        <p:sp>
          <p:nvSpPr>
            <p:cNvPr id="40" name="Freihandform 3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2" name="Freihandform 4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4" name="Gruppieren 43"/>
          <p:cNvGrpSpPr/>
          <p:nvPr userDrawn="1"/>
        </p:nvGrpSpPr>
        <p:grpSpPr>
          <a:xfrm>
            <a:off x="-165953" y="1448006"/>
            <a:ext cx="144000" cy="3175980"/>
            <a:chOff x="-165953" y="1448006"/>
            <a:chExt cx="144000" cy="3175980"/>
          </a:xfrm>
        </p:grpSpPr>
        <p:sp>
          <p:nvSpPr>
            <p:cNvPr id="45" name="Freihandform 4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6" name="Freihandform 4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7" name="Gruppieren 46"/>
          <p:cNvGrpSpPr/>
          <p:nvPr userDrawn="1"/>
        </p:nvGrpSpPr>
        <p:grpSpPr>
          <a:xfrm>
            <a:off x="9166242" y="1455627"/>
            <a:ext cx="144000" cy="3171780"/>
            <a:chOff x="9166242" y="1455627"/>
            <a:chExt cx="144000" cy="3171780"/>
          </a:xfrm>
        </p:grpSpPr>
        <p:sp>
          <p:nvSpPr>
            <p:cNvPr id="48" name="Freihandform 4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7"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430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Zita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5"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8" name="Textplatzhalter 5"/>
          <p:cNvSpPr>
            <a:spLocks noGrp="1"/>
          </p:cNvSpPr>
          <p:nvPr>
            <p:ph type="body" sz="quarter" idx="13"/>
          </p:nvPr>
        </p:nvSpPr>
        <p:spPr>
          <a:xfrm>
            <a:off x="573951" y="1454396"/>
            <a:ext cx="4608000" cy="713218"/>
          </a:xfrm>
          <a:solidFill>
            <a:schemeClr val="accent3"/>
          </a:solidFill>
        </p:spPr>
        <p:txBody>
          <a:bodyPr lIns="216000" tIns="201600" rIns="180000" bIns="230400">
            <a:spAutoFit/>
          </a:bodyPr>
          <a:lstStyle>
            <a:lvl1pPr marL="0" indent="0">
              <a:buNone/>
              <a:defRPr sz="1800">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18180963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er">
    <p:bg bwMode="gray">
      <p:bgRef idx="1001">
        <a:schemeClr val="bg1"/>
      </p:bgRef>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Tree>
    <p:extLst>
      <p:ext uri="{BB962C8B-B14F-4D97-AF65-F5344CB8AC3E}">
        <p14:creationId xmlns:p14="http://schemas.microsoft.com/office/powerpoint/2010/main" val="1664228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chlagwort Druc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50950" y="1773393"/>
            <a:ext cx="6842125" cy="1191095"/>
          </a:xfrm>
        </p:spPr>
        <p:txBody>
          <a:bodyPr vert="horz" wrap="square" lIns="0" tIns="0" rIns="0" bIns="0" rtlCol="0" anchor="t" anchorCtr="0">
            <a:spAutoFit/>
          </a:bodyPr>
          <a:lstStyle>
            <a:lvl1pPr algn="ctr">
              <a:defRPr lang="de-DE" sz="8600" b="0" cap="all" spc="300" baseline="0" dirty="0">
                <a:solidFill>
                  <a:srgbClr val="C81E82"/>
                </a:solidFill>
              </a:defRPr>
            </a:lvl1pPr>
          </a:lstStyle>
          <a:p>
            <a:pPr lvl="0" algn="ctr"/>
            <a:r>
              <a:rPr lang="de-DE" noProof="0" err="1"/>
              <a:t>schlagwort</a:t>
            </a:r>
            <a:endParaRPr lang="de-DE" noProof="0"/>
          </a:p>
        </p:txBody>
      </p:sp>
    </p:spTree>
    <p:extLst>
      <p:ext uri="{BB962C8B-B14F-4D97-AF65-F5344CB8AC3E}">
        <p14:creationId xmlns:p14="http://schemas.microsoft.com/office/powerpoint/2010/main" val="736170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Schlagwort Bildschirm">
    <p:bg bwMode="gray">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50950" y="1773393"/>
            <a:ext cx="6842125" cy="1191095"/>
          </a:xfrm>
        </p:spPr>
        <p:txBody>
          <a:bodyPr/>
          <a:lstStyle>
            <a:lvl1pPr algn="ctr">
              <a:defRPr sz="8600" b="0" cap="all" spc="300" baseline="0">
                <a:solidFill>
                  <a:schemeClr val="bg1"/>
                </a:solidFill>
              </a:defRPr>
            </a:lvl1pPr>
          </a:lstStyle>
          <a:p>
            <a:r>
              <a:rPr lang="de-DE" noProof="0" err="1"/>
              <a:t>schlagwort</a:t>
            </a:r>
            <a:endParaRPr lang="de-DE" noProof="0"/>
          </a:p>
        </p:txBody>
      </p:sp>
      <p:grpSp>
        <p:nvGrpSpPr>
          <p:cNvPr id="26" name="Gruppieren 25"/>
          <p:cNvGrpSpPr/>
          <p:nvPr userDrawn="1"/>
        </p:nvGrpSpPr>
        <p:grpSpPr>
          <a:xfrm>
            <a:off x="575556" y="-124966"/>
            <a:ext cx="7416824" cy="108000"/>
            <a:chOff x="575556" y="-124966"/>
            <a:chExt cx="7416824" cy="108000"/>
          </a:xfrm>
        </p:grpSpPr>
        <p:sp>
          <p:nvSpPr>
            <p:cNvPr id="27" name="Freihandform 26"/>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28"/>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243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Schlussfolie">
    <p:bg bwMode="gray">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p:nvPr>
        </p:nvSpPr>
        <p:spPr bwMode="gray">
          <a:xfrm>
            <a:off x="568643" y="2382594"/>
            <a:ext cx="3456000" cy="1728000"/>
          </a:xfrm>
          <a:solidFill>
            <a:schemeClr val="accent3"/>
          </a:solidFill>
        </p:spPr>
        <p:txBody>
          <a:bodyPr lIns="396000" tIns="396000" rIns="396000" bIns="432000">
            <a:noAutofit/>
          </a:bodyPr>
          <a:lstStyle>
            <a:lvl1pPr>
              <a:defRPr sz="2500" b="0">
                <a:solidFill>
                  <a:schemeClr val="bg1"/>
                </a:solidFill>
              </a:defRPr>
            </a:lvl1pPr>
          </a:lstStyle>
          <a:p>
            <a:r>
              <a:rPr lang="de-DE" noProof="0"/>
              <a:t>Titelmasterformat durch Klicken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pic>
        <p:nvPicPr>
          <p:cNvPr id="23"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489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Ansprechpartner Druck">
    <p:bg bwMode="gray">
      <p:bgRef idx="1001">
        <a:schemeClr val="bg1"/>
      </p:bgRef>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sp>
        <p:nvSpPr>
          <p:cNvPr id="23" name="Titel 1"/>
          <p:cNvSpPr>
            <a:spLocks noGrp="1"/>
          </p:cNvSpPr>
          <p:nvPr>
            <p:ph type="ctrTitle" hasCustomPrompt="1"/>
          </p:nvPr>
        </p:nvSpPr>
        <p:spPr bwMode="gray">
          <a:xfrm>
            <a:off x="569092" y="1432168"/>
            <a:ext cx="3456000" cy="3168000"/>
          </a:xfrm>
          <a:solidFill>
            <a:schemeClr val="accent3"/>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569092" y="229134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gray">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569092" y="268684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569092" y="2884599"/>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gray">
          <a:xfrm>
            <a:off x="569092" y="335973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gray">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gray">
          <a:xfrm>
            <a:off x="569092" y="375523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2"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7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06">
    <p:bg>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2" name="Titel 1"/>
          <p:cNvSpPr>
            <a:spLocks noGrp="1"/>
          </p:cNvSpPr>
          <p:nvPr>
            <p:ph type="ctrTitle" hasCustomPrompt="1"/>
          </p:nvPr>
        </p:nvSpPr>
        <p:spPr bwMode="blackWhite">
          <a:xfrm>
            <a:off x="3563888" y="2535238"/>
            <a:ext cx="4788000" cy="1208862"/>
          </a:xfrm>
          <a:noFill/>
        </p:spPr>
        <p:txBody>
          <a:bodyPr lIns="0" tIns="0" rIns="0" bIns="0" anchor="b" anchorCtr="0">
            <a:noAutofit/>
          </a:bodyPr>
          <a:lstStyle>
            <a:lvl1pPr>
              <a:defRPr sz="28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3564000" y="3913911"/>
            <a:ext cx="4428380" cy="153888"/>
          </a:xfrm>
        </p:spPr>
        <p:txBody>
          <a:bodyPr anchor="t" anchorCtr="0"/>
          <a:lstStyle>
            <a:lvl1pPr>
              <a:defRPr sz="1000">
                <a:solidFill>
                  <a:schemeClr val="bg1"/>
                </a:solidFill>
              </a:defRPr>
            </a:lvl1pPr>
          </a:lstStyle>
          <a:p>
            <a:r>
              <a:rPr lang="de-DE"/>
              <a:t>Westnetz GmbH · Name · TT Monat JJJJ</a:t>
            </a:r>
          </a:p>
        </p:txBody>
      </p:sp>
      <p:pic>
        <p:nvPicPr>
          <p:cNvPr id="24" name="Grafik 23">
            <a:extLst>
              <a:ext uri="{FF2B5EF4-FFF2-40B4-BE49-F238E27FC236}">
                <a16:creationId xmlns:a16="http://schemas.microsoft.com/office/drawing/2014/main" id="{F6FDA8EC-6F7D-472D-AF01-8FC1A2CE3A14}"/>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5" name="Grafik 24">
            <a:extLst>
              <a:ext uri="{FF2B5EF4-FFF2-40B4-BE49-F238E27FC236}">
                <a16:creationId xmlns:a16="http://schemas.microsoft.com/office/drawing/2014/main" id="{B3ED9B74-CA29-41AF-B071-78A8AF5600CB}"/>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1132142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Schlussfolie Bildschirm">
    <p:bg bwMode="gray">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bwMode="gray">
          <a:xfrm>
            <a:off x="568643" y="2382594"/>
            <a:ext cx="3456000" cy="1728000"/>
          </a:xfrm>
          <a:solidFill>
            <a:srgbClr val="E60055"/>
          </a:solidFill>
        </p:spPr>
        <p:txBody>
          <a:bodyPr lIns="396000" tIns="396000" rIns="396000" bIns="432000">
            <a:noAutofit/>
          </a:bodyPr>
          <a:lstStyle>
            <a:lvl1pPr>
              <a:defRPr sz="2400" b="0">
                <a:solidFill>
                  <a:schemeClr val="bg1"/>
                </a:solidFill>
              </a:defRPr>
            </a:lvl1pPr>
          </a:lstStyle>
          <a:p>
            <a:r>
              <a:rPr lang="de-DE" noProof="0"/>
              <a:t>Titelmasterformat durch Klicken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pic>
        <p:nvPicPr>
          <p:cNvPr id="2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277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Ansprechpartner Bildschirm">
    <p:bg bwMode="gray">
      <p:bgPr>
        <a:solidFill>
          <a:schemeClr val="accent4"/>
        </a:solidFill>
        <a:effectLst/>
      </p:bgPr>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 name="Fußzeilenplatzhalter 3"/>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23" name="Titel 1"/>
          <p:cNvSpPr>
            <a:spLocks noGrp="1"/>
          </p:cNvSpPr>
          <p:nvPr>
            <p:ph type="ctrTitle" hasCustomPrompt="1"/>
          </p:nvPr>
        </p:nvSpPr>
        <p:spPr bwMode="gray">
          <a:xfrm>
            <a:off x="569092" y="1432168"/>
            <a:ext cx="3456000" cy="3168000"/>
          </a:xfrm>
          <a:solidFill>
            <a:srgbClr val="E60055"/>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569092" y="229134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gray">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569092" y="268684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569092" y="2884599"/>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gray">
          <a:xfrm>
            <a:off x="569092" y="335973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gray">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gray">
          <a:xfrm>
            <a:off x="569092" y="375523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044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chlussfolie mit Bild">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9" name="Titel 1"/>
          <p:cNvSpPr>
            <a:spLocks noGrp="1"/>
          </p:cNvSpPr>
          <p:nvPr>
            <p:ph type="ctrTitle"/>
          </p:nvPr>
        </p:nvSpPr>
        <p:spPr bwMode="gray">
          <a:xfrm>
            <a:off x="576263" y="1406384"/>
            <a:ext cx="3456000" cy="1728000"/>
          </a:xfrm>
          <a:solidFill>
            <a:srgbClr val="64B42D"/>
          </a:solidFill>
        </p:spPr>
        <p:txBody>
          <a:bodyPr lIns="396000" tIns="396000" rIns="396000" bIns="432000">
            <a:noAutofit/>
          </a:bodyPr>
          <a:lstStyle>
            <a:lvl1pPr>
              <a:defRPr sz="24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35584915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Ansprechpartner mit Vollbild">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13" name="Titel 1"/>
          <p:cNvSpPr>
            <a:spLocks noGrp="1"/>
          </p:cNvSpPr>
          <p:nvPr>
            <p:ph type="ctrTitle" hasCustomPrompt="1"/>
          </p:nvPr>
        </p:nvSpPr>
        <p:spPr bwMode="gray">
          <a:xfrm>
            <a:off x="569092" y="1432168"/>
            <a:ext cx="3456000" cy="3168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14" name="Textplatzhalter 8"/>
          <p:cNvSpPr>
            <a:spLocks noGrp="1"/>
          </p:cNvSpPr>
          <p:nvPr>
            <p:ph type="body" sz="quarter" idx="13" hasCustomPrompt="1"/>
          </p:nvPr>
        </p:nvSpPr>
        <p:spPr bwMode="gray">
          <a:xfrm>
            <a:off x="569092" y="2291340"/>
            <a:ext cx="3420000" cy="184666"/>
          </a:xfrm>
          <a:solidFill>
            <a:srgbClr val="64B42D"/>
          </a:solid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5" name="Textplatzhalter 8"/>
          <p:cNvSpPr>
            <a:spLocks noGrp="1"/>
          </p:cNvSpPr>
          <p:nvPr>
            <p:ph type="body" sz="quarter" idx="14" hasCustomPrompt="1"/>
          </p:nvPr>
        </p:nvSpPr>
        <p:spPr bwMode="gray">
          <a:xfrm>
            <a:off x="569092" y="3161978"/>
            <a:ext cx="3420000" cy="184666"/>
          </a:xfrm>
          <a:solidFill>
            <a:srgbClr val="64B42D"/>
          </a:solid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5" hasCustomPrompt="1"/>
          </p:nvPr>
        </p:nvSpPr>
        <p:spPr bwMode="gray">
          <a:xfrm>
            <a:off x="569092" y="2489091"/>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16" hasCustomPrompt="1"/>
          </p:nvPr>
        </p:nvSpPr>
        <p:spPr bwMode="gray">
          <a:xfrm>
            <a:off x="569092" y="2686845"/>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17" hasCustomPrompt="1"/>
          </p:nvPr>
        </p:nvSpPr>
        <p:spPr bwMode="gray">
          <a:xfrm>
            <a:off x="569092" y="2884599"/>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9" name="Textplatzhalter 8"/>
          <p:cNvSpPr>
            <a:spLocks noGrp="1"/>
          </p:cNvSpPr>
          <p:nvPr>
            <p:ph type="body" sz="quarter" idx="18" hasCustomPrompt="1"/>
          </p:nvPr>
        </p:nvSpPr>
        <p:spPr bwMode="gray">
          <a:xfrm>
            <a:off x="569092" y="3359733"/>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0" name="Textplatzhalter 8"/>
          <p:cNvSpPr>
            <a:spLocks noGrp="1"/>
          </p:cNvSpPr>
          <p:nvPr>
            <p:ph type="body" sz="quarter" idx="19" hasCustomPrompt="1"/>
          </p:nvPr>
        </p:nvSpPr>
        <p:spPr bwMode="gray">
          <a:xfrm>
            <a:off x="569092" y="3557484"/>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1" name="Textplatzhalter 8"/>
          <p:cNvSpPr>
            <a:spLocks noGrp="1"/>
          </p:cNvSpPr>
          <p:nvPr>
            <p:ph type="body" sz="quarter" idx="20" hasCustomPrompt="1"/>
          </p:nvPr>
        </p:nvSpPr>
        <p:spPr bwMode="gray">
          <a:xfrm>
            <a:off x="569092" y="3755238"/>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25136581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Ansprechpartner mit Bild">
    <p:spTree>
      <p:nvGrpSpPr>
        <p:cNvPr id="1" name=""/>
        <p:cNvGrpSpPr/>
        <p:nvPr/>
      </p:nvGrpSpPr>
      <p:grpSpPr>
        <a:xfrm>
          <a:off x="0" y="0"/>
          <a:ext cx="0" cy="0"/>
          <a:chOff x="0" y="0"/>
          <a:chExt cx="0" cy="0"/>
        </a:xfrm>
      </p:grpSpPr>
      <p:sp>
        <p:nvSpPr>
          <p:cNvPr id="32" name="Bildplatzhalter 8"/>
          <p:cNvSpPr>
            <a:spLocks noGrp="1"/>
          </p:cNvSpPr>
          <p:nvPr>
            <p:ph type="pic" sz="quarter" idx="12" hasCustomPrompt="1"/>
          </p:nvPr>
        </p:nvSpPr>
        <p:spPr>
          <a:xfrm>
            <a:off x="578984" y="1454088"/>
            <a:ext cx="3456000" cy="28440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sp>
        <p:nvSpPr>
          <p:cNvPr id="23" name="Titel 1"/>
          <p:cNvSpPr>
            <a:spLocks noGrp="1"/>
          </p:cNvSpPr>
          <p:nvPr>
            <p:ph type="ctrTitle" hasCustomPrompt="1"/>
          </p:nvPr>
        </p:nvSpPr>
        <p:spPr bwMode="gray">
          <a:xfrm>
            <a:off x="3203848" y="2327340"/>
            <a:ext cx="3456000" cy="2304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3203848" y="3186513"/>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3203848" y="338426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3203848" y="358201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3203848" y="3779772"/>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29" name="Picture 3" descr="Z:\Kunden\JvM\Piske_Phoenix_MAI\OIE_Westnetz\161219_PPT-Briefing\161219_PPT-Briefing\Logos\WESTENETZ\Endorsement_P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Z:\Kunden\JvM\Piske_Phoenix_MAI\OIE_Westnetz\161219_PPT-Briefing\161219_PPT-Briefing\Logos\WESTENETZ\WESTNETZ_Logo_p_RGB.w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3064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2 Ansprechpartner mit Bilder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9" name="Bildplatzhalter 8"/>
          <p:cNvSpPr>
            <a:spLocks noGrp="1" noChangeAspect="1"/>
          </p:cNvSpPr>
          <p:nvPr>
            <p:ph type="pic" sz="quarter" idx="12" hasCustomPrompt="1"/>
          </p:nvPr>
        </p:nvSpPr>
        <p:spPr>
          <a:xfrm>
            <a:off x="581844" y="2714400"/>
            <a:ext cx="1512000" cy="1512000"/>
          </a:xfrm>
          <a:prstGeom prst="ellipse">
            <a:avLst/>
          </a:prstGeom>
          <a:blipFill>
            <a:blip r:embed="rId2"/>
            <a:stretch>
              <a:fillRect/>
            </a:stretch>
          </a:blipFill>
          <a:ln w="76200">
            <a:solidFill>
              <a:srgbClr val="E60055"/>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10" name="Bildplatzhalter 8"/>
          <p:cNvSpPr>
            <a:spLocks noGrp="1" noChangeAspect="1"/>
          </p:cNvSpPr>
          <p:nvPr>
            <p:ph type="pic" sz="quarter" idx="13" hasCustomPrompt="1"/>
          </p:nvPr>
        </p:nvSpPr>
        <p:spPr>
          <a:xfrm>
            <a:off x="3420000" y="1455738"/>
            <a:ext cx="1512000" cy="1512000"/>
          </a:xfrm>
          <a:prstGeom prst="ellipse">
            <a:avLst/>
          </a:prstGeom>
          <a:blipFill>
            <a:blip r:embed="rId2"/>
            <a:stretch>
              <a:fillRect/>
            </a:stretch>
          </a:blipFill>
          <a:ln w="76200">
            <a:solidFill>
              <a:schemeClr val="accent3"/>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11" name="Textplatzhalter 8"/>
          <p:cNvSpPr>
            <a:spLocks noGrp="1"/>
          </p:cNvSpPr>
          <p:nvPr>
            <p:ph type="body" sz="quarter" idx="14" hasCustomPrompt="1"/>
          </p:nvPr>
        </p:nvSpPr>
        <p:spPr bwMode="gray">
          <a:xfrm>
            <a:off x="2305485" y="31536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2" name="Textplatzhalter 8"/>
          <p:cNvSpPr>
            <a:spLocks noGrp="1"/>
          </p:cNvSpPr>
          <p:nvPr>
            <p:ph type="body" sz="quarter" idx="15" hasCustomPrompt="1"/>
          </p:nvPr>
        </p:nvSpPr>
        <p:spPr bwMode="gray">
          <a:xfrm>
            <a:off x="2305485" y="3380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3" name="Textplatzhalter 8"/>
          <p:cNvSpPr>
            <a:spLocks noGrp="1"/>
          </p:cNvSpPr>
          <p:nvPr>
            <p:ph type="body" sz="quarter" idx="16" hasCustomPrompt="1"/>
          </p:nvPr>
        </p:nvSpPr>
        <p:spPr bwMode="gray">
          <a:xfrm>
            <a:off x="2305485" y="35352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4" name="Textplatzhalter 8"/>
          <p:cNvSpPr>
            <a:spLocks noGrp="1"/>
          </p:cNvSpPr>
          <p:nvPr>
            <p:ph type="body" sz="quarter" idx="17" hasCustomPrompt="1"/>
          </p:nvPr>
        </p:nvSpPr>
        <p:spPr bwMode="gray">
          <a:xfrm>
            <a:off x="2305485" y="3686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5" name="Textplatzhalter 8"/>
          <p:cNvSpPr>
            <a:spLocks noGrp="1"/>
          </p:cNvSpPr>
          <p:nvPr>
            <p:ph type="body" sz="quarter" idx="18" hasCustomPrompt="1"/>
          </p:nvPr>
        </p:nvSpPr>
        <p:spPr bwMode="gray">
          <a:xfrm>
            <a:off x="5113486" y="18864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9" hasCustomPrompt="1"/>
          </p:nvPr>
        </p:nvSpPr>
        <p:spPr bwMode="gray">
          <a:xfrm>
            <a:off x="5113486" y="2116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20" hasCustomPrompt="1"/>
          </p:nvPr>
        </p:nvSpPr>
        <p:spPr bwMode="gray">
          <a:xfrm>
            <a:off x="5113486" y="22716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21" hasCustomPrompt="1"/>
          </p:nvPr>
        </p:nvSpPr>
        <p:spPr bwMode="gray">
          <a:xfrm>
            <a:off x="5113486" y="2422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3298894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claimer 01">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‹Nr.›</a:t>
            </a:fld>
            <a:endParaRPr lang="de-DE" noProof="0"/>
          </a:p>
        </p:txBody>
      </p:sp>
      <p:sp>
        <p:nvSpPr>
          <p:cNvPr id="19" name="Textfeld 18"/>
          <p:cNvSpPr txBox="1"/>
          <p:nvPr userDrawn="1"/>
        </p:nvSpPr>
        <p:spPr>
          <a:xfrm>
            <a:off x="575556" y="531498"/>
            <a:ext cx="4392488" cy="360099"/>
          </a:xfrm>
          <a:prstGeom prst="rect">
            <a:avLst/>
          </a:prstGeom>
        </p:spPr>
        <p:txBody>
          <a:bodyPr vert="horz" wrap="square" lIns="0" tIns="0" rIns="0" bIns="0" rtlCol="0" anchor="t" anchorCtr="0">
            <a:spAutoFit/>
          </a:bodyPr>
          <a:lstStyle>
            <a:lvl1pPr>
              <a:lnSpc>
                <a:spcPct val="90000"/>
              </a:lnSpc>
              <a:spcBef>
                <a:spcPct val="0"/>
              </a:spcBef>
              <a:buNone/>
              <a:defRPr sz="2400">
                <a:latin typeface="+mj-lt"/>
                <a:ea typeface="+mj-ea"/>
                <a:cs typeface="+mj-cs"/>
              </a:defRPr>
            </a:lvl1pPr>
          </a:lstStyle>
          <a:p>
            <a:pPr lvl="0"/>
            <a:r>
              <a:rPr lang="de-DE" sz="2600" noProof="0"/>
              <a:t>Wichtiger Hinweis</a:t>
            </a:r>
          </a:p>
        </p:txBody>
      </p:sp>
      <p:sp>
        <p:nvSpPr>
          <p:cNvPr id="20" name="Rechteck 19"/>
          <p:cNvSpPr/>
          <p:nvPr userDrawn="1"/>
        </p:nvSpPr>
        <p:spPr>
          <a:xfrm>
            <a:off x="576295" y="1455645"/>
            <a:ext cx="3563937" cy="1508105"/>
          </a:xfrm>
          <a:prstGeom prst="rect">
            <a:avLst/>
          </a:prstGeom>
        </p:spPr>
        <p:txBody>
          <a:bodyPr wrap="square" lIns="0" tIns="0" rIns="0" bIns="0">
            <a:spAutoFit/>
          </a:bodyPr>
          <a:lstStyle/>
          <a:p>
            <a:pPr lvl="0">
              <a:spcBef>
                <a:spcPts val="300"/>
              </a:spcBef>
              <a:spcAft>
                <a:spcPts val="0"/>
              </a:spcAft>
            </a:pPr>
            <a:r>
              <a:rPr lang="de-DE" sz="700" noProof="0"/>
              <a:t>Dieses Dokument enthält zukunftsgerichtete Aussagen. Diese Aussagen spiegeln die gegenwärtigen Auffassungen, Erwartungen und Annahmen des Managements wider und basieren auf Informationen, die dem Management zum gegenwärtigen Zeitpunkt zur Verfügung stehen.</a:t>
            </a:r>
            <a:r>
              <a:rPr lang="de-DE" sz="700" baseline="0" noProof="0"/>
              <a:t> </a:t>
            </a:r>
            <a:r>
              <a:rPr lang="de-DE" sz="700" noProof="0"/>
              <a:t>Zukunftsgerichtete Aussagen enthalten keine Gewähr für den Eintritt zukünftiger Ergebnisse</a:t>
            </a:r>
            <a:r>
              <a:rPr lang="de-DE" sz="700" baseline="0" noProof="0"/>
              <a:t>  </a:t>
            </a:r>
            <a:r>
              <a:rPr lang="de-DE" sz="700" noProof="0"/>
              <a:t>und Entwicklungen und sind mit bekannten und unbekannten Risiken und Unsicherheiten verbunden. Die tatsächlichen zukünftigen Ergebnisse und Entwicklungen können daher aufgrund verschiedener Faktoren wesentlich von den hier geäußerten Erwartungen und Annahmen</a:t>
            </a:r>
            <a:r>
              <a:rPr lang="de-DE" sz="700" baseline="0" noProof="0"/>
              <a:t> </a:t>
            </a:r>
            <a:r>
              <a:rPr lang="de-DE" sz="700" noProof="0"/>
              <a:t>abweichen. Zu diesen Faktoren gehören insbesondere Veränderungen der allgemeinen</a:t>
            </a:r>
            <a:r>
              <a:rPr lang="de-DE" sz="700" baseline="0" noProof="0"/>
              <a:t> </a:t>
            </a:r>
            <a:r>
              <a:rPr lang="de-DE" sz="700" noProof="0"/>
              <a:t>wirtschaftlichen</a:t>
            </a:r>
            <a:r>
              <a:rPr lang="de-DE" sz="700" baseline="0" noProof="0"/>
              <a:t> </a:t>
            </a:r>
            <a:r>
              <a:rPr lang="de-DE" sz="700" noProof="0"/>
              <a:t>Lage und der Wettbewerbssituation. Darüber hinaus können die Entwicklungen auf den Finanzmärkten und Wechselkursschwankungen sowie nationale und internationale Gesetzesänderungen, insbesondere in Bezug auf steuerliche Regelungen, sowie andere Faktoren einen Einfluss auf die zukünftigen Ergebnisse und Entwicklungen der Gesellschaft haben. Weder</a:t>
            </a:r>
            <a:r>
              <a:rPr lang="de-DE" sz="700" baseline="0" noProof="0"/>
              <a:t> </a:t>
            </a:r>
            <a:r>
              <a:rPr lang="de-DE" sz="700" noProof="0"/>
              <a:t>die Gesellschaft noch ein mit ihr verbundenes Unternehmen übernimmt eine Verpflichtung, die</a:t>
            </a:r>
            <a:r>
              <a:rPr lang="de-DE" sz="700" baseline="0" noProof="0"/>
              <a:t> </a:t>
            </a:r>
            <a:r>
              <a:rPr lang="de-DE" sz="700" noProof="0"/>
              <a:t>in dieser Mitteilung enthaltenen Aussagen zu aktualisieren.</a:t>
            </a:r>
          </a:p>
        </p:txBody>
      </p:sp>
    </p:spTree>
    <p:extLst>
      <p:ext uri="{BB962C8B-B14F-4D97-AF65-F5344CB8AC3E}">
        <p14:creationId xmlns:p14="http://schemas.microsoft.com/office/powerpoint/2010/main" val="7881991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cs typeface="Arial" pitchFamily="34" charset="0"/>
              </a:defRPr>
            </a:lvl1pPr>
          </a:lstStyle>
          <a:p>
            <a:r>
              <a:rPr lang="de-DE"/>
              <a:t>Mastertitelformat bearbeiten</a:t>
            </a:r>
          </a:p>
        </p:txBody>
      </p:sp>
      <p:sp>
        <p:nvSpPr>
          <p:cNvPr id="3" name="Inhaltsplatzhalter 2"/>
          <p:cNvSpPr>
            <a:spLocks noGrp="1"/>
          </p:cNvSpPr>
          <p:nvPr>
            <p:ph idx="1"/>
          </p:nvPr>
        </p:nvSpPr>
        <p:spPr/>
        <p:txBody>
          <a:bodyPr>
            <a:normAutofit/>
          </a:bodyPr>
          <a:lstStyle>
            <a:lvl1pPr>
              <a:defRPr sz="1500"/>
            </a:lvl1pPr>
            <a:lvl2pPr>
              <a:defRPr sz="1500"/>
            </a:lvl2pPr>
            <a:lvl3pPr>
              <a:defRPr sz="1500"/>
            </a:lvl3pPr>
            <a:lvl4pPr>
              <a:defRPr sz="1500"/>
            </a:lvl4pPr>
            <a:lvl5pPr>
              <a:defRPr sz="15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39D1C01-468C-4A1F-BE5F-C919B7BB3F7D}" type="datetimeFigureOut">
              <a:rPr lang="de-DE" smtClean="0"/>
              <a:t>23.02.2023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AE60773-1BD9-4896-8DB0-A31ED5DBFBE5}" type="slidenum">
              <a:rPr lang="de-DE" smtClean="0"/>
              <a:t>‹Nr.›</a:t>
            </a:fld>
            <a:endParaRPr lang="de-DE"/>
          </a:p>
        </p:txBody>
      </p:sp>
    </p:spTree>
    <p:extLst>
      <p:ext uri="{BB962C8B-B14F-4D97-AF65-F5344CB8AC3E}">
        <p14:creationId xmlns:p14="http://schemas.microsoft.com/office/powerpoint/2010/main" val="31163839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elfolie 01">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A982BDE4-92EC-4E66-AE33-02D6B1EB96C6}"/>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A982BDE4-92EC-4E66-AE33-02D6B1EB9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5E295978-2690-48C7-8AB4-400873056517}"/>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48004902-49C3-405B-A58C-0C126194246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415A907E-569F-4A1A-BC65-83247DDA1CA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750ACFC1-1C52-48A6-9152-33A7655EC11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8E9ECFD4-99E1-4154-8B0E-44BACD8AAB1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B7B9591-B8C5-4F2A-85D5-D6196A9BD290}"/>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95291528-62B7-4E6E-B71E-1E7293FB3E78}"/>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1" name="Freihandform 34">
              <a:extLst>
                <a:ext uri="{FF2B5EF4-FFF2-40B4-BE49-F238E27FC236}">
                  <a16:creationId xmlns:a16="http://schemas.microsoft.com/office/drawing/2014/main" id="{B675DF74-AEB5-4ED8-84AE-279712D3E91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7">
              <a:extLst>
                <a:ext uri="{FF2B5EF4-FFF2-40B4-BE49-F238E27FC236}">
                  <a16:creationId xmlns:a16="http://schemas.microsoft.com/office/drawing/2014/main" id="{31012D4B-DEA7-4A19-A318-43864AD5830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40">
              <a:extLst>
                <a:ext uri="{FF2B5EF4-FFF2-40B4-BE49-F238E27FC236}">
                  <a16:creationId xmlns:a16="http://schemas.microsoft.com/office/drawing/2014/main" id="{6F9B5A77-E3B6-4C2D-A55D-F7794DAED37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4" name="Gruppieren 41">
            <a:extLst>
              <a:ext uri="{FF2B5EF4-FFF2-40B4-BE49-F238E27FC236}">
                <a16:creationId xmlns:a16="http://schemas.microsoft.com/office/drawing/2014/main" id="{1A6367AC-D6E3-4135-9D74-D2BE8B2C8948}"/>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03B38D7D-0C43-41ED-A67E-2E39156C9D5C}"/>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0D3B666E-217E-4935-8BEE-2C8553106AE9}"/>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9082FFA9-D2F6-4E20-B232-71F9E1F34FB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F113BD0F-7C52-495E-9E0F-301026DBD30E}"/>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0ECDECB2-2621-4DB5-AF59-5A2F088F80C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E832A7AB-C520-4D62-BC0D-1B87B2680B6B}"/>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E2B00ECF-5EAE-419B-9EB3-0830DB3DB23C}"/>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2">
            <a:extLst>
              <a:ext uri="{FF2B5EF4-FFF2-40B4-BE49-F238E27FC236}">
                <a16:creationId xmlns:a16="http://schemas.microsoft.com/office/drawing/2014/main" id="{CAE7BA38-20EE-4250-902C-8DD1BC5BFC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0532F74D-EBF9-4B14-8CA9-504F22E91F1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76263" y="2600100"/>
            <a:ext cx="4608000" cy="1728000"/>
          </a:xfrm>
          <a:solidFill>
            <a:schemeClr val="accent2"/>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p>
        </p:txBody>
      </p:sp>
      <p:sp>
        <p:nvSpPr>
          <p:cNvPr id="24" name="Fußzeilenplatzhalter 4">
            <a:extLst>
              <a:ext uri="{FF2B5EF4-FFF2-40B4-BE49-F238E27FC236}">
                <a16:creationId xmlns:a16="http://schemas.microsoft.com/office/drawing/2014/main" id="{344CD53A-A442-4ADD-B086-F2732075BF78}"/>
              </a:ext>
            </a:extLst>
          </p:cNvPr>
          <p:cNvSpPr>
            <a:spLocks noGrp="1"/>
          </p:cNvSpPr>
          <p:nvPr>
            <p:ph type="ftr" sz="quarter" idx="10"/>
          </p:nvPr>
        </p:nvSpPr>
        <p:spPr bwMode="blackWhite">
          <a:xfrm>
            <a:off x="971550" y="4065985"/>
            <a:ext cx="3240088" cy="115490"/>
          </a:xfrm>
        </p:spPr>
        <p:txBody>
          <a:bodyPr anchor="b" anchorCtr="0"/>
          <a:lstStyle>
            <a:lvl1pPr>
              <a:defRPr sz="750">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4008453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elfolie 02">
    <p:bg>
      <p:bgPr>
        <a:solidFill>
          <a:srgbClr val="143C8C"/>
        </a:solidFill>
        <a:effectLst/>
      </p:bgPr>
    </p:bg>
    <p:spTree>
      <p:nvGrpSpPr>
        <p:cNvPr id="1" name=""/>
        <p:cNvGrpSpPr/>
        <p:nvPr/>
      </p:nvGrpSpPr>
      <p:grpSpPr>
        <a:xfrm>
          <a:off x="0" y="0"/>
          <a:ext cx="0" cy="0"/>
          <a:chOff x="0" y="0"/>
          <a:chExt cx="0" cy="0"/>
        </a:xfrm>
      </p:grpSpPr>
      <p:pic>
        <p:nvPicPr>
          <p:cNvPr id="3" name="Picture 313">
            <a:extLst>
              <a:ext uri="{FF2B5EF4-FFF2-40B4-BE49-F238E27FC236}">
                <a16:creationId xmlns:a16="http://schemas.microsoft.com/office/drawing/2014/main" id="{FF7910EC-D129-45E7-A4FA-CC2CE991AF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kt 27" hidden="1">
            <a:extLst>
              <a:ext uri="{FF2B5EF4-FFF2-40B4-BE49-F238E27FC236}">
                <a16:creationId xmlns:a16="http://schemas.microsoft.com/office/drawing/2014/main" id="{93CABD29-03B0-4085-A97D-6AC4F5054DE4}"/>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27" hidden="1">
                        <a:extLst>
                          <a:ext uri="{FF2B5EF4-FFF2-40B4-BE49-F238E27FC236}">
                            <a16:creationId xmlns:a16="http://schemas.microsoft.com/office/drawing/2014/main" id="{93CABD29-03B0-4085-A97D-6AC4F5054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8">
            <a:extLst>
              <a:ext uri="{FF2B5EF4-FFF2-40B4-BE49-F238E27FC236}">
                <a16:creationId xmlns:a16="http://schemas.microsoft.com/office/drawing/2014/main" id="{5B3ABA27-65A1-4174-B140-4B3DBAD2249C}"/>
              </a:ext>
            </a:extLst>
          </p:cNvPr>
          <p:cNvGrpSpPr>
            <a:grpSpLocks/>
          </p:cNvGrpSpPr>
          <p:nvPr userDrawn="1"/>
        </p:nvGrpSpPr>
        <p:grpSpPr bwMode="auto">
          <a:xfrm>
            <a:off x="576263" y="-125016"/>
            <a:ext cx="7416800" cy="108347"/>
            <a:chOff x="575556" y="-124966"/>
            <a:chExt cx="7416824" cy="108000"/>
          </a:xfrm>
        </p:grpSpPr>
        <p:sp>
          <p:nvSpPr>
            <p:cNvPr id="6" name="Freihandform 29">
              <a:extLst>
                <a:ext uri="{FF2B5EF4-FFF2-40B4-BE49-F238E27FC236}">
                  <a16:creationId xmlns:a16="http://schemas.microsoft.com/office/drawing/2014/main" id="{2177F968-4B4D-4740-8798-B354C8BA9403}"/>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1CB1415A-5D1D-4888-B426-41A310DFADA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2BBBF7A6-580F-4E8C-9F6E-45B0EE4E2F1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2">
              <a:extLst>
                <a:ext uri="{FF2B5EF4-FFF2-40B4-BE49-F238E27FC236}">
                  <a16:creationId xmlns:a16="http://schemas.microsoft.com/office/drawing/2014/main" id="{66882593-3C16-4DFB-B473-242D446B92FF}"/>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3">
            <a:extLst>
              <a:ext uri="{FF2B5EF4-FFF2-40B4-BE49-F238E27FC236}">
                <a16:creationId xmlns:a16="http://schemas.microsoft.com/office/drawing/2014/main" id="{C27D175E-8A9F-4672-9BB6-622A39241A9C}"/>
              </a:ext>
            </a:extLst>
          </p:cNvPr>
          <p:cNvGrpSpPr>
            <a:grpSpLocks/>
          </p:cNvGrpSpPr>
          <p:nvPr userDrawn="1"/>
        </p:nvGrpSpPr>
        <p:grpSpPr bwMode="auto">
          <a:xfrm>
            <a:off x="576263" y="5160169"/>
            <a:ext cx="7416800" cy="108347"/>
            <a:chOff x="575556" y="5160466"/>
            <a:chExt cx="7416824" cy="108000"/>
          </a:xfrm>
        </p:grpSpPr>
        <p:sp>
          <p:nvSpPr>
            <p:cNvPr id="11" name="Freihandform 34">
              <a:extLst>
                <a:ext uri="{FF2B5EF4-FFF2-40B4-BE49-F238E27FC236}">
                  <a16:creationId xmlns:a16="http://schemas.microsoft.com/office/drawing/2014/main" id="{3A9FA81D-7F9A-4A65-B308-67E758EA49C3}"/>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7">
              <a:extLst>
                <a:ext uri="{FF2B5EF4-FFF2-40B4-BE49-F238E27FC236}">
                  <a16:creationId xmlns:a16="http://schemas.microsoft.com/office/drawing/2014/main" id="{B7E1619E-30F4-48B0-8601-47528BA60711}"/>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40">
              <a:extLst>
                <a:ext uri="{FF2B5EF4-FFF2-40B4-BE49-F238E27FC236}">
                  <a16:creationId xmlns:a16="http://schemas.microsoft.com/office/drawing/2014/main" id="{F3BA3308-21E5-4285-A610-85941AB8DDEB}"/>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4" name="Freihandform 41">
              <a:extLst>
                <a:ext uri="{FF2B5EF4-FFF2-40B4-BE49-F238E27FC236}">
                  <a16:creationId xmlns:a16="http://schemas.microsoft.com/office/drawing/2014/main" id="{DFF59A7C-3B92-4DD9-8151-23692AB902C1}"/>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5" name="Gruppieren 42">
            <a:extLst>
              <a:ext uri="{FF2B5EF4-FFF2-40B4-BE49-F238E27FC236}">
                <a16:creationId xmlns:a16="http://schemas.microsoft.com/office/drawing/2014/main" id="{2D35891C-2A86-45DE-B6BA-3809EA04AE95}"/>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0ABE4499-9E33-40B8-AECE-EBEDF9FCADC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23">
              <a:extLst>
                <a:ext uri="{FF2B5EF4-FFF2-40B4-BE49-F238E27FC236}">
                  <a16:creationId xmlns:a16="http://schemas.microsoft.com/office/drawing/2014/main" id="{A0522052-1EFC-4F58-B142-0DF189D45FE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45">
              <a:extLst>
                <a:ext uri="{FF2B5EF4-FFF2-40B4-BE49-F238E27FC236}">
                  <a16:creationId xmlns:a16="http://schemas.microsoft.com/office/drawing/2014/main" id="{3DC31C5F-6BC1-49CC-A513-FDBA6F80EEE3}"/>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7">
            <a:extLst>
              <a:ext uri="{FF2B5EF4-FFF2-40B4-BE49-F238E27FC236}">
                <a16:creationId xmlns:a16="http://schemas.microsoft.com/office/drawing/2014/main" id="{CE027CA2-E48E-4E63-A840-6D790AB42905}"/>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5AFC1411-49C3-4C2F-B4DC-01C21B0D8E92}"/>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8">
              <a:extLst>
                <a:ext uri="{FF2B5EF4-FFF2-40B4-BE49-F238E27FC236}">
                  <a16:creationId xmlns:a16="http://schemas.microsoft.com/office/drawing/2014/main" id="{21C5ACC5-F7B3-413B-9FB9-F1067261040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7">
              <a:extLst>
                <a:ext uri="{FF2B5EF4-FFF2-40B4-BE49-F238E27FC236}">
                  <a16:creationId xmlns:a16="http://schemas.microsoft.com/office/drawing/2014/main" id="{286DD508-9527-43D4-80D8-D05AF66E32B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3" name="Picture 4">
            <a:extLst>
              <a:ext uri="{FF2B5EF4-FFF2-40B4-BE49-F238E27FC236}">
                <a16:creationId xmlns:a16="http://schemas.microsoft.com/office/drawing/2014/main" id="{54BDB09D-0320-4102-A625-EA906D1EECB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itel 1"/>
          <p:cNvSpPr>
            <a:spLocks noGrp="1"/>
          </p:cNvSpPr>
          <p:nvPr>
            <p:ph type="ctrTitle"/>
          </p:nvPr>
        </p:nvSpPr>
        <p:spPr bwMode="blackWhite">
          <a:xfrm>
            <a:off x="576263" y="2600100"/>
            <a:ext cx="4608000" cy="1728000"/>
          </a:xfrm>
          <a:solidFill>
            <a:schemeClr val="accent2"/>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p>
        </p:txBody>
      </p:sp>
      <p:sp>
        <p:nvSpPr>
          <p:cNvPr id="24" name="Fußzeilenplatzhalter 4">
            <a:extLst>
              <a:ext uri="{FF2B5EF4-FFF2-40B4-BE49-F238E27FC236}">
                <a16:creationId xmlns:a16="http://schemas.microsoft.com/office/drawing/2014/main" id="{745FD3D2-811D-471E-A955-C530C4410F9E}"/>
              </a:ext>
            </a:extLst>
          </p:cNvPr>
          <p:cNvSpPr>
            <a:spLocks noGrp="1"/>
          </p:cNvSpPr>
          <p:nvPr>
            <p:ph type="ftr" sz="quarter" idx="10"/>
          </p:nvPr>
        </p:nvSpPr>
        <p:spPr bwMode="blackWhite">
          <a:xfrm>
            <a:off x="971550" y="4065985"/>
            <a:ext cx="3240088" cy="115490"/>
          </a:xfrm>
        </p:spPr>
        <p:txBody>
          <a:bodyPr anchor="b" anchorCtr="0"/>
          <a:lstStyle>
            <a:lvl1pPr>
              <a:defRPr sz="750">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353814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Druc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7749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elfolie 03">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CF1C3AD6-EBA2-4DD5-9253-96F2A8761333}"/>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CF1C3AD6-EBA2-4DD5-9253-96F2A8761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F906006D-0293-448A-A474-75159FA9F206}"/>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E16B7C78-C442-4E5F-8CC8-4D8B60FBD25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69CB2D9E-23CF-48B4-868E-6A9B91D0894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B3233DDA-02AF-4FF5-B989-345406F3E96F}"/>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D39A42F3-5979-4482-AECF-D3F807E2F78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2">
            <a:extLst>
              <a:ext uri="{FF2B5EF4-FFF2-40B4-BE49-F238E27FC236}">
                <a16:creationId xmlns:a16="http://schemas.microsoft.com/office/drawing/2014/main" id="{9BE65A4A-550A-40BE-8D1C-F88210DE211E}"/>
              </a:ext>
            </a:extLst>
          </p:cNvPr>
          <p:cNvGrpSpPr>
            <a:grpSpLocks/>
          </p:cNvGrpSpPr>
          <p:nvPr userDrawn="1"/>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8316F224-FF06-4096-8723-7ED8CBDC699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4">
              <a:extLst>
                <a:ext uri="{FF2B5EF4-FFF2-40B4-BE49-F238E27FC236}">
                  <a16:creationId xmlns:a16="http://schemas.microsoft.com/office/drawing/2014/main" id="{EBF6507F-5B21-454E-AF34-6D0B4A228E12}"/>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37">
              <a:extLst>
                <a:ext uri="{FF2B5EF4-FFF2-40B4-BE49-F238E27FC236}">
                  <a16:creationId xmlns:a16="http://schemas.microsoft.com/office/drawing/2014/main" id="{A7F9AADC-ACE4-4324-9484-A6A0DDAD1C9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4" name="Freihandform 40">
              <a:extLst>
                <a:ext uri="{FF2B5EF4-FFF2-40B4-BE49-F238E27FC236}">
                  <a16:creationId xmlns:a16="http://schemas.microsoft.com/office/drawing/2014/main" id="{B12489DC-E5DE-44FA-B28C-DE90738531E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5" name="Gruppieren 41">
            <a:extLst>
              <a:ext uri="{FF2B5EF4-FFF2-40B4-BE49-F238E27FC236}">
                <a16:creationId xmlns:a16="http://schemas.microsoft.com/office/drawing/2014/main" id="{F84A77CB-E08A-4F8B-B57C-AF9D499CD55B}"/>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C7FDA972-B6DE-4923-B463-58831B32742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23">
              <a:extLst>
                <a:ext uri="{FF2B5EF4-FFF2-40B4-BE49-F238E27FC236}">
                  <a16:creationId xmlns:a16="http://schemas.microsoft.com/office/drawing/2014/main" id="{AFB2C272-8827-4437-9D92-DED667F59EA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44">
              <a:extLst>
                <a:ext uri="{FF2B5EF4-FFF2-40B4-BE49-F238E27FC236}">
                  <a16:creationId xmlns:a16="http://schemas.microsoft.com/office/drawing/2014/main" id="{197944C0-4726-4EA4-9467-ACE605ACBBB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6">
            <a:extLst>
              <a:ext uri="{FF2B5EF4-FFF2-40B4-BE49-F238E27FC236}">
                <a16:creationId xmlns:a16="http://schemas.microsoft.com/office/drawing/2014/main" id="{DB1E02D3-78BB-46F1-8D50-4833C98CF87F}"/>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2EB33437-EE01-44E0-B806-6AAF9E355CE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557EC4E9-6525-440E-AA3C-1C27F48E722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8">
              <a:extLst>
                <a:ext uri="{FF2B5EF4-FFF2-40B4-BE49-F238E27FC236}">
                  <a16:creationId xmlns:a16="http://schemas.microsoft.com/office/drawing/2014/main" id="{489F1BE8-FEED-4764-B2BE-ACB2847FC2BA}"/>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sp>
        <p:nvSpPr>
          <p:cNvPr id="3" name="Bildplatzhalter 2"/>
          <p:cNvSpPr>
            <a:spLocks noGrp="1"/>
          </p:cNvSpPr>
          <p:nvPr>
            <p:ph type="pic" sz="quarter" idx="12"/>
          </p:nvPr>
        </p:nvSpPr>
        <p:spPr>
          <a:xfrm>
            <a:off x="0" y="-450"/>
            <a:ext cx="9144000" cy="5143950"/>
          </a:xfrm>
          <a:blipFill>
            <a:blip r:embed="rId5"/>
            <a:stretch>
              <a:fillRect/>
            </a:stretch>
          </a:blipFill>
        </p:spPr>
        <p:txBody>
          <a:bodyPr rtlCol="0">
            <a:noAutofit/>
          </a:bodyPr>
          <a:lstStyle>
            <a:lvl1pPr>
              <a:defRPr lang="de-DE" sz="750" dirty="0"/>
            </a:lvl1pPr>
          </a:lstStyle>
          <a:p>
            <a:pPr lvl="0"/>
            <a:r>
              <a:rPr lang="de-DE" noProof="0"/>
              <a:t>Bild durch Klicken auf Symbol hinzufügen</a:t>
            </a:r>
          </a:p>
        </p:txBody>
      </p:sp>
      <p:sp>
        <p:nvSpPr>
          <p:cNvPr id="42" name="Titel 1"/>
          <p:cNvSpPr>
            <a:spLocks noGrp="1"/>
          </p:cNvSpPr>
          <p:nvPr>
            <p:ph type="ctrTitle"/>
          </p:nvPr>
        </p:nvSpPr>
        <p:spPr bwMode="blackWhite">
          <a:xfrm>
            <a:off x="4068000" y="1220400"/>
            <a:ext cx="4032000" cy="1296000"/>
          </a:xfrm>
          <a:solidFill>
            <a:srgbClr val="EB4B0A"/>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p>
        </p:txBody>
      </p:sp>
      <p:sp>
        <p:nvSpPr>
          <p:cNvPr id="23" name="Fußzeilenplatzhalter 4">
            <a:extLst>
              <a:ext uri="{FF2B5EF4-FFF2-40B4-BE49-F238E27FC236}">
                <a16:creationId xmlns:a16="http://schemas.microsoft.com/office/drawing/2014/main" id="{97411D87-A228-48E2-A041-5A9FBEA48AA3}"/>
              </a:ext>
            </a:extLst>
          </p:cNvPr>
          <p:cNvSpPr>
            <a:spLocks noGrp="1"/>
          </p:cNvSpPr>
          <p:nvPr>
            <p:ph type="ftr" sz="quarter" idx="13"/>
          </p:nvPr>
        </p:nvSpPr>
        <p:spPr bwMode="blackWhite">
          <a:xfrm>
            <a:off x="4427538" y="2168129"/>
            <a:ext cx="2844800" cy="115490"/>
          </a:xfrm>
        </p:spPr>
        <p:txBody>
          <a:bodyPr anchor="b" anchorCtr="0"/>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15359488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elfolie 04">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9230EE39-E1C4-4932-B6A9-13DB486E8249}"/>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9230EE39-E1C4-4932-B6A9-13DB486E8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C008A408-C6FB-4F8A-A376-8BDEC0842A25}"/>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499F8780-075C-4FB8-AD3D-E2E8140BB0B2}"/>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89002A55-F5E2-4DD0-9E0E-6F6FF7C7D9B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34F9545A-7118-4250-A0BC-980AEEB9FC9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9E5094B1-855A-4AD7-9F41-B811EE024347}"/>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2">
            <a:extLst>
              <a:ext uri="{FF2B5EF4-FFF2-40B4-BE49-F238E27FC236}">
                <a16:creationId xmlns:a16="http://schemas.microsoft.com/office/drawing/2014/main" id="{3BAE6E11-897C-4A5E-B7BD-DCD7CB967341}"/>
              </a:ext>
            </a:extLst>
          </p:cNvPr>
          <p:cNvGrpSpPr>
            <a:grpSpLocks/>
          </p:cNvGrpSpPr>
          <p:nvPr userDrawn="1"/>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59431B30-B710-4E50-BE98-1555AF3903EB}"/>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4">
              <a:extLst>
                <a:ext uri="{FF2B5EF4-FFF2-40B4-BE49-F238E27FC236}">
                  <a16:creationId xmlns:a16="http://schemas.microsoft.com/office/drawing/2014/main" id="{5C458278-0FD2-4F19-8705-3EE31080255A}"/>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37">
              <a:extLst>
                <a:ext uri="{FF2B5EF4-FFF2-40B4-BE49-F238E27FC236}">
                  <a16:creationId xmlns:a16="http://schemas.microsoft.com/office/drawing/2014/main" id="{D68EB334-43E9-45D5-B4DF-E13189B5187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4" name="Freihandform 40">
              <a:extLst>
                <a:ext uri="{FF2B5EF4-FFF2-40B4-BE49-F238E27FC236}">
                  <a16:creationId xmlns:a16="http://schemas.microsoft.com/office/drawing/2014/main" id="{28AA5678-59AA-4AC5-A0E4-CFFD2E791DF4}"/>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5" name="Gruppieren 41">
            <a:extLst>
              <a:ext uri="{FF2B5EF4-FFF2-40B4-BE49-F238E27FC236}">
                <a16:creationId xmlns:a16="http://schemas.microsoft.com/office/drawing/2014/main" id="{758AC2CB-8168-43CB-B8F8-E64D27FB5D32}"/>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6E99E257-E80B-443D-B646-3EE83900F5F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23">
              <a:extLst>
                <a:ext uri="{FF2B5EF4-FFF2-40B4-BE49-F238E27FC236}">
                  <a16:creationId xmlns:a16="http://schemas.microsoft.com/office/drawing/2014/main" id="{5DAC5192-FD94-4A04-9B2B-767D97845E5F}"/>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44">
              <a:extLst>
                <a:ext uri="{FF2B5EF4-FFF2-40B4-BE49-F238E27FC236}">
                  <a16:creationId xmlns:a16="http://schemas.microsoft.com/office/drawing/2014/main" id="{CC9CD1AA-330D-41A7-B275-793C78E7698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6">
            <a:extLst>
              <a:ext uri="{FF2B5EF4-FFF2-40B4-BE49-F238E27FC236}">
                <a16:creationId xmlns:a16="http://schemas.microsoft.com/office/drawing/2014/main" id="{2F04453C-B8A8-4B23-B6A7-7DAA4E469EA9}"/>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19DCD390-0A3C-4BF3-B8EE-712D60300B1D}"/>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7E2F57E3-EEFD-4C9F-8E72-A12A41B7584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8">
              <a:extLst>
                <a:ext uri="{FF2B5EF4-FFF2-40B4-BE49-F238E27FC236}">
                  <a16:creationId xmlns:a16="http://schemas.microsoft.com/office/drawing/2014/main" id="{20CD4699-83A2-4071-B58A-CE0FA48E8DF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sp>
        <p:nvSpPr>
          <p:cNvPr id="3" name="Bildplatzhalter 2"/>
          <p:cNvSpPr>
            <a:spLocks noGrp="1"/>
          </p:cNvSpPr>
          <p:nvPr>
            <p:ph type="pic" sz="quarter" idx="12"/>
          </p:nvPr>
        </p:nvSpPr>
        <p:spPr>
          <a:xfrm>
            <a:off x="0" y="-450"/>
            <a:ext cx="9144000" cy="5143950"/>
          </a:xfrm>
          <a:blipFill>
            <a:blip r:embed="rId5"/>
            <a:stretch>
              <a:fillRect/>
            </a:stretch>
          </a:blipFill>
        </p:spPr>
        <p:txBody>
          <a:bodyPr rtlCol="0">
            <a:noAutofit/>
          </a:bodyPr>
          <a:lstStyle>
            <a:lvl1pPr>
              <a:defRPr lang="de-DE" sz="750" dirty="0"/>
            </a:lvl1pPr>
          </a:lstStyle>
          <a:p>
            <a:pPr lvl="0"/>
            <a:r>
              <a:rPr lang="de-DE" noProof="0"/>
              <a:t>Bild durch Klicken auf Symbol hinzufügen</a:t>
            </a:r>
          </a:p>
        </p:txBody>
      </p:sp>
      <p:sp>
        <p:nvSpPr>
          <p:cNvPr id="42" name="Titel 1"/>
          <p:cNvSpPr>
            <a:spLocks noGrp="1"/>
          </p:cNvSpPr>
          <p:nvPr>
            <p:ph type="ctrTitle"/>
          </p:nvPr>
        </p:nvSpPr>
        <p:spPr bwMode="blackWhite">
          <a:xfrm>
            <a:off x="684000" y="1466100"/>
            <a:ext cx="4032000" cy="1296000"/>
          </a:xfrm>
          <a:solidFill>
            <a:srgbClr val="64B42D"/>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p>
        </p:txBody>
      </p:sp>
      <p:sp>
        <p:nvSpPr>
          <p:cNvPr id="23" name="Fußzeilenplatzhalter 4">
            <a:extLst>
              <a:ext uri="{FF2B5EF4-FFF2-40B4-BE49-F238E27FC236}">
                <a16:creationId xmlns:a16="http://schemas.microsoft.com/office/drawing/2014/main" id="{51D1B050-2C81-41CD-8211-BA2761C82C72}"/>
              </a:ext>
            </a:extLst>
          </p:cNvPr>
          <p:cNvSpPr>
            <a:spLocks noGrp="1"/>
          </p:cNvSpPr>
          <p:nvPr>
            <p:ph type="ftr" sz="quarter" idx="13"/>
          </p:nvPr>
        </p:nvSpPr>
        <p:spPr bwMode="blackWhite">
          <a:xfrm>
            <a:off x="1044576" y="2411017"/>
            <a:ext cx="2843213" cy="115490"/>
          </a:xfrm>
        </p:spPr>
        <p:txBody>
          <a:bodyPr anchor="b" anchorCtr="0"/>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20038563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folie 05">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2B7359AB-9604-44CA-9AD1-9E5C92B201AD}"/>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2B7359AB-9604-44CA-9AD1-9E5C92B20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0FB6136E-DFA7-435A-A633-D7EBE824C43F}"/>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3F4A228A-ED4A-43FB-A9E2-939F489B2CB2}"/>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49A68579-4748-454D-A7E6-5704ADAA70F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50CBA3B0-3A49-4341-95F8-0390BF1789FC}"/>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6827125A-F224-4608-900F-2952F9CF5AD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14E7C17B-4400-4328-AD1D-4F7E153273BB}"/>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263A0A9A-1B7A-4702-8F4D-63591C4ECEB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1" name="Freihandform 34">
              <a:extLst>
                <a:ext uri="{FF2B5EF4-FFF2-40B4-BE49-F238E27FC236}">
                  <a16:creationId xmlns:a16="http://schemas.microsoft.com/office/drawing/2014/main" id="{756DC82C-668C-4A32-981E-00A53E9B9CB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7">
              <a:extLst>
                <a:ext uri="{FF2B5EF4-FFF2-40B4-BE49-F238E27FC236}">
                  <a16:creationId xmlns:a16="http://schemas.microsoft.com/office/drawing/2014/main" id="{BA67813A-3028-4CF4-8CFB-77ACC378968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40">
              <a:extLst>
                <a:ext uri="{FF2B5EF4-FFF2-40B4-BE49-F238E27FC236}">
                  <a16:creationId xmlns:a16="http://schemas.microsoft.com/office/drawing/2014/main" id="{CC05A8D4-3496-4DE3-9CD9-EB3816736A0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4" name="Gruppieren 41">
            <a:extLst>
              <a:ext uri="{FF2B5EF4-FFF2-40B4-BE49-F238E27FC236}">
                <a16:creationId xmlns:a16="http://schemas.microsoft.com/office/drawing/2014/main" id="{04432032-D76B-41F1-8DF7-E75AA671DF1D}"/>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FFC7A7B3-C216-4AD7-94DD-09D7980BD00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F301212C-7DA3-4565-9F4B-B06D6ADDA317}"/>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D8227FED-5603-4FA7-B7A8-36AFE3F57F6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A211B776-2945-4AAB-8DBA-D68BE5F41FF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3A02FB87-A6DA-42F8-950E-42BF6863800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64E6E341-73E9-4A36-8A5A-D9C4A8A171D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8">
              <a:extLst>
                <a:ext uri="{FF2B5EF4-FFF2-40B4-BE49-F238E27FC236}">
                  <a16:creationId xmlns:a16="http://schemas.microsoft.com/office/drawing/2014/main" id="{1A9B4F8B-B8ED-4852-9105-1DA71688131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2">
            <a:extLst>
              <a:ext uri="{FF2B5EF4-FFF2-40B4-BE49-F238E27FC236}">
                <a16:creationId xmlns:a16="http://schemas.microsoft.com/office/drawing/2014/main" id="{42F3738C-AEFD-4451-A527-439368341E6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A15C3FB1-FC7F-47EC-862D-E3587699011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itel 1"/>
          <p:cNvSpPr>
            <a:spLocks noGrp="1"/>
          </p:cNvSpPr>
          <p:nvPr>
            <p:ph type="ctrTitle"/>
          </p:nvPr>
        </p:nvSpPr>
        <p:spPr bwMode="gray">
          <a:xfrm>
            <a:off x="4427538" y="2166938"/>
            <a:ext cx="3564842" cy="1649063"/>
          </a:xfrm>
          <a:noFill/>
        </p:spPr>
        <p:txBody>
          <a:bodyPr rtlCol="0" anchor="b">
            <a:noAutofit/>
          </a:bodyPr>
          <a:lstStyle>
            <a:lvl1pPr>
              <a:defRPr lang="en-GB" sz="2100" b="0" noProof="0" dirty="0">
                <a:solidFill>
                  <a:schemeClr val="tx1"/>
                </a:solidFill>
              </a:defRPr>
            </a:lvl1pPr>
          </a:lstStyle>
          <a:p>
            <a:pPr lvl="0"/>
            <a:r>
              <a:rPr lang="de-DE" noProof="0"/>
              <a:t>Titelmasterformat durch Klicken bearbeiten</a:t>
            </a:r>
          </a:p>
        </p:txBody>
      </p:sp>
      <p:sp>
        <p:nvSpPr>
          <p:cNvPr id="24" name="Fußzeilenplatzhalter 4">
            <a:extLst>
              <a:ext uri="{FF2B5EF4-FFF2-40B4-BE49-F238E27FC236}">
                <a16:creationId xmlns:a16="http://schemas.microsoft.com/office/drawing/2014/main" id="{4EFA6F6A-C35A-4BD0-8F3D-6A1A650FE978}"/>
              </a:ext>
            </a:extLst>
          </p:cNvPr>
          <p:cNvSpPr>
            <a:spLocks noGrp="1"/>
          </p:cNvSpPr>
          <p:nvPr>
            <p:ph type="ftr" sz="quarter" idx="10"/>
          </p:nvPr>
        </p:nvSpPr>
        <p:spPr>
          <a:xfrm>
            <a:off x="4427539" y="3921919"/>
            <a:ext cx="3563937" cy="115491"/>
          </a:xfrm>
        </p:spPr>
        <p:txBody>
          <a:bodyPr anchor="t" anchorCtr="0"/>
          <a:lstStyle>
            <a:lvl1pPr>
              <a:defRPr>
                <a:solidFill>
                  <a:schemeClr val="tx1"/>
                </a:solidFill>
              </a:defRPr>
            </a:lvl1pPr>
          </a:lstStyle>
          <a:p>
            <a:pPr>
              <a:defRPr/>
            </a:pPr>
            <a:r>
              <a:rPr lang="de-DE"/>
              <a:t>Westnetz GmbH · Name · TT Monat JJJJ</a:t>
            </a:r>
          </a:p>
        </p:txBody>
      </p:sp>
    </p:spTree>
    <p:extLst>
      <p:ext uri="{BB962C8B-B14F-4D97-AF65-F5344CB8AC3E}">
        <p14:creationId xmlns:p14="http://schemas.microsoft.com/office/powerpoint/2010/main" val="914490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folie 06">
    <p:bg>
      <p:bgPr>
        <a:solidFill>
          <a:srgbClr val="00875A"/>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C1F03A06-CCCF-43F3-A354-2DDECCD6E67F}"/>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C1F03A06-CCCF-43F3-A354-2DDECCD6E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D097DDA2-5391-43AE-A408-3377D87D4551}"/>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D9BAD861-4206-4EAC-A678-722BC34DD26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C333D13D-721C-4469-914E-EDBB955D9FC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A2CFE03E-3EBA-4B29-BCA0-A3865382DE4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FE0D888B-8450-475A-B32C-E20FB0F58B00}"/>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552F8FE1-901E-45B3-B997-6CE1C7BE893B}"/>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2759F8CD-DE0C-414A-82FA-F7A3C877355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1" name="Freihandform 34">
              <a:extLst>
                <a:ext uri="{FF2B5EF4-FFF2-40B4-BE49-F238E27FC236}">
                  <a16:creationId xmlns:a16="http://schemas.microsoft.com/office/drawing/2014/main" id="{52E3CA06-FC88-4841-A5CD-60A74D9A9C37}"/>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2" name="Freihandform 37">
              <a:extLst>
                <a:ext uri="{FF2B5EF4-FFF2-40B4-BE49-F238E27FC236}">
                  <a16:creationId xmlns:a16="http://schemas.microsoft.com/office/drawing/2014/main" id="{27560CFA-A5D6-487D-9DCE-966F64A4820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sp>
          <p:nvSpPr>
            <p:cNvPr id="13" name="Freihandform 40">
              <a:extLst>
                <a:ext uri="{FF2B5EF4-FFF2-40B4-BE49-F238E27FC236}">
                  <a16:creationId xmlns:a16="http://schemas.microsoft.com/office/drawing/2014/main" id="{4AC7D738-BFB2-4022-BEC6-A54EB59E3C8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a:p>
          </p:txBody>
        </p:sp>
      </p:grpSp>
      <p:grpSp>
        <p:nvGrpSpPr>
          <p:cNvPr id="14" name="Gruppieren 41">
            <a:extLst>
              <a:ext uri="{FF2B5EF4-FFF2-40B4-BE49-F238E27FC236}">
                <a16:creationId xmlns:a16="http://schemas.microsoft.com/office/drawing/2014/main" id="{F586D8C9-53B9-4BD6-8071-AED4FEF4ADA7}"/>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5504D537-5B4A-460B-92CD-256B5141C2D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91834065-9B47-477A-A5B9-1F87906ADAC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F7FADD25-7CFC-41D3-BFE0-65EB5406D65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771CE4A6-3650-4184-AFDC-2479A851AAC2}"/>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17AF9D11-4695-4675-A917-752BE93701B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7B6118A6-FBCF-4139-B6EC-F528894CFF7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81FAC524-643B-4C9E-8017-A6235432B465}"/>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313">
            <a:extLst>
              <a:ext uri="{FF2B5EF4-FFF2-40B4-BE49-F238E27FC236}">
                <a16:creationId xmlns:a16="http://schemas.microsoft.com/office/drawing/2014/main" id="{91CC51CC-1204-4830-8C8E-16CDEF25C56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F160D1EE-04E6-4C99-80CE-6258922829C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itel 1"/>
          <p:cNvSpPr>
            <a:spLocks noGrp="1"/>
          </p:cNvSpPr>
          <p:nvPr>
            <p:ph type="ctrTitle"/>
          </p:nvPr>
        </p:nvSpPr>
        <p:spPr bwMode="blackWhite">
          <a:xfrm>
            <a:off x="4428001" y="2166938"/>
            <a:ext cx="3565063" cy="1649163"/>
          </a:xfrm>
          <a:noFill/>
        </p:spPr>
        <p:txBody>
          <a:bodyPr anchor="b">
            <a:noAutofit/>
          </a:bodyPr>
          <a:lstStyle>
            <a:lvl1pPr>
              <a:defRPr sz="2100" b="0">
                <a:solidFill>
                  <a:schemeClr val="bg1"/>
                </a:solidFill>
              </a:defRPr>
            </a:lvl1pPr>
          </a:lstStyle>
          <a:p>
            <a:r>
              <a:rPr lang="de-DE" noProof="0"/>
              <a:t>Titelmasterformat durch Klicken bearbeiten</a:t>
            </a:r>
          </a:p>
        </p:txBody>
      </p:sp>
      <p:sp>
        <p:nvSpPr>
          <p:cNvPr id="24" name="Fußzeilenplatzhalter 4">
            <a:extLst>
              <a:ext uri="{FF2B5EF4-FFF2-40B4-BE49-F238E27FC236}">
                <a16:creationId xmlns:a16="http://schemas.microsoft.com/office/drawing/2014/main" id="{C908990C-1AFD-4CA3-A389-864180F509F7}"/>
              </a:ext>
            </a:extLst>
          </p:cNvPr>
          <p:cNvSpPr>
            <a:spLocks noGrp="1"/>
          </p:cNvSpPr>
          <p:nvPr>
            <p:ph type="ftr" sz="quarter" idx="10"/>
          </p:nvPr>
        </p:nvSpPr>
        <p:spPr bwMode="blackWhite">
          <a:xfrm>
            <a:off x="4427539" y="3921919"/>
            <a:ext cx="3565525" cy="115491"/>
          </a:xfrm>
        </p:spPr>
        <p:txBody>
          <a:bodyPr anchor="t" anchorCtr="0"/>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35421889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Agenda Dru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44DB87A5-C01D-4A8E-9FE9-8222C36E7CDF}"/>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2" name="Objekt 12" hidden="1">
                        <a:extLst>
                          <a:ext uri="{FF2B5EF4-FFF2-40B4-BE49-F238E27FC236}">
                            <a16:creationId xmlns:a16="http://schemas.microsoft.com/office/drawing/2014/main" id="{44DB87A5-C01D-4A8E-9FE9-8222C36E7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5A9353C2-E7C5-4A4C-9EBB-AA3CC03FA868}"/>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170C0168-BA40-4733-B228-7FE345BE1F1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5" name="Freihandform 29">
              <a:extLst>
                <a:ext uri="{FF2B5EF4-FFF2-40B4-BE49-F238E27FC236}">
                  <a16:creationId xmlns:a16="http://schemas.microsoft.com/office/drawing/2014/main" id="{CB300264-9BA3-4DE9-A649-0B7CF50D06E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30">
              <a:extLst>
                <a:ext uri="{FF2B5EF4-FFF2-40B4-BE49-F238E27FC236}">
                  <a16:creationId xmlns:a16="http://schemas.microsoft.com/office/drawing/2014/main" id="{353C4D09-CC97-4A65-8D65-0381256769C0}"/>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1">
              <a:extLst>
                <a:ext uri="{FF2B5EF4-FFF2-40B4-BE49-F238E27FC236}">
                  <a16:creationId xmlns:a16="http://schemas.microsoft.com/office/drawing/2014/main" id="{1EE74D5E-22F3-4252-8368-D1485B29EF5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8" name="Gruppieren 44">
            <a:extLst>
              <a:ext uri="{FF2B5EF4-FFF2-40B4-BE49-F238E27FC236}">
                <a16:creationId xmlns:a16="http://schemas.microsoft.com/office/drawing/2014/main" id="{75482284-E276-440E-BEDE-EA1F79335CA2}"/>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9A8D27F9-44FA-47CF-8302-06F568533AFD}"/>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4">
              <a:extLst>
                <a:ext uri="{FF2B5EF4-FFF2-40B4-BE49-F238E27FC236}">
                  <a16:creationId xmlns:a16="http://schemas.microsoft.com/office/drawing/2014/main" id="{7A472FC6-6C0E-47E0-ABB1-583B6C773E89}"/>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7">
              <a:extLst>
                <a:ext uri="{FF2B5EF4-FFF2-40B4-BE49-F238E27FC236}">
                  <a16:creationId xmlns:a16="http://schemas.microsoft.com/office/drawing/2014/main" id="{B13FAAC1-9E8B-4B97-941E-50CDD0868479}"/>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40">
              <a:extLst>
                <a:ext uri="{FF2B5EF4-FFF2-40B4-BE49-F238E27FC236}">
                  <a16:creationId xmlns:a16="http://schemas.microsoft.com/office/drawing/2014/main" id="{3CB216B5-771B-482E-9E24-86CB67D3E9A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3" name="Gruppieren 7">
            <a:extLst>
              <a:ext uri="{FF2B5EF4-FFF2-40B4-BE49-F238E27FC236}">
                <a16:creationId xmlns:a16="http://schemas.microsoft.com/office/drawing/2014/main" id="{0C17467F-F6F9-416D-9008-964DFE06BBDB}"/>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13378F74-DB4A-47E9-A508-67C89344C10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23">
              <a:extLst>
                <a:ext uri="{FF2B5EF4-FFF2-40B4-BE49-F238E27FC236}">
                  <a16:creationId xmlns:a16="http://schemas.microsoft.com/office/drawing/2014/main" id="{FC447E91-5F80-4BF2-9B00-116ABC50DFB1}"/>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4">
              <a:extLst>
                <a:ext uri="{FF2B5EF4-FFF2-40B4-BE49-F238E27FC236}">
                  <a16:creationId xmlns:a16="http://schemas.microsoft.com/office/drawing/2014/main" id="{A604DAC6-D835-4AC1-826D-833C20010F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8">
            <a:extLst>
              <a:ext uri="{FF2B5EF4-FFF2-40B4-BE49-F238E27FC236}">
                <a16:creationId xmlns:a16="http://schemas.microsoft.com/office/drawing/2014/main" id="{8724C01D-F420-4727-A9AB-73DDC3772543}"/>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BC1BB6DE-30A9-4B50-A3AB-96F88E5D2CFA}"/>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7">
              <a:extLst>
                <a:ext uri="{FF2B5EF4-FFF2-40B4-BE49-F238E27FC236}">
                  <a16:creationId xmlns:a16="http://schemas.microsoft.com/office/drawing/2014/main" id="{6244F818-2550-4D78-923E-C7B247F0520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D7785D48-7833-4291-8FBE-8884025AE45C}"/>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1" name="Picture 12">
            <a:extLst>
              <a:ext uri="{FF2B5EF4-FFF2-40B4-BE49-F238E27FC236}">
                <a16:creationId xmlns:a16="http://schemas.microsoft.com/office/drawing/2014/main" id="{A0D0F2CB-2EF0-489D-B4F4-F9EF7FE26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5488B125-8E68-4CFC-91DD-3B49E49BE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804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Agenda Bildschirm">
    <p:bg>
      <p:bgPr>
        <a:solidFill>
          <a:schemeClr val="accent2"/>
        </a:solidFill>
        <a:effectLst/>
      </p:bgPr>
    </p:bg>
    <p:spTree>
      <p:nvGrpSpPr>
        <p:cNvPr id="1" name=""/>
        <p:cNvGrpSpPr/>
        <p:nvPr/>
      </p:nvGrpSpPr>
      <p:grpSpPr>
        <a:xfrm>
          <a:off x="0" y="0"/>
          <a:ext cx="0" cy="0"/>
          <a:chOff x="0" y="0"/>
          <a:chExt cx="0" cy="0"/>
        </a:xfrm>
      </p:grpSpPr>
      <p:pic>
        <p:nvPicPr>
          <p:cNvPr id="2" name="Picture 313">
            <a:extLst>
              <a:ext uri="{FF2B5EF4-FFF2-40B4-BE49-F238E27FC236}">
                <a16:creationId xmlns:a16="http://schemas.microsoft.com/office/drawing/2014/main" id="{022BDEAE-02E6-439B-80A0-049AE4E915B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2D5F75D-355B-4039-8E16-7F05F3E10FD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kt 28" hidden="1">
            <a:extLst>
              <a:ext uri="{FF2B5EF4-FFF2-40B4-BE49-F238E27FC236}">
                <a16:creationId xmlns:a16="http://schemas.microsoft.com/office/drawing/2014/main" id="{2DFF40EC-755B-43B2-A448-EBA2E7CAF27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5" imgW="360" imgH="360" progId="TCLayout.ActiveDocument.1">
                  <p:embed/>
                </p:oleObj>
              </mc:Choice>
              <mc:Fallback>
                <p:oleObj name="think-cell Folie" r:id="rId5" imgW="360" imgH="360" progId="TCLayout.ActiveDocument.1">
                  <p:embed/>
                  <p:pic>
                    <p:nvPicPr>
                      <p:cNvPr id="4" name="Objekt 28" hidden="1">
                        <a:extLst>
                          <a:ext uri="{FF2B5EF4-FFF2-40B4-BE49-F238E27FC236}">
                            <a16:creationId xmlns:a16="http://schemas.microsoft.com/office/drawing/2014/main" id="{2DFF40EC-755B-43B2-A448-EBA2E7CAF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9">
            <a:extLst>
              <a:ext uri="{FF2B5EF4-FFF2-40B4-BE49-F238E27FC236}">
                <a16:creationId xmlns:a16="http://schemas.microsoft.com/office/drawing/2014/main" id="{F25BEB45-0E03-4EFD-9427-826957F44FF4}"/>
              </a:ext>
            </a:extLst>
          </p:cNvPr>
          <p:cNvGrpSpPr>
            <a:grpSpLocks/>
          </p:cNvGrpSpPr>
          <p:nvPr userDrawn="1"/>
        </p:nvGrpSpPr>
        <p:grpSpPr bwMode="auto">
          <a:xfrm>
            <a:off x="576263" y="-125016"/>
            <a:ext cx="7416800" cy="108347"/>
            <a:chOff x="575556" y="-124966"/>
            <a:chExt cx="7416824" cy="108000"/>
          </a:xfrm>
        </p:grpSpPr>
        <p:sp>
          <p:nvSpPr>
            <p:cNvPr id="6" name="Freihandform 30">
              <a:extLst>
                <a:ext uri="{FF2B5EF4-FFF2-40B4-BE49-F238E27FC236}">
                  <a16:creationId xmlns:a16="http://schemas.microsoft.com/office/drawing/2014/main" id="{C365B823-EAC6-4809-987B-B688BE0D1600}"/>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1">
              <a:extLst>
                <a:ext uri="{FF2B5EF4-FFF2-40B4-BE49-F238E27FC236}">
                  <a16:creationId xmlns:a16="http://schemas.microsoft.com/office/drawing/2014/main" id="{9BEB1DB3-C80F-4C69-BB81-A07FB26909AC}"/>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2">
              <a:extLst>
                <a:ext uri="{FF2B5EF4-FFF2-40B4-BE49-F238E27FC236}">
                  <a16:creationId xmlns:a16="http://schemas.microsoft.com/office/drawing/2014/main" id="{A12AEB68-13F5-461F-8FAF-16A417ACE48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3">
              <a:extLst>
                <a:ext uri="{FF2B5EF4-FFF2-40B4-BE49-F238E27FC236}">
                  <a16:creationId xmlns:a16="http://schemas.microsoft.com/office/drawing/2014/main" id="{FAABC14B-8E76-4311-8B51-BD7648901FA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4">
            <a:extLst>
              <a:ext uri="{FF2B5EF4-FFF2-40B4-BE49-F238E27FC236}">
                <a16:creationId xmlns:a16="http://schemas.microsoft.com/office/drawing/2014/main" id="{82C8D570-071E-4406-9ECA-B9205D1A2BE7}"/>
              </a:ext>
            </a:extLst>
          </p:cNvPr>
          <p:cNvGrpSpPr>
            <a:grpSpLocks/>
          </p:cNvGrpSpPr>
          <p:nvPr userDrawn="1"/>
        </p:nvGrpSpPr>
        <p:grpSpPr bwMode="auto">
          <a:xfrm>
            <a:off x="576263" y="5160169"/>
            <a:ext cx="7416800" cy="108347"/>
            <a:chOff x="575556" y="5160466"/>
            <a:chExt cx="7416824" cy="108000"/>
          </a:xfrm>
        </p:grpSpPr>
        <p:sp>
          <p:nvSpPr>
            <p:cNvPr id="11" name="Freihandform 37">
              <a:extLst>
                <a:ext uri="{FF2B5EF4-FFF2-40B4-BE49-F238E27FC236}">
                  <a16:creationId xmlns:a16="http://schemas.microsoft.com/office/drawing/2014/main" id="{4ADBCF0E-7ECB-4154-B43B-BAC3C095597E}"/>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40">
              <a:extLst>
                <a:ext uri="{FF2B5EF4-FFF2-40B4-BE49-F238E27FC236}">
                  <a16:creationId xmlns:a16="http://schemas.microsoft.com/office/drawing/2014/main" id="{953FFFCC-BEEB-4B80-831C-D2AAF66B194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41">
              <a:extLst>
                <a:ext uri="{FF2B5EF4-FFF2-40B4-BE49-F238E27FC236}">
                  <a16:creationId xmlns:a16="http://schemas.microsoft.com/office/drawing/2014/main" id="{4ADDC1D3-E6C2-4EB1-B5D4-DE7C449E11E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42">
              <a:extLst>
                <a:ext uri="{FF2B5EF4-FFF2-40B4-BE49-F238E27FC236}">
                  <a16:creationId xmlns:a16="http://schemas.microsoft.com/office/drawing/2014/main" id="{6E2560AD-8DA5-4703-9259-8C8516C18B9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5" name="Gruppieren 43">
            <a:extLst>
              <a:ext uri="{FF2B5EF4-FFF2-40B4-BE49-F238E27FC236}">
                <a16:creationId xmlns:a16="http://schemas.microsoft.com/office/drawing/2014/main" id="{1BB0CD3C-1853-47D0-8970-5C6FE64D4B55}"/>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09C18154-978F-4DD3-A3DF-ADA1FDBE4D6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23">
              <a:extLst>
                <a:ext uri="{FF2B5EF4-FFF2-40B4-BE49-F238E27FC236}">
                  <a16:creationId xmlns:a16="http://schemas.microsoft.com/office/drawing/2014/main" id="{43059975-F6BE-4728-9D7F-805522A0C86E}"/>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46">
              <a:extLst>
                <a:ext uri="{FF2B5EF4-FFF2-40B4-BE49-F238E27FC236}">
                  <a16:creationId xmlns:a16="http://schemas.microsoft.com/office/drawing/2014/main" id="{74CA4DCD-92C0-465B-9BBE-06F543FEC927}"/>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8">
            <a:extLst>
              <a:ext uri="{FF2B5EF4-FFF2-40B4-BE49-F238E27FC236}">
                <a16:creationId xmlns:a16="http://schemas.microsoft.com/office/drawing/2014/main" id="{5713D425-F7E8-4046-9066-7D6B0C050954}"/>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D0BA232A-AE4F-4DA6-8CB7-F2D4B175385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420CBEE6-A327-4DCA-A166-EEC40F87846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7">
              <a:extLst>
                <a:ext uri="{FF2B5EF4-FFF2-40B4-BE49-F238E27FC236}">
                  <a16:creationId xmlns:a16="http://schemas.microsoft.com/office/drawing/2014/main" id="{68541F86-DFD4-42E7-B927-399ACFC801F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spTree>
    <p:extLst>
      <p:ext uri="{BB962C8B-B14F-4D97-AF65-F5344CB8AC3E}">
        <p14:creationId xmlns:p14="http://schemas.microsoft.com/office/powerpoint/2010/main" val="14084087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ennchart Druck">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82E1DD9B-70A0-4DA1-A61C-B9530E786060}"/>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82E1DD9B-70A0-4DA1-A61C-B9530E786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0">
            <a:extLst>
              <a:ext uri="{FF2B5EF4-FFF2-40B4-BE49-F238E27FC236}">
                <a16:creationId xmlns:a16="http://schemas.microsoft.com/office/drawing/2014/main" id="{014FC4E6-DFC2-42BB-B10E-C56335EBF95B}"/>
              </a:ext>
            </a:extLst>
          </p:cNvPr>
          <p:cNvGrpSpPr>
            <a:grpSpLocks/>
          </p:cNvGrpSpPr>
          <p:nvPr/>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4318D121-B946-4830-8BA6-B1AFBF8CF0A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BDE0F702-F92B-4167-BFB4-8DD78108307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6CD4B509-082E-4B0F-ADF8-C0C6E959CDA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E4B69280-9071-4F9B-8504-52AE8C500EF5}"/>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1" name="Gruppieren 44">
            <a:extLst>
              <a:ext uri="{FF2B5EF4-FFF2-40B4-BE49-F238E27FC236}">
                <a16:creationId xmlns:a16="http://schemas.microsoft.com/office/drawing/2014/main" id="{FE08A620-D3F3-4BC9-AF7D-A9E458878F20}"/>
              </a:ext>
            </a:extLst>
          </p:cNvPr>
          <p:cNvGrpSpPr>
            <a:grpSpLocks/>
          </p:cNvGrpSpPr>
          <p:nvPr/>
        </p:nvGrpSpPr>
        <p:grpSpPr bwMode="auto">
          <a:xfrm>
            <a:off x="576263" y="5160169"/>
            <a:ext cx="7416800" cy="108347"/>
            <a:chOff x="575556" y="5160466"/>
            <a:chExt cx="7416824" cy="108000"/>
          </a:xfrm>
        </p:grpSpPr>
        <p:sp>
          <p:nvSpPr>
            <p:cNvPr id="12" name="Freihandform 33">
              <a:extLst>
                <a:ext uri="{FF2B5EF4-FFF2-40B4-BE49-F238E27FC236}">
                  <a16:creationId xmlns:a16="http://schemas.microsoft.com/office/drawing/2014/main" id="{C060CA08-CDAE-4719-8F07-50D482D91C6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34">
              <a:extLst>
                <a:ext uri="{FF2B5EF4-FFF2-40B4-BE49-F238E27FC236}">
                  <a16:creationId xmlns:a16="http://schemas.microsoft.com/office/drawing/2014/main" id="{9EE6294F-89A2-4D0C-B74C-DBED652655A1}"/>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7">
              <a:extLst>
                <a:ext uri="{FF2B5EF4-FFF2-40B4-BE49-F238E27FC236}">
                  <a16:creationId xmlns:a16="http://schemas.microsoft.com/office/drawing/2014/main" id="{85FF1879-13AB-45A5-89A8-B52FDC7715FA}"/>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40">
              <a:extLst>
                <a:ext uri="{FF2B5EF4-FFF2-40B4-BE49-F238E27FC236}">
                  <a16:creationId xmlns:a16="http://schemas.microsoft.com/office/drawing/2014/main" id="{FF57606C-21D6-423B-BD5D-E252934132CA}"/>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6" name="Gruppieren 7">
            <a:extLst>
              <a:ext uri="{FF2B5EF4-FFF2-40B4-BE49-F238E27FC236}">
                <a16:creationId xmlns:a16="http://schemas.microsoft.com/office/drawing/2014/main" id="{107BAB96-3C63-4EE9-8FF0-2EC78A37C4F7}"/>
              </a:ext>
            </a:extLst>
          </p:cNvPr>
          <p:cNvGrpSpPr>
            <a:grpSpLocks/>
          </p:cNvGrpSpPr>
          <p:nvPr/>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3D29FC5F-332C-4ABA-B966-85705708EDE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23">
              <a:extLst>
                <a:ext uri="{FF2B5EF4-FFF2-40B4-BE49-F238E27FC236}">
                  <a16:creationId xmlns:a16="http://schemas.microsoft.com/office/drawing/2014/main" id="{585E63CA-F57C-4FCC-A1E3-E006073C64E2}"/>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4">
              <a:extLst>
                <a:ext uri="{FF2B5EF4-FFF2-40B4-BE49-F238E27FC236}">
                  <a16:creationId xmlns:a16="http://schemas.microsoft.com/office/drawing/2014/main" id="{32EFD9D1-44AE-4A07-BB2C-9518AB7DE84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0" name="Gruppieren 8">
            <a:extLst>
              <a:ext uri="{FF2B5EF4-FFF2-40B4-BE49-F238E27FC236}">
                <a16:creationId xmlns:a16="http://schemas.microsoft.com/office/drawing/2014/main" id="{94CC1D5B-1E78-4A97-8649-D1389FE25F43}"/>
              </a:ext>
            </a:extLst>
          </p:cNvPr>
          <p:cNvGrpSpPr>
            <a:grpSpLocks/>
          </p:cNvGrpSpPr>
          <p:nvPr/>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4B855CFD-7864-48E3-9FF0-7B37E15E737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7">
              <a:extLst>
                <a:ext uri="{FF2B5EF4-FFF2-40B4-BE49-F238E27FC236}">
                  <a16:creationId xmlns:a16="http://schemas.microsoft.com/office/drawing/2014/main" id="{BF890D3D-1CB6-4524-B44E-E3C0339E7343}"/>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17022133-5AE3-4040-8ED6-1D4360C397D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4" name="Picture 12">
            <a:extLst>
              <a:ext uri="{FF2B5EF4-FFF2-40B4-BE49-F238E27FC236}">
                <a16:creationId xmlns:a16="http://schemas.microsoft.com/office/drawing/2014/main" id="{A40CF82B-9149-437F-B509-A45BFD80F2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8">
            <a:extLst>
              <a:ext uri="{FF2B5EF4-FFF2-40B4-BE49-F238E27FC236}">
                <a16:creationId xmlns:a16="http://schemas.microsoft.com/office/drawing/2014/main" id="{D27C8AE5-1CC3-468A-930E-5249AC76A8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kt 26" hidden="1">
            <a:extLst>
              <a:ext uri="{FF2B5EF4-FFF2-40B4-BE49-F238E27FC236}">
                <a16:creationId xmlns:a16="http://schemas.microsoft.com/office/drawing/2014/main" id="{77971D2A-E1F3-498E-923B-88337B55F9EF}"/>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6" name="Objekt 26" hidden="1">
                        <a:extLst>
                          <a:ext uri="{FF2B5EF4-FFF2-40B4-BE49-F238E27FC236}">
                            <a16:creationId xmlns:a16="http://schemas.microsoft.com/office/drawing/2014/main" id="{77971D2A-E1F3-498E-923B-88337B55F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bwMode="black">
          <a:xfrm>
            <a:off x="3028465" y="828403"/>
            <a:ext cx="4964599" cy="1713931"/>
          </a:xfrm>
        </p:spPr>
        <p:txBody>
          <a:bodyPr anchor="b"/>
          <a:lstStyle>
            <a:lvl1pPr>
              <a:defRPr sz="4125" b="0" cap="all" baseline="0">
                <a:solidFill>
                  <a:srgbClr val="E60055"/>
                </a:solidFill>
              </a:defRPr>
            </a:lvl1pPr>
          </a:lstStyle>
          <a:p>
            <a:r>
              <a:rPr lang="de-DE" noProof="0"/>
              <a:t>Titelmasterformat durch Klicken bearbeiten</a:t>
            </a:r>
          </a:p>
        </p:txBody>
      </p:sp>
      <p:sp>
        <p:nvSpPr>
          <p:cNvPr id="10" name="Textplatzhalter 9"/>
          <p:cNvSpPr>
            <a:spLocks noGrp="1"/>
          </p:cNvSpPr>
          <p:nvPr>
            <p:ph type="body" sz="quarter" idx="10"/>
          </p:nvPr>
        </p:nvSpPr>
        <p:spPr>
          <a:xfrm>
            <a:off x="3027968" y="2568552"/>
            <a:ext cx="4963255" cy="323165"/>
          </a:xfrm>
        </p:spPr>
        <p:txBody>
          <a:bodyPr rtlCol="0">
            <a:spAutoFit/>
          </a:bodyPr>
          <a:lstStyle>
            <a:lvl1pPr marL="0" indent="0">
              <a:buNone/>
              <a:defRPr lang="de-DE" sz="2100" b="0" cap="none" baseline="0" smtClean="0">
                <a:latin typeface="+mj-lt"/>
                <a:ea typeface="+mj-ea"/>
                <a:cs typeface="+mj-cs"/>
              </a:defRPr>
            </a:lvl1pPr>
            <a:lvl2pPr>
              <a:defRPr lang="de-DE" sz="1350" smtClean="0"/>
            </a:lvl2pPr>
            <a:lvl3pPr>
              <a:defRPr lang="de-DE" sz="1350" smtClean="0"/>
            </a:lvl3pPr>
            <a:lvl4pPr>
              <a:defRPr lang="de-DE" sz="1350" smtClean="0"/>
            </a:lvl4pPr>
            <a:lvl5pPr>
              <a:defRPr lang="de-DE" sz="1350"/>
            </a:lvl5pPr>
          </a:lstStyle>
          <a:p>
            <a:pPr lvl="0"/>
            <a:r>
              <a:rPr lang="de-DE" noProof="0"/>
              <a:t>Textmasterformat bearbeiten</a:t>
            </a:r>
          </a:p>
        </p:txBody>
      </p:sp>
    </p:spTree>
    <p:extLst>
      <p:ext uri="{BB962C8B-B14F-4D97-AF65-F5344CB8AC3E}">
        <p14:creationId xmlns:p14="http://schemas.microsoft.com/office/powerpoint/2010/main" val="41678559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rennchart Bildschirm">
    <p:bg>
      <p:bgPr>
        <a:solidFill>
          <a:srgbClr val="005F69"/>
        </a:solidFill>
        <a:effectLst/>
      </p:bgPr>
    </p:bg>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DD418AC5-E7A8-4264-802E-E0708281A46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DD418AC5-E7A8-4264-802E-E0708281A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3B3BC5EA-E180-4201-AA94-3CF0FF4EA930}"/>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A98E4E1D-BFC9-4F17-A8F1-AEA15AB5C27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F35396F5-5E65-4A2D-B914-432CB9C886E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32706D32-4EE5-4A4C-A3E0-B1B840108D7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99F835BD-A097-4143-85CC-044779DE5CA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1" name="Gruppieren 32">
            <a:extLst>
              <a:ext uri="{FF2B5EF4-FFF2-40B4-BE49-F238E27FC236}">
                <a16:creationId xmlns:a16="http://schemas.microsoft.com/office/drawing/2014/main" id="{6680FD04-3B20-495D-B0F0-A661B531D950}"/>
              </a:ext>
            </a:extLst>
          </p:cNvPr>
          <p:cNvGrpSpPr>
            <a:grpSpLocks/>
          </p:cNvGrpSpPr>
          <p:nvPr userDrawn="1"/>
        </p:nvGrpSpPr>
        <p:grpSpPr bwMode="auto">
          <a:xfrm>
            <a:off x="576263" y="5160169"/>
            <a:ext cx="7416800" cy="108347"/>
            <a:chOff x="575556" y="5160466"/>
            <a:chExt cx="7416824" cy="108000"/>
          </a:xfrm>
        </p:grpSpPr>
        <p:sp>
          <p:nvSpPr>
            <p:cNvPr id="12" name="Freihandform 33">
              <a:extLst>
                <a:ext uri="{FF2B5EF4-FFF2-40B4-BE49-F238E27FC236}">
                  <a16:creationId xmlns:a16="http://schemas.microsoft.com/office/drawing/2014/main" id="{22ABCB3E-8B8A-43E4-B311-9646DC19D32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34">
              <a:extLst>
                <a:ext uri="{FF2B5EF4-FFF2-40B4-BE49-F238E27FC236}">
                  <a16:creationId xmlns:a16="http://schemas.microsoft.com/office/drawing/2014/main" id="{E4EAD4BA-832F-4A75-8F33-1CFA70304D4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7">
              <a:extLst>
                <a:ext uri="{FF2B5EF4-FFF2-40B4-BE49-F238E27FC236}">
                  <a16:creationId xmlns:a16="http://schemas.microsoft.com/office/drawing/2014/main" id="{90D55FE3-C380-4A0D-B415-8073D633E42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40">
              <a:extLst>
                <a:ext uri="{FF2B5EF4-FFF2-40B4-BE49-F238E27FC236}">
                  <a16:creationId xmlns:a16="http://schemas.microsoft.com/office/drawing/2014/main" id="{C5841359-D2CA-474D-8B5A-3F6E016B408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6" name="Gruppieren 41">
            <a:extLst>
              <a:ext uri="{FF2B5EF4-FFF2-40B4-BE49-F238E27FC236}">
                <a16:creationId xmlns:a16="http://schemas.microsoft.com/office/drawing/2014/main" id="{507CFD0C-952C-4B9C-8D72-CE04B4F2BDF8}"/>
              </a:ext>
            </a:extLst>
          </p:cNvPr>
          <p:cNvGrpSpPr>
            <a:grpSpLocks/>
          </p:cNvGrpSpPr>
          <p:nvPr userDrawn="1"/>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E8504999-3761-42C7-9115-32CDC204E611}"/>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23">
              <a:extLst>
                <a:ext uri="{FF2B5EF4-FFF2-40B4-BE49-F238E27FC236}">
                  <a16:creationId xmlns:a16="http://schemas.microsoft.com/office/drawing/2014/main" id="{D4EEA898-A007-475B-A28F-2D708D7F4C99}"/>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4">
              <a:extLst>
                <a:ext uri="{FF2B5EF4-FFF2-40B4-BE49-F238E27FC236}">
                  <a16:creationId xmlns:a16="http://schemas.microsoft.com/office/drawing/2014/main" id="{0BF03E84-BC64-4291-9089-E97B616057A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0" name="Gruppieren 46">
            <a:extLst>
              <a:ext uri="{FF2B5EF4-FFF2-40B4-BE49-F238E27FC236}">
                <a16:creationId xmlns:a16="http://schemas.microsoft.com/office/drawing/2014/main" id="{F6B70057-3893-455E-B25D-7665B3E6FE10}"/>
              </a:ext>
            </a:extLst>
          </p:cNvPr>
          <p:cNvGrpSpPr>
            <a:grpSpLocks/>
          </p:cNvGrpSpPr>
          <p:nvPr userDrawn="1"/>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821C294D-D61D-44EA-B707-140288137E0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7">
              <a:extLst>
                <a:ext uri="{FF2B5EF4-FFF2-40B4-BE49-F238E27FC236}">
                  <a16:creationId xmlns:a16="http://schemas.microsoft.com/office/drawing/2014/main" id="{A11711C5-0608-4DD6-96B1-E0B64DA2EB9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8A15DE9B-4478-4910-B33A-8F27804F66B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4" name="Picture 313">
            <a:extLst>
              <a:ext uri="{FF2B5EF4-FFF2-40B4-BE49-F238E27FC236}">
                <a16:creationId xmlns:a16="http://schemas.microsoft.com/office/drawing/2014/main" id="{9BD4A695-8FB8-4706-ABA0-6AF10BA62EC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a:extLst>
              <a:ext uri="{FF2B5EF4-FFF2-40B4-BE49-F238E27FC236}">
                <a16:creationId xmlns:a16="http://schemas.microsoft.com/office/drawing/2014/main" id="{6E237F11-BA0C-412D-8CCE-951C40B92E6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bwMode="black">
          <a:xfrm>
            <a:off x="3028465" y="828403"/>
            <a:ext cx="4964599" cy="1713931"/>
          </a:xfrm>
        </p:spPr>
        <p:txBody>
          <a:bodyPr anchor="b"/>
          <a:lstStyle>
            <a:lvl1pPr>
              <a:defRPr sz="4125" b="0" cap="all" baseline="0">
                <a:solidFill>
                  <a:srgbClr val="E60055"/>
                </a:solidFill>
              </a:defRPr>
            </a:lvl1pPr>
          </a:lstStyle>
          <a:p>
            <a:r>
              <a:rPr lang="de-DE" noProof="0"/>
              <a:t>Titelmasterformat durch Klicken bearbeiten</a:t>
            </a:r>
          </a:p>
        </p:txBody>
      </p:sp>
      <p:sp>
        <p:nvSpPr>
          <p:cNvPr id="10" name="Textplatzhalter 9"/>
          <p:cNvSpPr>
            <a:spLocks noGrp="1"/>
          </p:cNvSpPr>
          <p:nvPr>
            <p:ph type="body" sz="quarter" idx="10"/>
          </p:nvPr>
        </p:nvSpPr>
        <p:spPr bwMode="gray">
          <a:xfrm>
            <a:off x="3027968" y="2568552"/>
            <a:ext cx="4963255" cy="323165"/>
          </a:xfrm>
        </p:spPr>
        <p:txBody>
          <a:bodyPr rtlCol="0">
            <a:spAutoFit/>
          </a:bodyPr>
          <a:lstStyle>
            <a:lvl1pPr marL="0" indent="0">
              <a:buNone/>
              <a:defRPr lang="de-DE" sz="2100" b="0" cap="none" baseline="0" smtClean="0">
                <a:latin typeface="+mj-lt"/>
                <a:ea typeface="+mj-ea"/>
                <a:cs typeface="+mj-cs"/>
              </a:defRPr>
            </a:lvl1pPr>
            <a:lvl2pPr>
              <a:defRPr lang="de-DE" sz="1350" smtClean="0"/>
            </a:lvl2pPr>
            <a:lvl3pPr>
              <a:defRPr lang="de-DE" sz="1350" smtClean="0"/>
            </a:lvl3pPr>
            <a:lvl4pPr>
              <a:defRPr lang="de-DE" sz="1350" smtClean="0"/>
            </a:lvl4pPr>
            <a:lvl5pPr>
              <a:defRPr lang="de-DE" sz="1350"/>
            </a:lvl5pPr>
          </a:lstStyle>
          <a:p>
            <a:pPr lvl="0"/>
            <a:r>
              <a:rPr lang="de-DE" noProof="0"/>
              <a:t>Textmasterformat bearbeiten</a:t>
            </a:r>
          </a:p>
        </p:txBody>
      </p:sp>
    </p:spTree>
    <p:extLst>
      <p:ext uri="{BB962C8B-B14F-4D97-AF65-F5344CB8AC3E}">
        <p14:creationId xmlns:p14="http://schemas.microsoft.com/office/powerpoint/2010/main" val="34572565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el und Text">
    <p:spTree>
      <p:nvGrpSpPr>
        <p:cNvPr id="1" name=""/>
        <p:cNvGrpSpPr/>
        <p:nvPr/>
      </p:nvGrpSpPr>
      <p:grpSpPr>
        <a:xfrm>
          <a:off x="0" y="0"/>
          <a:ext cx="0" cy="0"/>
          <a:chOff x="0" y="0"/>
          <a:chExt cx="0" cy="0"/>
        </a:xfrm>
      </p:grpSpPr>
      <p:graphicFrame>
        <p:nvGraphicFramePr>
          <p:cNvPr id="5" name="Objekt 12" hidden="1">
            <a:extLst>
              <a:ext uri="{FF2B5EF4-FFF2-40B4-BE49-F238E27FC236}">
                <a16:creationId xmlns:a16="http://schemas.microsoft.com/office/drawing/2014/main" id="{FAC50191-E0F7-4CB3-BA74-02D16E857B09}"/>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5" name="Objekt 12" hidden="1">
                        <a:extLst>
                          <a:ext uri="{FF2B5EF4-FFF2-40B4-BE49-F238E27FC236}">
                            <a16:creationId xmlns:a16="http://schemas.microsoft.com/office/drawing/2014/main" id="{FAC50191-E0F7-4CB3-BA74-02D16E857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15925663-3B60-4578-B1B8-75D5857DC9A4}"/>
              </a:ext>
            </a:extLst>
          </p:cNvPr>
          <p:cNvGrpSpPr>
            <a:grpSpLocks/>
          </p:cNvGrpSpPr>
          <p:nvPr/>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1CBD4779-2107-45E7-AA6B-59E5D7A9A74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29">
              <a:extLst>
                <a:ext uri="{FF2B5EF4-FFF2-40B4-BE49-F238E27FC236}">
                  <a16:creationId xmlns:a16="http://schemas.microsoft.com/office/drawing/2014/main" id="{9738A30A-3336-448A-A331-84004D3697E7}"/>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0">
              <a:extLst>
                <a:ext uri="{FF2B5EF4-FFF2-40B4-BE49-F238E27FC236}">
                  <a16:creationId xmlns:a16="http://schemas.microsoft.com/office/drawing/2014/main" id="{0924B29B-3935-4228-BA57-44C25703EC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1">
              <a:extLst>
                <a:ext uri="{FF2B5EF4-FFF2-40B4-BE49-F238E27FC236}">
                  <a16:creationId xmlns:a16="http://schemas.microsoft.com/office/drawing/2014/main" id="{109BAC61-9698-49BE-8FDF-8977714F437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2" name="Gruppieren 44">
            <a:extLst>
              <a:ext uri="{FF2B5EF4-FFF2-40B4-BE49-F238E27FC236}">
                <a16:creationId xmlns:a16="http://schemas.microsoft.com/office/drawing/2014/main" id="{90EFF8C1-BF59-449E-AE41-8139FC4EE76F}"/>
              </a:ext>
            </a:extLst>
          </p:cNvPr>
          <p:cNvGrpSpPr>
            <a:grpSpLocks/>
          </p:cNvGrpSpPr>
          <p:nvPr/>
        </p:nvGrpSpPr>
        <p:grpSpPr bwMode="auto">
          <a:xfrm>
            <a:off x="576263" y="5160169"/>
            <a:ext cx="7416800" cy="108347"/>
            <a:chOff x="575556" y="5160466"/>
            <a:chExt cx="7416824" cy="108000"/>
          </a:xfrm>
        </p:grpSpPr>
        <p:sp>
          <p:nvSpPr>
            <p:cNvPr id="14" name="Freihandform 33">
              <a:extLst>
                <a:ext uri="{FF2B5EF4-FFF2-40B4-BE49-F238E27FC236}">
                  <a16:creationId xmlns:a16="http://schemas.microsoft.com/office/drawing/2014/main" id="{504ECD46-CFDB-4211-9781-CA7A34377560}"/>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4">
              <a:extLst>
                <a:ext uri="{FF2B5EF4-FFF2-40B4-BE49-F238E27FC236}">
                  <a16:creationId xmlns:a16="http://schemas.microsoft.com/office/drawing/2014/main" id="{420948EB-8806-4D47-AB06-A54D4C89DD6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7">
              <a:extLst>
                <a:ext uri="{FF2B5EF4-FFF2-40B4-BE49-F238E27FC236}">
                  <a16:creationId xmlns:a16="http://schemas.microsoft.com/office/drawing/2014/main" id="{2354F737-E1AB-432B-AF06-B8E72DAD833C}"/>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0">
              <a:extLst>
                <a:ext uri="{FF2B5EF4-FFF2-40B4-BE49-F238E27FC236}">
                  <a16:creationId xmlns:a16="http://schemas.microsoft.com/office/drawing/2014/main" id="{712872BF-56F5-4DD4-8605-1136E2AF132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7">
            <a:extLst>
              <a:ext uri="{FF2B5EF4-FFF2-40B4-BE49-F238E27FC236}">
                <a16:creationId xmlns:a16="http://schemas.microsoft.com/office/drawing/2014/main" id="{DE5CC046-1C33-4C1A-8CA3-FFB1DA5E9ABA}"/>
              </a:ext>
            </a:extLst>
          </p:cNvPr>
          <p:cNvGrpSpPr>
            <a:grpSpLocks/>
          </p:cNvGrpSpPr>
          <p:nvPr/>
        </p:nvGrpSpPr>
        <p:grpSpPr bwMode="auto">
          <a:xfrm>
            <a:off x="-166688" y="1087042"/>
            <a:ext cx="144463" cy="3668315"/>
            <a:chOff x="-165953" y="1448781"/>
            <a:chExt cx="144001" cy="4891981"/>
          </a:xfrm>
        </p:grpSpPr>
        <p:sp>
          <p:nvSpPr>
            <p:cNvPr id="19" name="Freihandform 22">
              <a:extLst>
                <a:ext uri="{FF2B5EF4-FFF2-40B4-BE49-F238E27FC236}">
                  <a16:creationId xmlns:a16="http://schemas.microsoft.com/office/drawing/2014/main" id="{FFC3E7DD-4969-4B81-99C2-0B8E434C1EFB}"/>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23">
              <a:extLst>
                <a:ext uri="{FF2B5EF4-FFF2-40B4-BE49-F238E27FC236}">
                  <a16:creationId xmlns:a16="http://schemas.microsoft.com/office/drawing/2014/main" id="{3A5ED2FC-5567-4C69-9E59-A1F727E4028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4">
              <a:extLst>
                <a:ext uri="{FF2B5EF4-FFF2-40B4-BE49-F238E27FC236}">
                  <a16:creationId xmlns:a16="http://schemas.microsoft.com/office/drawing/2014/main" id="{901189DC-81CB-42F3-B4B0-157727518EB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8">
            <a:extLst>
              <a:ext uri="{FF2B5EF4-FFF2-40B4-BE49-F238E27FC236}">
                <a16:creationId xmlns:a16="http://schemas.microsoft.com/office/drawing/2014/main" id="{6FC69C6E-1D9D-4178-8D87-E018C4F4D61F}"/>
              </a:ext>
            </a:extLst>
          </p:cNvPr>
          <p:cNvGrpSpPr>
            <a:grpSpLocks/>
          </p:cNvGrpSpPr>
          <p:nvPr/>
        </p:nvGrpSpPr>
        <p:grpSpPr bwMode="auto">
          <a:xfrm>
            <a:off x="9166226" y="1087041"/>
            <a:ext cx="144463" cy="3671888"/>
            <a:chOff x="9166242" y="1448781"/>
            <a:chExt cx="144000" cy="4896542"/>
          </a:xfrm>
        </p:grpSpPr>
        <p:sp>
          <p:nvSpPr>
            <p:cNvPr id="23" name="Freihandform 25">
              <a:extLst>
                <a:ext uri="{FF2B5EF4-FFF2-40B4-BE49-F238E27FC236}">
                  <a16:creationId xmlns:a16="http://schemas.microsoft.com/office/drawing/2014/main" id="{E4F5717B-9E8B-4DA3-9F7C-DCEA00ACCD0D}"/>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7">
              <a:extLst>
                <a:ext uri="{FF2B5EF4-FFF2-40B4-BE49-F238E27FC236}">
                  <a16:creationId xmlns:a16="http://schemas.microsoft.com/office/drawing/2014/main" id="{A5FB8E83-95A6-43C8-A5E5-BD404498A5C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7">
              <a:extLst>
                <a:ext uri="{FF2B5EF4-FFF2-40B4-BE49-F238E27FC236}">
                  <a16:creationId xmlns:a16="http://schemas.microsoft.com/office/drawing/2014/main" id="{BFFC58C1-A7C0-4F30-B209-968A93E4662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6" name="Picture 12">
            <a:extLst>
              <a:ext uri="{FF2B5EF4-FFF2-40B4-BE49-F238E27FC236}">
                <a16:creationId xmlns:a16="http://schemas.microsoft.com/office/drawing/2014/main" id="{D754116A-C311-4D91-8E23-90ED83B5F9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08">
            <a:extLst>
              <a:ext uri="{FF2B5EF4-FFF2-40B4-BE49-F238E27FC236}">
                <a16:creationId xmlns:a16="http://schemas.microsoft.com/office/drawing/2014/main" id="{04B3349B-A0CE-4728-9D20-4E34B281D7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kt 26" hidden="1">
            <a:extLst>
              <a:ext uri="{FF2B5EF4-FFF2-40B4-BE49-F238E27FC236}">
                <a16:creationId xmlns:a16="http://schemas.microsoft.com/office/drawing/2014/main" id="{5A1E8DDD-0D83-41C0-B580-EB42CC4136D4}"/>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8" name="Objekt 26" hidden="1">
                        <a:extLst>
                          <a:ext uri="{FF2B5EF4-FFF2-40B4-BE49-F238E27FC236}">
                            <a16:creationId xmlns:a16="http://schemas.microsoft.com/office/drawing/2014/main" id="{5A1E8DDD-0D83-41C0-B580-EB42CC413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6" name="Textplatzhalter 5"/>
          <p:cNvSpPr>
            <a:spLocks noGrp="1"/>
          </p:cNvSpPr>
          <p:nvPr>
            <p:ph type="body" sz="quarter" idx="15"/>
          </p:nvPr>
        </p:nvSpPr>
        <p:spPr>
          <a:xfrm>
            <a:off x="576263" y="1252800"/>
            <a:ext cx="7416800" cy="3506129"/>
          </a:xfrm>
        </p:spPr>
        <p:txBody>
          <a:bodyPr>
            <a:noAutofit/>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9" name="Fußzeilenplatzhalter 2">
            <a:extLst>
              <a:ext uri="{FF2B5EF4-FFF2-40B4-BE49-F238E27FC236}">
                <a16:creationId xmlns:a16="http://schemas.microsoft.com/office/drawing/2014/main" id="{8F415872-731D-42C4-9A3F-C5264F3E2382}"/>
              </a:ext>
            </a:extLst>
          </p:cNvPr>
          <p:cNvSpPr>
            <a:spLocks noGrp="1"/>
          </p:cNvSpPr>
          <p:nvPr>
            <p:ph type="ftr" sz="quarter" idx="16"/>
          </p:nvPr>
        </p:nvSpPr>
        <p:spPr/>
        <p:txBody>
          <a:bodyPr/>
          <a:lstStyle>
            <a:lvl1pPr>
              <a:defRPr/>
            </a:lvl1pPr>
          </a:lstStyle>
          <a:p>
            <a:pPr>
              <a:defRPr/>
            </a:pPr>
            <a:r>
              <a:rPr lang="de-DE"/>
              <a:t>Westnetz GmbH · Name · TT Monat JJJJ</a:t>
            </a:r>
          </a:p>
        </p:txBody>
      </p:sp>
      <p:sp>
        <p:nvSpPr>
          <p:cNvPr id="30" name="Foliennummernplatzhalter 3">
            <a:extLst>
              <a:ext uri="{FF2B5EF4-FFF2-40B4-BE49-F238E27FC236}">
                <a16:creationId xmlns:a16="http://schemas.microsoft.com/office/drawing/2014/main" id="{D026A2B9-3F68-493A-8C02-41DAFFE51074}"/>
              </a:ext>
            </a:extLst>
          </p:cNvPr>
          <p:cNvSpPr>
            <a:spLocks noGrp="1"/>
          </p:cNvSpPr>
          <p:nvPr>
            <p:ph type="sldNum" sz="quarter" idx="17"/>
          </p:nvPr>
        </p:nvSpPr>
        <p:spPr/>
        <p:txBody>
          <a:bodyPr/>
          <a:lstStyle>
            <a:lvl1pPr>
              <a:defRPr/>
            </a:lvl1pPr>
          </a:lstStyle>
          <a:p>
            <a:pPr>
              <a:defRPr/>
            </a:pPr>
            <a:fld id="{D3A79A14-6CC2-49DF-9946-CAAFCCC8B478}" type="slidenum">
              <a:rPr lang="de-DE" altLang="de-DE"/>
              <a:pPr>
                <a:defRPr/>
              </a:pPr>
              <a:t>‹Nr.›</a:t>
            </a:fld>
            <a:endParaRPr lang="de-DE" altLang="de-DE"/>
          </a:p>
        </p:txBody>
      </p:sp>
    </p:spTree>
    <p:extLst>
      <p:ext uri="{BB962C8B-B14F-4D97-AF65-F5344CB8AC3E}">
        <p14:creationId xmlns:p14="http://schemas.microsoft.com/office/powerpoint/2010/main" val="23358406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Nur Tite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97631BB8-8D51-4836-923A-B7DDC8DCE406}"/>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97631BB8-8D51-4836-923A-B7DDC8DCE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0">
            <a:extLst>
              <a:ext uri="{FF2B5EF4-FFF2-40B4-BE49-F238E27FC236}">
                <a16:creationId xmlns:a16="http://schemas.microsoft.com/office/drawing/2014/main" id="{97ECF65B-52BE-4BE9-AC40-25B4554B19A1}"/>
              </a:ext>
            </a:extLst>
          </p:cNvPr>
          <p:cNvGrpSpPr>
            <a:grpSpLocks/>
          </p:cNvGrpSpPr>
          <p:nvPr/>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92ADFBF2-C646-4CEF-849A-4EA94F7E6F7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4F015523-8353-4C71-BB34-E5A6108141C4}"/>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95765CAD-7A49-41D4-8DC3-545045050B2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1D8F963B-DE61-422E-882E-82E1B1219A0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44">
            <a:extLst>
              <a:ext uri="{FF2B5EF4-FFF2-40B4-BE49-F238E27FC236}">
                <a16:creationId xmlns:a16="http://schemas.microsoft.com/office/drawing/2014/main" id="{CAA5044C-4AC4-4126-90BD-A704229E8F8D}"/>
              </a:ext>
            </a:extLst>
          </p:cNvPr>
          <p:cNvGrpSpPr>
            <a:grpSpLocks/>
          </p:cNvGrpSpPr>
          <p:nvPr/>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07CBAA06-C16F-42AA-B399-67C68555F584}"/>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4">
              <a:extLst>
                <a:ext uri="{FF2B5EF4-FFF2-40B4-BE49-F238E27FC236}">
                  <a16:creationId xmlns:a16="http://schemas.microsoft.com/office/drawing/2014/main" id="{FA1B5E56-165A-47FF-9AD8-A515E5306452}"/>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7">
              <a:extLst>
                <a:ext uri="{FF2B5EF4-FFF2-40B4-BE49-F238E27FC236}">
                  <a16:creationId xmlns:a16="http://schemas.microsoft.com/office/drawing/2014/main" id="{6140152A-AAFD-412E-A171-D9470B24E87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40">
              <a:extLst>
                <a:ext uri="{FF2B5EF4-FFF2-40B4-BE49-F238E27FC236}">
                  <a16:creationId xmlns:a16="http://schemas.microsoft.com/office/drawing/2014/main" id="{03E8434A-D7AE-4FD0-8A53-94123626C22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6" name="Gruppieren 7">
            <a:extLst>
              <a:ext uri="{FF2B5EF4-FFF2-40B4-BE49-F238E27FC236}">
                <a16:creationId xmlns:a16="http://schemas.microsoft.com/office/drawing/2014/main" id="{AFC911A7-B7D6-4143-A4D1-A52D8456353B}"/>
              </a:ext>
            </a:extLst>
          </p:cNvPr>
          <p:cNvGrpSpPr>
            <a:grpSpLocks/>
          </p:cNvGrpSpPr>
          <p:nvPr/>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FDFD5623-4E0F-41CC-B9CD-B52FAF8D543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23">
              <a:extLst>
                <a:ext uri="{FF2B5EF4-FFF2-40B4-BE49-F238E27FC236}">
                  <a16:creationId xmlns:a16="http://schemas.microsoft.com/office/drawing/2014/main" id="{BA3A09BC-6C09-43BD-8F19-CB460EFDE116}"/>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4">
              <a:extLst>
                <a:ext uri="{FF2B5EF4-FFF2-40B4-BE49-F238E27FC236}">
                  <a16:creationId xmlns:a16="http://schemas.microsoft.com/office/drawing/2014/main" id="{01194941-FFF2-4EFF-B2ED-470FD6B54BD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0" name="Gruppieren 8">
            <a:extLst>
              <a:ext uri="{FF2B5EF4-FFF2-40B4-BE49-F238E27FC236}">
                <a16:creationId xmlns:a16="http://schemas.microsoft.com/office/drawing/2014/main" id="{8C03A838-2809-40DD-8C3F-65D5A18404B2}"/>
              </a:ext>
            </a:extLst>
          </p:cNvPr>
          <p:cNvGrpSpPr>
            <a:grpSpLocks/>
          </p:cNvGrpSpPr>
          <p:nvPr/>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48164BC7-022C-425C-9EBB-3AD0574BB29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7">
              <a:extLst>
                <a:ext uri="{FF2B5EF4-FFF2-40B4-BE49-F238E27FC236}">
                  <a16:creationId xmlns:a16="http://schemas.microsoft.com/office/drawing/2014/main" id="{BA3F1454-D0FF-4A13-8D15-B1E886ADE99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97356393-E657-4777-93FA-4B4F38F786BA}"/>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4" name="Picture 12">
            <a:extLst>
              <a:ext uri="{FF2B5EF4-FFF2-40B4-BE49-F238E27FC236}">
                <a16:creationId xmlns:a16="http://schemas.microsoft.com/office/drawing/2014/main" id="{9CEAF8E4-4F44-49FE-9042-C55AE5FD6C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8">
            <a:extLst>
              <a:ext uri="{FF2B5EF4-FFF2-40B4-BE49-F238E27FC236}">
                <a16:creationId xmlns:a16="http://schemas.microsoft.com/office/drawing/2014/main" id="{12165E32-5451-4216-821F-53EE25875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kt 26" hidden="1">
            <a:extLst>
              <a:ext uri="{FF2B5EF4-FFF2-40B4-BE49-F238E27FC236}">
                <a16:creationId xmlns:a16="http://schemas.microsoft.com/office/drawing/2014/main" id="{F03E2C5D-5058-4C40-88BE-9FC88F0D080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6" name="Objekt 26" hidden="1">
                        <a:extLst>
                          <a:ext uri="{FF2B5EF4-FFF2-40B4-BE49-F238E27FC236}">
                            <a16:creationId xmlns:a16="http://schemas.microsoft.com/office/drawing/2014/main" id="{F03E2C5D-5058-4C40-88BE-9FC88F0D0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Fußzeilenplatzhalter 2">
            <a:extLst>
              <a:ext uri="{FF2B5EF4-FFF2-40B4-BE49-F238E27FC236}">
                <a16:creationId xmlns:a16="http://schemas.microsoft.com/office/drawing/2014/main" id="{706EBF32-DCD9-4ECE-AFA8-68A966596064}"/>
              </a:ext>
            </a:extLst>
          </p:cNvPr>
          <p:cNvSpPr>
            <a:spLocks noGrp="1"/>
          </p:cNvSpPr>
          <p:nvPr>
            <p:ph type="ftr" sz="quarter" idx="15"/>
          </p:nvPr>
        </p:nvSpPr>
        <p:spPr/>
        <p:txBody>
          <a:bodyPr/>
          <a:lstStyle>
            <a:lvl1pPr>
              <a:defRPr/>
            </a:lvl1pPr>
          </a:lstStyle>
          <a:p>
            <a:pPr>
              <a:defRPr/>
            </a:pPr>
            <a:r>
              <a:rPr lang="de-DE"/>
              <a:t>Westnetz GmbH · Name · TT Monat JJJJ</a:t>
            </a:r>
          </a:p>
        </p:txBody>
      </p:sp>
      <p:sp>
        <p:nvSpPr>
          <p:cNvPr id="28" name="Foliennummernplatzhalter 3">
            <a:extLst>
              <a:ext uri="{FF2B5EF4-FFF2-40B4-BE49-F238E27FC236}">
                <a16:creationId xmlns:a16="http://schemas.microsoft.com/office/drawing/2014/main" id="{72A64849-2D2D-4CC3-92B7-B732AE4E19DA}"/>
              </a:ext>
            </a:extLst>
          </p:cNvPr>
          <p:cNvSpPr>
            <a:spLocks noGrp="1"/>
          </p:cNvSpPr>
          <p:nvPr>
            <p:ph type="sldNum" sz="quarter" idx="16"/>
          </p:nvPr>
        </p:nvSpPr>
        <p:spPr/>
        <p:txBody>
          <a:bodyPr/>
          <a:lstStyle>
            <a:lvl1pPr>
              <a:defRPr/>
            </a:lvl1pPr>
          </a:lstStyle>
          <a:p>
            <a:pPr>
              <a:defRPr/>
            </a:pPr>
            <a:fld id="{1811984D-EE6D-4132-AF73-7B352AFD1F04}" type="slidenum">
              <a:rPr lang="de-DE" altLang="de-DE"/>
              <a:pPr>
                <a:defRPr/>
              </a:pPr>
              <a:t>‹Nr.›</a:t>
            </a:fld>
            <a:endParaRPr lang="de-DE" altLang="de-DE"/>
          </a:p>
        </p:txBody>
      </p:sp>
    </p:spTree>
    <p:extLst>
      <p:ext uri="{BB962C8B-B14F-4D97-AF65-F5344CB8AC3E}">
        <p14:creationId xmlns:p14="http://schemas.microsoft.com/office/powerpoint/2010/main" val="342565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Bildschirm">
    <p:bg>
      <p:bgPr>
        <a:solidFill>
          <a:schemeClr val="accent2"/>
        </a:solidFill>
        <a:effectLst/>
      </p:bgPr>
    </p:bg>
    <p:spTree>
      <p:nvGrpSpPr>
        <p:cNvPr id="1" name=""/>
        <p:cNvGrpSpPr/>
        <p:nvPr/>
      </p:nvGrpSpPr>
      <p:grpSpPr>
        <a:xfrm>
          <a:off x="0" y="0"/>
          <a:ext cx="0" cy="0"/>
          <a:chOff x="0" y="0"/>
          <a:chExt cx="0" cy="0"/>
        </a:xfrm>
      </p:grpSpPr>
      <p:grpSp>
        <p:nvGrpSpPr>
          <p:cNvPr id="24" name="Gruppieren 23"/>
          <p:cNvGrpSpPr/>
          <p:nvPr userDrawn="1"/>
        </p:nvGrpSpPr>
        <p:grpSpPr>
          <a:xfrm>
            <a:off x="575556" y="-124966"/>
            <a:ext cx="7416824" cy="108000"/>
            <a:chOff x="575556" y="-124966"/>
            <a:chExt cx="7416824" cy="108000"/>
          </a:xfrm>
        </p:grpSpPr>
        <p:sp>
          <p:nvSpPr>
            <p:cNvPr id="25" name="Freihandform 2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2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2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28"/>
          <p:cNvGrpSpPr/>
          <p:nvPr userDrawn="1"/>
        </p:nvGrpSpPr>
        <p:grpSpPr>
          <a:xfrm>
            <a:off x="575556" y="5160466"/>
            <a:ext cx="7416824" cy="108000"/>
            <a:chOff x="575556" y="5160466"/>
            <a:chExt cx="7416824" cy="108000"/>
          </a:xfrm>
        </p:grpSpPr>
        <p:sp>
          <p:nvSpPr>
            <p:cNvPr id="30" name="Freihandform 2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1" name="Freihandform 3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2" name="Freihandform 3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4" name="Gruppieren 33"/>
          <p:cNvGrpSpPr/>
          <p:nvPr userDrawn="1"/>
        </p:nvGrpSpPr>
        <p:grpSpPr>
          <a:xfrm>
            <a:off x="-165953" y="1448006"/>
            <a:ext cx="144000" cy="3175980"/>
            <a:chOff x="-165953" y="1448006"/>
            <a:chExt cx="144000" cy="3175980"/>
          </a:xfrm>
        </p:grpSpPr>
        <p:sp>
          <p:nvSpPr>
            <p:cNvPr id="35" name="Freihandform 3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7" name="Gruppieren 36"/>
          <p:cNvGrpSpPr/>
          <p:nvPr userDrawn="1"/>
        </p:nvGrpSpPr>
        <p:grpSpPr>
          <a:xfrm>
            <a:off x="9166242" y="1455627"/>
            <a:ext cx="144000" cy="3171780"/>
            <a:chOff x="9166242" y="1455627"/>
            <a:chExt cx="144000" cy="3171780"/>
          </a:xfrm>
        </p:grpSpPr>
        <p:sp>
          <p:nvSpPr>
            <p:cNvPr id="38" name="Freihandform 3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9" name="Freihandform 3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0" name="Grafik 19">
            <a:extLst>
              <a:ext uri="{FF2B5EF4-FFF2-40B4-BE49-F238E27FC236}">
                <a16:creationId xmlns:a16="http://schemas.microsoft.com/office/drawing/2014/main" id="{16A1D19D-783E-487C-AC22-90958F3768D6}"/>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1" name="Grafik 20">
            <a:extLst>
              <a:ext uri="{FF2B5EF4-FFF2-40B4-BE49-F238E27FC236}">
                <a16:creationId xmlns:a16="http://schemas.microsoft.com/office/drawing/2014/main" id="{116F5688-64D6-4270-871E-C395B83F6071}"/>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37600790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el, Bild links, Text rechts">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2F14D964-6FB9-4FBA-BE8C-1107E23F61BE}"/>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2F14D964-6FB9-4FBA-BE8C-1107E23F61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0087416B-F235-46D0-B8FD-1366BBA1C6E6}"/>
              </a:ext>
            </a:extLst>
          </p:cNvPr>
          <p:cNvGrpSpPr>
            <a:grpSpLocks/>
          </p:cNvGrpSpPr>
          <p:nvPr/>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14DF80FD-DCAA-48CB-8F8B-37991C5CB41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29">
              <a:extLst>
                <a:ext uri="{FF2B5EF4-FFF2-40B4-BE49-F238E27FC236}">
                  <a16:creationId xmlns:a16="http://schemas.microsoft.com/office/drawing/2014/main" id="{9A149314-34AF-4518-B249-08DE5C6C03A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69A85178-2F19-43EB-B7D0-83BC7316932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0720DCBF-954F-4A0B-AFE0-F69C1C56439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44">
            <a:extLst>
              <a:ext uri="{FF2B5EF4-FFF2-40B4-BE49-F238E27FC236}">
                <a16:creationId xmlns:a16="http://schemas.microsoft.com/office/drawing/2014/main" id="{41F20D5F-9079-4D26-8F1B-503376350A39}"/>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B15167C0-AD2F-4ACF-86AE-1966333D714E}"/>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4">
              <a:extLst>
                <a:ext uri="{FF2B5EF4-FFF2-40B4-BE49-F238E27FC236}">
                  <a16:creationId xmlns:a16="http://schemas.microsoft.com/office/drawing/2014/main" id="{3F1C3B7E-33F4-46D3-AE37-E37CEC09BF5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37">
              <a:extLst>
                <a:ext uri="{FF2B5EF4-FFF2-40B4-BE49-F238E27FC236}">
                  <a16:creationId xmlns:a16="http://schemas.microsoft.com/office/drawing/2014/main" id="{E871AC77-65CF-4FEF-9CA8-131DDAE54CA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0">
              <a:extLst>
                <a:ext uri="{FF2B5EF4-FFF2-40B4-BE49-F238E27FC236}">
                  <a16:creationId xmlns:a16="http://schemas.microsoft.com/office/drawing/2014/main" id="{7CD870B8-CC3D-4C0E-A2AF-E36F9DDD9FF0}"/>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7">
            <a:extLst>
              <a:ext uri="{FF2B5EF4-FFF2-40B4-BE49-F238E27FC236}">
                <a16:creationId xmlns:a16="http://schemas.microsoft.com/office/drawing/2014/main" id="{8EC404B1-EC17-4F6D-81DE-06F2E3FDFBC0}"/>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4DF59904-C167-4BB4-B896-02FDBC525111}"/>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3">
              <a:extLst>
                <a:ext uri="{FF2B5EF4-FFF2-40B4-BE49-F238E27FC236}">
                  <a16:creationId xmlns:a16="http://schemas.microsoft.com/office/drawing/2014/main" id="{1081314C-610C-4779-B6BE-6FF63ACC0AF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4">
              <a:extLst>
                <a:ext uri="{FF2B5EF4-FFF2-40B4-BE49-F238E27FC236}">
                  <a16:creationId xmlns:a16="http://schemas.microsoft.com/office/drawing/2014/main" id="{164C4751-F645-4295-AA67-34C091242C2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6" name="Gruppieren 8">
            <a:extLst>
              <a:ext uri="{FF2B5EF4-FFF2-40B4-BE49-F238E27FC236}">
                <a16:creationId xmlns:a16="http://schemas.microsoft.com/office/drawing/2014/main" id="{54411C88-9DD2-4BC5-A2CB-C4AED2D51C37}"/>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D52B128B-F0B8-4411-BE94-1C982ECE4651}"/>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47">
              <a:extLst>
                <a:ext uri="{FF2B5EF4-FFF2-40B4-BE49-F238E27FC236}">
                  <a16:creationId xmlns:a16="http://schemas.microsoft.com/office/drawing/2014/main" id="{0A990996-5176-4658-B4E6-3DD289C6385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9" name="Freihandform 47">
              <a:extLst>
                <a:ext uri="{FF2B5EF4-FFF2-40B4-BE49-F238E27FC236}">
                  <a16:creationId xmlns:a16="http://schemas.microsoft.com/office/drawing/2014/main" id="{B9BC18E4-6571-4B02-9DCC-F3116387F49B}"/>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0" name="Picture 12">
            <a:extLst>
              <a:ext uri="{FF2B5EF4-FFF2-40B4-BE49-F238E27FC236}">
                <a16:creationId xmlns:a16="http://schemas.microsoft.com/office/drawing/2014/main" id="{65D4D03A-E00A-45F3-94D9-3A39BBA48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F8790E72-CE3F-4469-B1B6-A280BE2F91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0A0577E6-FD2C-4766-ACAB-D28FB07F7D6E}"/>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0A0577E6-FD2C-4766-ACAB-D28FB07F7D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9" name="Bildplatzhalter 8"/>
          <p:cNvSpPr>
            <a:spLocks noGrp="1"/>
          </p:cNvSpPr>
          <p:nvPr>
            <p:ph type="pic" sz="quarter" idx="12"/>
          </p:nvPr>
        </p:nvSpPr>
        <p:spPr>
          <a:xfrm>
            <a:off x="576265" y="1302544"/>
            <a:ext cx="3563937" cy="3241556"/>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2" name="Textplatzhalter 2"/>
          <p:cNvSpPr>
            <a:spLocks noGrp="1"/>
          </p:cNvSpPr>
          <p:nvPr>
            <p:ph idx="13"/>
          </p:nvPr>
        </p:nvSpPr>
        <p:spPr bwMode="gray">
          <a:xfrm>
            <a:off x="575558" y="4617072"/>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13"/>
          <p:cNvSpPr>
            <a:spLocks noGrp="1"/>
          </p:cNvSpPr>
          <p:nvPr>
            <p:ph type="body" sz="quarter" idx="15"/>
          </p:nvPr>
        </p:nvSpPr>
        <p:spPr>
          <a:xfrm>
            <a:off x="4427540" y="1252800"/>
            <a:ext cx="3565525" cy="3506129"/>
          </a:xfrm>
        </p:spPr>
        <p:txBody>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3" name="Fußzeilenplatzhalter 2">
            <a:extLst>
              <a:ext uri="{FF2B5EF4-FFF2-40B4-BE49-F238E27FC236}">
                <a16:creationId xmlns:a16="http://schemas.microsoft.com/office/drawing/2014/main" id="{19132FAC-8721-4B34-83A9-DFE5DC40BC1B}"/>
              </a:ext>
            </a:extLst>
          </p:cNvPr>
          <p:cNvSpPr>
            <a:spLocks noGrp="1"/>
          </p:cNvSpPr>
          <p:nvPr>
            <p:ph type="ftr" sz="quarter" idx="16"/>
          </p:nvPr>
        </p:nvSpPr>
        <p:spPr/>
        <p:txBody>
          <a:bodyPr/>
          <a:lstStyle>
            <a:lvl1pPr>
              <a:defRPr/>
            </a:lvl1pPr>
          </a:lstStyle>
          <a:p>
            <a:pPr>
              <a:defRPr/>
            </a:pPr>
            <a:r>
              <a:rPr lang="de-DE"/>
              <a:t>Westnetz GmbH · Name · TT Monat JJJJ</a:t>
            </a:r>
          </a:p>
        </p:txBody>
      </p:sp>
      <p:sp>
        <p:nvSpPr>
          <p:cNvPr id="34" name="Foliennummernplatzhalter 3">
            <a:extLst>
              <a:ext uri="{FF2B5EF4-FFF2-40B4-BE49-F238E27FC236}">
                <a16:creationId xmlns:a16="http://schemas.microsoft.com/office/drawing/2014/main" id="{0EBE5FD4-FACE-46F8-B14A-DD9C56A3028A}"/>
              </a:ext>
            </a:extLst>
          </p:cNvPr>
          <p:cNvSpPr>
            <a:spLocks noGrp="1"/>
          </p:cNvSpPr>
          <p:nvPr>
            <p:ph type="sldNum" sz="quarter" idx="17"/>
          </p:nvPr>
        </p:nvSpPr>
        <p:spPr/>
        <p:txBody>
          <a:bodyPr/>
          <a:lstStyle>
            <a:lvl1pPr>
              <a:defRPr/>
            </a:lvl1pPr>
          </a:lstStyle>
          <a:p>
            <a:pPr>
              <a:defRPr/>
            </a:pPr>
            <a:fld id="{D7CD67CB-9471-41E6-BE6B-4A808849EF1B}" type="slidenum">
              <a:rPr lang="de-DE" altLang="de-DE"/>
              <a:pPr>
                <a:defRPr/>
              </a:pPr>
              <a:t>‹Nr.›</a:t>
            </a:fld>
            <a:endParaRPr lang="de-DE" altLang="de-DE"/>
          </a:p>
        </p:txBody>
      </p:sp>
    </p:spTree>
    <p:extLst>
      <p:ext uri="{BB962C8B-B14F-4D97-AF65-F5344CB8AC3E}">
        <p14:creationId xmlns:p14="http://schemas.microsoft.com/office/powerpoint/2010/main" val="41218675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el, 2/3 Bild und 1/3 Text">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D396F649-6DFC-4E14-A5DB-AD78E7582D92}"/>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D396F649-6DFC-4E14-A5DB-AD78E7582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80683A6F-54B8-4361-A817-A5BA036AAB54}"/>
              </a:ext>
            </a:extLst>
          </p:cNvPr>
          <p:cNvGrpSpPr>
            <a:grpSpLocks/>
          </p:cNvGrpSpPr>
          <p:nvPr/>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C68102BE-1B19-455E-B56F-062E9C8368E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29">
              <a:extLst>
                <a:ext uri="{FF2B5EF4-FFF2-40B4-BE49-F238E27FC236}">
                  <a16:creationId xmlns:a16="http://schemas.microsoft.com/office/drawing/2014/main" id="{7FA20222-26B9-400E-92CE-816D063D5E2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F755189E-4138-4F52-9E0C-BEB8B6AC4EE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D840BB44-A8FC-4EF1-9B3A-2E0AA21547D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44">
            <a:extLst>
              <a:ext uri="{FF2B5EF4-FFF2-40B4-BE49-F238E27FC236}">
                <a16:creationId xmlns:a16="http://schemas.microsoft.com/office/drawing/2014/main" id="{8991F723-7567-4301-BCA9-4B897FAA1A4E}"/>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549D20CD-71AE-427F-BF4D-1BC8A000A8C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4">
              <a:extLst>
                <a:ext uri="{FF2B5EF4-FFF2-40B4-BE49-F238E27FC236}">
                  <a16:creationId xmlns:a16="http://schemas.microsoft.com/office/drawing/2014/main" id="{5BBF4C4A-9C48-4493-9758-334752785C6B}"/>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37">
              <a:extLst>
                <a:ext uri="{FF2B5EF4-FFF2-40B4-BE49-F238E27FC236}">
                  <a16:creationId xmlns:a16="http://schemas.microsoft.com/office/drawing/2014/main" id="{CD4CBB0F-7BB9-4DB8-B0DE-6632297AF4ED}"/>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0">
              <a:extLst>
                <a:ext uri="{FF2B5EF4-FFF2-40B4-BE49-F238E27FC236}">
                  <a16:creationId xmlns:a16="http://schemas.microsoft.com/office/drawing/2014/main" id="{1239C1CA-968A-4331-BEE9-C7680A9A8975}"/>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7">
            <a:extLst>
              <a:ext uri="{FF2B5EF4-FFF2-40B4-BE49-F238E27FC236}">
                <a16:creationId xmlns:a16="http://schemas.microsoft.com/office/drawing/2014/main" id="{6C6C96E6-8298-4EBD-930A-84C8876DBB30}"/>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F1B50FFA-FF07-49A2-9863-0F65D2BAFC5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3">
              <a:extLst>
                <a:ext uri="{FF2B5EF4-FFF2-40B4-BE49-F238E27FC236}">
                  <a16:creationId xmlns:a16="http://schemas.microsoft.com/office/drawing/2014/main" id="{F43042C4-A18C-4260-BFD8-479F4759360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4">
              <a:extLst>
                <a:ext uri="{FF2B5EF4-FFF2-40B4-BE49-F238E27FC236}">
                  <a16:creationId xmlns:a16="http://schemas.microsoft.com/office/drawing/2014/main" id="{18E72916-BAB2-468E-B011-57BA627EBCD2}"/>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6" name="Gruppieren 8">
            <a:extLst>
              <a:ext uri="{FF2B5EF4-FFF2-40B4-BE49-F238E27FC236}">
                <a16:creationId xmlns:a16="http://schemas.microsoft.com/office/drawing/2014/main" id="{6C5987A9-E4D0-452C-AAA8-998E299EF344}"/>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01BBD738-271D-42A5-B9A1-7C8A699B6E01}"/>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47">
              <a:extLst>
                <a:ext uri="{FF2B5EF4-FFF2-40B4-BE49-F238E27FC236}">
                  <a16:creationId xmlns:a16="http://schemas.microsoft.com/office/drawing/2014/main" id="{FDCADC53-61F6-4746-83E6-F4C3175E64E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9" name="Freihandform 47">
              <a:extLst>
                <a:ext uri="{FF2B5EF4-FFF2-40B4-BE49-F238E27FC236}">
                  <a16:creationId xmlns:a16="http://schemas.microsoft.com/office/drawing/2014/main" id="{F6DC716B-D237-4738-85A9-D4E7CDB1FA8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0" name="Picture 12">
            <a:extLst>
              <a:ext uri="{FF2B5EF4-FFF2-40B4-BE49-F238E27FC236}">
                <a16:creationId xmlns:a16="http://schemas.microsoft.com/office/drawing/2014/main" id="{00808CF2-792A-4B0C-9932-715089B985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01513F4A-E9C5-4619-9A14-CB44A51F21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2751D700-7C62-40D3-867D-6C34FA0A9673}"/>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2751D700-7C62-40D3-867D-6C34FA0A9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9" name="Bildplatzhalter 8"/>
          <p:cNvSpPr>
            <a:spLocks noGrp="1"/>
          </p:cNvSpPr>
          <p:nvPr>
            <p:ph type="pic" sz="quarter" idx="12"/>
          </p:nvPr>
        </p:nvSpPr>
        <p:spPr>
          <a:xfrm>
            <a:off x="576265" y="1302544"/>
            <a:ext cx="4751821" cy="3241556"/>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2" name="Textplatzhalter 2"/>
          <p:cNvSpPr>
            <a:spLocks noGrp="1"/>
          </p:cNvSpPr>
          <p:nvPr>
            <p:ph idx="13"/>
          </p:nvPr>
        </p:nvSpPr>
        <p:spPr bwMode="gray">
          <a:xfrm>
            <a:off x="575555" y="4617072"/>
            <a:ext cx="4752000"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13"/>
          <p:cNvSpPr>
            <a:spLocks noGrp="1"/>
          </p:cNvSpPr>
          <p:nvPr>
            <p:ph type="body" sz="quarter" idx="15"/>
          </p:nvPr>
        </p:nvSpPr>
        <p:spPr>
          <a:xfrm>
            <a:off x="5616118" y="1252800"/>
            <a:ext cx="2376947" cy="3506129"/>
          </a:xfrm>
        </p:spPr>
        <p:txBody>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3" name="Fußzeilenplatzhalter 2">
            <a:extLst>
              <a:ext uri="{FF2B5EF4-FFF2-40B4-BE49-F238E27FC236}">
                <a16:creationId xmlns:a16="http://schemas.microsoft.com/office/drawing/2014/main" id="{AFDCEB47-2825-40FA-A633-F23E0E39FDE9}"/>
              </a:ext>
            </a:extLst>
          </p:cNvPr>
          <p:cNvSpPr>
            <a:spLocks noGrp="1"/>
          </p:cNvSpPr>
          <p:nvPr>
            <p:ph type="ftr" sz="quarter" idx="16"/>
          </p:nvPr>
        </p:nvSpPr>
        <p:spPr/>
        <p:txBody>
          <a:bodyPr/>
          <a:lstStyle>
            <a:lvl1pPr>
              <a:defRPr/>
            </a:lvl1pPr>
          </a:lstStyle>
          <a:p>
            <a:pPr>
              <a:defRPr/>
            </a:pPr>
            <a:r>
              <a:rPr lang="de-DE"/>
              <a:t>Westnetz GmbH · Name · TT Monat JJJJ</a:t>
            </a:r>
          </a:p>
        </p:txBody>
      </p:sp>
      <p:sp>
        <p:nvSpPr>
          <p:cNvPr id="34" name="Foliennummernplatzhalter 3">
            <a:extLst>
              <a:ext uri="{FF2B5EF4-FFF2-40B4-BE49-F238E27FC236}">
                <a16:creationId xmlns:a16="http://schemas.microsoft.com/office/drawing/2014/main" id="{23240DA3-FBCB-4A5C-84FB-F2C4C777346C}"/>
              </a:ext>
            </a:extLst>
          </p:cNvPr>
          <p:cNvSpPr>
            <a:spLocks noGrp="1"/>
          </p:cNvSpPr>
          <p:nvPr>
            <p:ph type="sldNum" sz="quarter" idx="17"/>
          </p:nvPr>
        </p:nvSpPr>
        <p:spPr/>
        <p:txBody>
          <a:bodyPr/>
          <a:lstStyle>
            <a:lvl1pPr>
              <a:defRPr/>
            </a:lvl1pPr>
          </a:lstStyle>
          <a:p>
            <a:pPr>
              <a:defRPr/>
            </a:pPr>
            <a:fld id="{2DBC2265-A6D6-4D8E-99A5-13921640DE66}" type="slidenum">
              <a:rPr lang="de-DE" altLang="de-DE"/>
              <a:pPr>
                <a:defRPr/>
              </a:pPr>
              <a:t>‹Nr.›</a:t>
            </a:fld>
            <a:endParaRPr lang="de-DE" altLang="de-DE"/>
          </a:p>
        </p:txBody>
      </p:sp>
    </p:spTree>
    <p:extLst>
      <p:ext uri="{BB962C8B-B14F-4D97-AF65-F5344CB8AC3E}">
        <p14:creationId xmlns:p14="http://schemas.microsoft.com/office/powerpoint/2010/main" val="10568648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el und Bild">
    <p:spTree>
      <p:nvGrpSpPr>
        <p:cNvPr id="1" name=""/>
        <p:cNvGrpSpPr/>
        <p:nvPr/>
      </p:nvGrpSpPr>
      <p:grpSpPr>
        <a:xfrm>
          <a:off x="0" y="0"/>
          <a:ext cx="0" cy="0"/>
          <a:chOff x="0" y="0"/>
          <a:chExt cx="0" cy="0"/>
        </a:xfrm>
      </p:grpSpPr>
      <p:graphicFrame>
        <p:nvGraphicFramePr>
          <p:cNvPr id="6" name="Objekt 12" hidden="1">
            <a:extLst>
              <a:ext uri="{FF2B5EF4-FFF2-40B4-BE49-F238E27FC236}">
                <a16:creationId xmlns:a16="http://schemas.microsoft.com/office/drawing/2014/main" id="{D5D51F98-5747-4301-858D-0870E5A14428}"/>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12" hidden="1">
                        <a:extLst>
                          <a:ext uri="{FF2B5EF4-FFF2-40B4-BE49-F238E27FC236}">
                            <a16:creationId xmlns:a16="http://schemas.microsoft.com/office/drawing/2014/main" id="{D5D51F98-5747-4301-858D-0870E5A144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F1E00F8E-EFD3-4B45-8BED-FB5048B4E4F4}"/>
              </a:ext>
            </a:extLst>
          </p:cNvPr>
          <p:cNvGrpSpPr>
            <a:grpSpLocks/>
          </p:cNvGrpSpPr>
          <p:nvPr/>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225AE936-287B-43EF-BEFB-AEDC3387F3C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29">
              <a:extLst>
                <a:ext uri="{FF2B5EF4-FFF2-40B4-BE49-F238E27FC236}">
                  <a16:creationId xmlns:a16="http://schemas.microsoft.com/office/drawing/2014/main" id="{CB996619-0FDE-44D4-BBEC-09B2384923D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0">
              <a:extLst>
                <a:ext uri="{FF2B5EF4-FFF2-40B4-BE49-F238E27FC236}">
                  <a16:creationId xmlns:a16="http://schemas.microsoft.com/office/drawing/2014/main" id="{F20398B7-FF5D-4903-B4C7-AB1DDAABDD1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1">
              <a:extLst>
                <a:ext uri="{FF2B5EF4-FFF2-40B4-BE49-F238E27FC236}">
                  <a16:creationId xmlns:a16="http://schemas.microsoft.com/office/drawing/2014/main" id="{FF6351FE-A737-4889-94E3-21154564ED24}"/>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5" name="Gruppieren 44">
            <a:extLst>
              <a:ext uri="{FF2B5EF4-FFF2-40B4-BE49-F238E27FC236}">
                <a16:creationId xmlns:a16="http://schemas.microsoft.com/office/drawing/2014/main" id="{3C0B9B28-3A94-4DCB-8298-56B20D878AF1}"/>
              </a:ext>
            </a:extLst>
          </p:cNvPr>
          <p:cNvGrpSpPr>
            <a:grpSpLocks/>
          </p:cNvGrpSpPr>
          <p:nvPr/>
        </p:nvGrpSpPr>
        <p:grpSpPr bwMode="auto">
          <a:xfrm>
            <a:off x="576263" y="5160169"/>
            <a:ext cx="7416800" cy="108347"/>
            <a:chOff x="575556" y="5160466"/>
            <a:chExt cx="7416824" cy="108000"/>
          </a:xfrm>
        </p:grpSpPr>
        <p:sp>
          <p:nvSpPr>
            <p:cNvPr id="16" name="Freihandform 33">
              <a:extLst>
                <a:ext uri="{FF2B5EF4-FFF2-40B4-BE49-F238E27FC236}">
                  <a16:creationId xmlns:a16="http://schemas.microsoft.com/office/drawing/2014/main" id="{071566EE-385B-4C0A-8F49-DE8D0A037F3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34">
              <a:extLst>
                <a:ext uri="{FF2B5EF4-FFF2-40B4-BE49-F238E27FC236}">
                  <a16:creationId xmlns:a16="http://schemas.microsoft.com/office/drawing/2014/main" id="{A7BE7267-209D-4271-BD8E-C84257CF6BC5}"/>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37">
              <a:extLst>
                <a:ext uri="{FF2B5EF4-FFF2-40B4-BE49-F238E27FC236}">
                  <a16:creationId xmlns:a16="http://schemas.microsoft.com/office/drawing/2014/main" id="{56DF85E5-B4FE-4C3B-A571-FACF0DEC22D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0">
              <a:extLst>
                <a:ext uri="{FF2B5EF4-FFF2-40B4-BE49-F238E27FC236}">
                  <a16:creationId xmlns:a16="http://schemas.microsoft.com/office/drawing/2014/main" id="{396DB336-7A3F-4D9F-8678-DB479D4F919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0" name="Gruppieren 7">
            <a:extLst>
              <a:ext uri="{FF2B5EF4-FFF2-40B4-BE49-F238E27FC236}">
                <a16:creationId xmlns:a16="http://schemas.microsoft.com/office/drawing/2014/main" id="{65FD875C-61BF-417B-8BEA-984AC25E18CC}"/>
              </a:ext>
            </a:extLst>
          </p:cNvPr>
          <p:cNvGrpSpPr>
            <a:grpSpLocks/>
          </p:cNvGrpSpPr>
          <p:nvPr/>
        </p:nvGrpSpPr>
        <p:grpSpPr bwMode="auto">
          <a:xfrm>
            <a:off x="-166688" y="1087042"/>
            <a:ext cx="144463" cy="3668315"/>
            <a:chOff x="-165953" y="1448781"/>
            <a:chExt cx="144001" cy="4891981"/>
          </a:xfrm>
        </p:grpSpPr>
        <p:sp>
          <p:nvSpPr>
            <p:cNvPr id="21" name="Freihandform 22">
              <a:extLst>
                <a:ext uri="{FF2B5EF4-FFF2-40B4-BE49-F238E27FC236}">
                  <a16:creationId xmlns:a16="http://schemas.microsoft.com/office/drawing/2014/main" id="{B1746E8F-3551-4924-B4BC-4D80BB42685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23">
              <a:extLst>
                <a:ext uri="{FF2B5EF4-FFF2-40B4-BE49-F238E27FC236}">
                  <a16:creationId xmlns:a16="http://schemas.microsoft.com/office/drawing/2014/main" id="{06C1A31F-4A48-4421-B325-435062DF903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4">
              <a:extLst>
                <a:ext uri="{FF2B5EF4-FFF2-40B4-BE49-F238E27FC236}">
                  <a16:creationId xmlns:a16="http://schemas.microsoft.com/office/drawing/2014/main" id="{5790ED00-2FE6-4EAC-88B1-0DDB5C9E202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4" name="Gruppieren 8">
            <a:extLst>
              <a:ext uri="{FF2B5EF4-FFF2-40B4-BE49-F238E27FC236}">
                <a16:creationId xmlns:a16="http://schemas.microsoft.com/office/drawing/2014/main" id="{3AE180F9-6EA9-422B-8223-1BEA5C3DAFF1}"/>
              </a:ext>
            </a:extLst>
          </p:cNvPr>
          <p:cNvGrpSpPr>
            <a:grpSpLocks/>
          </p:cNvGrpSpPr>
          <p:nvPr/>
        </p:nvGrpSpPr>
        <p:grpSpPr bwMode="auto">
          <a:xfrm>
            <a:off x="9166226" y="1087041"/>
            <a:ext cx="144463" cy="3671888"/>
            <a:chOff x="9166242" y="1448781"/>
            <a:chExt cx="144000" cy="4896542"/>
          </a:xfrm>
        </p:grpSpPr>
        <p:sp>
          <p:nvSpPr>
            <p:cNvPr id="25" name="Freihandform 25">
              <a:extLst>
                <a:ext uri="{FF2B5EF4-FFF2-40B4-BE49-F238E27FC236}">
                  <a16:creationId xmlns:a16="http://schemas.microsoft.com/office/drawing/2014/main" id="{318B764E-4D6A-44C8-9C1D-982B8F4EEED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6" name="Freihandform 47">
              <a:extLst>
                <a:ext uri="{FF2B5EF4-FFF2-40B4-BE49-F238E27FC236}">
                  <a16:creationId xmlns:a16="http://schemas.microsoft.com/office/drawing/2014/main" id="{03675AE4-07C2-41CB-9C81-FF7D913FB35A}"/>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7" name="Freihandform 47">
              <a:extLst>
                <a:ext uri="{FF2B5EF4-FFF2-40B4-BE49-F238E27FC236}">
                  <a16:creationId xmlns:a16="http://schemas.microsoft.com/office/drawing/2014/main" id="{6021827A-EEDD-44D8-BA4A-A338842D9F2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8" name="Picture 12">
            <a:extLst>
              <a:ext uri="{FF2B5EF4-FFF2-40B4-BE49-F238E27FC236}">
                <a16:creationId xmlns:a16="http://schemas.microsoft.com/office/drawing/2014/main" id="{1AE65EE2-9444-43DA-982D-C0F79F7A60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08">
            <a:extLst>
              <a:ext uri="{FF2B5EF4-FFF2-40B4-BE49-F238E27FC236}">
                <a16:creationId xmlns:a16="http://schemas.microsoft.com/office/drawing/2014/main" id="{950AAE72-7AD6-4058-854B-B6D245F263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 name="Objekt 26" hidden="1">
            <a:extLst>
              <a:ext uri="{FF2B5EF4-FFF2-40B4-BE49-F238E27FC236}">
                <a16:creationId xmlns:a16="http://schemas.microsoft.com/office/drawing/2014/main" id="{C5826957-6710-41F4-AAAB-A65513876F16}"/>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0" name="Objekt 26" hidden="1">
                        <a:extLst>
                          <a:ext uri="{FF2B5EF4-FFF2-40B4-BE49-F238E27FC236}">
                            <a16:creationId xmlns:a16="http://schemas.microsoft.com/office/drawing/2014/main" id="{C5826957-6710-41F4-AAAB-A65513876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9" name="Bildplatzhalter 8"/>
          <p:cNvSpPr>
            <a:spLocks noGrp="1"/>
          </p:cNvSpPr>
          <p:nvPr>
            <p:ph type="pic" sz="quarter" idx="12"/>
          </p:nvPr>
        </p:nvSpPr>
        <p:spPr>
          <a:xfrm>
            <a:off x="576263" y="1302543"/>
            <a:ext cx="7416800"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2" name="Textplatzhalter 2"/>
          <p:cNvSpPr>
            <a:spLocks noGrp="1"/>
          </p:cNvSpPr>
          <p:nvPr>
            <p:ph idx="13"/>
          </p:nvPr>
        </p:nvSpPr>
        <p:spPr bwMode="gray">
          <a:xfrm>
            <a:off x="575555" y="4617000"/>
            <a:ext cx="7416000"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Fußzeilenplatzhalter 2">
            <a:extLst>
              <a:ext uri="{FF2B5EF4-FFF2-40B4-BE49-F238E27FC236}">
                <a16:creationId xmlns:a16="http://schemas.microsoft.com/office/drawing/2014/main" id="{C80ABE85-72A3-47C1-8FE9-3FF4F95F8189}"/>
              </a:ext>
            </a:extLst>
          </p:cNvPr>
          <p:cNvSpPr>
            <a:spLocks noGrp="1"/>
          </p:cNvSpPr>
          <p:nvPr>
            <p:ph type="ftr" sz="quarter" idx="15"/>
          </p:nvPr>
        </p:nvSpPr>
        <p:spPr/>
        <p:txBody>
          <a:bodyPr/>
          <a:lstStyle>
            <a:lvl1pPr>
              <a:defRPr/>
            </a:lvl1pPr>
          </a:lstStyle>
          <a:p>
            <a:pPr>
              <a:defRPr/>
            </a:pPr>
            <a:r>
              <a:rPr lang="de-DE"/>
              <a:t>Westnetz GmbH · Name · TT Monat JJJJ</a:t>
            </a:r>
          </a:p>
        </p:txBody>
      </p:sp>
      <p:sp>
        <p:nvSpPr>
          <p:cNvPr id="32" name="Foliennummernplatzhalter 3">
            <a:extLst>
              <a:ext uri="{FF2B5EF4-FFF2-40B4-BE49-F238E27FC236}">
                <a16:creationId xmlns:a16="http://schemas.microsoft.com/office/drawing/2014/main" id="{6B9030B0-6D63-4397-A415-6173E0B9A6F6}"/>
              </a:ext>
            </a:extLst>
          </p:cNvPr>
          <p:cNvSpPr>
            <a:spLocks noGrp="1"/>
          </p:cNvSpPr>
          <p:nvPr>
            <p:ph type="sldNum" sz="quarter" idx="16"/>
          </p:nvPr>
        </p:nvSpPr>
        <p:spPr/>
        <p:txBody>
          <a:bodyPr/>
          <a:lstStyle>
            <a:lvl1pPr>
              <a:defRPr/>
            </a:lvl1pPr>
          </a:lstStyle>
          <a:p>
            <a:pPr>
              <a:defRPr/>
            </a:pPr>
            <a:fld id="{7F30426C-BF7A-4F8F-A5D3-1AB9342BE693}" type="slidenum">
              <a:rPr lang="de-DE" altLang="de-DE"/>
              <a:pPr>
                <a:defRPr/>
              </a:pPr>
              <a:t>‹Nr.›</a:t>
            </a:fld>
            <a:endParaRPr lang="de-DE" altLang="de-DE"/>
          </a:p>
        </p:txBody>
      </p:sp>
    </p:spTree>
    <p:extLst>
      <p:ext uri="{BB962C8B-B14F-4D97-AF65-F5344CB8AC3E}">
        <p14:creationId xmlns:p14="http://schemas.microsoft.com/office/powerpoint/2010/main" val="1850145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el und 2 Bilder">
    <p:spTree>
      <p:nvGrpSpPr>
        <p:cNvPr id="1" name=""/>
        <p:cNvGrpSpPr/>
        <p:nvPr/>
      </p:nvGrpSpPr>
      <p:grpSpPr>
        <a:xfrm>
          <a:off x="0" y="0"/>
          <a:ext cx="0" cy="0"/>
          <a:chOff x="0" y="0"/>
          <a:chExt cx="0" cy="0"/>
        </a:xfrm>
      </p:grpSpPr>
      <p:graphicFrame>
        <p:nvGraphicFramePr>
          <p:cNvPr id="8" name="Objekt 12" hidden="1">
            <a:extLst>
              <a:ext uri="{FF2B5EF4-FFF2-40B4-BE49-F238E27FC236}">
                <a16:creationId xmlns:a16="http://schemas.microsoft.com/office/drawing/2014/main" id="{14BE6523-F1D1-45BE-B1F5-47F73089BEBB}"/>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8" name="Objekt 12" hidden="1">
                        <a:extLst>
                          <a:ext uri="{FF2B5EF4-FFF2-40B4-BE49-F238E27FC236}">
                            <a16:creationId xmlns:a16="http://schemas.microsoft.com/office/drawing/2014/main" id="{14BE6523-F1D1-45BE-B1F5-47F73089B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uppieren 20">
            <a:extLst>
              <a:ext uri="{FF2B5EF4-FFF2-40B4-BE49-F238E27FC236}">
                <a16:creationId xmlns:a16="http://schemas.microsoft.com/office/drawing/2014/main" id="{CAF967CE-D5BC-4DAB-878C-C8F23B0E39A9}"/>
              </a:ext>
            </a:extLst>
          </p:cNvPr>
          <p:cNvGrpSpPr>
            <a:grpSpLocks/>
          </p:cNvGrpSpPr>
          <p:nvPr/>
        </p:nvGrpSpPr>
        <p:grpSpPr bwMode="auto">
          <a:xfrm>
            <a:off x="576263" y="-125016"/>
            <a:ext cx="7416800" cy="108347"/>
            <a:chOff x="575556" y="-124966"/>
            <a:chExt cx="7416824" cy="108000"/>
          </a:xfrm>
        </p:grpSpPr>
        <p:sp>
          <p:nvSpPr>
            <p:cNvPr id="14" name="Freihandform 28">
              <a:extLst>
                <a:ext uri="{FF2B5EF4-FFF2-40B4-BE49-F238E27FC236}">
                  <a16:creationId xmlns:a16="http://schemas.microsoft.com/office/drawing/2014/main" id="{6DD26769-FDA2-4FF9-85D0-47A3E901E6A3}"/>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9">
              <a:extLst>
                <a:ext uri="{FF2B5EF4-FFF2-40B4-BE49-F238E27FC236}">
                  <a16:creationId xmlns:a16="http://schemas.microsoft.com/office/drawing/2014/main" id="{20A391A0-EEAE-4498-A2AD-2D5B608E03B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30">
              <a:extLst>
                <a:ext uri="{FF2B5EF4-FFF2-40B4-BE49-F238E27FC236}">
                  <a16:creationId xmlns:a16="http://schemas.microsoft.com/office/drawing/2014/main" id="{86690CAE-8F48-4A5B-A508-5F980C91E20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31">
              <a:extLst>
                <a:ext uri="{FF2B5EF4-FFF2-40B4-BE49-F238E27FC236}">
                  <a16:creationId xmlns:a16="http://schemas.microsoft.com/office/drawing/2014/main" id="{39E65D15-CE1E-4093-A3A7-C70576FA1BF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4">
            <a:extLst>
              <a:ext uri="{FF2B5EF4-FFF2-40B4-BE49-F238E27FC236}">
                <a16:creationId xmlns:a16="http://schemas.microsoft.com/office/drawing/2014/main" id="{0A598C9D-9ECB-4A89-9232-157AA3426D50}"/>
              </a:ext>
            </a:extLst>
          </p:cNvPr>
          <p:cNvGrpSpPr>
            <a:grpSpLocks/>
          </p:cNvGrpSpPr>
          <p:nvPr/>
        </p:nvGrpSpPr>
        <p:grpSpPr bwMode="auto">
          <a:xfrm>
            <a:off x="576263" y="5160169"/>
            <a:ext cx="7416800" cy="108347"/>
            <a:chOff x="575556" y="5160466"/>
            <a:chExt cx="7416824" cy="108000"/>
          </a:xfrm>
        </p:grpSpPr>
        <p:sp>
          <p:nvSpPr>
            <p:cNvPr id="20" name="Freihandform 33">
              <a:extLst>
                <a:ext uri="{FF2B5EF4-FFF2-40B4-BE49-F238E27FC236}">
                  <a16:creationId xmlns:a16="http://schemas.microsoft.com/office/drawing/2014/main" id="{BBFBAEE0-0547-4571-8C18-C3859DADA2F5}"/>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34">
              <a:extLst>
                <a:ext uri="{FF2B5EF4-FFF2-40B4-BE49-F238E27FC236}">
                  <a16:creationId xmlns:a16="http://schemas.microsoft.com/office/drawing/2014/main" id="{6A9F9896-29F2-44B0-9FF4-887D000D34C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37">
              <a:extLst>
                <a:ext uri="{FF2B5EF4-FFF2-40B4-BE49-F238E27FC236}">
                  <a16:creationId xmlns:a16="http://schemas.microsoft.com/office/drawing/2014/main" id="{90BD6279-5CEB-41C4-80EE-74A2B01BB26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0">
              <a:extLst>
                <a:ext uri="{FF2B5EF4-FFF2-40B4-BE49-F238E27FC236}">
                  <a16:creationId xmlns:a16="http://schemas.microsoft.com/office/drawing/2014/main" id="{4B10E795-89D0-4235-85F2-C75DDF8164F6}"/>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4" name="Gruppieren 7">
            <a:extLst>
              <a:ext uri="{FF2B5EF4-FFF2-40B4-BE49-F238E27FC236}">
                <a16:creationId xmlns:a16="http://schemas.microsoft.com/office/drawing/2014/main" id="{1875AE3E-9DB1-45C5-B951-7D78C488ACCC}"/>
              </a:ext>
            </a:extLst>
          </p:cNvPr>
          <p:cNvGrpSpPr>
            <a:grpSpLocks/>
          </p:cNvGrpSpPr>
          <p:nvPr/>
        </p:nvGrpSpPr>
        <p:grpSpPr bwMode="auto">
          <a:xfrm>
            <a:off x="-166688" y="1087042"/>
            <a:ext cx="144463" cy="3668315"/>
            <a:chOff x="-165953" y="1448781"/>
            <a:chExt cx="144001" cy="4891981"/>
          </a:xfrm>
        </p:grpSpPr>
        <p:sp>
          <p:nvSpPr>
            <p:cNvPr id="25" name="Freihandform 22">
              <a:extLst>
                <a:ext uri="{FF2B5EF4-FFF2-40B4-BE49-F238E27FC236}">
                  <a16:creationId xmlns:a16="http://schemas.microsoft.com/office/drawing/2014/main" id="{A0C7D0E6-82F9-480A-94D3-9434CA3477E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6" name="Freihandform 23">
              <a:extLst>
                <a:ext uri="{FF2B5EF4-FFF2-40B4-BE49-F238E27FC236}">
                  <a16:creationId xmlns:a16="http://schemas.microsoft.com/office/drawing/2014/main" id="{1AD57C24-28CE-43C8-BD5C-CDE7BFCE707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7" name="Freihandform 44">
              <a:extLst>
                <a:ext uri="{FF2B5EF4-FFF2-40B4-BE49-F238E27FC236}">
                  <a16:creationId xmlns:a16="http://schemas.microsoft.com/office/drawing/2014/main" id="{A6CD0365-537C-466C-A55A-5843A12C3A5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8" name="Gruppieren 8">
            <a:extLst>
              <a:ext uri="{FF2B5EF4-FFF2-40B4-BE49-F238E27FC236}">
                <a16:creationId xmlns:a16="http://schemas.microsoft.com/office/drawing/2014/main" id="{BE7A8D1C-5125-4EF6-952D-8BD2F31F3876}"/>
              </a:ext>
            </a:extLst>
          </p:cNvPr>
          <p:cNvGrpSpPr>
            <a:grpSpLocks/>
          </p:cNvGrpSpPr>
          <p:nvPr/>
        </p:nvGrpSpPr>
        <p:grpSpPr bwMode="auto">
          <a:xfrm>
            <a:off x="9166226" y="1087041"/>
            <a:ext cx="144463" cy="3671888"/>
            <a:chOff x="9166242" y="1448781"/>
            <a:chExt cx="144000" cy="4896542"/>
          </a:xfrm>
        </p:grpSpPr>
        <p:sp>
          <p:nvSpPr>
            <p:cNvPr id="29" name="Freihandform 25">
              <a:extLst>
                <a:ext uri="{FF2B5EF4-FFF2-40B4-BE49-F238E27FC236}">
                  <a16:creationId xmlns:a16="http://schemas.microsoft.com/office/drawing/2014/main" id="{C2C4ACAA-4332-495B-A41C-1F8BD7E0411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0" name="Freihandform 47">
              <a:extLst>
                <a:ext uri="{FF2B5EF4-FFF2-40B4-BE49-F238E27FC236}">
                  <a16:creationId xmlns:a16="http://schemas.microsoft.com/office/drawing/2014/main" id="{D963E312-99BF-4117-989B-B85FE923235A}"/>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1" name="Freihandform 47">
              <a:extLst>
                <a:ext uri="{FF2B5EF4-FFF2-40B4-BE49-F238E27FC236}">
                  <a16:creationId xmlns:a16="http://schemas.microsoft.com/office/drawing/2014/main" id="{D6C519C3-54C8-4D92-99B8-0CFE0AEC721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2" name="Picture 12">
            <a:extLst>
              <a:ext uri="{FF2B5EF4-FFF2-40B4-BE49-F238E27FC236}">
                <a16:creationId xmlns:a16="http://schemas.microsoft.com/office/drawing/2014/main" id="{E4F3B727-FE12-4E7B-B355-731C6A86F1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08">
            <a:extLst>
              <a:ext uri="{FF2B5EF4-FFF2-40B4-BE49-F238E27FC236}">
                <a16:creationId xmlns:a16="http://schemas.microsoft.com/office/drawing/2014/main" id="{65840BBA-5CC5-4F9E-A284-50C12F425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 name="Objekt 26" hidden="1">
            <a:extLst>
              <a:ext uri="{FF2B5EF4-FFF2-40B4-BE49-F238E27FC236}">
                <a16:creationId xmlns:a16="http://schemas.microsoft.com/office/drawing/2014/main" id="{0625A3C5-58CC-451A-8EF7-BC125067D28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4" name="Objekt 26" hidden="1">
                        <a:extLst>
                          <a:ext uri="{FF2B5EF4-FFF2-40B4-BE49-F238E27FC236}">
                            <a16:creationId xmlns:a16="http://schemas.microsoft.com/office/drawing/2014/main" id="{0625A3C5-58CC-451A-8EF7-BC125067D2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9" name="Bildplatzhalter 8"/>
          <p:cNvSpPr>
            <a:spLocks noGrp="1"/>
          </p:cNvSpPr>
          <p:nvPr>
            <p:ph type="pic" sz="quarter" idx="12"/>
          </p:nvPr>
        </p:nvSpPr>
        <p:spPr>
          <a:xfrm>
            <a:off x="576265" y="1302543"/>
            <a:ext cx="3563937"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2" name="Textplatzhalter 2"/>
          <p:cNvSpPr>
            <a:spLocks noGrp="1"/>
          </p:cNvSpPr>
          <p:nvPr>
            <p:ph idx="13"/>
          </p:nvPr>
        </p:nvSpPr>
        <p:spPr bwMode="gray">
          <a:xfrm>
            <a:off x="575558" y="4617000"/>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1" name="Bildplatzhalter 8"/>
          <p:cNvSpPr>
            <a:spLocks noGrp="1"/>
          </p:cNvSpPr>
          <p:nvPr>
            <p:ph type="pic" sz="quarter" idx="15"/>
          </p:nvPr>
        </p:nvSpPr>
        <p:spPr>
          <a:xfrm>
            <a:off x="4428334" y="1302543"/>
            <a:ext cx="3563937"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5" name="Textplatzhalter 2"/>
          <p:cNvSpPr>
            <a:spLocks noGrp="1"/>
          </p:cNvSpPr>
          <p:nvPr>
            <p:ph idx="16"/>
          </p:nvPr>
        </p:nvSpPr>
        <p:spPr bwMode="gray">
          <a:xfrm>
            <a:off x="4428334" y="4617000"/>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35" name="Fußzeilenplatzhalter 2">
            <a:extLst>
              <a:ext uri="{FF2B5EF4-FFF2-40B4-BE49-F238E27FC236}">
                <a16:creationId xmlns:a16="http://schemas.microsoft.com/office/drawing/2014/main" id="{F47F39AF-D9AC-43CF-9CA9-0E5A3D1FB773}"/>
              </a:ext>
            </a:extLst>
          </p:cNvPr>
          <p:cNvSpPr>
            <a:spLocks noGrp="1"/>
          </p:cNvSpPr>
          <p:nvPr>
            <p:ph type="ftr" sz="quarter" idx="17"/>
          </p:nvPr>
        </p:nvSpPr>
        <p:spPr/>
        <p:txBody>
          <a:bodyPr/>
          <a:lstStyle>
            <a:lvl1pPr>
              <a:defRPr/>
            </a:lvl1pPr>
          </a:lstStyle>
          <a:p>
            <a:pPr>
              <a:defRPr/>
            </a:pPr>
            <a:r>
              <a:rPr lang="de-DE"/>
              <a:t>Westnetz GmbH · Name · TT Monat JJJJ</a:t>
            </a:r>
          </a:p>
        </p:txBody>
      </p:sp>
      <p:sp>
        <p:nvSpPr>
          <p:cNvPr id="36" name="Foliennummernplatzhalter 3">
            <a:extLst>
              <a:ext uri="{FF2B5EF4-FFF2-40B4-BE49-F238E27FC236}">
                <a16:creationId xmlns:a16="http://schemas.microsoft.com/office/drawing/2014/main" id="{78999611-B069-4547-A734-F294689A2CFE}"/>
              </a:ext>
            </a:extLst>
          </p:cNvPr>
          <p:cNvSpPr>
            <a:spLocks noGrp="1"/>
          </p:cNvSpPr>
          <p:nvPr>
            <p:ph type="sldNum" sz="quarter" idx="18"/>
          </p:nvPr>
        </p:nvSpPr>
        <p:spPr/>
        <p:txBody>
          <a:bodyPr/>
          <a:lstStyle>
            <a:lvl1pPr>
              <a:defRPr/>
            </a:lvl1pPr>
          </a:lstStyle>
          <a:p>
            <a:pPr>
              <a:defRPr/>
            </a:pPr>
            <a:fld id="{5BB34A44-16C7-4C9A-8942-5101A5C9E0E2}" type="slidenum">
              <a:rPr lang="de-DE" altLang="de-DE"/>
              <a:pPr>
                <a:defRPr/>
              </a:pPr>
              <a:t>‹Nr.›</a:t>
            </a:fld>
            <a:endParaRPr lang="de-DE" altLang="de-DE"/>
          </a:p>
        </p:txBody>
      </p:sp>
    </p:spTree>
    <p:extLst>
      <p:ext uri="{BB962C8B-B14F-4D97-AF65-F5344CB8AC3E}">
        <p14:creationId xmlns:p14="http://schemas.microsoft.com/office/powerpoint/2010/main" val="2548065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Vollbild hel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DFF0FD3C-45F4-4EA7-8C94-10118A7A603B}"/>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DFF0FD3C-45F4-4EA7-8C94-10118A7A6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1BCF73FF-0FCD-43E5-9BC6-71BE41A6B2B1}"/>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300A3BA7-ADBE-4C44-BB46-D9907862C57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29">
              <a:extLst>
                <a:ext uri="{FF2B5EF4-FFF2-40B4-BE49-F238E27FC236}">
                  <a16:creationId xmlns:a16="http://schemas.microsoft.com/office/drawing/2014/main" id="{A9D491ED-19CA-4ED2-88ED-9ACC6A27940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0">
              <a:extLst>
                <a:ext uri="{FF2B5EF4-FFF2-40B4-BE49-F238E27FC236}">
                  <a16:creationId xmlns:a16="http://schemas.microsoft.com/office/drawing/2014/main" id="{FACA8AA0-490D-4FE7-8FA5-5ADEAB7CD32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1">
              <a:extLst>
                <a:ext uri="{FF2B5EF4-FFF2-40B4-BE49-F238E27FC236}">
                  <a16:creationId xmlns:a16="http://schemas.microsoft.com/office/drawing/2014/main" id="{A7DF6A68-EC2E-420B-8E7B-83CA3AB6B25D}"/>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2" name="Gruppieren 44">
            <a:extLst>
              <a:ext uri="{FF2B5EF4-FFF2-40B4-BE49-F238E27FC236}">
                <a16:creationId xmlns:a16="http://schemas.microsoft.com/office/drawing/2014/main" id="{D1BE95E7-00E8-4D1C-8DAB-F591A90D9C25}"/>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B849F7DA-A2C8-43F2-BAA5-194288CC2A3B}"/>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4">
              <a:extLst>
                <a:ext uri="{FF2B5EF4-FFF2-40B4-BE49-F238E27FC236}">
                  <a16:creationId xmlns:a16="http://schemas.microsoft.com/office/drawing/2014/main" id="{E5934D08-A4F6-4F10-86B0-BFBD4658F40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7">
              <a:extLst>
                <a:ext uri="{FF2B5EF4-FFF2-40B4-BE49-F238E27FC236}">
                  <a16:creationId xmlns:a16="http://schemas.microsoft.com/office/drawing/2014/main" id="{1E540EF6-AA35-487F-B9E8-3E6DCBFF025A}"/>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0">
              <a:extLst>
                <a:ext uri="{FF2B5EF4-FFF2-40B4-BE49-F238E27FC236}">
                  <a16:creationId xmlns:a16="http://schemas.microsoft.com/office/drawing/2014/main" id="{339A8FC3-2245-4B9B-96A1-2F17A77A4DAD}"/>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7">
            <a:extLst>
              <a:ext uri="{FF2B5EF4-FFF2-40B4-BE49-F238E27FC236}">
                <a16:creationId xmlns:a16="http://schemas.microsoft.com/office/drawing/2014/main" id="{E3C6ED66-3AB0-45BB-8565-A65D6B141F29}"/>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838640A7-0F80-41E8-AB04-E727F604E07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23">
              <a:extLst>
                <a:ext uri="{FF2B5EF4-FFF2-40B4-BE49-F238E27FC236}">
                  <a16:creationId xmlns:a16="http://schemas.microsoft.com/office/drawing/2014/main" id="{2D31B4F4-5AB1-4867-A0CB-7343EDF60BAE}"/>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4">
              <a:extLst>
                <a:ext uri="{FF2B5EF4-FFF2-40B4-BE49-F238E27FC236}">
                  <a16:creationId xmlns:a16="http://schemas.microsoft.com/office/drawing/2014/main" id="{21480841-05F3-420A-A9D9-58906C63F16B}"/>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1" name="Gruppieren 8">
            <a:extLst>
              <a:ext uri="{FF2B5EF4-FFF2-40B4-BE49-F238E27FC236}">
                <a16:creationId xmlns:a16="http://schemas.microsoft.com/office/drawing/2014/main" id="{5677CB72-D12D-4EA9-A735-5AD97A53C2EA}"/>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8B588053-3DFA-4BFD-8658-E11EDC87861F}"/>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52A68654-D4F1-4531-B76B-7437D6E8E42B}"/>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7">
              <a:extLst>
                <a:ext uri="{FF2B5EF4-FFF2-40B4-BE49-F238E27FC236}">
                  <a16:creationId xmlns:a16="http://schemas.microsoft.com/office/drawing/2014/main" id="{0DBF3758-3DBD-4E35-A777-BE8459CECBF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5" name="Picture 12">
            <a:extLst>
              <a:ext uri="{FF2B5EF4-FFF2-40B4-BE49-F238E27FC236}">
                <a16:creationId xmlns:a16="http://schemas.microsoft.com/office/drawing/2014/main" id="{22B987E0-F231-42F3-BF88-17B23E5A5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08F02ADC-104B-4398-9163-7517E0EB69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526A80D7-B87D-444F-B080-41176236DCD7}"/>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526A80D7-B87D-444F-B080-41176236D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p>
        </p:txBody>
      </p:sp>
      <p:sp>
        <p:nvSpPr>
          <p:cNvPr id="8" name="Titel 1"/>
          <p:cNvSpPr>
            <a:spLocks noGrp="1"/>
          </p:cNvSpPr>
          <p:nvPr>
            <p:ph type="ctrTitle"/>
          </p:nvPr>
        </p:nvSpPr>
        <p:spPr bwMode="blackWhite">
          <a:xfrm>
            <a:off x="576262" y="2571750"/>
            <a:ext cx="3456000" cy="1512000"/>
          </a:xfrm>
          <a:solidFill>
            <a:srgbClr val="64B42D"/>
          </a:solidFill>
        </p:spPr>
        <p:txBody>
          <a:bodyPr lIns="216000" tIns="201600" rIns="180000" bIns="230400">
            <a:noAutofit/>
          </a:bodyPr>
          <a:lstStyle>
            <a:lvl1pPr>
              <a:defRPr sz="1500" b="0">
                <a:solidFill>
                  <a:schemeClr val="bg1"/>
                </a:solidFill>
              </a:defRPr>
            </a:lvl1pPr>
          </a:lstStyle>
          <a:p>
            <a:r>
              <a:rPr lang="de-DE" noProof="0"/>
              <a:t>Titelmasterformat durch Klicken bearbeiten</a:t>
            </a:r>
          </a:p>
        </p:txBody>
      </p:sp>
      <p:sp>
        <p:nvSpPr>
          <p:cNvPr id="28" name="Fußzeilenplatzhalter 2">
            <a:extLst>
              <a:ext uri="{FF2B5EF4-FFF2-40B4-BE49-F238E27FC236}">
                <a16:creationId xmlns:a16="http://schemas.microsoft.com/office/drawing/2014/main" id="{120EDD21-51D8-4898-9BD3-CD7820A33910}"/>
              </a:ext>
            </a:extLst>
          </p:cNvPr>
          <p:cNvSpPr>
            <a:spLocks noGrp="1"/>
          </p:cNvSpPr>
          <p:nvPr>
            <p:ph type="ftr" sz="quarter" idx="13"/>
          </p:nvPr>
        </p:nvSpPr>
        <p:spPr/>
        <p:txBody>
          <a:bodyPr/>
          <a:lstStyle>
            <a:lvl1pPr>
              <a:defRPr/>
            </a:lvl1pPr>
          </a:lstStyle>
          <a:p>
            <a:pPr>
              <a:defRPr/>
            </a:pPr>
            <a:r>
              <a:rPr lang="de-DE"/>
              <a:t>Westnetz GmbH · Name · TT Monat JJJJ</a:t>
            </a:r>
          </a:p>
        </p:txBody>
      </p:sp>
      <p:sp>
        <p:nvSpPr>
          <p:cNvPr id="29" name="Foliennummernplatzhalter 3">
            <a:extLst>
              <a:ext uri="{FF2B5EF4-FFF2-40B4-BE49-F238E27FC236}">
                <a16:creationId xmlns:a16="http://schemas.microsoft.com/office/drawing/2014/main" id="{F87AAD53-7AF9-42BB-8633-7ACBB0E22BB3}"/>
              </a:ext>
            </a:extLst>
          </p:cNvPr>
          <p:cNvSpPr>
            <a:spLocks noGrp="1"/>
          </p:cNvSpPr>
          <p:nvPr>
            <p:ph type="sldNum" sz="quarter" idx="14"/>
          </p:nvPr>
        </p:nvSpPr>
        <p:spPr/>
        <p:txBody>
          <a:bodyPr/>
          <a:lstStyle>
            <a:lvl1pPr>
              <a:defRPr/>
            </a:lvl1pPr>
          </a:lstStyle>
          <a:p>
            <a:pPr>
              <a:defRPr/>
            </a:pPr>
            <a:fld id="{83099A38-7E64-44C3-86EB-B834D8AB115C}" type="slidenum">
              <a:rPr lang="de-DE" altLang="de-DE"/>
              <a:pPr>
                <a:defRPr/>
              </a:pPr>
              <a:t>‹Nr.›</a:t>
            </a:fld>
            <a:endParaRPr lang="de-DE" altLang="de-DE"/>
          </a:p>
        </p:txBody>
      </p:sp>
    </p:spTree>
    <p:extLst>
      <p:ext uri="{BB962C8B-B14F-4D97-AF65-F5344CB8AC3E}">
        <p14:creationId xmlns:p14="http://schemas.microsoft.com/office/powerpoint/2010/main" val="24018805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Vollbild dunke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DA10ECA6-09A8-4E60-80D7-DC23FE034AEE}"/>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DA10ECA6-09A8-4E60-80D7-DC23FE034A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DF71FEF1-67FD-4BDC-8F3F-3D34B9A1034C}"/>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7F7C6D4C-56F4-4012-B5AB-D35D7DAE4CD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29">
              <a:extLst>
                <a:ext uri="{FF2B5EF4-FFF2-40B4-BE49-F238E27FC236}">
                  <a16:creationId xmlns:a16="http://schemas.microsoft.com/office/drawing/2014/main" id="{0E35C452-18E1-4A0A-BB4A-74EA2D5941E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0">
              <a:extLst>
                <a:ext uri="{FF2B5EF4-FFF2-40B4-BE49-F238E27FC236}">
                  <a16:creationId xmlns:a16="http://schemas.microsoft.com/office/drawing/2014/main" id="{DE310B8E-5678-459C-8910-91E3A74AC6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1">
              <a:extLst>
                <a:ext uri="{FF2B5EF4-FFF2-40B4-BE49-F238E27FC236}">
                  <a16:creationId xmlns:a16="http://schemas.microsoft.com/office/drawing/2014/main" id="{2085A919-15F9-409A-988D-7E90D7BB8E0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2" name="Gruppieren 44">
            <a:extLst>
              <a:ext uri="{FF2B5EF4-FFF2-40B4-BE49-F238E27FC236}">
                <a16:creationId xmlns:a16="http://schemas.microsoft.com/office/drawing/2014/main" id="{1A75BAEE-9554-48A9-B73D-A0526DCAC538}"/>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9C8F110D-0074-40C2-969C-64E0E5C69AA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4">
              <a:extLst>
                <a:ext uri="{FF2B5EF4-FFF2-40B4-BE49-F238E27FC236}">
                  <a16:creationId xmlns:a16="http://schemas.microsoft.com/office/drawing/2014/main" id="{E023020A-B501-4DA4-97B0-7DE15D5604F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7">
              <a:extLst>
                <a:ext uri="{FF2B5EF4-FFF2-40B4-BE49-F238E27FC236}">
                  <a16:creationId xmlns:a16="http://schemas.microsoft.com/office/drawing/2014/main" id="{05B9BC27-21F2-4F3C-BBED-28785445FCD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0">
              <a:extLst>
                <a:ext uri="{FF2B5EF4-FFF2-40B4-BE49-F238E27FC236}">
                  <a16:creationId xmlns:a16="http://schemas.microsoft.com/office/drawing/2014/main" id="{325EC4FF-F3EF-4A9A-BE73-1BC578B7B18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7">
            <a:extLst>
              <a:ext uri="{FF2B5EF4-FFF2-40B4-BE49-F238E27FC236}">
                <a16:creationId xmlns:a16="http://schemas.microsoft.com/office/drawing/2014/main" id="{309E2822-1AC4-44EE-B1D9-481CC9BC19F9}"/>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5B900710-E622-4375-9FFD-DF322AA5B0E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23">
              <a:extLst>
                <a:ext uri="{FF2B5EF4-FFF2-40B4-BE49-F238E27FC236}">
                  <a16:creationId xmlns:a16="http://schemas.microsoft.com/office/drawing/2014/main" id="{23393D24-5484-4958-9D6C-11D399DA186D}"/>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4">
              <a:extLst>
                <a:ext uri="{FF2B5EF4-FFF2-40B4-BE49-F238E27FC236}">
                  <a16:creationId xmlns:a16="http://schemas.microsoft.com/office/drawing/2014/main" id="{D2A7701D-FE68-44ED-B8A7-16EFB160367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1" name="Gruppieren 8">
            <a:extLst>
              <a:ext uri="{FF2B5EF4-FFF2-40B4-BE49-F238E27FC236}">
                <a16:creationId xmlns:a16="http://schemas.microsoft.com/office/drawing/2014/main" id="{1F26D5C1-64C4-443F-8B4C-E7BA6F2ABD1C}"/>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D8054AD0-1CCC-4FA8-AE6A-BEE531776B72}"/>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46A54652-F2D6-434A-BEDA-88A1D2B070A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7">
              <a:extLst>
                <a:ext uri="{FF2B5EF4-FFF2-40B4-BE49-F238E27FC236}">
                  <a16:creationId xmlns:a16="http://schemas.microsoft.com/office/drawing/2014/main" id="{44E7C74E-37DE-4805-AE7A-8E78F90B55A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5" name="Picture 12">
            <a:extLst>
              <a:ext uri="{FF2B5EF4-FFF2-40B4-BE49-F238E27FC236}">
                <a16:creationId xmlns:a16="http://schemas.microsoft.com/office/drawing/2014/main" id="{97CC035A-4154-4E4C-86DD-ECAE63EDD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86FCC32E-119D-4824-B139-C480562BB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87098B9F-3BA9-4FC0-9AA4-86B7DFAFF92C}"/>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87098B9F-3BA9-4FC0-9AA4-86B7DFAFF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p>
        </p:txBody>
      </p:sp>
      <p:sp>
        <p:nvSpPr>
          <p:cNvPr id="8" name="Titel 1"/>
          <p:cNvSpPr>
            <a:spLocks noGrp="1"/>
          </p:cNvSpPr>
          <p:nvPr>
            <p:ph type="ctrTitle"/>
          </p:nvPr>
        </p:nvSpPr>
        <p:spPr bwMode="blackWhite">
          <a:xfrm>
            <a:off x="1129904" y="836414"/>
            <a:ext cx="2592000" cy="1080000"/>
          </a:xfrm>
          <a:solidFill>
            <a:srgbClr val="E60055"/>
          </a:solidFill>
        </p:spPr>
        <p:txBody>
          <a:bodyPr lIns="216000" tIns="201600" rIns="180000" bIns="230400">
            <a:noAutofit/>
          </a:bodyPr>
          <a:lstStyle>
            <a:lvl1pPr>
              <a:defRPr sz="1275" b="0">
                <a:solidFill>
                  <a:schemeClr val="bg1"/>
                </a:solidFill>
              </a:defRPr>
            </a:lvl1pPr>
          </a:lstStyle>
          <a:p>
            <a:r>
              <a:rPr lang="de-DE" noProof="0"/>
              <a:t>Titelmasterformat durch Klicken bearbeiten</a:t>
            </a:r>
          </a:p>
        </p:txBody>
      </p:sp>
      <p:sp>
        <p:nvSpPr>
          <p:cNvPr id="28" name="Fußzeilenplatzhalter 2">
            <a:extLst>
              <a:ext uri="{FF2B5EF4-FFF2-40B4-BE49-F238E27FC236}">
                <a16:creationId xmlns:a16="http://schemas.microsoft.com/office/drawing/2014/main" id="{DC3D7A22-4D2B-474D-A6F5-26BB1CB9D738}"/>
              </a:ext>
            </a:extLst>
          </p:cNvPr>
          <p:cNvSpPr>
            <a:spLocks noGrp="1"/>
          </p:cNvSpPr>
          <p:nvPr>
            <p:ph type="ftr" sz="quarter" idx="13"/>
          </p:nvPr>
        </p:nvSpPr>
        <p:spPr bwMode="blackWhite"/>
        <p:txBody>
          <a:bodyPr/>
          <a:lstStyle>
            <a:lvl1pPr>
              <a:defRPr>
                <a:solidFill>
                  <a:schemeClr val="bg1"/>
                </a:solidFill>
              </a:defRPr>
            </a:lvl1pPr>
          </a:lstStyle>
          <a:p>
            <a:pPr>
              <a:defRPr/>
            </a:pPr>
            <a:r>
              <a:rPr lang="de-DE"/>
              <a:t>Westnetz GmbH · Name · TT Monat JJJJ</a:t>
            </a:r>
          </a:p>
        </p:txBody>
      </p:sp>
      <p:sp>
        <p:nvSpPr>
          <p:cNvPr id="29" name="Foliennummernplatzhalter 3">
            <a:extLst>
              <a:ext uri="{FF2B5EF4-FFF2-40B4-BE49-F238E27FC236}">
                <a16:creationId xmlns:a16="http://schemas.microsoft.com/office/drawing/2014/main" id="{03466227-8CBD-40B4-A809-B264B69B7BBD}"/>
              </a:ext>
            </a:extLst>
          </p:cNvPr>
          <p:cNvSpPr>
            <a:spLocks noGrp="1"/>
          </p:cNvSpPr>
          <p:nvPr>
            <p:ph type="sldNum" sz="quarter" idx="14"/>
          </p:nvPr>
        </p:nvSpPr>
        <p:spPr bwMode="blackWhite"/>
        <p:txBody>
          <a:bodyPr/>
          <a:lstStyle>
            <a:lvl1pPr>
              <a:defRPr>
                <a:solidFill>
                  <a:schemeClr val="bg1"/>
                </a:solidFill>
              </a:defRPr>
            </a:lvl1pPr>
          </a:lstStyle>
          <a:p>
            <a:pPr>
              <a:defRPr/>
            </a:pPr>
            <a:fld id="{907540DE-28E4-49CA-8DF9-9D6DE87A8EB9}" type="slidenum">
              <a:rPr lang="de-DE" altLang="de-DE"/>
              <a:pPr>
                <a:defRPr/>
              </a:pPr>
              <a:t>‹Nr.›</a:t>
            </a:fld>
            <a:endParaRPr lang="de-DE" altLang="de-DE"/>
          </a:p>
        </p:txBody>
      </p:sp>
    </p:spTree>
    <p:extLst>
      <p:ext uri="{BB962C8B-B14F-4D97-AF65-F5344CB8AC3E}">
        <p14:creationId xmlns:p14="http://schemas.microsoft.com/office/powerpoint/2010/main" val="38800360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3 Bilder mit 3 Textboxen">
    <p:spTree>
      <p:nvGrpSpPr>
        <p:cNvPr id="1" name=""/>
        <p:cNvGrpSpPr/>
        <p:nvPr/>
      </p:nvGrpSpPr>
      <p:grpSpPr>
        <a:xfrm>
          <a:off x="0" y="0"/>
          <a:ext cx="0" cy="0"/>
          <a:chOff x="0" y="0"/>
          <a:chExt cx="0" cy="0"/>
        </a:xfrm>
      </p:grpSpPr>
      <p:graphicFrame>
        <p:nvGraphicFramePr>
          <p:cNvPr id="8" name="Objekt 12" hidden="1">
            <a:extLst>
              <a:ext uri="{FF2B5EF4-FFF2-40B4-BE49-F238E27FC236}">
                <a16:creationId xmlns:a16="http://schemas.microsoft.com/office/drawing/2014/main" id="{3379A66A-E1D4-48AB-AC58-DCE3D79F5CB3}"/>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8" name="Objekt 12" hidden="1">
                        <a:extLst>
                          <a:ext uri="{FF2B5EF4-FFF2-40B4-BE49-F238E27FC236}">
                            <a16:creationId xmlns:a16="http://schemas.microsoft.com/office/drawing/2014/main" id="{3379A66A-E1D4-48AB-AC58-DCE3D79F5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uppieren 20">
            <a:extLst>
              <a:ext uri="{FF2B5EF4-FFF2-40B4-BE49-F238E27FC236}">
                <a16:creationId xmlns:a16="http://schemas.microsoft.com/office/drawing/2014/main" id="{A2991895-9FEA-41F6-809E-5E9BBE5951AA}"/>
              </a:ext>
            </a:extLst>
          </p:cNvPr>
          <p:cNvGrpSpPr>
            <a:grpSpLocks/>
          </p:cNvGrpSpPr>
          <p:nvPr/>
        </p:nvGrpSpPr>
        <p:grpSpPr bwMode="auto">
          <a:xfrm>
            <a:off x="576263" y="-125016"/>
            <a:ext cx="7416800" cy="108347"/>
            <a:chOff x="575556" y="-124966"/>
            <a:chExt cx="7416824" cy="108000"/>
          </a:xfrm>
        </p:grpSpPr>
        <p:sp>
          <p:nvSpPr>
            <p:cNvPr id="11" name="Freihandform 28">
              <a:extLst>
                <a:ext uri="{FF2B5EF4-FFF2-40B4-BE49-F238E27FC236}">
                  <a16:creationId xmlns:a16="http://schemas.microsoft.com/office/drawing/2014/main" id="{448D2F3C-E962-4C04-BE72-F156096AB20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29">
              <a:extLst>
                <a:ext uri="{FF2B5EF4-FFF2-40B4-BE49-F238E27FC236}">
                  <a16:creationId xmlns:a16="http://schemas.microsoft.com/office/drawing/2014/main" id="{6DC58731-C8F5-4291-841F-4E6D9E677DD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0">
              <a:extLst>
                <a:ext uri="{FF2B5EF4-FFF2-40B4-BE49-F238E27FC236}">
                  <a16:creationId xmlns:a16="http://schemas.microsoft.com/office/drawing/2014/main" id="{DDBC4642-737D-4916-BD7A-755F8220DCD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6539A2F9-2D5C-48D0-9C63-CA75847F957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44">
            <a:extLst>
              <a:ext uri="{FF2B5EF4-FFF2-40B4-BE49-F238E27FC236}">
                <a16:creationId xmlns:a16="http://schemas.microsoft.com/office/drawing/2014/main" id="{A7F67A67-AF8D-4B7B-86AE-7D832CD1AA58}"/>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3E8A97D3-307B-43D8-88A7-1DC80017E053}"/>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4">
              <a:extLst>
                <a:ext uri="{FF2B5EF4-FFF2-40B4-BE49-F238E27FC236}">
                  <a16:creationId xmlns:a16="http://schemas.microsoft.com/office/drawing/2014/main" id="{3198283F-55AA-4BAF-B9F2-0A0DAADE5613}"/>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37">
              <a:extLst>
                <a:ext uri="{FF2B5EF4-FFF2-40B4-BE49-F238E27FC236}">
                  <a16:creationId xmlns:a16="http://schemas.microsoft.com/office/drawing/2014/main" id="{F5F7AE55-839F-4BEC-9C07-FB2FAFD5460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0">
              <a:extLst>
                <a:ext uri="{FF2B5EF4-FFF2-40B4-BE49-F238E27FC236}">
                  <a16:creationId xmlns:a16="http://schemas.microsoft.com/office/drawing/2014/main" id="{B3391639-A2DD-4954-A253-A17C8CF27FCA}"/>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7">
            <a:extLst>
              <a:ext uri="{FF2B5EF4-FFF2-40B4-BE49-F238E27FC236}">
                <a16:creationId xmlns:a16="http://schemas.microsoft.com/office/drawing/2014/main" id="{BB9BBDF0-42D7-41C9-995F-5F83697E9648}"/>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FFDE5ECF-6108-4203-9A4D-53D6D32B6A2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3">
              <a:extLst>
                <a:ext uri="{FF2B5EF4-FFF2-40B4-BE49-F238E27FC236}">
                  <a16:creationId xmlns:a16="http://schemas.microsoft.com/office/drawing/2014/main" id="{7C41888E-D0D6-4E4E-95FC-5AF900A32C7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4">
              <a:extLst>
                <a:ext uri="{FF2B5EF4-FFF2-40B4-BE49-F238E27FC236}">
                  <a16:creationId xmlns:a16="http://schemas.microsoft.com/office/drawing/2014/main" id="{330A1268-042B-4EF8-B865-35166ADD5CD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6" name="Gruppieren 8">
            <a:extLst>
              <a:ext uri="{FF2B5EF4-FFF2-40B4-BE49-F238E27FC236}">
                <a16:creationId xmlns:a16="http://schemas.microsoft.com/office/drawing/2014/main" id="{DF8F4C7C-418A-489B-ADAD-233923EB5887}"/>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EAA60B6F-F024-487C-8C80-F2CFA4B86F1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47">
              <a:extLst>
                <a:ext uri="{FF2B5EF4-FFF2-40B4-BE49-F238E27FC236}">
                  <a16:creationId xmlns:a16="http://schemas.microsoft.com/office/drawing/2014/main" id="{7EE4A59D-998D-43B5-A8E6-1668F378F87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9" name="Freihandform 47">
              <a:extLst>
                <a:ext uri="{FF2B5EF4-FFF2-40B4-BE49-F238E27FC236}">
                  <a16:creationId xmlns:a16="http://schemas.microsoft.com/office/drawing/2014/main" id="{B6F8BA7E-91D0-49FB-B3C2-218AA7996043}"/>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0" name="Picture 12">
            <a:extLst>
              <a:ext uri="{FF2B5EF4-FFF2-40B4-BE49-F238E27FC236}">
                <a16:creationId xmlns:a16="http://schemas.microsoft.com/office/drawing/2014/main" id="{A3E32A1A-738D-4CFD-A864-7572E7D5B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02C58B68-7B63-491E-8802-680F7282AE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CFCDE6FB-EB8D-435B-9E36-D517E082DAAB}"/>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CFCDE6FB-EB8D-435B-9E36-D517E082D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4936"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6" name="Bildplatzhalter 8"/>
          <p:cNvSpPr>
            <a:spLocks noGrp="1"/>
          </p:cNvSpPr>
          <p:nvPr>
            <p:ph type="pic" sz="quarter" idx="13"/>
          </p:nvPr>
        </p:nvSpPr>
        <p:spPr>
          <a:xfrm>
            <a:off x="3039532"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7" name="Bildplatzhalter 8"/>
          <p:cNvSpPr>
            <a:spLocks noGrp="1"/>
          </p:cNvSpPr>
          <p:nvPr>
            <p:ph type="pic" sz="quarter" idx="14"/>
          </p:nvPr>
        </p:nvSpPr>
        <p:spPr>
          <a:xfrm>
            <a:off x="6084000"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p>
        </p:txBody>
      </p:sp>
      <p:sp>
        <p:nvSpPr>
          <p:cNvPr id="10" name="Textplatzhalter 5"/>
          <p:cNvSpPr>
            <a:spLocks noGrp="1"/>
          </p:cNvSpPr>
          <p:nvPr>
            <p:ph type="body" sz="quarter" idx="15"/>
          </p:nvPr>
        </p:nvSpPr>
        <p:spPr bwMode="blackWhite">
          <a:xfrm>
            <a:off x="377756" y="3543978"/>
            <a:ext cx="2304000" cy="1080000"/>
          </a:xfrm>
          <a:solidFill>
            <a:schemeClr val="accent1"/>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7"/>
          </p:nvPr>
        </p:nvSpPr>
        <p:spPr bwMode="blackWhite">
          <a:xfrm>
            <a:off x="3417532" y="3543978"/>
            <a:ext cx="2304000" cy="1080000"/>
          </a:xfrm>
          <a:solidFill>
            <a:schemeClr val="accent6"/>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8"/>
          </p:nvPr>
        </p:nvSpPr>
        <p:spPr bwMode="blackWhite">
          <a:xfrm>
            <a:off x="6462000" y="3543978"/>
            <a:ext cx="2304000" cy="1080000"/>
          </a:xfrm>
          <a:solidFill>
            <a:srgbClr val="64B42D"/>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33" name="Fußzeilenplatzhalter 2">
            <a:extLst>
              <a:ext uri="{FF2B5EF4-FFF2-40B4-BE49-F238E27FC236}">
                <a16:creationId xmlns:a16="http://schemas.microsoft.com/office/drawing/2014/main" id="{F5E0BABE-057B-47AB-B1EF-577C47A35DFE}"/>
              </a:ext>
            </a:extLst>
          </p:cNvPr>
          <p:cNvSpPr>
            <a:spLocks noGrp="1"/>
          </p:cNvSpPr>
          <p:nvPr>
            <p:ph type="ftr" sz="quarter" idx="19"/>
          </p:nvPr>
        </p:nvSpPr>
        <p:spPr bwMode="blackWhite"/>
        <p:txBody>
          <a:bodyPr/>
          <a:lstStyle>
            <a:lvl1pPr>
              <a:defRPr>
                <a:solidFill>
                  <a:schemeClr val="bg1"/>
                </a:solidFill>
              </a:defRPr>
            </a:lvl1pPr>
          </a:lstStyle>
          <a:p>
            <a:pPr>
              <a:defRPr/>
            </a:pPr>
            <a:r>
              <a:rPr lang="de-DE"/>
              <a:t>Westnetz GmbH · Name · TT Monat JJJJ</a:t>
            </a:r>
          </a:p>
        </p:txBody>
      </p:sp>
      <p:sp>
        <p:nvSpPr>
          <p:cNvPr id="34" name="Foliennummernplatzhalter 3">
            <a:extLst>
              <a:ext uri="{FF2B5EF4-FFF2-40B4-BE49-F238E27FC236}">
                <a16:creationId xmlns:a16="http://schemas.microsoft.com/office/drawing/2014/main" id="{23443F7B-2C98-4868-92A7-005D5809EAE9}"/>
              </a:ext>
            </a:extLst>
          </p:cNvPr>
          <p:cNvSpPr>
            <a:spLocks noGrp="1"/>
          </p:cNvSpPr>
          <p:nvPr>
            <p:ph type="sldNum" sz="quarter" idx="20"/>
          </p:nvPr>
        </p:nvSpPr>
        <p:spPr bwMode="blackWhite"/>
        <p:txBody>
          <a:bodyPr/>
          <a:lstStyle>
            <a:lvl1pPr>
              <a:defRPr>
                <a:solidFill>
                  <a:schemeClr val="bg1"/>
                </a:solidFill>
              </a:defRPr>
            </a:lvl1pPr>
          </a:lstStyle>
          <a:p>
            <a:pPr>
              <a:defRPr/>
            </a:pPr>
            <a:fld id="{88B01BDD-619A-43D4-8E53-2D2720B59DDC}" type="slidenum">
              <a:rPr lang="de-DE" altLang="de-DE"/>
              <a:pPr>
                <a:defRPr/>
              </a:pPr>
              <a:t>‹Nr.›</a:t>
            </a:fld>
            <a:endParaRPr lang="de-DE" altLang="de-DE"/>
          </a:p>
        </p:txBody>
      </p:sp>
    </p:spTree>
    <p:extLst>
      <p:ext uri="{BB962C8B-B14F-4D97-AF65-F5344CB8AC3E}">
        <p14:creationId xmlns:p14="http://schemas.microsoft.com/office/powerpoint/2010/main" val="136396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Zusammenfassung Druck">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59DC9646-4C5B-4D72-99D4-B1D43F22A245}"/>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59DC9646-4C5B-4D72-99D4-B1D43F22A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D9DEDA8D-08FA-440E-B4B9-6FF08E2A36A7}"/>
              </a:ext>
            </a:extLst>
          </p:cNvPr>
          <p:cNvGrpSpPr>
            <a:grpSpLocks/>
          </p:cNvGrpSpPr>
          <p:nvPr/>
        </p:nvGrpSpPr>
        <p:grpSpPr bwMode="auto">
          <a:xfrm>
            <a:off x="576263" y="-125016"/>
            <a:ext cx="7416800" cy="108347"/>
            <a:chOff x="575556" y="-124966"/>
            <a:chExt cx="7416824" cy="108000"/>
          </a:xfrm>
        </p:grpSpPr>
        <p:sp>
          <p:nvSpPr>
            <p:cNvPr id="9" name="Freihandform 28">
              <a:extLst>
                <a:ext uri="{FF2B5EF4-FFF2-40B4-BE49-F238E27FC236}">
                  <a16:creationId xmlns:a16="http://schemas.microsoft.com/office/drawing/2014/main" id="{EAD84048-38D1-4AAE-81DB-F733CE588C5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29">
              <a:extLst>
                <a:ext uri="{FF2B5EF4-FFF2-40B4-BE49-F238E27FC236}">
                  <a16:creationId xmlns:a16="http://schemas.microsoft.com/office/drawing/2014/main" id="{357F171C-9B34-4734-8414-B3FF9563F221}"/>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0">
              <a:extLst>
                <a:ext uri="{FF2B5EF4-FFF2-40B4-BE49-F238E27FC236}">
                  <a16:creationId xmlns:a16="http://schemas.microsoft.com/office/drawing/2014/main" id="{6C19C96B-2202-4FE9-A0F8-56D7311901D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1">
              <a:extLst>
                <a:ext uri="{FF2B5EF4-FFF2-40B4-BE49-F238E27FC236}">
                  <a16:creationId xmlns:a16="http://schemas.microsoft.com/office/drawing/2014/main" id="{183A04D7-72B4-4EA9-8B23-D5798CB8FE1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6" name="Gruppieren 44">
            <a:extLst>
              <a:ext uri="{FF2B5EF4-FFF2-40B4-BE49-F238E27FC236}">
                <a16:creationId xmlns:a16="http://schemas.microsoft.com/office/drawing/2014/main" id="{54EDCCE0-8E91-4D00-9948-B078CAFB1216}"/>
              </a:ext>
            </a:extLst>
          </p:cNvPr>
          <p:cNvGrpSpPr>
            <a:grpSpLocks/>
          </p:cNvGrpSpPr>
          <p:nvPr/>
        </p:nvGrpSpPr>
        <p:grpSpPr bwMode="auto">
          <a:xfrm>
            <a:off x="576263" y="5160169"/>
            <a:ext cx="7416800" cy="108347"/>
            <a:chOff x="575556" y="5160466"/>
            <a:chExt cx="7416824" cy="108000"/>
          </a:xfrm>
        </p:grpSpPr>
        <p:sp>
          <p:nvSpPr>
            <p:cNvPr id="17" name="Freihandform 33">
              <a:extLst>
                <a:ext uri="{FF2B5EF4-FFF2-40B4-BE49-F238E27FC236}">
                  <a16:creationId xmlns:a16="http://schemas.microsoft.com/office/drawing/2014/main" id="{1E9A3FCB-DEA9-4277-9363-9A59DF50309C}"/>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34">
              <a:extLst>
                <a:ext uri="{FF2B5EF4-FFF2-40B4-BE49-F238E27FC236}">
                  <a16:creationId xmlns:a16="http://schemas.microsoft.com/office/drawing/2014/main" id="{ACDE2BB9-1960-4F33-9E0C-4AC004210F9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7">
              <a:extLst>
                <a:ext uri="{FF2B5EF4-FFF2-40B4-BE49-F238E27FC236}">
                  <a16:creationId xmlns:a16="http://schemas.microsoft.com/office/drawing/2014/main" id="{788CBD36-9703-4ED8-B984-79DABE2C758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0">
              <a:extLst>
                <a:ext uri="{FF2B5EF4-FFF2-40B4-BE49-F238E27FC236}">
                  <a16:creationId xmlns:a16="http://schemas.microsoft.com/office/drawing/2014/main" id="{B787C27C-A852-4790-915D-D163B793E14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1" name="Gruppieren 7">
            <a:extLst>
              <a:ext uri="{FF2B5EF4-FFF2-40B4-BE49-F238E27FC236}">
                <a16:creationId xmlns:a16="http://schemas.microsoft.com/office/drawing/2014/main" id="{232816F1-19C5-4FD3-BB73-878E193205FB}"/>
              </a:ext>
            </a:extLst>
          </p:cNvPr>
          <p:cNvGrpSpPr>
            <a:grpSpLocks/>
          </p:cNvGrpSpPr>
          <p:nvPr/>
        </p:nvGrpSpPr>
        <p:grpSpPr bwMode="auto">
          <a:xfrm>
            <a:off x="-166688" y="1087042"/>
            <a:ext cx="144463" cy="3668315"/>
            <a:chOff x="-165953" y="1448781"/>
            <a:chExt cx="144001" cy="4891981"/>
          </a:xfrm>
        </p:grpSpPr>
        <p:sp>
          <p:nvSpPr>
            <p:cNvPr id="22" name="Freihandform 22">
              <a:extLst>
                <a:ext uri="{FF2B5EF4-FFF2-40B4-BE49-F238E27FC236}">
                  <a16:creationId xmlns:a16="http://schemas.microsoft.com/office/drawing/2014/main" id="{D1AC6670-6879-4EF9-A01A-02E87714FB87}"/>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23">
              <a:extLst>
                <a:ext uri="{FF2B5EF4-FFF2-40B4-BE49-F238E27FC236}">
                  <a16:creationId xmlns:a16="http://schemas.microsoft.com/office/drawing/2014/main" id="{474BEECF-958C-4C06-8E35-6033687D673D}"/>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4">
              <a:extLst>
                <a:ext uri="{FF2B5EF4-FFF2-40B4-BE49-F238E27FC236}">
                  <a16:creationId xmlns:a16="http://schemas.microsoft.com/office/drawing/2014/main" id="{78D632AE-1E41-4815-8307-DF26C26E9CE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5" name="Gruppieren 8">
            <a:extLst>
              <a:ext uri="{FF2B5EF4-FFF2-40B4-BE49-F238E27FC236}">
                <a16:creationId xmlns:a16="http://schemas.microsoft.com/office/drawing/2014/main" id="{38D89CD3-3E14-4A2A-B21A-91A1CDB8E206}"/>
              </a:ext>
            </a:extLst>
          </p:cNvPr>
          <p:cNvGrpSpPr>
            <a:grpSpLocks/>
          </p:cNvGrpSpPr>
          <p:nvPr/>
        </p:nvGrpSpPr>
        <p:grpSpPr bwMode="auto">
          <a:xfrm>
            <a:off x="9166226" y="1087041"/>
            <a:ext cx="144463" cy="3671888"/>
            <a:chOff x="9166242" y="1448781"/>
            <a:chExt cx="144000" cy="4896542"/>
          </a:xfrm>
        </p:grpSpPr>
        <p:sp>
          <p:nvSpPr>
            <p:cNvPr id="26" name="Freihandform 46">
              <a:extLst>
                <a:ext uri="{FF2B5EF4-FFF2-40B4-BE49-F238E27FC236}">
                  <a16:creationId xmlns:a16="http://schemas.microsoft.com/office/drawing/2014/main" id="{7D796471-0182-45A2-A364-0DE266DA28B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7" name="Freihandform 47">
              <a:extLst>
                <a:ext uri="{FF2B5EF4-FFF2-40B4-BE49-F238E27FC236}">
                  <a16:creationId xmlns:a16="http://schemas.microsoft.com/office/drawing/2014/main" id="{D32EA3BF-2058-4F02-B66A-5AA9F5DED430}"/>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47">
              <a:extLst>
                <a:ext uri="{FF2B5EF4-FFF2-40B4-BE49-F238E27FC236}">
                  <a16:creationId xmlns:a16="http://schemas.microsoft.com/office/drawing/2014/main" id="{367EB781-B0F6-4164-956C-D8EE23BA127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9" name="Picture 12">
            <a:extLst>
              <a:ext uri="{FF2B5EF4-FFF2-40B4-BE49-F238E27FC236}">
                <a16:creationId xmlns:a16="http://schemas.microsoft.com/office/drawing/2014/main" id="{E793A873-84E5-4704-A783-A6554AAEA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08">
            <a:extLst>
              <a:ext uri="{FF2B5EF4-FFF2-40B4-BE49-F238E27FC236}">
                <a16:creationId xmlns:a16="http://schemas.microsoft.com/office/drawing/2014/main" id="{6FCA0289-DFEC-4C48-BAAE-436DFE883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kt 26" hidden="1">
            <a:extLst>
              <a:ext uri="{FF2B5EF4-FFF2-40B4-BE49-F238E27FC236}">
                <a16:creationId xmlns:a16="http://schemas.microsoft.com/office/drawing/2014/main" id="{BD64BA10-B01A-48AE-9F73-1BB9D5B6D14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1" name="Objekt 26" hidden="1">
                        <a:extLst>
                          <a:ext uri="{FF2B5EF4-FFF2-40B4-BE49-F238E27FC236}">
                            <a16:creationId xmlns:a16="http://schemas.microsoft.com/office/drawing/2014/main" id="{BD64BA10-B01A-48AE-9F73-1BB9D5B6D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platzhalter 5"/>
          <p:cNvSpPr>
            <a:spLocks noGrp="1"/>
          </p:cNvSpPr>
          <p:nvPr>
            <p:ph type="body" sz="quarter" idx="12"/>
          </p:nvPr>
        </p:nvSpPr>
        <p:spPr bwMode="blackWhite">
          <a:xfrm>
            <a:off x="1249917" y="987574"/>
            <a:ext cx="2880000" cy="1296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1" name="Textplatzhalter 5"/>
          <p:cNvSpPr>
            <a:spLocks noGrp="1"/>
          </p:cNvSpPr>
          <p:nvPr>
            <p:ph type="body" sz="quarter" idx="13"/>
          </p:nvPr>
        </p:nvSpPr>
        <p:spPr bwMode="blackWhite">
          <a:xfrm>
            <a:off x="385917" y="2436735"/>
            <a:ext cx="3744000" cy="1296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2" name="Textplatzhalter 5"/>
          <p:cNvSpPr>
            <a:spLocks noGrp="1"/>
          </p:cNvSpPr>
          <p:nvPr>
            <p:ph type="body" sz="quarter" idx="14"/>
          </p:nvPr>
        </p:nvSpPr>
        <p:spPr bwMode="blackWhite">
          <a:xfrm>
            <a:off x="4426987" y="1457963"/>
            <a:ext cx="2880000" cy="1296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5"/>
          </p:nvPr>
        </p:nvSpPr>
        <p:spPr bwMode="blackWhite">
          <a:xfrm>
            <a:off x="4426987" y="2949792"/>
            <a:ext cx="3744000" cy="1296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32" name="Fußzeilenplatzhalter 2">
            <a:extLst>
              <a:ext uri="{FF2B5EF4-FFF2-40B4-BE49-F238E27FC236}">
                <a16:creationId xmlns:a16="http://schemas.microsoft.com/office/drawing/2014/main" id="{970E26B5-2EAE-4C3F-A6FC-C2E781D14D4B}"/>
              </a:ext>
            </a:extLst>
          </p:cNvPr>
          <p:cNvSpPr>
            <a:spLocks noGrp="1"/>
          </p:cNvSpPr>
          <p:nvPr>
            <p:ph type="ftr" sz="quarter" idx="16"/>
          </p:nvPr>
        </p:nvSpPr>
        <p:spPr/>
        <p:txBody>
          <a:bodyPr/>
          <a:lstStyle>
            <a:lvl1pPr>
              <a:defRPr/>
            </a:lvl1pPr>
          </a:lstStyle>
          <a:p>
            <a:pPr>
              <a:defRPr/>
            </a:pPr>
            <a:r>
              <a:rPr lang="de-DE"/>
              <a:t>Westnetz GmbH · Name · TT Monat JJJJ</a:t>
            </a:r>
          </a:p>
        </p:txBody>
      </p:sp>
      <p:sp>
        <p:nvSpPr>
          <p:cNvPr id="33" name="Foliennummernplatzhalter 3">
            <a:extLst>
              <a:ext uri="{FF2B5EF4-FFF2-40B4-BE49-F238E27FC236}">
                <a16:creationId xmlns:a16="http://schemas.microsoft.com/office/drawing/2014/main" id="{65397B94-4FE5-463D-B055-D3A03790D457}"/>
              </a:ext>
            </a:extLst>
          </p:cNvPr>
          <p:cNvSpPr>
            <a:spLocks noGrp="1"/>
          </p:cNvSpPr>
          <p:nvPr>
            <p:ph type="sldNum" sz="quarter" idx="17"/>
          </p:nvPr>
        </p:nvSpPr>
        <p:spPr/>
        <p:txBody>
          <a:bodyPr/>
          <a:lstStyle>
            <a:lvl1pPr>
              <a:defRPr/>
            </a:lvl1pPr>
          </a:lstStyle>
          <a:p>
            <a:pPr>
              <a:defRPr/>
            </a:pPr>
            <a:fld id="{4ADAD057-8A86-48C6-957D-F1B8A31240CD}" type="slidenum">
              <a:rPr lang="de-DE" altLang="de-DE"/>
              <a:pPr>
                <a:defRPr/>
              </a:pPr>
              <a:t>‹Nr.›</a:t>
            </a:fld>
            <a:endParaRPr lang="de-DE" altLang="de-DE"/>
          </a:p>
        </p:txBody>
      </p:sp>
    </p:spTree>
    <p:extLst>
      <p:ext uri="{BB962C8B-B14F-4D97-AF65-F5344CB8AC3E}">
        <p14:creationId xmlns:p14="http://schemas.microsoft.com/office/powerpoint/2010/main" val="2727655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Zusammenfassung Bildschirm">
    <p:bg>
      <p:bgPr>
        <a:solidFill>
          <a:schemeClr val="tx2"/>
        </a:solidFill>
        <a:effectLst/>
      </p:bgPr>
    </p:bg>
    <p:spTree>
      <p:nvGrpSpPr>
        <p:cNvPr id="1" name=""/>
        <p:cNvGrpSpPr/>
        <p:nvPr/>
      </p:nvGrpSpPr>
      <p:grpSpPr>
        <a:xfrm>
          <a:off x="0" y="0"/>
          <a:ext cx="0" cy="0"/>
          <a:chOff x="0" y="0"/>
          <a:chExt cx="0" cy="0"/>
        </a:xfrm>
      </p:grpSpPr>
      <p:graphicFrame>
        <p:nvGraphicFramePr>
          <p:cNvPr id="6" name="Objekt 26" hidden="1">
            <a:extLst>
              <a:ext uri="{FF2B5EF4-FFF2-40B4-BE49-F238E27FC236}">
                <a16:creationId xmlns:a16="http://schemas.microsoft.com/office/drawing/2014/main" id="{0DE81E37-C3BC-4123-92FE-B9F7BE0E0022}"/>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6" name="Objekt 26" hidden="1">
                        <a:extLst>
                          <a:ext uri="{FF2B5EF4-FFF2-40B4-BE49-F238E27FC236}">
                            <a16:creationId xmlns:a16="http://schemas.microsoft.com/office/drawing/2014/main" id="{0DE81E37-C3BC-4123-92FE-B9F7BE0E0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7">
            <a:extLst>
              <a:ext uri="{FF2B5EF4-FFF2-40B4-BE49-F238E27FC236}">
                <a16:creationId xmlns:a16="http://schemas.microsoft.com/office/drawing/2014/main" id="{B75C0A0E-36DD-4A8D-927B-4CFE81F1B5CD}"/>
              </a:ext>
            </a:extLst>
          </p:cNvPr>
          <p:cNvGrpSpPr>
            <a:grpSpLocks/>
          </p:cNvGrpSpPr>
          <p:nvPr userDrawn="1"/>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03AA4DC5-3254-4F90-BC1C-154552C47D10}"/>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29">
              <a:extLst>
                <a:ext uri="{FF2B5EF4-FFF2-40B4-BE49-F238E27FC236}">
                  <a16:creationId xmlns:a16="http://schemas.microsoft.com/office/drawing/2014/main" id="{025B8BF0-C4A6-408E-850F-A18FBCC79679}"/>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0">
              <a:extLst>
                <a:ext uri="{FF2B5EF4-FFF2-40B4-BE49-F238E27FC236}">
                  <a16:creationId xmlns:a16="http://schemas.microsoft.com/office/drawing/2014/main" id="{4EE92073-3246-4B33-82A2-05509354DF2A}"/>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1">
              <a:extLst>
                <a:ext uri="{FF2B5EF4-FFF2-40B4-BE49-F238E27FC236}">
                  <a16:creationId xmlns:a16="http://schemas.microsoft.com/office/drawing/2014/main" id="{1E4E2E59-5548-49DC-8B13-2B745DFCCCC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3" name="Gruppieren 32">
            <a:extLst>
              <a:ext uri="{FF2B5EF4-FFF2-40B4-BE49-F238E27FC236}">
                <a16:creationId xmlns:a16="http://schemas.microsoft.com/office/drawing/2014/main" id="{A6A84DA1-68E0-4254-8AFB-D6DDDAFD1D44}"/>
              </a:ext>
            </a:extLst>
          </p:cNvPr>
          <p:cNvGrpSpPr>
            <a:grpSpLocks/>
          </p:cNvGrpSpPr>
          <p:nvPr userDrawn="1"/>
        </p:nvGrpSpPr>
        <p:grpSpPr bwMode="auto">
          <a:xfrm>
            <a:off x="576263" y="5160169"/>
            <a:ext cx="7416800" cy="108347"/>
            <a:chOff x="575556" y="5160466"/>
            <a:chExt cx="7416824" cy="108000"/>
          </a:xfrm>
        </p:grpSpPr>
        <p:sp>
          <p:nvSpPr>
            <p:cNvPr id="17" name="Freihandform 33">
              <a:extLst>
                <a:ext uri="{FF2B5EF4-FFF2-40B4-BE49-F238E27FC236}">
                  <a16:creationId xmlns:a16="http://schemas.microsoft.com/office/drawing/2014/main" id="{2232AE7A-7BB2-48A8-9A65-439DA0D8ADE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34">
              <a:extLst>
                <a:ext uri="{FF2B5EF4-FFF2-40B4-BE49-F238E27FC236}">
                  <a16:creationId xmlns:a16="http://schemas.microsoft.com/office/drawing/2014/main" id="{09BF1C08-875C-4F85-8AAE-B85B8B4BEBF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7">
              <a:extLst>
                <a:ext uri="{FF2B5EF4-FFF2-40B4-BE49-F238E27FC236}">
                  <a16:creationId xmlns:a16="http://schemas.microsoft.com/office/drawing/2014/main" id="{9EA123DC-2E6D-4B2A-B8CF-87F182960769}"/>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0">
              <a:extLst>
                <a:ext uri="{FF2B5EF4-FFF2-40B4-BE49-F238E27FC236}">
                  <a16:creationId xmlns:a16="http://schemas.microsoft.com/office/drawing/2014/main" id="{45285EEB-20A1-427F-B8E6-5E08DDD3B508}"/>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1" name="Gruppieren 41">
            <a:extLst>
              <a:ext uri="{FF2B5EF4-FFF2-40B4-BE49-F238E27FC236}">
                <a16:creationId xmlns:a16="http://schemas.microsoft.com/office/drawing/2014/main" id="{746C204F-6DDD-4236-84D0-2C753FC28227}"/>
              </a:ext>
            </a:extLst>
          </p:cNvPr>
          <p:cNvGrpSpPr>
            <a:grpSpLocks/>
          </p:cNvGrpSpPr>
          <p:nvPr userDrawn="1"/>
        </p:nvGrpSpPr>
        <p:grpSpPr bwMode="auto">
          <a:xfrm>
            <a:off x="-166688" y="1087042"/>
            <a:ext cx="144463" cy="3668315"/>
            <a:chOff x="-165953" y="1448781"/>
            <a:chExt cx="144001" cy="4891981"/>
          </a:xfrm>
        </p:grpSpPr>
        <p:sp>
          <p:nvSpPr>
            <p:cNvPr id="22" name="Freihandform 22">
              <a:extLst>
                <a:ext uri="{FF2B5EF4-FFF2-40B4-BE49-F238E27FC236}">
                  <a16:creationId xmlns:a16="http://schemas.microsoft.com/office/drawing/2014/main" id="{7A7107E5-FCF7-4DC9-B608-E8F09BCD7922}"/>
                </a:ext>
              </a:extLst>
            </p:cNvPr>
            <p:cNvSpPr/>
            <p:nvPr/>
          </p:nvSpPr>
          <p:spPr bwMode="blackWhite">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23">
              <a:extLst>
                <a:ext uri="{FF2B5EF4-FFF2-40B4-BE49-F238E27FC236}">
                  <a16:creationId xmlns:a16="http://schemas.microsoft.com/office/drawing/2014/main" id="{D0CC29BE-BCDE-4C75-8420-D1585C0AB856}"/>
                </a:ext>
              </a:extLst>
            </p:cNvPr>
            <p:cNvSpPr/>
            <p:nvPr/>
          </p:nvSpPr>
          <p:spPr bwMode="blackWhite">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4">
              <a:extLst>
                <a:ext uri="{FF2B5EF4-FFF2-40B4-BE49-F238E27FC236}">
                  <a16:creationId xmlns:a16="http://schemas.microsoft.com/office/drawing/2014/main" id="{26B7BAFF-D902-4C9B-92B8-E02BCEDA9C37}"/>
                </a:ext>
              </a:extLst>
            </p:cNvPr>
            <p:cNvSpPr/>
            <p:nvPr userDrawn="1"/>
          </p:nvSpPr>
          <p:spPr bwMode="blackWhite">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5" name="Gruppieren 46">
            <a:extLst>
              <a:ext uri="{FF2B5EF4-FFF2-40B4-BE49-F238E27FC236}">
                <a16:creationId xmlns:a16="http://schemas.microsoft.com/office/drawing/2014/main" id="{02BDD754-0E8F-494A-8ADA-406FB757408C}"/>
              </a:ext>
            </a:extLst>
          </p:cNvPr>
          <p:cNvGrpSpPr>
            <a:grpSpLocks/>
          </p:cNvGrpSpPr>
          <p:nvPr userDrawn="1"/>
        </p:nvGrpSpPr>
        <p:grpSpPr bwMode="auto">
          <a:xfrm>
            <a:off x="9166226" y="1087041"/>
            <a:ext cx="144463" cy="3671888"/>
            <a:chOff x="9166242" y="1448781"/>
            <a:chExt cx="144000" cy="4896542"/>
          </a:xfrm>
        </p:grpSpPr>
        <p:sp>
          <p:nvSpPr>
            <p:cNvPr id="26" name="Freihandform 46">
              <a:extLst>
                <a:ext uri="{FF2B5EF4-FFF2-40B4-BE49-F238E27FC236}">
                  <a16:creationId xmlns:a16="http://schemas.microsoft.com/office/drawing/2014/main" id="{F9793D3F-5717-463D-BEBA-1EE36BBB30D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7" name="Freihandform 47">
              <a:extLst>
                <a:ext uri="{FF2B5EF4-FFF2-40B4-BE49-F238E27FC236}">
                  <a16:creationId xmlns:a16="http://schemas.microsoft.com/office/drawing/2014/main" id="{33510426-097A-427A-8D01-C04AAF17443F}"/>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8" name="Freihandform 47">
              <a:extLst>
                <a:ext uri="{FF2B5EF4-FFF2-40B4-BE49-F238E27FC236}">
                  <a16:creationId xmlns:a16="http://schemas.microsoft.com/office/drawing/2014/main" id="{DDFBE1DD-DB1A-45D0-8B4F-2FD3416AA78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9" name="Picture 313">
            <a:extLst>
              <a:ext uri="{FF2B5EF4-FFF2-40B4-BE49-F238E27FC236}">
                <a16:creationId xmlns:a16="http://schemas.microsoft.com/office/drawing/2014/main" id="{942DB316-9245-4FF0-AE2E-85CA5EBB3FB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a:extLst>
              <a:ext uri="{FF2B5EF4-FFF2-40B4-BE49-F238E27FC236}">
                <a16:creationId xmlns:a16="http://schemas.microsoft.com/office/drawing/2014/main" id="{646E363B-4ADC-494D-9659-66FB85D0F9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platzhalter 5"/>
          <p:cNvSpPr>
            <a:spLocks noGrp="1"/>
          </p:cNvSpPr>
          <p:nvPr>
            <p:ph type="body" sz="quarter" idx="12"/>
          </p:nvPr>
        </p:nvSpPr>
        <p:spPr bwMode="blackWhite">
          <a:xfrm>
            <a:off x="1249917" y="987574"/>
            <a:ext cx="2880000" cy="1296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4" name="Textplatzhalter 5"/>
          <p:cNvSpPr>
            <a:spLocks noGrp="1"/>
          </p:cNvSpPr>
          <p:nvPr>
            <p:ph type="body" sz="quarter" idx="13"/>
          </p:nvPr>
        </p:nvSpPr>
        <p:spPr bwMode="blackWhite">
          <a:xfrm>
            <a:off x="385917" y="2438100"/>
            <a:ext cx="3744000" cy="1296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4"/>
          </p:nvPr>
        </p:nvSpPr>
        <p:spPr bwMode="blackWhite">
          <a:xfrm>
            <a:off x="4426987" y="1457963"/>
            <a:ext cx="2880000" cy="1296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6" name="Textplatzhalter 5"/>
          <p:cNvSpPr>
            <a:spLocks noGrp="1"/>
          </p:cNvSpPr>
          <p:nvPr>
            <p:ph type="body" sz="quarter" idx="15"/>
          </p:nvPr>
        </p:nvSpPr>
        <p:spPr bwMode="blackWhite">
          <a:xfrm>
            <a:off x="4426987" y="2951100"/>
            <a:ext cx="3744000" cy="1296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31" name="Fußzeilenplatzhalter 2">
            <a:extLst>
              <a:ext uri="{FF2B5EF4-FFF2-40B4-BE49-F238E27FC236}">
                <a16:creationId xmlns:a16="http://schemas.microsoft.com/office/drawing/2014/main" id="{C5616A4F-E706-4BF5-B288-1AD385D58672}"/>
              </a:ext>
            </a:extLst>
          </p:cNvPr>
          <p:cNvSpPr>
            <a:spLocks noGrp="1"/>
          </p:cNvSpPr>
          <p:nvPr>
            <p:ph type="ftr" sz="quarter" idx="16"/>
          </p:nvPr>
        </p:nvSpPr>
        <p:spPr bwMode="blackWhite"/>
        <p:txBody>
          <a:bodyPr/>
          <a:lstStyle>
            <a:lvl1pPr>
              <a:defRPr>
                <a:solidFill>
                  <a:schemeClr val="bg1"/>
                </a:solidFill>
              </a:defRPr>
            </a:lvl1pPr>
          </a:lstStyle>
          <a:p>
            <a:pPr>
              <a:defRPr/>
            </a:pPr>
            <a:r>
              <a:rPr lang="de-DE"/>
              <a:t>Westnetz GmbH · Name · TT Monat JJJJ</a:t>
            </a:r>
          </a:p>
        </p:txBody>
      </p:sp>
      <p:sp>
        <p:nvSpPr>
          <p:cNvPr id="32" name="Foliennummernplatzhalter 3">
            <a:extLst>
              <a:ext uri="{FF2B5EF4-FFF2-40B4-BE49-F238E27FC236}">
                <a16:creationId xmlns:a16="http://schemas.microsoft.com/office/drawing/2014/main" id="{1589F1F0-AB6B-4851-8395-165F967D5348}"/>
              </a:ext>
            </a:extLst>
          </p:cNvPr>
          <p:cNvSpPr>
            <a:spLocks noGrp="1"/>
          </p:cNvSpPr>
          <p:nvPr>
            <p:ph type="sldNum" sz="quarter" idx="17"/>
          </p:nvPr>
        </p:nvSpPr>
        <p:spPr bwMode="blackWhite"/>
        <p:txBody>
          <a:bodyPr/>
          <a:lstStyle>
            <a:lvl1pPr>
              <a:defRPr>
                <a:solidFill>
                  <a:schemeClr val="bg1"/>
                </a:solidFill>
              </a:defRPr>
            </a:lvl1pPr>
          </a:lstStyle>
          <a:p>
            <a:pPr>
              <a:defRPr/>
            </a:pPr>
            <a:fld id="{1A69A728-4D89-4A21-97A7-5CC9D3C6B1E3}" type="slidenum">
              <a:rPr lang="de-DE" altLang="de-DE"/>
              <a:pPr>
                <a:defRPr/>
              </a:pPr>
              <a:t>‹Nr.›</a:t>
            </a:fld>
            <a:endParaRPr lang="de-DE" altLang="de-DE"/>
          </a:p>
        </p:txBody>
      </p:sp>
    </p:spTree>
    <p:extLst>
      <p:ext uri="{BB962C8B-B14F-4D97-AF65-F5344CB8AC3E}">
        <p14:creationId xmlns:p14="http://schemas.microsoft.com/office/powerpoint/2010/main" val="10247515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graphicFrame>
        <p:nvGraphicFramePr>
          <p:cNvPr id="6" name="Objekt 12" hidden="1">
            <a:extLst>
              <a:ext uri="{FF2B5EF4-FFF2-40B4-BE49-F238E27FC236}">
                <a16:creationId xmlns:a16="http://schemas.microsoft.com/office/drawing/2014/main" id="{08D5A783-A795-4FBC-841B-2B7B068209DC}"/>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12" hidden="1">
                        <a:extLst>
                          <a:ext uri="{FF2B5EF4-FFF2-40B4-BE49-F238E27FC236}">
                            <a16:creationId xmlns:a16="http://schemas.microsoft.com/office/drawing/2014/main" id="{08D5A783-A795-4FBC-841B-2B7B068209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978F4727-185A-4C18-BC1F-7D77F0D5D65A}"/>
              </a:ext>
            </a:extLst>
          </p:cNvPr>
          <p:cNvGrpSpPr>
            <a:grpSpLocks/>
          </p:cNvGrpSpPr>
          <p:nvPr/>
        </p:nvGrpSpPr>
        <p:grpSpPr bwMode="auto">
          <a:xfrm>
            <a:off x="576263" y="-125016"/>
            <a:ext cx="7416800" cy="108347"/>
            <a:chOff x="575556" y="-124966"/>
            <a:chExt cx="7416824" cy="108000"/>
          </a:xfrm>
        </p:grpSpPr>
        <p:sp>
          <p:nvSpPr>
            <p:cNvPr id="9" name="Freihandform 28">
              <a:extLst>
                <a:ext uri="{FF2B5EF4-FFF2-40B4-BE49-F238E27FC236}">
                  <a16:creationId xmlns:a16="http://schemas.microsoft.com/office/drawing/2014/main" id="{56C54E2B-FF64-4752-BE55-60C6BE9DA72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29">
              <a:extLst>
                <a:ext uri="{FF2B5EF4-FFF2-40B4-BE49-F238E27FC236}">
                  <a16:creationId xmlns:a16="http://schemas.microsoft.com/office/drawing/2014/main" id="{9F1C2336-E975-4FCA-B679-CE26B1C37887}"/>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0">
              <a:extLst>
                <a:ext uri="{FF2B5EF4-FFF2-40B4-BE49-F238E27FC236}">
                  <a16:creationId xmlns:a16="http://schemas.microsoft.com/office/drawing/2014/main" id="{57D0A542-95EF-4B31-8312-7772B8EBAF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1">
              <a:extLst>
                <a:ext uri="{FF2B5EF4-FFF2-40B4-BE49-F238E27FC236}">
                  <a16:creationId xmlns:a16="http://schemas.microsoft.com/office/drawing/2014/main" id="{9096C544-ACDD-4C9D-AD70-55CFCCFB5CE5}"/>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3" name="Gruppieren 44">
            <a:extLst>
              <a:ext uri="{FF2B5EF4-FFF2-40B4-BE49-F238E27FC236}">
                <a16:creationId xmlns:a16="http://schemas.microsoft.com/office/drawing/2014/main" id="{9D4110AA-BBB0-481F-BD68-44939872F029}"/>
              </a:ext>
            </a:extLst>
          </p:cNvPr>
          <p:cNvGrpSpPr>
            <a:grpSpLocks/>
          </p:cNvGrpSpPr>
          <p:nvPr/>
        </p:nvGrpSpPr>
        <p:grpSpPr bwMode="auto">
          <a:xfrm>
            <a:off x="576263" y="5160169"/>
            <a:ext cx="7416800" cy="108347"/>
            <a:chOff x="575556" y="5160466"/>
            <a:chExt cx="7416824" cy="108000"/>
          </a:xfrm>
        </p:grpSpPr>
        <p:sp>
          <p:nvSpPr>
            <p:cNvPr id="14" name="Freihandform 33">
              <a:extLst>
                <a:ext uri="{FF2B5EF4-FFF2-40B4-BE49-F238E27FC236}">
                  <a16:creationId xmlns:a16="http://schemas.microsoft.com/office/drawing/2014/main" id="{A0B7E000-B41D-4ABE-B55A-F6ADE417A1C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4">
              <a:extLst>
                <a:ext uri="{FF2B5EF4-FFF2-40B4-BE49-F238E27FC236}">
                  <a16:creationId xmlns:a16="http://schemas.microsoft.com/office/drawing/2014/main" id="{3E1E93F3-2FEF-4A07-BACF-49298BC6D417}"/>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7">
              <a:extLst>
                <a:ext uri="{FF2B5EF4-FFF2-40B4-BE49-F238E27FC236}">
                  <a16:creationId xmlns:a16="http://schemas.microsoft.com/office/drawing/2014/main" id="{C49E2D82-A0F0-499A-93C4-C7EBA8A9B7E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0">
              <a:extLst>
                <a:ext uri="{FF2B5EF4-FFF2-40B4-BE49-F238E27FC236}">
                  <a16:creationId xmlns:a16="http://schemas.microsoft.com/office/drawing/2014/main" id="{5A460B04-3639-48CD-8C52-5DBA9C46B8E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7">
            <a:extLst>
              <a:ext uri="{FF2B5EF4-FFF2-40B4-BE49-F238E27FC236}">
                <a16:creationId xmlns:a16="http://schemas.microsoft.com/office/drawing/2014/main" id="{621D0816-CEB5-4B97-8FD3-6A4FEAE98E44}"/>
              </a:ext>
            </a:extLst>
          </p:cNvPr>
          <p:cNvGrpSpPr>
            <a:grpSpLocks/>
          </p:cNvGrpSpPr>
          <p:nvPr/>
        </p:nvGrpSpPr>
        <p:grpSpPr bwMode="auto">
          <a:xfrm>
            <a:off x="-166688" y="1087042"/>
            <a:ext cx="144463" cy="3668315"/>
            <a:chOff x="-165953" y="1448781"/>
            <a:chExt cx="144001" cy="4891981"/>
          </a:xfrm>
        </p:grpSpPr>
        <p:sp>
          <p:nvSpPr>
            <p:cNvPr id="19" name="Freihandform 22">
              <a:extLst>
                <a:ext uri="{FF2B5EF4-FFF2-40B4-BE49-F238E27FC236}">
                  <a16:creationId xmlns:a16="http://schemas.microsoft.com/office/drawing/2014/main" id="{D15A2FCF-DB70-4B10-A169-B32AB5EFBDF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23">
              <a:extLst>
                <a:ext uri="{FF2B5EF4-FFF2-40B4-BE49-F238E27FC236}">
                  <a16:creationId xmlns:a16="http://schemas.microsoft.com/office/drawing/2014/main" id="{0ED5DFF7-7C91-4B1B-8B65-70C462BB6B3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4">
              <a:extLst>
                <a:ext uri="{FF2B5EF4-FFF2-40B4-BE49-F238E27FC236}">
                  <a16:creationId xmlns:a16="http://schemas.microsoft.com/office/drawing/2014/main" id="{697403A9-D32F-4D6A-84D5-4BC886153E5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8">
            <a:extLst>
              <a:ext uri="{FF2B5EF4-FFF2-40B4-BE49-F238E27FC236}">
                <a16:creationId xmlns:a16="http://schemas.microsoft.com/office/drawing/2014/main" id="{6E061C02-1ED8-4C13-847B-D99060A20DAD}"/>
              </a:ext>
            </a:extLst>
          </p:cNvPr>
          <p:cNvGrpSpPr>
            <a:grpSpLocks/>
          </p:cNvGrpSpPr>
          <p:nvPr/>
        </p:nvGrpSpPr>
        <p:grpSpPr bwMode="auto">
          <a:xfrm>
            <a:off x="9166226" y="1087041"/>
            <a:ext cx="144463" cy="3671888"/>
            <a:chOff x="9166242" y="1448781"/>
            <a:chExt cx="144000" cy="4896542"/>
          </a:xfrm>
        </p:grpSpPr>
        <p:sp>
          <p:nvSpPr>
            <p:cNvPr id="23" name="Freihandform 25">
              <a:extLst>
                <a:ext uri="{FF2B5EF4-FFF2-40B4-BE49-F238E27FC236}">
                  <a16:creationId xmlns:a16="http://schemas.microsoft.com/office/drawing/2014/main" id="{B7BC47F2-F9BB-4E68-ACDA-4025F896E13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7">
              <a:extLst>
                <a:ext uri="{FF2B5EF4-FFF2-40B4-BE49-F238E27FC236}">
                  <a16:creationId xmlns:a16="http://schemas.microsoft.com/office/drawing/2014/main" id="{B0B23F74-A8F8-4A5B-94D8-233D9FB88CB5}"/>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7">
              <a:extLst>
                <a:ext uri="{FF2B5EF4-FFF2-40B4-BE49-F238E27FC236}">
                  <a16:creationId xmlns:a16="http://schemas.microsoft.com/office/drawing/2014/main" id="{27B29ABF-F842-4FE7-A8DA-A5DA49D6840E}"/>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6" name="Picture 12">
            <a:extLst>
              <a:ext uri="{FF2B5EF4-FFF2-40B4-BE49-F238E27FC236}">
                <a16:creationId xmlns:a16="http://schemas.microsoft.com/office/drawing/2014/main" id="{257438EF-91CE-4A59-B4B5-FB9CC5A907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08">
            <a:extLst>
              <a:ext uri="{FF2B5EF4-FFF2-40B4-BE49-F238E27FC236}">
                <a16:creationId xmlns:a16="http://schemas.microsoft.com/office/drawing/2014/main" id="{49B6933A-DB0C-43A5-A969-539AD2F493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kt 26" hidden="1">
            <a:extLst>
              <a:ext uri="{FF2B5EF4-FFF2-40B4-BE49-F238E27FC236}">
                <a16:creationId xmlns:a16="http://schemas.microsoft.com/office/drawing/2014/main" id="{ABEDFC0B-DD47-459B-B205-DA7D98F4C906}"/>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8" name="Objekt 26" hidden="1">
                        <a:extLst>
                          <a:ext uri="{FF2B5EF4-FFF2-40B4-BE49-F238E27FC236}">
                            <a16:creationId xmlns:a16="http://schemas.microsoft.com/office/drawing/2014/main" id="{ABEDFC0B-DD47-459B-B205-DA7D98F4C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p>
        </p:txBody>
      </p:sp>
      <p:sp>
        <p:nvSpPr>
          <p:cNvPr id="5"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8" name="Textplatzhalter 5"/>
          <p:cNvSpPr>
            <a:spLocks noGrp="1"/>
          </p:cNvSpPr>
          <p:nvPr>
            <p:ph type="body" sz="quarter" idx="13"/>
          </p:nvPr>
        </p:nvSpPr>
        <p:spPr bwMode="blackWhite">
          <a:xfrm>
            <a:off x="574058" y="1302398"/>
            <a:ext cx="5760000" cy="1047470"/>
          </a:xfrm>
          <a:solidFill>
            <a:schemeClr val="accent3"/>
          </a:solidFill>
        </p:spPr>
        <p:txBody>
          <a:bodyPr lIns="216000" tIns="201600" rIns="180000" bIns="630000">
            <a:spAutoFit/>
          </a:bodyPr>
          <a:lstStyle>
            <a:lvl1pPr marL="0" indent="0">
              <a:buNone/>
              <a:defRPr sz="1350">
                <a:solidFill>
                  <a:schemeClr val="bg1"/>
                </a:solidFill>
              </a:defRPr>
            </a:lvl1pPr>
            <a:lvl4pPr>
              <a:defRPr>
                <a:solidFill>
                  <a:schemeClr val="bg1"/>
                </a:solidFill>
              </a:defRPr>
            </a:lvl4pPr>
          </a:lstStyle>
          <a:p>
            <a:pPr lvl="0"/>
            <a:r>
              <a:rPr lang="de-DE" noProof="0"/>
              <a:t>Textmasterformat bearbeiten</a:t>
            </a:r>
          </a:p>
        </p:txBody>
      </p:sp>
      <p:sp>
        <p:nvSpPr>
          <p:cNvPr id="29" name="Fußzeilenplatzhalter 2">
            <a:extLst>
              <a:ext uri="{FF2B5EF4-FFF2-40B4-BE49-F238E27FC236}">
                <a16:creationId xmlns:a16="http://schemas.microsoft.com/office/drawing/2014/main" id="{08F80122-D413-4E7E-841B-0F44A6F40036}"/>
              </a:ext>
            </a:extLst>
          </p:cNvPr>
          <p:cNvSpPr>
            <a:spLocks noGrp="1"/>
          </p:cNvSpPr>
          <p:nvPr>
            <p:ph type="ftr" sz="quarter" idx="15"/>
          </p:nvPr>
        </p:nvSpPr>
        <p:spPr/>
        <p:txBody>
          <a:bodyPr/>
          <a:lstStyle>
            <a:lvl1pPr>
              <a:defRPr/>
            </a:lvl1pPr>
          </a:lstStyle>
          <a:p>
            <a:pPr>
              <a:defRPr/>
            </a:pPr>
            <a:r>
              <a:rPr lang="de-DE"/>
              <a:t>Westnetz GmbH · Name · TT Monat JJJJ</a:t>
            </a:r>
          </a:p>
        </p:txBody>
      </p:sp>
      <p:sp>
        <p:nvSpPr>
          <p:cNvPr id="30" name="Foliennummernplatzhalter 3">
            <a:extLst>
              <a:ext uri="{FF2B5EF4-FFF2-40B4-BE49-F238E27FC236}">
                <a16:creationId xmlns:a16="http://schemas.microsoft.com/office/drawing/2014/main" id="{E2FA67BE-8875-4247-91F7-ADCE0508B125}"/>
              </a:ext>
            </a:extLst>
          </p:cNvPr>
          <p:cNvSpPr>
            <a:spLocks noGrp="1"/>
          </p:cNvSpPr>
          <p:nvPr>
            <p:ph type="sldNum" sz="quarter" idx="16"/>
          </p:nvPr>
        </p:nvSpPr>
        <p:spPr/>
        <p:txBody>
          <a:bodyPr/>
          <a:lstStyle>
            <a:lvl1pPr>
              <a:defRPr/>
            </a:lvl1pPr>
          </a:lstStyle>
          <a:p>
            <a:pPr>
              <a:defRPr/>
            </a:pPr>
            <a:fld id="{C7010816-0ADF-463A-BD91-D90AE0E7FDAA}" type="slidenum">
              <a:rPr lang="de-DE" altLang="de-DE"/>
              <a:pPr>
                <a:defRPr/>
              </a:pPr>
              <a:t>‹Nr.›</a:t>
            </a:fld>
            <a:endParaRPr lang="de-DE" altLang="de-DE"/>
          </a:p>
        </p:txBody>
      </p:sp>
    </p:spTree>
    <p:extLst>
      <p:ext uri="{BB962C8B-B14F-4D97-AF65-F5344CB8AC3E}">
        <p14:creationId xmlns:p14="http://schemas.microsoft.com/office/powerpoint/2010/main" val="247060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nnchart Druck">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365EF8B5-AEF8-468F-AD7D-1AB905AE7CAF}"/>
              </a:ext>
            </a:extLst>
          </p:cNvPr>
          <p:cNvGraphicFramePr>
            <a:graphicFrameLocks noChangeAspect="1"/>
          </p:cNvGraphicFramePr>
          <p:nvPr userDrawn="1">
            <p:custDataLst>
              <p:tags r:id="rId1"/>
            </p:custDataLst>
            <p:extLst>
              <p:ext uri="{D42A27DB-BD31-4B8C-83A1-F6EECF244321}">
                <p14:modId xmlns:p14="http://schemas.microsoft.com/office/powerpoint/2010/main" val="23200512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365EF8B5-AEF8-468F-AD7D-1AB905AE7C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3028464" y="1877536"/>
            <a:ext cx="4964599" cy="664797"/>
          </a:xfrm>
        </p:spPr>
        <p:txBody>
          <a:bodyPr anchor="b"/>
          <a:lstStyle>
            <a:lvl1pPr>
              <a:defRPr sz="4800" b="0" cap="all" baseline="0">
                <a:solidFill>
                  <a:srgbClr val="E60055"/>
                </a:solidFill>
              </a:defRPr>
            </a:lvl1pPr>
          </a:lstStyle>
          <a:p>
            <a:r>
              <a:rPr lang="de-DE" noProof="0" err="1"/>
              <a:t>trennfolie</a:t>
            </a:r>
            <a:endParaRPr lang="de-DE" noProof="0"/>
          </a:p>
        </p:txBody>
      </p:sp>
      <p:sp>
        <p:nvSpPr>
          <p:cNvPr id="10" name="Textplatzhalter 9"/>
          <p:cNvSpPr>
            <a:spLocks noGrp="1"/>
          </p:cNvSpPr>
          <p:nvPr>
            <p:ph type="body" sz="quarter" idx="10"/>
          </p:nvPr>
        </p:nvSpPr>
        <p:spPr>
          <a:xfrm>
            <a:off x="3027966" y="2568551"/>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Mastertextformat bearbeiten</a:t>
            </a:r>
          </a:p>
        </p:txBody>
      </p:sp>
    </p:spTree>
    <p:extLst>
      <p:ext uri="{BB962C8B-B14F-4D97-AF65-F5344CB8AC3E}">
        <p14:creationId xmlns:p14="http://schemas.microsoft.com/office/powerpoint/2010/main" val="425594926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Leer">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8AFCBB54-4401-4625-B968-3A4B872096A7}"/>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2" name="Objekt 12" hidden="1">
                        <a:extLst>
                          <a:ext uri="{FF2B5EF4-FFF2-40B4-BE49-F238E27FC236}">
                            <a16:creationId xmlns:a16="http://schemas.microsoft.com/office/drawing/2014/main" id="{8AFCBB54-4401-4625-B968-3A4B87209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FF6C8243-62D1-4370-B034-8956740A0C9D}"/>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668E5BFA-BDD9-4EE8-825E-B8890418BF2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5" name="Freihandform 29">
              <a:extLst>
                <a:ext uri="{FF2B5EF4-FFF2-40B4-BE49-F238E27FC236}">
                  <a16:creationId xmlns:a16="http://schemas.microsoft.com/office/drawing/2014/main" id="{232318C9-BC8F-44F9-B87F-B9658A70B31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30">
              <a:extLst>
                <a:ext uri="{FF2B5EF4-FFF2-40B4-BE49-F238E27FC236}">
                  <a16:creationId xmlns:a16="http://schemas.microsoft.com/office/drawing/2014/main" id="{5EA7C786-63F6-4107-9B7D-6CE2AA87F8E0}"/>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1">
              <a:extLst>
                <a:ext uri="{FF2B5EF4-FFF2-40B4-BE49-F238E27FC236}">
                  <a16:creationId xmlns:a16="http://schemas.microsoft.com/office/drawing/2014/main" id="{D83BB5C6-2FBD-4CC8-9C8C-93FCB3BB7010}"/>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8" name="Gruppieren 44">
            <a:extLst>
              <a:ext uri="{FF2B5EF4-FFF2-40B4-BE49-F238E27FC236}">
                <a16:creationId xmlns:a16="http://schemas.microsoft.com/office/drawing/2014/main" id="{9D2D9B45-FDFF-4C44-9764-9E309C76FD03}"/>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70EB2EA2-8C65-433D-B2BF-CB09D34A59C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4">
              <a:extLst>
                <a:ext uri="{FF2B5EF4-FFF2-40B4-BE49-F238E27FC236}">
                  <a16:creationId xmlns:a16="http://schemas.microsoft.com/office/drawing/2014/main" id="{7FEB254B-BF5B-4237-BC11-CB468EC4F7EA}"/>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7">
              <a:extLst>
                <a:ext uri="{FF2B5EF4-FFF2-40B4-BE49-F238E27FC236}">
                  <a16:creationId xmlns:a16="http://schemas.microsoft.com/office/drawing/2014/main" id="{1FE1634C-9E4A-455F-AD8A-C0C0151A9AB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40">
              <a:extLst>
                <a:ext uri="{FF2B5EF4-FFF2-40B4-BE49-F238E27FC236}">
                  <a16:creationId xmlns:a16="http://schemas.microsoft.com/office/drawing/2014/main" id="{C40B2807-DCC2-41AF-8B65-636C519DAE04}"/>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3" name="Gruppieren 7">
            <a:extLst>
              <a:ext uri="{FF2B5EF4-FFF2-40B4-BE49-F238E27FC236}">
                <a16:creationId xmlns:a16="http://schemas.microsoft.com/office/drawing/2014/main" id="{F65D372D-C946-4EEF-A926-6B74D84C6851}"/>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282E6A30-7605-4546-9B48-8400441209C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23">
              <a:extLst>
                <a:ext uri="{FF2B5EF4-FFF2-40B4-BE49-F238E27FC236}">
                  <a16:creationId xmlns:a16="http://schemas.microsoft.com/office/drawing/2014/main" id="{ABEF7683-3D97-4402-AF9F-B306A479847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4">
              <a:extLst>
                <a:ext uri="{FF2B5EF4-FFF2-40B4-BE49-F238E27FC236}">
                  <a16:creationId xmlns:a16="http://schemas.microsoft.com/office/drawing/2014/main" id="{BF5CB9E9-8D9A-4D8C-B247-AD9FD72CB07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8">
            <a:extLst>
              <a:ext uri="{FF2B5EF4-FFF2-40B4-BE49-F238E27FC236}">
                <a16:creationId xmlns:a16="http://schemas.microsoft.com/office/drawing/2014/main" id="{EDAA2E08-A259-45B4-B454-050C7A4A51D2}"/>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07DB43C5-00BA-463B-BD95-5B3FAF40B52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47">
              <a:extLst>
                <a:ext uri="{FF2B5EF4-FFF2-40B4-BE49-F238E27FC236}">
                  <a16:creationId xmlns:a16="http://schemas.microsoft.com/office/drawing/2014/main" id="{021C1E3A-526A-488E-940A-FD60CC335EE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47C7A52D-269B-48D6-95A1-4173CC5E7A4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1" name="Picture 12">
            <a:extLst>
              <a:ext uri="{FF2B5EF4-FFF2-40B4-BE49-F238E27FC236}">
                <a16:creationId xmlns:a16="http://schemas.microsoft.com/office/drawing/2014/main" id="{AF6FAB46-F061-415A-968F-F7C9D868E3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49E89E24-47E7-48AC-A61B-D629E712DD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ußzeilenplatzhalter 2">
            <a:extLst>
              <a:ext uri="{FF2B5EF4-FFF2-40B4-BE49-F238E27FC236}">
                <a16:creationId xmlns:a16="http://schemas.microsoft.com/office/drawing/2014/main" id="{5886BE9F-E131-41B5-9A3F-2FE23F517960}"/>
              </a:ext>
            </a:extLst>
          </p:cNvPr>
          <p:cNvSpPr>
            <a:spLocks noGrp="1"/>
          </p:cNvSpPr>
          <p:nvPr>
            <p:ph type="ftr" sz="quarter" idx="10"/>
          </p:nvPr>
        </p:nvSpPr>
        <p:spPr/>
        <p:txBody>
          <a:bodyPr/>
          <a:lstStyle>
            <a:lvl1pPr>
              <a:defRPr/>
            </a:lvl1pPr>
          </a:lstStyle>
          <a:p>
            <a:pPr>
              <a:defRPr/>
            </a:pPr>
            <a:r>
              <a:rPr lang="de-DE"/>
              <a:t>Westnetz GmbH · Name · TT Monat JJJJ</a:t>
            </a:r>
          </a:p>
        </p:txBody>
      </p:sp>
      <p:sp>
        <p:nvSpPr>
          <p:cNvPr id="24" name="Foliennummernplatzhalter 3">
            <a:extLst>
              <a:ext uri="{FF2B5EF4-FFF2-40B4-BE49-F238E27FC236}">
                <a16:creationId xmlns:a16="http://schemas.microsoft.com/office/drawing/2014/main" id="{688C0AEC-9DE1-4CB4-B86F-A06BC484C040}"/>
              </a:ext>
            </a:extLst>
          </p:cNvPr>
          <p:cNvSpPr>
            <a:spLocks noGrp="1"/>
          </p:cNvSpPr>
          <p:nvPr>
            <p:ph type="sldNum" sz="quarter" idx="11"/>
          </p:nvPr>
        </p:nvSpPr>
        <p:spPr/>
        <p:txBody>
          <a:bodyPr/>
          <a:lstStyle>
            <a:lvl1pPr>
              <a:defRPr/>
            </a:lvl1pPr>
          </a:lstStyle>
          <a:p>
            <a:pPr>
              <a:defRPr/>
            </a:pPr>
            <a:fld id="{DC8F0745-153B-42EC-8B91-1B35DCC8FF60}" type="slidenum">
              <a:rPr lang="de-DE" altLang="de-DE"/>
              <a:pPr>
                <a:defRPr/>
              </a:pPr>
              <a:t>‹Nr.›</a:t>
            </a:fld>
            <a:endParaRPr lang="de-DE" altLang="de-DE"/>
          </a:p>
        </p:txBody>
      </p:sp>
    </p:spTree>
    <p:extLst>
      <p:ext uri="{BB962C8B-B14F-4D97-AF65-F5344CB8AC3E}">
        <p14:creationId xmlns:p14="http://schemas.microsoft.com/office/powerpoint/2010/main" val="3448864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chlagwort Druck">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E0010B40-2673-4EEB-8289-0A622D407106}"/>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3" name="Objekt 12" hidden="1">
                        <a:extLst>
                          <a:ext uri="{FF2B5EF4-FFF2-40B4-BE49-F238E27FC236}">
                            <a16:creationId xmlns:a16="http://schemas.microsoft.com/office/drawing/2014/main" id="{E0010B40-2673-4EEB-8289-0A622D407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0">
            <a:extLst>
              <a:ext uri="{FF2B5EF4-FFF2-40B4-BE49-F238E27FC236}">
                <a16:creationId xmlns:a16="http://schemas.microsoft.com/office/drawing/2014/main" id="{E962B533-9B52-40D8-9B6D-E55E23070CF9}"/>
              </a:ext>
            </a:extLst>
          </p:cNvPr>
          <p:cNvGrpSpPr>
            <a:grpSpLocks/>
          </p:cNvGrpSpPr>
          <p:nvPr/>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0911036F-9A4A-4792-9D18-C8D59CC9268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47F8B389-9B3B-45F0-AFDB-56697B26E07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48264471-1A34-4248-A392-39661A19795C}"/>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4FFAAE07-B610-4D4B-879B-29B05125505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44">
            <a:extLst>
              <a:ext uri="{FF2B5EF4-FFF2-40B4-BE49-F238E27FC236}">
                <a16:creationId xmlns:a16="http://schemas.microsoft.com/office/drawing/2014/main" id="{0629C274-989E-42F9-9BD2-F39A0DE44464}"/>
              </a:ext>
            </a:extLst>
          </p:cNvPr>
          <p:cNvGrpSpPr>
            <a:grpSpLocks/>
          </p:cNvGrpSpPr>
          <p:nvPr/>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F50B5D60-FEDE-4B1B-9E83-1A446F31B631}"/>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4">
              <a:extLst>
                <a:ext uri="{FF2B5EF4-FFF2-40B4-BE49-F238E27FC236}">
                  <a16:creationId xmlns:a16="http://schemas.microsoft.com/office/drawing/2014/main" id="{3D4AAC73-B239-441B-8CF6-9F07FBDDC2A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7">
              <a:extLst>
                <a:ext uri="{FF2B5EF4-FFF2-40B4-BE49-F238E27FC236}">
                  <a16:creationId xmlns:a16="http://schemas.microsoft.com/office/drawing/2014/main" id="{7CDD5DAC-2C1E-4491-8194-F0C9918A84C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40">
              <a:extLst>
                <a:ext uri="{FF2B5EF4-FFF2-40B4-BE49-F238E27FC236}">
                  <a16:creationId xmlns:a16="http://schemas.microsoft.com/office/drawing/2014/main" id="{3402762B-0E1E-46FB-B6C5-0C987133CB8E}"/>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7">
            <a:extLst>
              <a:ext uri="{FF2B5EF4-FFF2-40B4-BE49-F238E27FC236}">
                <a16:creationId xmlns:a16="http://schemas.microsoft.com/office/drawing/2014/main" id="{2BE83FB5-DEBD-4AEE-9736-2E647A4ED5DB}"/>
              </a:ext>
            </a:extLst>
          </p:cNvPr>
          <p:cNvGrpSpPr>
            <a:grpSpLocks/>
          </p:cNvGrpSpPr>
          <p:nvPr/>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D4BF7A37-5DE9-4E48-A759-7CB0B743FB7C}"/>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F8837673-71D1-4E91-85DC-EEC0D5D941A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AE0198A2-4BC4-425E-9669-A0CD265E8488}"/>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8">
            <a:extLst>
              <a:ext uri="{FF2B5EF4-FFF2-40B4-BE49-F238E27FC236}">
                <a16:creationId xmlns:a16="http://schemas.microsoft.com/office/drawing/2014/main" id="{039522FE-013B-46E3-9604-3DB21FE1B09E}"/>
              </a:ext>
            </a:extLst>
          </p:cNvPr>
          <p:cNvGrpSpPr>
            <a:grpSpLocks/>
          </p:cNvGrpSpPr>
          <p:nvPr/>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1EB9D464-BDCD-471B-8407-4BA8FD3C395F}"/>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20ADC077-F219-4E59-8185-49395FA5BAE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F1CC0DBF-BDDC-4980-8AA6-3631A63165C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12">
            <a:extLst>
              <a:ext uri="{FF2B5EF4-FFF2-40B4-BE49-F238E27FC236}">
                <a16:creationId xmlns:a16="http://schemas.microsoft.com/office/drawing/2014/main" id="{0B7FFF45-52A4-41C8-855A-E52871316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08">
            <a:extLst>
              <a:ext uri="{FF2B5EF4-FFF2-40B4-BE49-F238E27FC236}">
                <a16:creationId xmlns:a16="http://schemas.microsoft.com/office/drawing/2014/main" id="{B2249D71-05BD-48DB-AB4E-1306E235BE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Objekt 26" hidden="1">
            <a:extLst>
              <a:ext uri="{FF2B5EF4-FFF2-40B4-BE49-F238E27FC236}">
                <a16:creationId xmlns:a16="http://schemas.microsoft.com/office/drawing/2014/main" id="{B443B4C7-996F-4BBB-9C6F-699B61A06300}"/>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4" name="Objekt 26" hidden="1">
                        <a:extLst>
                          <a:ext uri="{FF2B5EF4-FFF2-40B4-BE49-F238E27FC236}">
                            <a16:creationId xmlns:a16="http://schemas.microsoft.com/office/drawing/2014/main" id="{B443B4C7-996F-4BBB-9C6F-699B61A063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bwMode="black">
          <a:xfrm>
            <a:off x="1150939" y="1773375"/>
            <a:ext cx="6842125" cy="3573286"/>
          </a:xfrm>
        </p:spPr>
        <p:txBody>
          <a:bodyPr rtlCol="0"/>
          <a:lstStyle>
            <a:lvl1pPr algn="ctr">
              <a:defRPr lang="de-DE" sz="6450" b="0" cap="all" spc="225" baseline="0" dirty="0">
                <a:solidFill>
                  <a:srgbClr val="C81E82"/>
                </a:solidFill>
              </a:defRPr>
            </a:lvl1pPr>
          </a:lstStyle>
          <a:p>
            <a:pPr lvl="0"/>
            <a:r>
              <a:rPr lang="de-DE" noProof="0"/>
              <a:t>Titelmasterformat durch Klicken bearbeiten</a:t>
            </a:r>
          </a:p>
        </p:txBody>
      </p:sp>
    </p:spTree>
    <p:extLst>
      <p:ext uri="{BB962C8B-B14F-4D97-AF65-F5344CB8AC3E}">
        <p14:creationId xmlns:p14="http://schemas.microsoft.com/office/powerpoint/2010/main" val="11431782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chlagwort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A763E3BB-3971-4DB6-82B4-A30993FB9326}"/>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A763E3BB-3971-4DB6-82B4-A30993FB9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C0EAC67E-A53D-48D4-BD8D-CA08506CDCD6}"/>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945F30E3-A08B-4CF0-9090-11EF781B99A9}"/>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AD446D9F-6326-4B2E-9511-B40DA1AC7260}"/>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86542B7D-6548-4E61-AC4A-B73C718C3B11}"/>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AFBF4AC8-7A23-4943-AF6A-00655B20CB2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F50008B9-E173-4BB4-8539-BFC0807D53D9}"/>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441A7C34-2C58-43FD-B27B-6196573B5D19}"/>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4">
              <a:extLst>
                <a:ext uri="{FF2B5EF4-FFF2-40B4-BE49-F238E27FC236}">
                  <a16:creationId xmlns:a16="http://schemas.microsoft.com/office/drawing/2014/main" id="{F501DE84-C6EF-43FF-80EA-D6E50A1EACE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7">
              <a:extLst>
                <a:ext uri="{FF2B5EF4-FFF2-40B4-BE49-F238E27FC236}">
                  <a16:creationId xmlns:a16="http://schemas.microsoft.com/office/drawing/2014/main" id="{B33DB1A9-E9E8-40CF-AF6C-B930B643072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40">
              <a:extLst>
                <a:ext uri="{FF2B5EF4-FFF2-40B4-BE49-F238E27FC236}">
                  <a16:creationId xmlns:a16="http://schemas.microsoft.com/office/drawing/2014/main" id="{F42B6660-80EA-4531-B215-ECB53FCE434D}"/>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41">
            <a:extLst>
              <a:ext uri="{FF2B5EF4-FFF2-40B4-BE49-F238E27FC236}">
                <a16:creationId xmlns:a16="http://schemas.microsoft.com/office/drawing/2014/main" id="{C1EA36BF-8BE4-4FF0-90B4-0330FB9361ED}"/>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DC55B386-66F8-4170-8768-3814000CDB8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9EC1DDCE-59D3-4CD8-8D8A-E58782137D15}"/>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DB6BF16E-471B-439E-94B2-C952F20FEB6D}"/>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DA980EE6-8236-4BD9-81E5-8641456778FC}"/>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2E1D2194-25F3-46C6-BFAF-7DF57A6A93D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70889213-2E33-4204-90BD-DBDE12DDDBA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12CD7744-36CB-4AA6-B913-B8F2420B5BA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313">
            <a:extLst>
              <a:ext uri="{FF2B5EF4-FFF2-40B4-BE49-F238E27FC236}">
                <a16:creationId xmlns:a16="http://schemas.microsoft.com/office/drawing/2014/main" id="{29537B63-A80F-4550-B03E-0B0F2A01DF2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a:extLst>
              <a:ext uri="{FF2B5EF4-FFF2-40B4-BE49-F238E27FC236}">
                <a16:creationId xmlns:a16="http://schemas.microsoft.com/office/drawing/2014/main" id="{8B39BA77-9322-4A57-867F-AB82FE6FA60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bwMode="black">
          <a:xfrm>
            <a:off x="1150939" y="1773375"/>
            <a:ext cx="6842125" cy="3573286"/>
          </a:xfrm>
        </p:spPr>
        <p:txBody>
          <a:bodyPr/>
          <a:lstStyle>
            <a:lvl1pPr algn="ctr">
              <a:defRPr sz="6450" b="0" cap="all" spc="225" baseline="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37372416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6C1B8F34-D447-4C15-ABBB-6C7D94754DF2}"/>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6C1B8F34-D447-4C15-ABBB-6C7D94754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136E3ADD-DACA-44B0-8C10-40D489CD221B}"/>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CC3F9CDD-1E34-4A25-B9A5-20EAED3D83A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FBA10294-EA29-40D3-9A8B-71C460EB2E4F}"/>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2E29B4B0-3A87-4895-A0BA-8FEA39DE20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5522212C-8DD5-4AC5-8DF6-1E2E2C54BF4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A240554-C450-4D96-8D36-3DD8A9A3EFDD}"/>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E61F6E6E-A6C2-4E43-AEDA-8836C180127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4">
              <a:extLst>
                <a:ext uri="{FF2B5EF4-FFF2-40B4-BE49-F238E27FC236}">
                  <a16:creationId xmlns:a16="http://schemas.microsoft.com/office/drawing/2014/main" id="{55987008-8137-4A3F-A9D5-B99CF4ED779F}"/>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7">
              <a:extLst>
                <a:ext uri="{FF2B5EF4-FFF2-40B4-BE49-F238E27FC236}">
                  <a16:creationId xmlns:a16="http://schemas.microsoft.com/office/drawing/2014/main" id="{ACA944C3-BD78-4251-9068-B6BE61CA73F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40">
              <a:extLst>
                <a:ext uri="{FF2B5EF4-FFF2-40B4-BE49-F238E27FC236}">
                  <a16:creationId xmlns:a16="http://schemas.microsoft.com/office/drawing/2014/main" id="{A16FACDE-8656-4572-982F-0D6EA86A5710}"/>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41">
            <a:extLst>
              <a:ext uri="{FF2B5EF4-FFF2-40B4-BE49-F238E27FC236}">
                <a16:creationId xmlns:a16="http://schemas.microsoft.com/office/drawing/2014/main" id="{CACF6AF9-70F2-43C9-8650-7EAA3671A660}"/>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F40DE849-8E10-4E00-888A-8B9DB79A667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C1F94F95-D029-44FE-A7E6-13DB157B12F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3DC002EA-49D7-47C4-9992-844D346291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3C655216-8E5A-4091-8FDE-E8BA4EE744B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AE97A1A3-6635-408C-940B-F2D2060638E0}"/>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41C49FE3-752A-4461-AD58-FB93D4276FB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C1381158-F7DD-401D-825E-4B5E97488C2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2">
            <a:extLst>
              <a:ext uri="{FF2B5EF4-FFF2-40B4-BE49-F238E27FC236}">
                <a16:creationId xmlns:a16="http://schemas.microsoft.com/office/drawing/2014/main" id="{ED9C7F97-27BD-4C2A-BD85-F2CC577FA68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F57BD996-027E-443D-B1B2-0A5382A0646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68643" y="2382594"/>
            <a:ext cx="3456000" cy="1296000"/>
          </a:xfrm>
          <a:solidFill>
            <a:schemeClr val="accent3"/>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p>
        </p:txBody>
      </p:sp>
      <p:sp>
        <p:nvSpPr>
          <p:cNvPr id="24" name="Fußzeilenplatzhalter 3">
            <a:extLst>
              <a:ext uri="{FF2B5EF4-FFF2-40B4-BE49-F238E27FC236}">
                <a16:creationId xmlns:a16="http://schemas.microsoft.com/office/drawing/2014/main" id="{7EA20A55-EFE0-4015-A21D-6DB06F0BCA53}"/>
              </a:ext>
            </a:extLst>
          </p:cNvPr>
          <p:cNvSpPr>
            <a:spLocks noGrp="1"/>
          </p:cNvSpPr>
          <p:nvPr>
            <p:ph type="ftr" sz="quarter" idx="10"/>
          </p:nvPr>
        </p:nvSpPr>
        <p:spPr/>
        <p:txBody>
          <a:bodyPr/>
          <a:lstStyle>
            <a:lvl1pPr>
              <a:defRPr/>
            </a:lvl1pPr>
          </a:lstStyle>
          <a:p>
            <a:pPr>
              <a:defRPr/>
            </a:pPr>
            <a:r>
              <a:rPr lang="de-DE"/>
              <a:t>Westnetz GmbH · Name · TT Monat JJJJ</a:t>
            </a:r>
          </a:p>
        </p:txBody>
      </p:sp>
    </p:spTree>
    <p:extLst>
      <p:ext uri="{BB962C8B-B14F-4D97-AF65-F5344CB8AC3E}">
        <p14:creationId xmlns:p14="http://schemas.microsoft.com/office/powerpoint/2010/main" val="39433782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Ansprechpartner Druck">
    <p:spTree>
      <p:nvGrpSpPr>
        <p:cNvPr id="1" name=""/>
        <p:cNvGrpSpPr/>
        <p:nvPr/>
      </p:nvGrpSpPr>
      <p:grpSpPr>
        <a:xfrm>
          <a:off x="0" y="0"/>
          <a:ext cx="0" cy="0"/>
          <a:chOff x="0" y="0"/>
          <a:chExt cx="0" cy="0"/>
        </a:xfrm>
      </p:grpSpPr>
      <p:graphicFrame>
        <p:nvGraphicFramePr>
          <p:cNvPr id="11" name="Objekt 26" hidden="1">
            <a:extLst>
              <a:ext uri="{FF2B5EF4-FFF2-40B4-BE49-F238E27FC236}">
                <a16:creationId xmlns:a16="http://schemas.microsoft.com/office/drawing/2014/main" id="{930DCA05-0CBF-4C17-B256-940CFE85441C}"/>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11" name="Objekt 26" hidden="1">
                        <a:extLst>
                          <a:ext uri="{FF2B5EF4-FFF2-40B4-BE49-F238E27FC236}">
                            <a16:creationId xmlns:a16="http://schemas.microsoft.com/office/drawing/2014/main" id="{930DCA05-0CBF-4C17-B256-940CFE854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uppieren 27">
            <a:extLst>
              <a:ext uri="{FF2B5EF4-FFF2-40B4-BE49-F238E27FC236}">
                <a16:creationId xmlns:a16="http://schemas.microsoft.com/office/drawing/2014/main" id="{95E92E6A-2479-49E1-80B7-77BFC24BBB15}"/>
              </a:ext>
            </a:extLst>
          </p:cNvPr>
          <p:cNvGrpSpPr>
            <a:grpSpLocks/>
          </p:cNvGrpSpPr>
          <p:nvPr userDrawn="1"/>
        </p:nvGrpSpPr>
        <p:grpSpPr bwMode="auto">
          <a:xfrm>
            <a:off x="576263" y="-125016"/>
            <a:ext cx="7416800" cy="108347"/>
            <a:chOff x="575556" y="-124966"/>
            <a:chExt cx="7416824" cy="108000"/>
          </a:xfrm>
        </p:grpSpPr>
        <p:sp>
          <p:nvSpPr>
            <p:cNvPr id="13" name="Freihandform 28">
              <a:extLst>
                <a:ext uri="{FF2B5EF4-FFF2-40B4-BE49-F238E27FC236}">
                  <a16:creationId xmlns:a16="http://schemas.microsoft.com/office/drawing/2014/main" id="{86579960-F4DF-45C4-8DA3-CAEC0D71841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29">
              <a:extLst>
                <a:ext uri="{FF2B5EF4-FFF2-40B4-BE49-F238E27FC236}">
                  <a16:creationId xmlns:a16="http://schemas.microsoft.com/office/drawing/2014/main" id="{F3C855C0-528B-4527-AA65-57BEF2427863}"/>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0A49E90A-3502-4D0F-B782-CEB47B6C261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6F75AFC7-25C6-455E-9181-0FD92681E56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32">
            <a:extLst>
              <a:ext uri="{FF2B5EF4-FFF2-40B4-BE49-F238E27FC236}">
                <a16:creationId xmlns:a16="http://schemas.microsoft.com/office/drawing/2014/main" id="{EBEFCC3D-2367-44D7-9538-8F4AABBF132F}"/>
              </a:ext>
            </a:extLst>
          </p:cNvPr>
          <p:cNvGrpSpPr>
            <a:grpSpLocks/>
          </p:cNvGrpSpPr>
          <p:nvPr userDrawn="1"/>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1CF7BBE4-0213-4FFA-B273-F71A494DABA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4">
              <a:extLst>
                <a:ext uri="{FF2B5EF4-FFF2-40B4-BE49-F238E27FC236}">
                  <a16:creationId xmlns:a16="http://schemas.microsoft.com/office/drawing/2014/main" id="{D8129576-9234-4A5F-B8EC-4EF972F90F95}"/>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37">
              <a:extLst>
                <a:ext uri="{FF2B5EF4-FFF2-40B4-BE49-F238E27FC236}">
                  <a16:creationId xmlns:a16="http://schemas.microsoft.com/office/drawing/2014/main" id="{38B389FB-D629-407E-88A9-5002986BE48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0">
              <a:extLst>
                <a:ext uri="{FF2B5EF4-FFF2-40B4-BE49-F238E27FC236}">
                  <a16:creationId xmlns:a16="http://schemas.microsoft.com/office/drawing/2014/main" id="{69180011-25D2-4FBC-B5C9-141E1A80666F}"/>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41">
            <a:extLst>
              <a:ext uri="{FF2B5EF4-FFF2-40B4-BE49-F238E27FC236}">
                <a16:creationId xmlns:a16="http://schemas.microsoft.com/office/drawing/2014/main" id="{9B2CFDD7-42DA-4318-9C63-6A693500FAFF}"/>
              </a:ext>
            </a:extLst>
          </p:cNvPr>
          <p:cNvGrpSpPr>
            <a:grpSpLocks/>
          </p:cNvGrpSpPr>
          <p:nvPr userDrawn="1"/>
        </p:nvGrpSpPr>
        <p:grpSpPr bwMode="auto">
          <a:xfrm>
            <a:off x="-166688" y="1087042"/>
            <a:ext cx="144463" cy="3668315"/>
            <a:chOff x="-165953" y="1448781"/>
            <a:chExt cx="144001" cy="4891981"/>
          </a:xfrm>
        </p:grpSpPr>
        <p:sp>
          <p:nvSpPr>
            <p:cNvPr id="32" name="Freihandform 22">
              <a:extLst>
                <a:ext uri="{FF2B5EF4-FFF2-40B4-BE49-F238E27FC236}">
                  <a16:creationId xmlns:a16="http://schemas.microsoft.com/office/drawing/2014/main" id="{DBB61460-8539-44D4-B193-4EC2143BCE0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3" name="Freihandform 23">
              <a:extLst>
                <a:ext uri="{FF2B5EF4-FFF2-40B4-BE49-F238E27FC236}">
                  <a16:creationId xmlns:a16="http://schemas.microsoft.com/office/drawing/2014/main" id="{77188502-B021-4EDA-B830-160CED53031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4" name="Freihandform 44">
              <a:extLst>
                <a:ext uri="{FF2B5EF4-FFF2-40B4-BE49-F238E27FC236}">
                  <a16:creationId xmlns:a16="http://schemas.microsoft.com/office/drawing/2014/main" id="{CEC30424-F7C5-4FB0-8F1F-0BE2E6542D5E}"/>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5" name="Gruppieren 46">
            <a:extLst>
              <a:ext uri="{FF2B5EF4-FFF2-40B4-BE49-F238E27FC236}">
                <a16:creationId xmlns:a16="http://schemas.microsoft.com/office/drawing/2014/main" id="{FBAF80B8-C02E-431E-BD49-0D23B27C352E}"/>
              </a:ext>
            </a:extLst>
          </p:cNvPr>
          <p:cNvGrpSpPr>
            <a:grpSpLocks/>
          </p:cNvGrpSpPr>
          <p:nvPr userDrawn="1"/>
        </p:nvGrpSpPr>
        <p:grpSpPr bwMode="auto">
          <a:xfrm>
            <a:off x="9166226" y="1087041"/>
            <a:ext cx="144463" cy="3671888"/>
            <a:chOff x="9166242" y="1448781"/>
            <a:chExt cx="144000" cy="4896542"/>
          </a:xfrm>
        </p:grpSpPr>
        <p:sp>
          <p:nvSpPr>
            <p:cNvPr id="36" name="Freihandform 25">
              <a:extLst>
                <a:ext uri="{FF2B5EF4-FFF2-40B4-BE49-F238E27FC236}">
                  <a16:creationId xmlns:a16="http://schemas.microsoft.com/office/drawing/2014/main" id="{06633A72-F835-4E2F-8737-FED0DFE3BF4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7" name="Freihandform 47">
              <a:extLst>
                <a:ext uri="{FF2B5EF4-FFF2-40B4-BE49-F238E27FC236}">
                  <a16:creationId xmlns:a16="http://schemas.microsoft.com/office/drawing/2014/main" id="{D8969822-2123-496F-AFFB-E03E75D8940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8" name="Freihandform 47">
              <a:extLst>
                <a:ext uri="{FF2B5EF4-FFF2-40B4-BE49-F238E27FC236}">
                  <a16:creationId xmlns:a16="http://schemas.microsoft.com/office/drawing/2014/main" id="{1572ED0E-1F23-4776-891D-95931E3A79E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9" name="Picture 2">
            <a:extLst>
              <a:ext uri="{FF2B5EF4-FFF2-40B4-BE49-F238E27FC236}">
                <a16:creationId xmlns:a16="http://schemas.microsoft.com/office/drawing/2014/main" id="{96AC9B9B-01D7-44F3-AEF1-C4D8306542C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
            <a:extLst>
              <a:ext uri="{FF2B5EF4-FFF2-40B4-BE49-F238E27FC236}">
                <a16:creationId xmlns:a16="http://schemas.microsoft.com/office/drawing/2014/main" id="{6D8F2B49-AF48-4AA0-8462-CD587D84F0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el 1"/>
          <p:cNvSpPr>
            <a:spLocks noGrp="1"/>
          </p:cNvSpPr>
          <p:nvPr>
            <p:ph type="ctrTitle"/>
          </p:nvPr>
        </p:nvSpPr>
        <p:spPr bwMode="blackWhite">
          <a:xfrm>
            <a:off x="569092" y="1432168"/>
            <a:ext cx="3456000" cy="2592000"/>
          </a:xfrm>
          <a:solidFill>
            <a:schemeClr val="accent3"/>
          </a:solidFill>
        </p:spPr>
        <p:txBody>
          <a:bodyPr lIns="360000" tIns="360000" rIns="270000" bIns="270000">
            <a:noAutofit/>
          </a:bodyPr>
          <a:lstStyle>
            <a:lvl1pPr>
              <a:defRPr sz="1800">
                <a:solidFill>
                  <a:schemeClr val="bg1"/>
                </a:solidFill>
              </a:defRPr>
            </a:lvl1pPr>
          </a:lstStyle>
          <a:p>
            <a:r>
              <a:rPr lang="de-DE" noProof="0"/>
              <a:t>Titelmasterformat durch Klicken bearbeiten</a:t>
            </a:r>
          </a:p>
        </p:txBody>
      </p:sp>
      <p:sp>
        <p:nvSpPr>
          <p:cNvPr id="24" name="Textplatzhalter 8"/>
          <p:cNvSpPr>
            <a:spLocks noGrp="1"/>
          </p:cNvSpPr>
          <p:nvPr>
            <p:ph type="body" sz="quarter" idx="13"/>
          </p:nvPr>
        </p:nvSpPr>
        <p:spPr bwMode="blackWhite">
          <a:xfrm>
            <a:off x="569092" y="2123653"/>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5" name="Textplatzhalter 8"/>
          <p:cNvSpPr>
            <a:spLocks noGrp="1"/>
          </p:cNvSpPr>
          <p:nvPr>
            <p:ph type="body" sz="quarter" idx="14"/>
          </p:nvPr>
        </p:nvSpPr>
        <p:spPr bwMode="blackWhite">
          <a:xfrm>
            <a:off x="569092" y="288601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569092" y="2298001"/>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569092" y="2447182"/>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569092" y="2596363"/>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9" name="Textplatzhalter 8"/>
          <p:cNvSpPr>
            <a:spLocks noGrp="1"/>
          </p:cNvSpPr>
          <p:nvPr>
            <p:ph type="body" sz="quarter" idx="18"/>
          </p:nvPr>
        </p:nvSpPr>
        <p:spPr bwMode="blackWhite">
          <a:xfrm>
            <a:off x="569092" y="3038703"/>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0" name="Textplatzhalter 8"/>
          <p:cNvSpPr>
            <a:spLocks noGrp="1"/>
          </p:cNvSpPr>
          <p:nvPr>
            <p:ph type="body" sz="quarter" idx="19"/>
          </p:nvPr>
        </p:nvSpPr>
        <p:spPr bwMode="blackWhite">
          <a:xfrm>
            <a:off x="569092" y="3191396"/>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Textplatzhalter 8"/>
          <p:cNvSpPr>
            <a:spLocks noGrp="1"/>
          </p:cNvSpPr>
          <p:nvPr>
            <p:ph type="body" sz="quarter" idx="20"/>
          </p:nvPr>
        </p:nvSpPr>
        <p:spPr bwMode="blackWhite">
          <a:xfrm>
            <a:off x="569092" y="3344089"/>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3">
            <a:extLst>
              <a:ext uri="{FF2B5EF4-FFF2-40B4-BE49-F238E27FC236}">
                <a16:creationId xmlns:a16="http://schemas.microsoft.com/office/drawing/2014/main" id="{F8D6CED3-011A-463E-B68C-B519D6E06AFB}"/>
              </a:ext>
            </a:extLst>
          </p:cNvPr>
          <p:cNvSpPr>
            <a:spLocks noGrp="1"/>
          </p:cNvSpPr>
          <p:nvPr>
            <p:ph type="ftr" sz="quarter" idx="21"/>
          </p:nvPr>
        </p:nvSpPr>
        <p:spPr/>
        <p:txBody>
          <a:bodyPr/>
          <a:lstStyle>
            <a:lvl1pPr>
              <a:defRPr/>
            </a:lvl1pPr>
          </a:lstStyle>
          <a:p>
            <a:pPr>
              <a:defRPr/>
            </a:pPr>
            <a:r>
              <a:rPr lang="de-DE"/>
              <a:t>Westnetz GmbH · Name · TT Monat JJJJ</a:t>
            </a:r>
          </a:p>
        </p:txBody>
      </p:sp>
    </p:spTree>
    <p:extLst>
      <p:ext uri="{BB962C8B-B14F-4D97-AF65-F5344CB8AC3E}">
        <p14:creationId xmlns:p14="http://schemas.microsoft.com/office/powerpoint/2010/main" val="18257839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chlussfolie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59378380-FC55-48FC-8E9C-D11F1AF3681E}"/>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59378380-FC55-48FC-8E9C-D11F1AF36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359C7D73-8D57-41F9-BCD8-7873D570CB08}"/>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9E444BDE-9DC0-486C-87EE-7561E2413EF4}"/>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A336DC6B-7A3A-4197-8989-6C313D94548C}"/>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96F47470-8CF7-4687-AE03-05E9838BFA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EDBE3FBC-2121-4C91-AACB-C47F2100855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97035A2-93BB-43CC-8088-B2C2B4C64AC3}"/>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45FD3E6E-B7E0-4B57-911E-64A92126BF0D}"/>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4">
              <a:extLst>
                <a:ext uri="{FF2B5EF4-FFF2-40B4-BE49-F238E27FC236}">
                  <a16:creationId xmlns:a16="http://schemas.microsoft.com/office/drawing/2014/main" id="{02D94164-D429-4009-B382-7E20F3C76A5F}"/>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7">
              <a:extLst>
                <a:ext uri="{FF2B5EF4-FFF2-40B4-BE49-F238E27FC236}">
                  <a16:creationId xmlns:a16="http://schemas.microsoft.com/office/drawing/2014/main" id="{E1197C31-19F8-4E7F-9C6E-28777CB50EB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40">
              <a:extLst>
                <a:ext uri="{FF2B5EF4-FFF2-40B4-BE49-F238E27FC236}">
                  <a16:creationId xmlns:a16="http://schemas.microsoft.com/office/drawing/2014/main" id="{B71B6B01-5E4B-449F-93EF-E08F8254B369}"/>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41">
            <a:extLst>
              <a:ext uri="{FF2B5EF4-FFF2-40B4-BE49-F238E27FC236}">
                <a16:creationId xmlns:a16="http://schemas.microsoft.com/office/drawing/2014/main" id="{89065675-D08F-491E-A4DB-F21D8A1A7705}"/>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8552CC1F-9AA3-4EDE-8C70-C60D8739DD25}"/>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23">
              <a:extLst>
                <a:ext uri="{FF2B5EF4-FFF2-40B4-BE49-F238E27FC236}">
                  <a16:creationId xmlns:a16="http://schemas.microsoft.com/office/drawing/2014/main" id="{CFFC2B60-3563-4FD2-B8FB-489D0CA9F70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44">
              <a:extLst>
                <a:ext uri="{FF2B5EF4-FFF2-40B4-BE49-F238E27FC236}">
                  <a16:creationId xmlns:a16="http://schemas.microsoft.com/office/drawing/2014/main" id="{039D0CB9-42E1-479A-88CA-A707620DF6CD}"/>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8" name="Gruppieren 46">
            <a:extLst>
              <a:ext uri="{FF2B5EF4-FFF2-40B4-BE49-F238E27FC236}">
                <a16:creationId xmlns:a16="http://schemas.microsoft.com/office/drawing/2014/main" id="{388A8FE9-46F9-4200-9760-CE980B8FA8D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9D354893-340E-4D91-B5ED-6F85E67E9BE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7">
              <a:extLst>
                <a:ext uri="{FF2B5EF4-FFF2-40B4-BE49-F238E27FC236}">
                  <a16:creationId xmlns:a16="http://schemas.microsoft.com/office/drawing/2014/main" id="{F4301793-0EA0-49F3-A548-E915FE76787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7">
              <a:extLst>
                <a:ext uri="{FF2B5EF4-FFF2-40B4-BE49-F238E27FC236}">
                  <a16:creationId xmlns:a16="http://schemas.microsoft.com/office/drawing/2014/main" id="{72925122-A302-4F92-8081-71B4060EC15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2" name="Picture 313">
            <a:extLst>
              <a:ext uri="{FF2B5EF4-FFF2-40B4-BE49-F238E27FC236}">
                <a16:creationId xmlns:a16="http://schemas.microsoft.com/office/drawing/2014/main" id="{0147635A-5F47-4891-A4E0-854B36E69D2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8EDCC34D-4AB0-49C9-8201-FB07E74D9BA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68643" y="2382594"/>
            <a:ext cx="3456000" cy="1296000"/>
          </a:xfrm>
          <a:solidFill>
            <a:srgbClr val="E60055"/>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p>
        </p:txBody>
      </p:sp>
      <p:sp>
        <p:nvSpPr>
          <p:cNvPr id="24" name="Fußzeilenplatzhalter 3">
            <a:extLst>
              <a:ext uri="{FF2B5EF4-FFF2-40B4-BE49-F238E27FC236}">
                <a16:creationId xmlns:a16="http://schemas.microsoft.com/office/drawing/2014/main" id="{186A214F-3726-4829-A424-C1F51763A148}"/>
              </a:ext>
            </a:extLst>
          </p:cNvPr>
          <p:cNvSpPr>
            <a:spLocks noGrp="1"/>
          </p:cNvSpPr>
          <p:nvPr>
            <p:ph type="ftr" sz="quarter" idx="10"/>
          </p:nvPr>
        </p:nvSpPr>
        <p:spPr bwMode="blackWhite"/>
        <p:txBody>
          <a:bodyPr/>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150478585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Ansprechpartner Bildschirm">
    <p:bg>
      <p:bgPr>
        <a:solidFill>
          <a:srgbClr val="143C8C"/>
        </a:solidFill>
        <a:effectLst/>
      </p:bgPr>
    </p:bg>
    <p:spTree>
      <p:nvGrpSpPr>
        <p:cNvPr id="1" name=""/>
        <p:cNvGrpSpPr/>
        <p:nvPr/>
      </p:nvGrpSpPr>
      <p:grpSpPr>
        <a:xfrm>
          <a:off x="0" y="0"/>
          <a:ext cx="0" cy="0"/>
          <a:chOff x="0" y="0"/>
          <a:chExt cx="0" cy="0"/>
        </a:xfrm>
      </p:grpSpPr>
      <p:graphicFrame>
        <p:nvGraphicFramePr>
          <p:cNvPr id="11" name="Objekt 26" hidden="1">
            <a:extLst>
              <a:ext uri="{FF2B5EF4-FFF2-40B4-BE49-F238E27FC236}">
                <a16:creationId xmlns:a16="http://schemas.microsoft.com/office/drawing/2014/main" id="{B2C9EB38-CEE3-414E-83E2-AB9260F01859}"/>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11" name="Objekt 26" hidden="1">
                        <a:extLst>
                          <a:ext uri="{FF2B5EF4-FFF2-40B4-BE49-F238E27FC236}">
                            <a16:creationId xmlns:a16="http://schemas.microsoft.com/office/drawing/2014/main" id="{B2C9EB38-CEE3-414E-83E2-AB9260F0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uppieren 27">
            <a:extLst>
              <a:ext uri="{FF2B5EF4-FFF2-40B4-BE49-F238E27FC236}">
                <a16:creationId xmlns:a16="http://schemas.microsoft.com/office/drawing/2014/main" id="{F50CD6A9-7B2C-4B35-A1EA-D361A94200DE}"/>
              </a:ext>
            </a:extLst>
          </p:cNvPr>
          <p:cNvGrpSpPr>
            <a:grpSpLocks/>
          </p:cNvGrpSpPr>
          <p:nvPr userDrawn="1"/>
        </p:nvGrpSpPr>
        <p:grpSpPr bwMode="auto">
          <a:xfrm>
            <a:off x="576263" y="-125016"/>
            <a:ext cx="7416800" cy="108347"/>
            <a:chOff x="575556" y="-124966"/>
            <a:chExt cx="7416824" cy="108000"/>
          </a:xfrm>
        </p:grpSpPr>
        <p:sp>
          <p:nvSpPr>
            <p:cNvPr id="13" name="Freihandform 28">
              <a:extLst>
                <a:ext uri="{FF2B5EF4-FFF2-40B4-BE49-F238E27FC236}">
                  <a16:creationId xmlns:a16="http://schemas.microsoft.com/office/drawing/2014/main" id="{3CE2E3FB-AEB7-40FD-82EB-6E23CFE33C7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29">
              <a:extLst>
                <a:ext uri="{FF2B5EF4-FFF2-40B4-BE49-F238E27FC236}">
                  <a16:creationId xmlns:a16="http://schemas.microsoft.com/office/drawing/2014/main" id="{A226A2BC-8E77-424C-A05E-974311A738A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F6E36F7E-0DE0-4FB1-9C22-5038B581F5B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9DE72A6D-1FDF-4712-A16D-55C1ADDA4ECB}"/>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32">
            <a:extLst>
              <a:ext uri="{FF2B5EF4-FFF2-40B4-BE49-F238E27FC236}">
                <a16:creationId xmlns:a16="http://schemas.microsoft.com/office/drawing/2014/main" id="{379E6134-951C-4277-998E-67C1B0F994E3}"/>
              </a:ext>
            </a:extLst>
          </p:cNvPr>
          <p:cNvGrpSpPr>
            <a:grpSpLocks/>
          </p:cNvGrpSpPr>
          <p:nvPr userDrawn="1"/>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1AA83183-AA61-48E9-97BE-75C2FBD50E65}"/>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34">
              <a:extLst>
                <a:ext uri="{FF2B5EF4-FFF2-40B4-BE49-F238E27FC236}">
                  <a16:creationId xmlns:a16="http://schemas.microsoft.com/office/drawing/2014/main" id="{43872A90-DE4D-4553-8C77-2E8783597E09}"/>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37">
              <a:extLst>
                <a:ext uri="{FF2B5EF4-FFF2-40B4-BE49-F238E27FC236}">
                  <a16:creationId xmlns:a16="http://schemas.microsoft.com/office/drawing/2014/main" id="{49C09B6F-59A3-4873-A880-FE366056DFD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40">
              <a:extLst>
                <a:ext uri="{FF2B5EF4-FFF2-40B4-BE49-F238E27FC236}">
                  <a16:creationId xmlns:a16="http://schemas.microsoft.com/office/drawing/2014/main" id="{8B34E260-8C77-43A7-8024-F6AEABDE55A8}"/>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2" name="Gruppieren 41">
            <a:extLst>
              <a:ext uri="{FF2B5EF4-FFF2-40B4-BE49-F238E27FC236}">
                <a16:creationId xmlns:a16="http://schemas.microsoft.com/office/drawing/2014/main" id="{F83AC8B8-18AB-4A1B-BED7-026C26139BB2}"/>
              </a:ext>
            </a:extLst>
          </p:cNvPr>
          <p:cNvGrpSpPr>
            <a:grpSpLocks/>
          </p:cNvGrpSpPr>
          <p:nvPr userDrawn="1"/>
        </p:nvGrpSpPr>
        <p:grpSpPr bwMode="auto">
          <a:xfrm>
            <a:off x="-166688" y="1087042"/>
            <a:ext cx="144463" cy="3668315"/>
            <a:chOff x="-165953" y="1448781"/>
            <a:chExt cx="144001" cy="4891981"/>
          </a:xfrm>
        </p:grpSpPr>
        <p:sp>
          <p:nvSpPr>
            <p:cNvPr id="32" name="Freihandform 22">
              <a:extLst>
                <a:ext uri="{FF2B5EF4-FFF2-40B4-BE49-F238E27FC236}">
                  <a16:creationId xmlns:a16="http://schemas.microsoft.com/office/drawing/2014/main" id="{90CE350A-1606-436A-B1B5-5C68474A6F2E}"/>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3" name="Freihandform 23">
              <a:extLst>
                <a:ext uri="{FF2B5EF4-FFF2-40B4-BE49-F238E27FC236}">
                  <a16:creationId xmlns:a16="http://schemas.microsoft.com/office/drawing/2014/main" id="{F1D311F5-7CA0-40F3-9265-FDF5A6CB9CD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4" name="Freihandform 44">
              <a:extLst>
                <a:ext uri="{FF2B5EF4-FFF2-40B4-BE49-F238E27FC236}">
                  <a16:creationId xmlns:a16="http://schemas.microsoft.com/office/drawing/2014/main" id="{1F00894C-E7BC-4630-9C6F-02AEB3B6438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5" name="Gruppieren 46">
            <a:extLst>
              <a:ext uri="{FF2B5EF4-FFF2-40B4-BE49-F238E27FC236}">
                <a16:creationId xmlns:a16="http://schemas.microsoft.com/office/drawing/2014/main" id="{8F071BD4-C66A-4CD8-9CC1-E1C8C03CC5F2}"/>
              </a:ext>
            </a:extLst>
          </p:cNvPr>
          <p:cNvGrpSpPr>
            <a:grpSpLocks/>
          </p:cNvGrpSpPr>
          <p:nvPr userDrawn="1"/>
        </p:nvGrpSpPr>
        <p:grpSpPr bwMode="auto">
          <a:xfrm>
            <a:off x="9166226" y="1087041"/>
            <a:ext cx="144463" cy="3671888"/>
            <a:chOff x="9166242" y="1448781"/>
            <a:chExt cx="144000" cy="4896542"/>
          </a:xfrm>
        </p:grpSpPr>
        <p:sp>
          <p:nvSpPr>
            <p:cNvPr id="36" name="Freihandform 25">
              <a:extLst>
                <a:ext uri="{FF2B5EF4-FFF2-40B4-BE49-F238E27FC236}">
                  <a16:creationId xmlns:a16="http://schemas.microsoft.com/office/drawing/2014/main" id="{2F8420D2-4806-43B0-A235-3C78C9F1781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7" name="Freihandform 47">
              <a:extLst>
                <a:ext uri="{FF2B5EF4-FFF2-40B4-BE49-F238E27FC236}">
                  <a16:creationId xmlns:a16="http://schemas.microsoft.com/office/drawing/2014/main" id="{E132830B-0AB2-4430-A6D2-D2DDF19079B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8" name="Freihandform 47">
              <a:extLst>
                <a:ext uri="{FF2B5EF4-FFF2-40B4-BE49-F238E27FC236}">
                  <a16:creationId xmlns:a16="http://schemas.microsoft.com/office/drawing/2014/main" id="{B88E8DBA-29C9-4326-930A-068E0036917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9" name="Picture 313">
            <a:extLst>
              <a:ext uri="{FF2B5EF4-FFF2-40B4-BE49-F238E27FC236}">
                <a16:creationId xmlns:a16="http://schemas.microsoft.com/office/drawing/2014/main" id="{E840996F-5FBD-4A57-969F-3C378CF8FC9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a:extLst>
              <a:ext uri="{FF2B5EF4-FFF2-40B4-BE49-F238E27FC236}">
                <a16:creationId xmlns:a16="http://schemas.microsoft.com/office/drawing/2014/main" id="{0BB9151A-7C8E-4CCE-9BAC-8AF95F00515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el 1"/>
          <p:cNvSpPr>
            <a:spLocks noGrp="1"/>
          </p:cNvSpPr>
          <p:nvPr>
            <p:ph type="ctrTitle"/>
          </p:nvPr>
        </p:nvSpPr>
        <p:spPr bwMode="blackWhite">
          <a:xfrm>
            <a:off x="569092" y="1432168"/>
            <a:ext cx="3456000" cy="2592000"/>
          </a:xfrm>
          <a:solidFill>
            <a:srgbClr val="E60055"/>
          </a:solidFill>
        </p:spPr>
        <p:txBody>
          <a:bodyPr lIns="360000" tIns="360000" rIns="270000" bIns="270000">
            <a:noAutofit/>
          </a:bodyPr>
          <a:lstStyle>
            <a:lvl1pPr>
              <a:defRPr sz="1800">
                <a:solidFill>
                  <a:schemeClr val="bg1"/>
                </a:solidFill>
              </a:defRPr>
            </a:lvl1pPr>
          </a:lstStyle>
          <a:p>
            <a:r>
              <a:rPr lang="de-DE" noProof="0"/>
              <a:t>Titelmasterformat durch Klicken bearbeiten</a:t>
            </a:r>
          </a:p>
        </p:txBody>
      </p:sp>
      <p:sp>
        <p:nvSpPr>
          <p:cNvPr id="24" name="Textplatzhalter 8"/>
          <p:cNvSpPr>
            <a:spLocks noGrp="1"/>
          </p:cNvSpPr>
          <p:nvPr>
            <p:ph type="body" sz="quarter" idx="13"/>
          </p:nvPr>
        </p:nvSpPr>
        <p:spPr bwMode="blackWhite">
          <a:xfrm>
            <a:off x="569092" y="212490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5" name="Textplatzhalter 8"/>
          <p:cNvSpPr>
            <a:spLocks noGrp="1"/>
          </p:cNvSpPr>
          <p:nvPr>
            <p:ph type="body" sz="quarter" idx="14"/>
          </p:nvPr>
        </p:nvSpPr>
        <p:spPr bwMode="blackWhite">
          <a:xfrm>
            <a:off x="569092" y="288630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569092" y="22824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569092" y="24399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569092" y="25974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9" name="Textplatzhalter 8"/>
          <p:cNvSpPr>
            <a:spLocks noGrp="1"/>
          </p:cNvSpPr>
          <p:nvPr>
            <p:ph type="body" sz="quarter" idx="18"/>
          </p:nvPr>
        </p:nvSpPr>
        <p:spPr bwMode="blackWhite">
          <a:xfrm>
            <a:off x="569092" y="3039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0" name="Textplatzhalter 8"/>
          <p:cNvSpPr>
            <a:spLocks noGrp="1"/>
          </p:cNvSpPr>
          <p:nvPr>
            <p:ph type="body" sz="quarter" idx="19"/>
          </p:nvPr>
        </p:nvSpPr>
        <p:spPr bwMode="blackWhite">
          <a:xfrm>
            <a:off x="569092" y="3192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Textplatzhalter 8"/>
          <p:cNvSpPr>
            <a:spLocks noGrp="1"/>
          </p:cNvSpPr>
          <p:nvPr>
            <p:ph type="body" sz="quarter" idx="20"/>
          </p:nvPr>
        </p:nvSpPr>
        <p:spPr bwMode="blackWhite">
          <a:xfrm>
            <a:off x="569092" y="3345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3">
            <a:extLst>
              <a:ext uri="{FF2B5EF4-FFF2-40B4-BE49-F238E27FC236}">
                <a16:creationId xmlns:a16="http://schemas.microsoft.com/office/drawing/2014/main" id="{A066C0E7-2C9B-4F73-A304-9ACF436EB604}"/>
              </a:ext>
            </a:extLst>
          </p:cNvPr>
          <p:cNvSpPr>
            <a:spLocks noGrp="1"/>
          </p:cNvSpPr>
          <p:nvPr>
            <p:ph type="ftr" sz="quarter" idx="21"/>
          </p:nvPr>
        </p:nvSpPr>
        <p:spPr bwMode="blackWhite"/>
        <p:txBody>
          <a:bodyPr/>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33201138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chlussfolie mit Bild">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433DEEC4-EDA6-4497-8979-02D5409679D5}"/>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433DEEC4-EDA6-4497-8979-02D540967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3FD96081-DD9A-456B-A61A-EAF03EA61F38}"/>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B9B467FE-C468-4B01-B195-5CAC7E1C923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29">
              <a:extLst>
                <a:ext uri="{FF2B5EF4-FFF2-40B4-BE49-F238E27FC236}">
                  <a16:creationId xmlns:a16="http://schemas.microsoft.com/office/drawing/2014/main" id="{9195FF25-301C-42AB-9471-CCEED707071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30">
              <a:extLst>
                <a:ext uri="{FF2B5EF4-FFF2-40B4-BE49-F238E27FC236}">
                  <a16:creationId xmlns:a16="http://schemas.microsoft.com/office/drawing/2014/main" id="{FC79713E-6DBB-4D5D-88BB-4A5895FD72B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31">
              <a:extLst>
                <a:ext uri="{FF2B5EF4-FFF2-40B4-BE49-F238E27FC236}">
                  <a16:creationId xmlns:a16="http://schemas.microsoft.com/office/drawing/2014/main" id="{954BA07E-8A23-4E78-BCBB-632309CC9A7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2" name="Gruppieren 44">
            <a:extLst>
              <a:ext uri="{FF2B5EF4-FFF2-40B4-BE49-F238E27FC236}">
                <a16:creationId xmlns:a16="http://schemas.microsoft.com/office/drawing/2014/main" id="{E1763433-D644-4EB2-BB1F-C8450E6CDD88}"/>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8D948A58-B539-4415-A0CA-4E21E005337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34">
              <a:extLst>
                <a:ext uri="{FF2B5EF4-FFF2-40B4-BE49-F238E27FC236}">
                  <a16:creationId xmlns:a16="http://schemas.microsoft.com/office/drawing/2014/main" id="{568EA849-E674-4FAE-BA59-AF82F66A6F7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7">
              <a:extLst>
                <a:ext uri="{FF2B5EF4-FFF2-40B4-BE49-F238E27FC236}">
                  <a16:creationId xmlns:a16="http://schemas.microsoft.com/office/drawing/2014/main" id="{C589D370-C7AE-4035-9FD9-C17CBD04C09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40">
              <a:extLst>
                <a:ext uri="{FF2B5EF4-FFF2-40B4-BE49-F238E27FC236}">
                  <a16:creationId xmlns:a16="http://schemas.microsoft.com/office/drawing/2014/main" id="{CCD976B5-EC54-497C-AC69-474101FBB26C}"/>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7">
            <a:extLst>
              <a:ext uri="{FF2B5EF4-FFF2-40B4-BE49-F238E27FC236}">
                <a16:creationId xmlns:a16="http://schemas.microsoft.com/office/drawing/2014/main" id="{9D565168-1195-44F1-9976-CAE636EB6934}"/>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9F06E3EC-ECA6-4F1A-ADA9-D4A01A0E06E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23">
              <a:extLst>
                <a:ext uri="{FF2B5EF4-FFF2-40B4-BE49-F238E27FC236}">
                  <a16:creationId xmlns:a16="http://schemas.microsoft.com/office/drawing/2014/main" id="{FF393D0F-FE8B-46A0-B8B3-D975388B4B02}"/>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0" name="Freihandform 44">
              <a:extLst>
                <a:ext uri="{FF2B5EF4-FFF2-40B4-BE49-F238E27FC236}">
                  <a16:creationId xmlns:a16="http://schemas.microsoft.com/office/drawing/2014/main" id="{A35999B3-1500-41E6-BD94-2F0C6AD69A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1" name="Gruppieren 8">
            <a:extLst>
              <a:ext uri="{FF2B5EF4-FFF2-40B4-BE49-F238E27FC236}">
                <a16:creationId xmlns:a16="http://schemas.microsoft.com/office/drawing/2014/main" id="{7AAA17CD-2DC5-4E9D-AF60-53E7A503B067}"/>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211DB121-6A67-4AFC-85F7-EF18825D776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3" name="Freihandform 47">
              <a:extLst>
                <a:ext uri="{FF2B5EF4-FFF2-40B4-BE49-F238E27FC236}">
                  <a16:creationId xmlns:a16="http://schemas.microsoft.com/office/drawing/2014/main" id="{28D60D07-DDF3-4A35-8BB9-85539CD7571D}"/>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47">
              <a:extLst>
                <a:ext uri="{FF2B5EF4-FFF2-40B4-BE49-F238E27FC236}">
                  <a16:creationId xmlns:a16="http://schemas.microsoft.com/office/drawing/2014/main" id="{300C2EB4-534F-4B85-B04C-48A6EDFA61DD}"/>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25" name="Picture 12">
            <a:extLst>
              <a:ext uri="{FF2B5EF4-FFF2-40B4-BE49-F238E27FC236}">
                <a16:creationId xmlns:a16="http://schemas.microsoft.com/office/drawing/2014/main" id="{7C336A95-6042-4DB9-A20F-F60B39673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A958B508-385E-4D55-9340-38D175B66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B0EB9019-A41A-4154-B1A3-BEA5A7A130D1}"/>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B0EB9019-A41A-4154-B1A3-BEA5A7A13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p>
        </p:txBody>
      </p:sp>
      <p:sp>
        <p:nvSpPr>
          <p:cNvPr id="9" name="Titel 1"/>
          <p:cNvSpPr>
            <a:spLocks noGrp="1"/>
          </p:cNvSpPr>
          <p:nvPr>
            <p:ph type="ctrTitle"/>
          </p:nvPr>
        </p:nvSpPr>
        <p:spPr bwMode="blackWhite">
          <a:xfrm>
            <a:off x="576263" y="1406384"/>
            <a:ext cx="3456000" cy="1296000"/>
          </a:xfrm>
          <a:solidFill>
            <a:srgbClr val="64B42D"/>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p>
        </p:txBody>
      </p:sp>
      <p:sp>
        <p:nvSpPr>
          <p:cNvPr id="28" name="Fußzeilenplatzhalter 2">
            <a:extLst>
              <a:ext uri="{FF2B5EF4-FFF2-40B4-BE49-F238E27FC236}">
                <a16:creationId xmlns:a16="http://schemas.microsoft.com/office/drawing/2014/main" id="{5E704D60-9B1C-4BE7-98CE-AC5C24B93C43}"/>
              </a:ext>
            </a:extLst>
          </p:cNvPr>
          <p:cNvSpPr>
            <a:spLocks noGrp="1"/>
          </p:cNvSpPr>
          <p:nvPr>
            <p:ph type="ftr" sz="quarter" idx="13"/>
          </p:nvPr>
        </p:nvSpPr>
        <p:spPr bwMode="blackWhite"/>
        <p:txBody>
          <a:bodyPr/>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16733697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Vollbild">
    <p:spTree>
      <p:nvGrpSpPr>
        <p:cNvPr id="1" name=""/>
        <p:cNvGrpSpPr/>
        <p:nvPr/>
      </p:nvGrpSpPr>
      <p:grpSpPr>
        <a:xfrm>
          <a:off x="0" y="0"/>
          <a:ext cx="0" cy="0"/>
          <a:chOff x="0" y="0"/>
          <a:chExt cx="0" cy="0"/>
        </a:xfrm>
      </p:grpSpPr>
      <p:graphicFrame>
        <p:nvGraphicFramePr>
          <p:cNvPr id="12" name="Objekt 12" hidden="1">
            <a:extLst>
              <a:ext uri="{FF2B5EF4-FFF2-40B4-BE49-F238E27FC236}">
                <a16:creationId xmlns:a16="http://schemas.microsoft.com/office/drawing/2014/main" id="{21F59819-C8F3-41F8-8CDC-207612694C29}"/>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12" name="Objekt 12" hidden="1">
                        <a:extLst>
                          <a:ext uri="{FF2B5EF4-FFF2-40B4-BE49-F238E27FC236}">
                            <a16:creationId xmlns:a16="http://schemas.microsoft.com/office/drawing/2014/main" id="{21F59819-C8F3-41F8-8CDC-207612694C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Gruppieren 20">
            <a:extLst>
              <a:ext uri="{FF2B5EF4-FFF2-40B4-BE49-F238E27FC236}">
                <a16:creationId xmlns:a16="http://schemas.microsoft.com/office/drawing/2014/main" id="{D04213A2-2229-4E38-B0F0-9CA45F231F8B}"/>
              </a:ext>
            </a:extLst>
          </p:cNvPr>
          <p:cNvGrpSpPr>
            <a:grpSpLocks/>
          </p:cNvGrpSpPr>
          <p:nvPr/>
        </p:nvGrpSpPr>
        <p:grpSpPr bwMode="auto">
          <a:xfrm>
            <a:off x="576263" y="-125016"/>
            <a:ext cx="7416800" cy="108347"/>
            <a:chOff x="575556" y="-124966"/>
            <a:chExt cx="7416824" cy="108000"/>
          </a:xfrm>
        </p:grpSpPr>
        <p:sp>
          <p:nvSpPr>
            <p:cNvPr id="23" name="Freihandform 28">
              <a:extLst>
                <a:ext uri="{FF2B5EF4-FFF2-40B4-BE49-F238E27FC236}">
                  <a16:creationId xmlns:a16="http://schemas.microsoft.com/office/drawing/2014/main" id="{841BBA55-A67A-4E74-AFB2-671FDD3A025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29">
              <a:extLst>
                <a:ext uri="{FF2B5EF4-FFF2-40B4-BE49-F238E27FC236}">
                  <a16:creationId xmlns:a16="http://schemas.microsoft.com/office/drawing/2014/main" id="{746E0FB0-3D46-43DB-805C-FC5DF7E4289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30">
              <a:extLst>
                <a:ext uri="{FF2B5EF4-FFF2-40B4-BE49-F238E27FC236}">
                  <a16:creationId xmlns:a16="http://schemas.microsoft.com/office/drawing/2014/main" id="{2DC55FB9-D306-49A3-BDF8-36F897488B2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6" name="Freihandform 31">
              <a:extLst>
                <a:ext uri="{FF2B5EF4-FFF2-40B4-BE49-F238E27FC236}">
                  <a16:creationId xmlns:a16="http://schemas.microsoft.com/office/drawing/2014/main" id="{797CC17A-D444-4F2B-84AF-18C1A7C1CFC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7" name="Gruppieren 44">
            <a:extLst>
              <a:ext uri="{FF2B5EF4-FFF2-40B4-BE49-F238E27FC236}">
                <a16:creationId xmlns:a16="http://schemas.microsoft.com/office/drawing/2014/main" id="{4931C130-E0C9-426A-B093-1F2C8F586F93}"/>
              </a:ext>
            </a:extLst>
          </p:cNvPr>
          <p:cNvGrpSpPr>
            <a:grpSpLocks/>
          </p:cNvGrpSpPr>
          <p:nvPr/>
        </p:nvGrpSpPr>
        <p:grpSpPr bwMode="auto">
          <a:xfrm>
            <a:off x="576263" y="5160169"/>
            <a:ext cx="7416800" cy="108347"/>
            <a:chOff x="575556" y="5160466"/>
            <a:chExt cx="7416824" cy="108000"/>
          </a:xfrm>
        </p:grpSpPr>
        <p:sp>
          <p:nvSpPr>
            <p:cNvPr id="28" name="Freihandform 33">
              <a:extLst>
                <a:ext uri="{FF2B5EF4-FFF2-40B4-BE49-F238E27FC236}">
                  <a16:creationId xmlns:a16="http://schemas.microsoft.com/office/drawing/2014/main" id="{01C4A895-110D-4B18-B537-F6A393C5BFC4}"/>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9" name="Freihandform 34">
              <a:extLst>
                <a:ext uri="{FF2B5EF4-FFF2-40B4-BE49-F238E27FC236}">
                  <a16:creationId xmlns:a16="http://schemas.microsoft.com/office/drawing/2014/main" id="{4B30B6B4-3311-4163-A8AE-1109516AF09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0" name="Freihandform 37">
              <a:extLst>
                <a:ext uri="{FF2B5EF4-FFF2-40B4-BE49-F238E27FC236}">
                  <a16:creationId xmlns:a16="http://schemas.microsoft.com/office/drawing/2014/main" id="{979B8265-94A9-4EED-8BB0-1601FF92119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1" name="Freihandform 40">
              <a:extLst>
                <a:ext uri="{FF2B5EF4-FFF2-40B4-BE49-F238E27FC236}">
                  <a16:creationId xmlns:a16="http://schemas.microsoft.com/office/drawing/2014/main" id="{8751942E-CDDC-41B1-AC11-7C059FF68D55}"/>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2" name="Gruppieren 7">
            <a:extLst>
              <a:ext uri="{FF2B5EF4-FFF2-40B4-BE49-F238E27FC236}">
                <a16:creationId xmlns:a16="http://schemas.microsoft.com/office/drawing/2014/main" id="{B1E51259-5ADA-4888-892E-AA7850D0D016}"/>
              </a:ext>
            </a:extLst>
          </p:cNvPr>
          <p:cNvGrpSpPr>
            <a:grpSpLocks/>
          </p:cNvGrpSpPr>
          <p:nvPr/>
        </p:nvGrpSpPr>
        <p:grpSpPr bwMode="auto">
          <a:xfrm>
            <a:off x="-166688" y="1087042"/>
            <a:ext cx="144463" cy="3668315"/>
            <a:chOff x="-165953" y="1448781"/>
            <a:chExt cx="144001" cy="4891981"/>
          </a:xfrm>
        </p:grpSpPr>
        <p:sp>
          <p:nvSpPr>
            <p:cNvPr id="33" name="Freihandform 22">
              <a:extLst>
                <a:ext uri="{FF2B5EF4-FFF2-40B4-BE49-F238E27FC236}">
                  <a16:creationId xmlns:a16="http://schemas.microsoft.com/office/drawing/2014/main" id="{B70CA06B-E312-44CE-9FCA-7CA2C5CFB48B}"/>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4" name="Freihandform 23">
              <a:extLst>
                <a:ext uri="{FF2B5EF4-FFF2-40B4-BE49-F238E27FC236}">
                  <a16:creationId xmlns:a16="http://schemas.microsoft.com/office/drawing/2014/main" id="{D81FCD76-8835-4093-94F3-F6BA45CD8F8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5" name="Freihandform 44">
              <a:extLst>
                <a:ext uri="{FF2B5EF4-FFF2-40B4-BE49-F238E27FC236}">
                  <a16:creationId xmlns:a16="http://schemas.microsoft.com/office/drawing/2014/main" id="{68C22659-B154-45D7-81B5-62CA576747F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36" name="Gruppieren 8">
            <a:extLst>
              <a:ext uri="{FF2B5EF4-FFF2-40B4-BE49-F238E27FC236}">
                <a16:creationId xmlns:a16="http://schemas.microsoft.com/office/drawing/2014/main" id="{D55948B5-9055-448F-974E-874D811A45FB}"/>
              </a:ext>
            </a:extLst>
          </p:cNvPr>
          <p:cNvGrpSpPr>
            <a:grpSpLocks/>
          </p:cNvGrpSpPr>
          <p:nvPr/>
        </p:nvGrpSpPr>
        <p:grpSpPr bwMode="auto">
          <a:xfrm>
            <a:off x="9166226" y="1087041"/>
            <a:ext cx="144463" cy="3671888"/>
            <a:chOff x="9166242" y="1448781"/>
            <a:chExt cx="144000" cy="4896542"/>
          </a:xfrm>
        </p:grpSpPr>
        <p:sp>
          <p:nvSpPr>
            <p:cNvPr id="37" name="Freihandform 25">
              <a:extLst>
                <a:ext uri="{FF2B5EF4-FFF2-40B4-BE49-F238E27FC236}">
                  <a16:creationId xmlns:a16="http://schemas.microsoft.com/office/drawing/2014/main" id="{6A8C4DC0-4BF1-4634-B5D7-30AF2AD699B5}"/>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8" name="Freihandform 47">
              <a:extLst>
                <a:ext uri="{FF2B5EF4-FFF2-40B4-BE49-F238E27FC236}">
                  <a16:creationId xmlns:a16="http://schemas.microsoft.com/office/drawing/2014/main" id="{08A6F836-45AC-48DB-92F9-AE563327D99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9" name="Freihandform 47">
              <a:extLst>
                <a:ext uri="{FF2B5EF4-FFF2-40B4-BE49-F238E27FC236}">
                  <a16:creationId xmlns:a16="http://schemas.microsoft.com/office/drawing/2014/main" id="{7B35BF3C-FADC-4A96-9FD8-2FF2E2FE702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40" name="Picture 12">
            <a:extLst>
              <a:ext uri="{FF2B5EF4-FFF2-40B4-BE49-F238E27FC236}">
                <a16:creationId xmlns:a16="http://schemas.microsoft.com/office/drawing/2014/main" id="{E32C7322-DA1A-4F78-B10A-988B97EF08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8">
            <a:extLst>
              <a:ext uri="{FF2B5EF4-FFF2-40B4-BE49-F238E27FC236}">
                <a16:creationId xmlns:a16="http://schemas.microsoft.com/office/drawing/2014/main" id="{4B928B2D-9781-40BE-93C6-9C694C16ED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 name="Objekt 26" hidden="1">
            <a:extLst>
              <a:ext uri="{FF2B5EF4-FFF2-40B4-BE49-F238E27FC236}">
                <a16:creationId xmlns:a16="http://schemas.microsoft.com/office/drawing/2014/main" id="{F678466F-EAFE-4957-96F9-D8530B75F95F}"/>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42" name="Objekt 26" hidden="1">
                        <a:extLst>
                          <a:ext uri="{FF2B5EF4-FFF2-40B4-BE49-F238E27FC236}">
                            <a16:creationId xmlns:a16="http://schemas.microsoft.com/office/drawing/2014/main" id="{F678466F-EAFE-4957-96F9-D8530B75F9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p>
        </p:txBody>
      </p:sp>
      <p:sp>
        <p:nvSpPr>
          <p:cNvPr id="13" name="Titel 1"/>
          <p:cNvSpPr>
            <a:spLocks noGrp="1"/>
          </p:cNvSpPr>
          <p:nvPr>
            <p:ph type="ctrTitle"/>
          </p:nvPr>
        </p:nvSpPr>
        <p:spPr bwMode="blackWhite">
          <a:xfrm>
            <a:off x="569092" y="1432168"/>
            <a:ext cx="3456000" cy="2592000"/>
          </a:xfrm>
          <a:solidFill>
            <a:srgbClr val="64B42D"/>
          </a:solidFill>
        </p:spPr>
        <p:txBody>
          <a:bodyPr lIns="360000" tIns="360000" rIns="270000" bIns="270000">
            <a:noAutofit/>
          </a:bodyPr>
          <a:lstStyle>
            <a:lvl1pPr>
              <a:defRPr sz="1800">
                <a:solidFill>
                  <a:schemeClr val="bg1"/>
                </a:solidFill>
              </a:defRPr>
            </a:lvl1pPr>
          </a:lstStyle>
          <a:p>
            <a:r>
              <a:rPr lang="de-DE" noProof="0"/>
              <a:t>Titelmasterformat durch Klicken bearbeiten</a:t>
            </a:r>
          </a:p>
        </p:txBody>
      </p:sp>
      <p:sp>
        <p:nvSpPr>
          <p:cNvPr id="14" name="Textplatzhalter 8"/>
          <p:cNvSpPr>
            <a:spLocks noGrp="1"/>
          </p:cNvSpPr>
          <p:nvPr>
            <p:ph type="body" sz="quarter" idx="13"/>
          </p:nvPr>
        </p:nvSpPr>
        <p:spPr bwMode="blackWhite">
          <a:xfrm>
            <a:off x="569092" y="2124900"/>
            <a:ext cx="3420000" cy="138500"/>
          </a:xfrm>
          <a:noFill/>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5" name="Textplatzhalter 8"/>
          <p:cNvSpPr>
            <a:spLocks noGrp="1"/>
          </p:cNvSpPr>
          <p:nvPr>
            <p:ph type="body" sz="quarter" idx="14"/>
          </p:nvPr>
        </p:nvSpPr>
        <p:spPr bwMode="blackWhite">
          <a:xfrm>
            <a:off x="569092" y="2886300"/>
            <a:ext cx="3420000" cy="138500"/>
          </a:xfrm>
          <a:noFill/>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6" name="Textplatzhalter 8"/>
          <p:cNvSpPr>
            <a:spLocks noGrp="1"/>
          </p:cNvSpPr>
          <p:nvPr>
            <p:ph type="body" sz="quarter" idx="15"/>
          </p:nvPr>
        </p:nvSpPr>
        <p:spPr bwMode="blackWhite">
          <a:xfrm>
            <a:off x="569092" y="22824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7" name="Textplatzhalter 8"/>
          <p:cNvSpPr>
            <a:spLocks noGrp="1"/>
          </p:cNvSpPr>
          <p:nvPr>
            <p:ph type="body" sz="quarter" idx="16"/>
          </p:nvPr>
        </p:nvSpPr>
        <p:spPr bwMode="blackWhite">
          <a:xfrm>
            <a:off x="569092" y="24399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8" name="Textplatzhalter 8"/>
          <p:cNvSpPr>
            <a:spLocks noGrp="1"/>
          </p:cNvSpPr>
          <p:nvPr>
            <p:ph type="body" sz="quarter" idx="17"/>
          </p:nvPr>
        </p:nvSpPr>
        <p:spPr bwMode="blackWhite">
          <a:xfrm>
            <a:off x="569092" y="25974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9" name="Textplatzhalter 8"/>
          <p:cNvSpPr>
            <a:spLocks noGrp="1"/>
          </p:cNvSpPr>
          <p:nvPr>
            <p:ph type="body" sz="quarter" idx="18"/>
          </p:nvPr>
        </p:nvSpPr>
        <p:spPr bwMode="blackWhite">
          <a:xfrm>
            <a:off x="569092" y="3039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0" name="Textplatzhalter 8"/>
          <p:cNvSpPr>
            <a:spLocks noGrp="1"/>
          </p:cNvSpPr>
          <p:nvPr>
            <p:ph type="body" sz="quarter" idx="19"/>
          </p:nvPr>
        </p:nvSpPr>
        <p:spPr bwMode="blackWhite">
          <a:xfrm>
            <a:off x="569092" y="3192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1" name="Textplatzhalter 8"/>
          <p:cNvSpPr>
            <a:spLocks noGrp="1"/>
          </p:cNvSpPr>
          <p:nvPr>
            <p:ph type="body" sz="quarter" idx="20"/>
          </p:nvPr>
        </p:nvSpPr>
        <p:spPr bwMode="blackWhite">
          <a:xfrm>
            <a:off x="569092" y="3345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3" name="Fußzeilenplatzhalter 2">
            <a:extLst>
              <a:ext uri="{FF2B5EF4-FFF2-40B4-BE49-F238E27FC236}">
                <a16:creationId xmlns:a16="http://schemas.microsoft.com/office/drawing/2014/main" id="{66028CF0-72B3-41AE-8C9A-2B26B8DF54AF}"/>
              </a:ext>
            </a:extLst>
          </p:cNvPr>
          <p:cNvSpPr>
            <a:spLocks noGrp="1"/>
          </p:cNvSpPr>
          <p:nvPr>
            <p:ph type="ftr" sz="quarter" idx="21"/>
          </p:nvPr>
        </p:nvSpPr>
        <p:spPr bwMode="blackWhite"/>
        <p:txBody>
          <a:bodyPr/>
          <a:lstStyle>
            <a:lvl1pPr>
              <a:defRPr>
                <a:solidFill>
                  <a:schemeClr val="bg1"/>
                </a:solidFill>
              </a:defRPr>
            </a:lvl1pPr>
          </a:lstStyle>
          <a:p>
            <a:pPr>
              <a:defRPr/>
            </a:pPr>
            <a:r>
              <a:rPr lang="de-DE"/>
              <a:t>Westnetz GmbH · Name · TT Monat JJJJ</a:t>
            </a:r>
          </a:p>
        </p:txBody>
      </p:sp>
    </p:spTree>
    <p:extLst>
      <p:ext uri="{BB962C8B-B14F-4D97-AF65-F5344CB8AC3E}">
        <p14:creationId xmlns:p14="http://schemas.microsoft.com/office/powerpoint/2010/main" val="9382705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Bild">
    <p:spTree>
      <p:nvGrpSpPr>
        <p:cNvPr id="1" name=""/>
        <p:cNvGrpSpPr/>
        <p:nvPr/>
      </p:nvGrpSpPr>
      <p:grpSpPr>
        <a:xfrm>
          <a:off x="0" y="0"/>
          <a:ext cx="0" cy="0"/>
          <a:chOff x="0" y="0"/>
          <a:chExt cx="0" cy="0"/>
        </a:xfrm>
      </p:grpSpPr>
      <p:graphicFrame>
        <p:nvGraphicFramePr>
          <p:cNvPr id="8" name="Objekt 26" hidden="1">
            <a:extLst>
              <a:ext uri="{FF2B5EF4-FFF2-40B4-BE49-F238E27FC236}">
                <a16:creationId xmlns:a16="http://schemas.microsoft.com/office/drawing/2014/main" id="{AA98F286-A8B4-4B41-B6D8-076241FD926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8" name="Objekt 26" hidden="1">
                        <a:extLst>
                          <a:ext uri="{FF2B5EF4-FFF2-40B4-BE49-F238E27FC236}">
                            <a16:creationId xmlns:a16="http://schemas.microsoft.com/office/drawing/2014/main" id="{AA98F286-A8B4-4B41-B6D8-076241FD9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uppieren 27">
            <a:extLst>
              <a:ext uri="{FF2B5EF4-FFF2-40B4-BE49-F238E27FC236}">
                <a16:creationId xmlns:a16="http://schemas.microsoft.com/office/drawing/2014/main" id="{72BD8D55-F504-43A9-8107-485BDD449409}"/>
              </a:ext>
            </a:extLst>
          </p:cNvPr>
          <p:cNvGrpSpPr>
            <a:grpSpLocks/>
          </p:cNvGrpSpPr>
          <p:nvPr userDrawn="1"/>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099C6FB9-8780-452A-ABB0-8E9525C3515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29">
              <a:extLst>
                <a:ext uri="{FF2B5EF4-FFF2-40B4-BE49-F238E27FC236}">
                  <a16:creationId xmlns:a16="http://schemas.microsoft.com/office/drawing/2014/main" id="{6060BD4F-24A6-48AC-88B9-49A7CCCE2D5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0">
              <a:extLst>
                <a:ext uri="{FF2B5EF4-FFF2-40B4-BE49-F238E27FC236}">
                  <a16:creationId xmlns:a16="http://schemas.microsoft.com/office/drawing/2014/main" id="{2A496BA9-85C5-4863-85B5-1FA8E9C8F84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31">
              <a:extLst>
                <a:ext uri="{FF2B5EF4-FFF2-40B4-BE49-F238E27FC236}">
                  <a16:creationId xmlns:a16="http://schemas.microsoft.com/office/drawing/2014/main" id="{CB9D6762-EB15-47BF-8508-C5E4746D4369}"/>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32">
            <a:extLst>
              <a:ext uri="{FF2B5EF4-FFF2-40B4-BE49-F238E27FC236}">
                <a16:creationId xmlns:a16="http://schemas.microsoft.com/office/drawing/2014/main" id="{DB1C72DB-6E4C-458D-A006-E0BC36CB10CB}"/>
              </a:ext>
            </a:extLst>
          </p:cNvPr>
          <p:cNvGrpSpPr>
            <a:grpSpLocks/>
          </p:cNvGrpSpPr>
          <p:nvPr userDrawn="1"/>
        </p:nvGrpSpPr>
        <p:grpSpPr bwMode="auto">
          <a:xfrm>
            <a:off x="576263" y="5160169"/>
            <a:ext cx="7416800" cy="108347"/>
            <a:chOff x="575556" y="5160466"/>
            <a:chExt cx="7416824" cy="108000"/>
          </a:xfrm>
        </p:grpSpPr>
        <p:sp>
          <p:nvSpPr>
            <p:cNvPr id="15" name="Freihandform 33">
              <a:extLst>
                <a:ext uri="{FF2B5EF4-FFF2-40B4-BE49-F238E27FC236}">
                  <a16:creationId xmlns:a16="http://schemas.microsoft.com/office/drawing/2014/main" id="{FA0FE91F-5900-4D8B-8594-36306D9B42A1}"/>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4">
              <a:extLst>
                <a:ext uri="{FF2B5EF4-FFF2-40B4-BE49-F238E27FC236}">
                  <a16:creationId xmlns:a16="http://schemas.microsoft.com/office/drawing/2014/main" id="{8E89C0CE-C7CC-4B36-9A91-8D97FE3EC94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37">
              <a:extLst>
                <a:ext uri="{FF2B5EF4-FFF2-40B4-BE49-F238E27FC236}">
                  <a16:creationId xmlns:a16="http://schemas.microsoft.com/office/drawing/2014/main" id="{76F58603-560B-4171-B7D0-C89B43EF7C8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40">
              <a:extLst>
                <a:ext uri="{FF2B5EF4-FFF2-40B4-BE49-F238E27FC236}">
                  <a16:creationId xmlns:a16="http://schemas.microsoft.com/office/drawing/2014/main" id="{D90F157F-16AB-41A7-8C46-D51E16BFA556}"/>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9" name="Gruppieren 41">
            <a:extLst>
              <a:ext uri="{FF2B5EF4-FFF2-40B4-BE49-F238E27FC236}">
                <a16:creationId xmlns:a16="http://schemas.microsoft.com/office/drawing/2014/main" id="{01A01F1C-2662-4CE9-A180-3A8FADC6DA2F}"/>
              </a:ext>
            </a:extLst>
          </p:cNvPr>
          <p:cNvGrpSpPr>
            <a:grpSpLocks/>
          </p:cNvGrpSpPr>
          <p:nvPr userDrawn="1"/>
        </p:nvGrpSpPr>
        <p:grpSpPr bwMode="auto">
          <a:xfrm>
            <a:off x="-166688" y="1087042"/>
            <a:ext cx="144463" cy="3668315"/>
            <a:chOff x="-165953" y="1448781"/>
            <a:chExt cx="144001" cy="4891981"/>
          </a:xfrm>
        </p:grpSpPr>
        <p:sp>
          <p:nvSpPr>
            <p:cNvPr id="20" name="Freihandform 22">
              <a:extLst>
                <a:ext uri="{FF2B5EF4-FFF2-40B4-BE49-F238E27FC236}">
                  <a16:creationId xmlns:a16="http://schemas.microsoft.com/office/drawing/2014/main" id="{56627EB3-0B0B-45C1-B816-D8294D7B284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1" name="Freihandform 23">
              <a:extLst>
                <a:ext uri="{FF2B5EF4-FFF2-40B4-BE49-F238E27FC236}">
                  <a16:creationId xmlns:a16="http://schemas.microsoft.com/office/drawing/2014/main" id="{89126291-4367-4729-8885-A7E3D8133C6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2" name="Freihandform 44">
              <a:extLst>
                <a:ext uri="{FF2B5EF4-FFF2-40B4-BE49-F238E27FC236}">
                  <a16:creationId xmlns:a16="http://schemas.microsoft.com/office/drawing/2014/main" id="{85C5221D-5EE0-4DD5-9704-B6B22689179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25" name="Gruppieren 46">
            <a:extLst>
              <a:ext uri="{FF2B5EF4-FFF2-40B4-BE49-F238E27FC236}">
                <a16:creationId xmlns:a16="http://schemas.microsoft.com/office/drawing/2014/main" id="{5A1D3F30-04F4-4E2F-93F1-A0208634349E}"/>
              </a:ext>
            </a:extLst>
          </p:cNvPr>
          <p:cNvGrpSpPr>
            <a:grpSpLocks/>
          </p:cNvGrpSpPr>
          <p:nvPr userDrawn="1"/>
        </p:nvGrpSpPr>
        <p:grpSpPr bwMode="auto">
          <a:xfrm>
            <a:off x="9166226" y="1087041"/>
            <a:ext cx="144463" cy="3671888"/>
            <a:chOff x="9166242" y="1448781"/>
            <a:chExt cx="144000" cy="4896542"/>
          </a:xfrm>
        </p:grpSpPr>
        <p:sp>
          <p:nvSpPr>
            <p:cNvPr id="29" name="Freihandform 25">
              <a:extLst>
                <a:ext uri="{FF2B5EF4-FFF2-40B4-BE49-F238E27FC236}">
                  <a16:creationId xmlns:a16="http://schemas.microsoft.com/office/drawing/2014/main" id="{4D84AD08-13AE-4501-AF4A-A70057A6D30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0" name="Freihandform 47">
              <a:extLst>
                <a:ext uri="{FF2B5EF4-FFF2-40B4-BE49-F238E27FC236}">
                  <a16:creationId xmlns:a16="http://schemas.microsoft.com/office/drawing/2014/main" id="{0C1CA1B4-1CD9-4C63-98DA-892D9733092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1" name="Freihandform 47">
              <a:extLst>
                <a:ext uri="{FF2B5EF4-FFF2-40B4-BE49-F238E27FC236}">
                  <a16:creationId xmlns:a16="http://schemas.microsoft.com/office/drawing/2014/main" id="{FEB88003-B3E9-41BB-AAD4-0782A7AE293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33" name="Picture 2">
            <a:extLst>
              <a:ext uri="{FF2B5EF4-FFF2-40B4-BE49-F238E27FC236}">
                <a16:creationId xmlns:a16="http://schemas.microsoft.com/office/drawing/2014/main" id="{745134BC-F1DA-4EDD-8960-7DE743D4A3C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
            <a:extLst>
              <a:ext uri="{FF2B5EF4-FFF2-40B4-BE49-F238E27FC236}">
                <a16:creationId xmlns:a16="http://schemas.microsoft.com/office/drawing/2014/main" id="{1E269F77-1D51-4C23-836F-9EE62DAAFC8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Bildplatzhalter 8"/>
          <p:cNvSpPr>
            <a:spLocks noGrp="1"/>
          </p:cNvSpPr>
          <p:nvPr>
            <p:ph type="pic" sz="quarter" idx="12"/>
          </p:nvPr>
        </p:nvSpPr>
        <p:spPr>
          <a:xfrm>
            <a:off x="578984" y="1454088"/>
            <a:ext cx="3456000" cy="2844000"/>
          </a:xfrm>
          <a:blipFill>
            <a:blip r:embed="rId7"/>
            <a:stretch>
              <a:fillRect/>
            </a:stretch>
          </a:blipFill>
        </p:spPr>
        <p:txBody>
          <a:bodyPr rtlCol="0">
            <a:noAutofit/>
          </a:bodyPr>
          <a:lstStyle>
            <a:lvl1pPr marL="134541" indent="-134541" algn="ctr">
              <a:buNone/>
              <a:defRPr lang="de-DE" sz="750"/>
            </a:lvl1pPr>
          </a:lstStyle>
          <a:p>
            <a:pPr lvl="0"/>
            <a:r>
              <a:rPr lang="de-DE" noProof="0"/>
              <a:t>Bild durch Klicken auf Symbol hinzufügen</a:t>
            </a:r>
          </a:p>
        </p:txBody>
      </p:sp>
      <p:sp>
        <p:nvSpPr>
          <p:cNvPr id="23" name="Titel 1"/>
          <p:cNvSpPr>
            <a:spLocks noGrp="1"/>
          </p:cNvSpPr>
          <p:nvPr>
            <p:ph type="ctrTitle"/>
          </p:nvPr>
        </p:nvSpPr>
        <p:spPr bwMode="blackWhite">
          <a:xfrm>
            <a:off x="3203848" y="2868975"/>
            <a:ext cx="3456000" cy="1728000"/>
          </a:xfrm>
          <a:solidFill>
            <a:srgbClr val="64B42D"/>
          </a:solidFill>
        </p:spPr>
        <p:txBody>
          <a:bodyPr lIns="360000" tIns="360000" rIns="270000" bIns="270000">
            <a:noAutofit/>
          </a:bodyPr>
          <a:lstStyle>
            <a:lvl1pPr>
              <a:defRPr sz="1800">
                <a:solidFill>
                  <a:schemeClr val="bg1"/>
                </a:solidFill>
              </a:defRPr>
            </a:lvl1pPr>
          </a:lstStyle>
          <a:p>
            <a:r>
              <a:rPr lang="de-DE" noProof="0"/>
              <a:t>Titelmasterformat durch Klicken bearbeiten</a:t>
            </a:r>
          </a:p>
        </p:txBody>
      </p:sp>
      <p:sp>
        <p:nvSpPr>
          <p:cNvPr id="24" name="Textplatzhalter 8"/>
          <p:cNvSpPr>
            <a:spLocks noGrp="1"/>
          </p:cNvSpPr>
          <p:nvPr>
            <p:ph type="body" sz="quarter" idx="13"/>
          </p:nvPr>
        </p:nvSpPr>
        <p:spPr bwMode="blackWhite">
          <a:xfrm>
            <a:off x="3203848" y="3568164"/>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3203848" y="37256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3203848" y="38831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3203848" y="40406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5" name="Fußzeilenplatzhalter 3">
            <a:extLst>
              <a:ext uri="{FF2B5EF4-FFF2-40B4-BE49-F238E27FC236}">
                <a16:creationId xmlns:a16="http://schemas.microsoft.com/office/drawing/2014/main" id="{0939ED04-C77C-4422-95F9-2125DC2E07CA}"/>
              </a:ext>
            </a:extLst>
          </p:cNvPr>
          <p:cNvSpPr>
            <a:spLocks noGrp="1"/>
          </p:cNvSpPr>
          <p:nvPr>
            <p:ph type="ftr" sz="quarter" idx="18"/>
          </p:nvPr>
        </p:nvSpPr>
        <p:spPr/>
        <p:txBody>
          <a:bodyPr/>
          <a:lstStyle>
            <a:lvl1pPr>
              <a:defRPr/>
            </a:lvl1pPr>
          </a:lstStyle>
          <a:p>
            <a:pPr>
              <a:defRPr/>
            </a:pPr>
            <a:r>
              <a:rPr lang="de-DE"/>
              <a:t>Westnetz GmbH · Name · TT Monat JJJJ</a:t>
            </a:r>
          </a:p>
        </p:txBody>
      </p:sp>
    </p:spTree>
    <p:extLst>
      <p:ext uri="{BB962C8B-B14F-4D97-AF65-F5344CB8AC3E}">
        <p14:creationId xmlns:p14="http://schemas.microsoft.com/office/powerpoint/2010/main" val="128259604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2.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image" Target="../media/image7.wmf"/><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image" Target="../media/image11.emf"/><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oleObject" Target="../embeddings/oleObject14.bin"/><Relationship Id="rId40" Type="http://schemas.openxmlformats.org/officeDocument/2006/relationships/image" Target="../media/image8.wmf"/><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tags" Target="../tags/tag2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2.xml"/><Relationship Id="rId8" Type="http://schemas.openxmlformats.org/officeDocument/2006/relationships/slideLayout" Target="../slideLayouts/slideLayout75.xml"/><Relationship Id="rId3"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A1BC040B-4DAC-43A7-A0EE-CF5DF4146B9B}"/>
              </a:ext>
            </a:extLst>
          </p:cNvPr>
          <p:cNvGraphicFramePr>
            <a:graphicFrameLocks noChangeAspect="1"/>
          </p:cNvGraphicFramePr>
          <p:nvPr userDrawn="1">
            <p:custDataLst>
              <p:tags r:id="rId69"/>
            </p:custDataLst>
            <p:extLst>
              <p:ext uri="{D42A27DB-BD31-4B8C-83A1-F6EECF244321}">
                <p14:modId xmlns:p14="http://schemas.microsoft.com/office/powerpoint/2010/main" val="20822375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70" imgW="344" imgH="345" progId="TCLayout.ActiveDocument.1">
                  <p:embed/>
                </p:oleObj>
              </mc:Choice>
              <mc:Fallback>
                <p:oleObj name="think-cell Folie" r:id="rId70" imgW="344" imgH="345" progId="TCLayout.ActiveDocument.1">
                  <p:embed/>
                  <p:pic>
                    <p:nvPicPr>
                      <p:cNvPr id="7" name="Objekt 6" hidden="1">
                        <a:extLst>
                          <a:ext uri="{FF2B5EF4-FFF2-40B4-BE49-F238E27FC236}">
                            <a16:creationId xmlns:a16="http://schemas.microsoft.com/office/drawing/2014/main" id="{A1BC040B-4DAC-43A7-A0EE-CF5DF4146B9B}"/>
                          </a:ext>
                        </a:extLst>
                      </p:cNvPr>
                      <p:cNvPicPr/>
                      <p:nvPr/>
                    </p:nvPicPr>
                    <p:blipFill>
                      <a:blip r:embed="rId71"/>
                      <a:stretch>
                        <a:fillRect/>
                      </a:stretch>
                    </p:blipFill>
                    <p:spPr>
                      <a:xfrm>
                        <a:off x="1588" y="1588"/>
                        <a:ext cx="1588" cy="1588"/>
                      </a:xfrm>
                      <a:prstGeom prst="rect">
                        <a:avLst/>
                      </a:prstGeom>
                    </p:spPr>
                  </p:pic>
                </p:oleObj>
              </mc:Fallback>
            </mc:AlternateContent>
          </a:graphicData>
        </a:graphic>
      </p:graphicFrame>
      <p:sp>
        <p:nvSpPr>
          <p:cNvPr id="2" name="Titelplatzhalter 1"/>
          <p:cNvSpPr>
            <a:spLocks noGrp="1"/>
          </p:cNvSpPr>
          <p:nvPr>
            <p:ph type="title"/>
          </p:nvPr>
        </p:nvSpPr>
        <p:spPr bwMode="gray">
          <a:xfrm>
            <a:off x="575556" y="531479"/>
            <a:ext cx="6840000" cy="360099"/>
          </a:xfrm>
          <a:prstGeom prst="rect">
            <a:avLst/>
          </a:prstGeom>
        </p:spPr>
        <p:txBody>
          <a:bodyPr vert="horz" wrap="square" lIns="0" tIns="0" rIns="0" bIns="0" rtlCol="0" anchor="t" anchorCtr="0">
            <a:spAutoFit/>
          </a:bodyPr>
          <a:lstStyle/>
          <a:p>
            <a:endParaRPr lang="de-DE" noProof="0"/>
          </a:p>
        </p:txBody>
      </p:sp>
      <p:sp>
        <p:nvSpPr>
          <p:cNvPr id="3" name="Textplatzhalter 2"/>
          <p:cNvSpPr>
            <a:spLocks noGrp="1"/>
          </p:cNvSpPr>
          <p:nvPr>
            <p:ph type="body" idx="1"/>
          </p:nvPr>
        </p:nvSpPr>
        <p:spPr bwMode="gray">
          <a:xfrm>
            <a:off x="575556" y="1403511"/>
            <a:ext cx="7417507" cy="3220475"/>
          </a:xfrm>
          <a:prstGeom prst="rect">
            <a:avLst/>
          </a:prstGeom>
        </p:spPr>
        <p:txBody>
          <a:bodyPr vert="horz" wrap="square" lIns="0" tIns="0" rIns="0" bIns="0" rtlCol="0">
            <a:noAutofit/>
          </a:body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
        <p:nvSpPr>
          <p:cNvPr id="5" name="Fußzeilenplatzhalter 4"/>
          <p:cNvSpPr>
            <a:spLocks noGrp="1"/>
          </p:cNvSpPr>
          <p:nvPr>
            <p:ph type="ftr" sz="quarter" idx="3"/>
          </p:nvPr>
        </p:nvSpPr>
        <p:spPr bwMode="gray">
          <a:xfrm>
            <a:off x="575556" y="4743043"/>
            <a:ext cx="6480000" cy="123111"/>
          </a:xfrm>
          <a:prstGeom prst="rect">
            <a:avLst/>
          </a:prstGeom>
        </p:spPr>
        <p:txBody>
          <a:bodyPr vert="horz" lIns="0" tIns="0" rIns="0" bIns="0" rtlCol="0" anchor="ctr">
            <a:spAutoFit/>
          </a:bodyPr>
          <a:lstStyle>
            <a:lvl1pPr algn="l">
              <a:defRPr sz="800" b="0">
                <a:solidFill>
                  <a:schemeClr val="tx1"/>
                </a:solidFill>
              </a:defRPr>
            </a:lvl1pPr>
          </a:lstStyle>
          <a:p>
            <a:r>
              <a:rPr lang="de-DE" noProof="0"/>
              <a:t>Westnetz GmbH · Name · TT Monat JJJJ</a:t>
            </a:r>
          </a:p>
        </p:txBody>
      </p:sp>
      <p:sp>
        <p:nvSpPr>
          <p:cNvPr id="6" name="Foliennummernplatzhalter 5"/>
          <p:cNvSpPr>
            <a:spLocks noGrp="1"/>
          </p:cNvSpPr>
          <p:nvPr>
            <p:ph type="sldNum" sz="quarter" idx="4"/>
          </p:nvPr>
        </p:nvSpPr>
        <p:spPr bwMode="gray">
          <a:xfrm>
            <a:off x="7332265" y="4743043"/>
            <a:ext cx="588785" cy="123111"/>
          </a:xfrm>
          <a:prstGeom prst="rect">
            <a:avLst/>
          </a:prstGeom>
        </p:spPr>
        <p:txBody>
          <a:bodyPr vert="horz" wrap="square" lIns="0" tIns="0" rIns="0" bIns="0" rtlCol="0" anchor="ctr">
            <a:spAutoFit/>
          </a:bodyPr>
          <a:lstStyle>
            <a:lvl1pPr algn="r">
              <a:defRPr sz="800">
                <a:solidFill>
                  <a:schemeClr val="tx1"/>
                </a:solidFill>
              </a:defRPr>
            </a:lvl1pPr>
          </a:lstStyle>
          <a:p>
            <a:fld id="{F05F51B1-EF07-4A0A-8ED6-43388CBBB34F}" type="slidenum">
              <a:rPr lang="de-DE" noProof="0" smtClean="0"/>
              <a:pPr/>
              <a:t>‹Nr.›</a:t>
            </a:fld>
            <a:endParaRPr lang="de-DE" noProof="0"/>
          </a:p>
        </p:txBody>
      </p:sp>
      <p:grpSp>
        <p:nvGrpSpPr>
          <p:cNvPr id="21" name="Gruppieren 20"/>
          <p:cNvGrpSpPr/>
          <p:nvPr/>
        </p:nvGrpSpPr>
        <p:grpSpPr>
          <a:xfrm>
            <a:off x="575556" y="-124966"/>
            <a:ext cx="7416824" cy="108000"/>
            <a:chOff x="575556" y="-124966"/>
            <a:chExt cx="7416824" cy="108000"/>
          </a:xfrm>
        </p:grpSpPr>
        <p:sp>
          <p:nvSpPr>
            <p:cNvPr id="4" name="Freihandform 3"/>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reihandform 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reihandform 1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5" name="Gruppieren 44"/>
          <p:cNvGrpSpPr/>
          <p:nvPr/>
        </p:nvGrpSpPr>
        <p:grpSpPr>
          <a:xfrm>
            <a:off x="575556" y="5160466"/>
            <a:ext cx="7416824" cy="108000"/>
            <a:chOff x="575556" y="5160466"/>
            <a:chExt cx="7416824" cy="108000"/>
          </a:xfrm>
        </p:grpSpPr>
        <p:sp>
          <p:nvSpPr>
            <p:cNvPr id="15" name="Freihandform 14"/>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7" name="Freihandform 16"/>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8" name="Freihandform 17"/>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9" name="Freihandform 18"/>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22" name="Gruppieren 21"/>
          <p:cNvGrpSpPr/>
          <p:nvPr/>
        </p:nvGrpSpPr>
        <p:grpSpPr>
          <a:xfrm>
            <a:off x="-165953" y="1448006"/>
            <a:ext cx="144000" cy="3175980"/>
            <a:chOff x="-165953" y="1448006"/>
            <a:chExt cx="144000" cy="3175980"/>
          </a:xfrm>
        </p:grpSpPr>
        <p:sp>
          <p:nvSpPr>
            <p:cNvPr id="23" name="Freihandform 22"/>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Freihandform 23"/>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20" name="Gruppieren 19"/>
          <p:cNvGrpSpPr/>
          <p:nvPr/>
        </p:nvGrpSpPr>
        <p:grpSpPr>
          <a:xfrm>
            <a:off x="9166242" y="1455627"/>
            <a:ext cx="144000" cy="3171780"/>
            <a:chOff x="9166242" y="1455627"/>
            <a:chExt cx="144000" cy="3171780"/>
          </a:xfrm>
        </p:grpSpPr>
        <p:sp>
          <p:nvSpPr>
            <p:cNvPr id="26" name="Freihandform 25"/>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7" name="Grafik 26">
            <a:extLst>
              <a:ext uri="{FF2B5EF4-FFF2-40B4-BE49-F238E27FC236}">
                <a16:creationId xmlns:a16="http://schemas.microsoft.com/office/drawing/2014/main" id="{CBD1BD74-6C52-49D2-AB07-A369E43D4A5A}"/>
              </a:ext>
            </a:extLst>
          </p:cNvPr>
          <p:cNvPicPr>
            <a:picLocks noChangeAspect="1"/>
          </p:cNvPicPr>
          <p:nvPr userDrawn="1"/>
        </p:nvPicPr>
        <p:blipFill>
          <a:blip r:embed="rId72"/>
          <a:stretch>
            <a:fillRect/>
          </a:stretch>
        </p:blipFill>
        <p:spPr bwMode="black">
          <a:xfrm>
            <a:off x="8085600" y="273442"/>
            <a:ext cx="860400" cy="150677"/>
          </a:xfrm>
          <a:prstGeom prst="rect">
            <a:avLst/>
          </a:prstGeom>
        </p:spPr>
      </p:pic>
      <p:pic>
        <p:nvPicPr>
          <p:cNvPr id="29" name="Grafik 28">
            <a:extLst>
              <a:ext uri="{FF2B5EF4-FFF2-40B4-BE49-F238E27FC236}">
                <a16:creationId xmlns:a16="http://schemas.microsoft.com/office/drawing/2014/main" id="{1F8B5DA6-98CE-483A-9E16-DFF6417869FA}"/>
              </a:ext>
            </a:extLst>
          </p:cNvPr>
          <p:cNvPicPr>
            <a:picLocks noChangeAspect="1"/>
          </p:cNvPicPr>
          <p:nvPr userDrawn="1"/>
        </p:nvPicPr>
        <p:blipFill>
          <a:blip r:embed="rId7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494493607"/>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 id="2147484028" r:id="rId29"/>
    <p:sldLayoutId id="2147484029" r:id="rId30"/>
    <p:sldLayoutId id="2147484030" r:id="rId31"/>
    <p:sldLayoutId id="2147484031" r:id="rId32"/>
    <p:sldLayoutId id="2147484032" r:id="rId33"/>
    <p:sldLayoutId id="2147483649" r:id="rId34"/>
    <p:sldLayoutId id="2147483661" r:id="rId35"/>
    <p:sldLayoutId id="2147483684" r:id="rId36"/>
    <p:sldLayoutId id="2147483716" r:id="rId37"/>
    <p:sldLayoutId id="2147483685" r:id="rId38"/>
    <p:sldLayoutId id="2147483686" r:id="rId39"/>
    <p:sldLayoutId id="2147483688" r:id="rId40"/>
    <p:sldLayoutId id="2147483689" r:id="rId41"/>
    <p:sldLayoutId id="2147483690" r:id="rId42"/>
    <p:sldLayoutId id="2147483715" r:id="rId43"/>
    <p:sldLayoutId id="2147483714" r:id="rId44"/>
    <p:sldLayoutId id="2147483691" r:id="rId45"/>
    <p:sldLayoutId id="2147483692" r:id="rId46"/>
    <p:sldLayoutId id="2147483695" r:id="rId47"/>
    <p:sldLayoutId id="2147483696" r:id="rId48"/>
    <p:sldLayoutId id="2147483693" r:id="rId49"/>
    <p:sldLayoutId id="2147483694" r:id="rId50"/>
    <p:sldLayoutId id="2147483699" r:id="rId51"/>
    <p:sldLayoutId id="2147483697" r:id="rId52"/>
    <p:sldLayoutId id="2147483698" r:id="rId53"/>
    <p:sldLayoutId id="2147483700" r:id="rId54"/>
    <p:sldLayoutId id="2147483705" r:id="rId55"/>
    <p:sldLayoutId id="2147483701" r:id="rId56"/>
    <p:sldLayoutId id="2147483702"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7" r:id="rId66"/>
    <p:sldLayoutId id="2147484034" r:id="rId67"/>
  </p:sldLayoutIdLst>
  <p:hf hdr="0" dt="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179388" indent="-179388" algn="l" defTabSz="914400" rtl="0" eaLnBrk="1" latinLnBrk="0" hangingPunct="1">
        <a:spcBef>
          <a:spcPts val="300"/>
        </a:spcBef>
        <a:buFont typeface="Arial" pitchFamily="34" charset="0"/>
        <a:buChar char="•"/>
        <a:defRPr sz="1600" kern="1200" baseline="0">
          <a:solidFill>
            <a:schemeClr val="tx1"/>
          </a:solidFill>
          <a:latin typeface="+mn-lt"/>
          <a:ea typeface="+mn-ea"/>
          <a:cs typeface="+mn-cs"/>
        </a:defRPr>
      </a:lvl1pPr>
      <a:lvl2pPr marL="360363" indent="-180975" algn="l" defTabSz="914400" rtl="0" eaLnBrk="1" latinLnBrk="0" hangingPunct="1">
        <a:spcBef>
          <a:spcPts val="200"/>
        </a:spcBef>
        <a:buFont typeface="Symbol" panose="05050102010706020507" pitchFamily="18" charset="2"/>
        <a:buChar char="-"/>
        <a:defRPr sz="1600" kern="1200">
          <a:solidFill>
            <a:schemeClr val="tx1"/>
          </a:solidFill>
          <a:latin typeface="+mn-lt"/>
          <a:ea typeface="+mn-ea"/>
          <a:cs typeface="+mn-cs"/>
        </a:defRPr>
      </a:lvl2pPr>
      <a:lvl3pPr marL="538163" indent="-180000" algn="l" defTabSz="914400" rtl="0" eaLnBrk="1" latinLnBrk="0" hangingPunct="1">
        <a:spcBef>
          <a:spcPts val="200"/>
        </a:spcBef>
        <a:buFont typeface="Arial" pitchFamily="34" charset="0"/>
        <a:buChar char="•"/>
        <a:defRPr sz="1600" kern="1200">
          <a:solidFill>
            <a:schemeClr val="tx1"/>
          </a:solidFill>
          <a:latin typeface="+mn-lt"/>
          <a:ea typeface="+mn-ea"/>
          <a:cs typeface="+mn-cs"/>
        </a:defRPr>
      </a:lvl3pPr>
      <a:lvl4pPr marL="0" indent="0" algn="l" defTabSz="914400" rtl="0" eaLnBrk="1" latinLnBrk="0" hangingPunct="1">
        <a:spcBef>
          <a:spcPts val="1000"/>
        </a:spcBef>
        <a:buFont typeface="Arial" pitchFamily="34" charset="0"/>
        <a:buNone/>
        <a:defRPr sz="1600" b="1" kern="1200">
          <a:solidFill>
            <a:schemeClr val="tx1"/>
          </a:solidFill>
          <a:latin typeface="+mn-lt"/>
          <a:ea typeface="+mn-ea"/>
          <a:cs typeface="+mn-cs"/>
        </a:defRPr>
      </a:lvl4pPr>
      <a:lvl5pPr marL="0" indent="0" algn="l" defTabSz="914400" rtl="0" eaLnBrk="1" latinLnBrk="0" hangingPunct="1">
        <a:spcBef>
          <a:spcPts val="600"/>
        </a:spcBef>
        <a:buFont typeface="Arial" pitchFamily="34" charset="0"/>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17">
          <p15:clr>
            <a:srgbClr val="F26B43"/>
          </p15:clr>
        </p15:guide>
        <p15:guide id="2" pos="363">
          <p15:clr>
            <a:srgbClr val="F26B43"/>
          </p15:clr>
        </p15:guide>
        <p15:guide id="3" pos="5035">
          <p15:clr>
            <a:srgbClr val="F26B43"/>
          </p15:clr>
        </p15:guide>
        <p15:guide id="4" orient="horz" pos="3952">
          <p15:clr>
            <a:srgbClr val="F26B43"/>
          </p15:clr>
        </p15:guide>
        <p15:guide id="5" pos="2608">
          <p15:clr>
            <a:srgbClr val="F26B43"/>
          </p15:clr>
        </p15:guide>
        <p15:guide id="6" pos="2789">
          <p15:clr>
            <a:srgbClr val="F26B43"/>
          </p15:clr>
        </p15:guide>
        <p15:guide id="7" orient="horz" pos="291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kt 12" hidden="1">
            <a:extLst>
              <a:ext uri="{FF2B5EF4-FFF2-40B4-BE49-F238E27FC236}">
                <a16:creationId xmlns:a16="http://schemas.microsoft.com/office/drawing/2014/main" id="{88A43454-25C9-49D4-9A77-AF1200D7EDE9}"/>
              </a:ext>
            </a:extLst>
          </p:cNvPr>
          <p:cNvGraphicFramePr>
            <a:graphicFrameLocks noChangeAspect="1"/>
          </p:cNvGraphicFramePr>
          <p:nvPr>
            <p:custDataLst>
              <p:tags r:id="rId36"/>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7" imgW="360" imgH="360" progId="TCLayout.ActiveDocument.1">
                  <p:embed/>
                </p:oleObj>
              </mc:Choice>
              <mc:Fallback>
                <p:oleObj name="think-cell Folie" r:id="rId37" imgW="360" imgH="360" progId="TCLayout.ActiveDocument.1">
                  <p:embed/>
                  <p:pic>
                    <p:nvPicPr>
                      <p:cNvPr id="1026" name="Objekt 12" hidden="1">
                        <a:extLst>
                          <a:ext uri="{FF2B5EF4-FFF2-40B4-BE49-F238E27FC236}">
                            <a16:creationId xmlns:a16="http://schemas.microsoft.com/office/drawing/2014/main" id="{88A43454-25C9-49D4-9A77-AF1200D7EDE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elplatzhalter 1">
            <a:extLst>
              <a:ext uri="{FF2B5EF4-FFF2-40B4-BE49-F238E27FC236}">
                <a16:creationId xmlns:a16="http://schemas.microsoft.com/office/drawing/2014/main" id="{469BBFF1-FF44-4DF4-9DC8-F881EF9FC51D}"/>
              </a:ext>
            </a:extLst>
          </p:cNvPr>
          <p:cNvSpPr>
            <a:spLocks noGrp="1"/>
          </p:cNvSpPr>
          <p:nvPr>
            <p:ph type="title"/>
          </p:nvPr>
        </p:nvSpPr>
        <p:spPr bwMode="gray">
          <a:xfrm>
            <a:off x="576263" y="355997"/>
            <a:ext cx="6407150"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de-DE" altLang="de-DE"/>
          </a:p>
        </p:txBody>
      </p:sp>
      <p:sp>
        <p:nvSpPr>
          <p:cNvPr id="1028" name="Textplatzhalter 2">
            <a:extLst>
              <a:ext uri="{FF2B5EF4-FFF2-40B4-BE49-F238E27FC236}">
                <a16:creationId xmlns:a16="http://schemas.microsoft.com/office/drawing/2014/main" id="{FE0BF50D-7A5D-4D5B-96C1-AC225AC2BB3E}"/>
              </a:ext>
            </a:extLst>
          </p:cNvPr>
          <p:cNvSpPr>
            <a:spLocks noGrp="1"/>
          </p:cNvSpPr>
          <p:nvPr>
            <p:ph type="body" idx="1"/>
          </p:nvPr>
        </p:nvSpPr>
        <p:spPr bwMode="gray">
          <a:xfrm>
            <a:off x="576263" y="1252538"/>
            <a:ext cx="7416800" cy="350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Text durch klicken bearbeiten</a:t>
            </a:r>
          </a:p>
          <a:p>
            <a:pPr lvl="1"/>
            <a:r>
              <a:rPr lang="de-DE" altLang="de-DE"/>
              <a:t>Vierte Ebene</a:t>
            </a:r>
          </a:p>
          <a:p>
            <a:pPr lvl="2"/>
            <a:r>
              <a:rPr lang="de-DE" altLang="de-DE"/>
              <a:t>Fünfte Ebene</a:t>
            </a:r>
          </a:p>
          <a:p>
            <a:pPr lvl="3"/>
            <a:r>
              <a:rPr lang="de-DE" altLang="de-DE"/>
              <a:t>Erste Ebene</a:t>
            </a:r>
          </a:p>
          <a:p>
            <a:pPr lvl="4"/>
            <a:r>
              <a:rPr lang="de-DE" altLang="de-DE"/>
              <a:t>Zweite Ebene</a:t>
            </a:r>
          </a:p>
        </p:txBody>
      </p:sp>
      <p:sp>
        <p:nvSpPr>
          <p:cNvPr id="5" name="Fußzeilenplatzhalter 4">
            <a:extLst>
              <a:ext uri="{FF2B5EF4-FFF2-40B4-BE49-F238E27FC236}">
                <a16:creationId xmlns:a16="http://schemas.microsoft.com/office/drawing/2014/main" id="{6C6274B3-542B-4921-AA11-C42DA0674982}"/>
              </a:ext>
            </a:extLst>
          </p:cNvPr>
          <p:cNvSpPr>
            <a:spLocks noGrp="1"/>
          </p:cNvSpPr>
          <p:nvPr>
            <p:ph type="ftr" sz="quarter" idx="3"/>
          </p:nvPr>
        </p:nvSpPr>
        <p:spPr bwMode="gray">
          <a:xfrm>
            <a:off x="576264" y="4822031"/>
            <a:ext cx="6478587" cy="114300"/>
          </a:xfrm>
          <a:prstGeom prst="rect">
            <a:avLst/>
          </a:prstGeom>
        </p:spPr>
        <p:txBody>
          <a:bodyPr vert="horz" lIns="0" tIns="0" rIns="0" bIns="0" rtlCol="0" anchor="ctr">
            <a:spAutoFit/>
          </a:bodyPr>
          <a:lstStyle>
            <a:lvl1pPr algn="l" eaLnBrk="1" fontAlgn="auto" hangingPunct="1">
              <a:spcBef>
                <a:spcPts val="0"/>
              </a:spcBef>
              <a:spcAft>
                <a:spcPts val="0"/>
              </a:spcAft>
              <a:defRPr sz="750" b="0">
                <a:solidFill>
                  <a:schemeClr val="tx1"/>
                </a:solidFill>
                <a:latin typeface="+mn-lt"/>
                <a:cs typeface="+mn-cs"/>
              </a:defRPr>
            </a:lvl1pPr>
          </a:lstStyle>
          <a:p>
            <a:pPr>
              <a:defRPr/>
            </a:pPr>
            <a:r>
              <a:rPr lang="de-DE"/>
              <a:t>Westnetz GmbH · Name · TT Monat JJJJ</a:t>
            </a:r>
          </a:p>
        </p:txBody>
      </p:sp>
      <p:sp>
        <p:nvSpPr>
          <p:cNvPr id="6" name="Foliennummernplatzhalter 5">
            <a:extLst>
              <a:ext uri="{FF2B5EF4-FFF2-40B4-BE49-F238E27FC236}">
                <a16:creationId xmlns:a16="http://schemas.microsoft.com/office/drawing/2014/main" id="{D979591B-9FEF-42F8-8F1C-3F3355DC4CBD}"/>
              </a:ext>
            </a:extLst>
          </p:cNvPr>
          <p:cNvSpPr>
            <a:spLocks noGrp="1"/>
          </p:cNvSpPr>
          <p:nvPr>
            <p:ph type="sldNum" sz="quarter" idx="4"/>
          </p:nvPr>
        </p:nvSpPr>
        <p:spPr bwMode="gray">
          <a:xfrm>
            <a:off x="7332663" y="4822031"/>
            <a:ext cx="660400" cy="114300"/>
          </a:xfrm>
          <a:prstGeom prst="rect">
            <a:avLst/>
          </a:prstGeom>
        </p:spPr>
        <p:txBody>
          <a:bodyPr vert="horz" wrap="square" lIns="0" tIns="0" rIns="0" bIns="0" numCol="1" anchor="ctr" anchorCtr="0" compatLnSpc="1">
            <a:prstTxWarp prst="textNoShape">
              <a:avLst/>
            </a:prstTxWarp>
            <a:spAutoFit/>
          </a:bodyPr>
          <a:lstStyle>
            <a:lvl1pPr algn="r" eaLnBrk="1" hangingPunct="1">
              <a:defRPr sz="750"/>
            </a:lvl1pPr>
          </a:lstStyle>
          <a:p>
            <a:pPr>
              <a:defRPr/>
            </a:pPr>
            <a:fld id="{E7D479C1-96F4-4A45-8310-8033459D7051}" type="slidenum">
              <a:rPr lang="de-DE" altLang="de-DE"/>
              <a:pPr>
                <a:defRPr/>
              </a:pPr>
              <a:t>‹Nr.›</a:t>
            </a:fld>
            <a:endParaRPr lang="de-DE" altLang="de-DE"/>
          </a:p>
        </p:txBody>
      </p:sp>
      <p:grpSp>
        <p:nvGrpSpPr>
          <p:cNvPr id="1031" name="Gruppieren 20">
            <a:extLst>
              <a:ext uri="{FF2B5EF4-FFF2-40B4-BE49-F238E27FC236}">
                <a16:creationId xmlns:a16="http://schemas.microsoft.com/office/drawing/2014/main" id="{F658CA74-1872-47A0-ABCE-6BA5185EC4A4}"/>
              </a:ext>
            </a:extLst>
          </p:cNvPr>
          <p:cNvGrpSpPr>
            <a:grpSpLocks/>
          </p:cNvGrpSpPr>
          <p:nvPr/>
        </p:nvGrpSpPr>
        <p:grpSpPr bwMode="auto">
          <a:xfrm>
            <a:off x="576263" y="-125016"/>
            <a:ext cx="7416800" cy="108347"/>
            <a:chOff x="575556" y="-124966"/>
            <a:chExt cx="7416824" cy="108000"/>
          </a:xfrm>
        </p:grpSpPr>
        <p:sp>
          <p:nvSpPr>
            <p:cNvPr id="4" name="Freihandform 3">
              <a:extLst>
                <a:ext uri="{FF2B5EF4-FFF2-40B4-BE49-F238E27FC236}">
                  <a16:creationId xmlns:a16="http://schemas.microsoft.com/office/drawing/2014/main" id="{C692CFB2-B13B-486F-926C-5E11EF8F6E9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0" name="Freihandform 9">
              <a:extLst>
                <a:ext uri="{FF2B5EF4-FFF2-40B4-BE49-F238E27FC236}">
                  <a16:creationId xmlns:a16="http://schemas.microsoft.com/office/drawing/2014/main" id="{33DDE982-529D-4AD3-9928-1E371214159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10">
              <a:extLst>
                <a:ext uri="{FF2B5EF4-FFF2-40B4-BE49-F238E27FC236}">
                  <a16:creationId xmlns:a16="http://schemas.microsoft.com/office/drawing/2014/main" id="{8D386381-6E48-4ED9-BC5E-D59C943F30E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11">
              <a:extLst>
                <a:ext uri="{FF2B5EF4-FFF2-40B4-BE49-F238E27FC236}">
                  <a16:creationId xmlns:a16="http://schemas.microsoft.com/office/drawing/2014/main" id="{9878DCB2-9C20-48B4-B95A-33B77E05B33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32" name="Gruppieren 44">
            <a:extLst>
              <a:ext uri="{FF2B5EF4-FFF2-40B4-BE49-F238E27FC236}">
                <a16:creationId xmlns:a16="http://schemas.microsoft.com/office/drawing/2014/main" id="{FA3C745F-BE99-4FF1-84E9-BF22A9EAD72D}"/>
              </a:ext>
            </a:extLst>
          </p:cNvPr>
          <p:cNvGrpSpPr>
            <a:grpSpLocks/>
          </p:cNvGrpSpPr>
          <p:nvPr/>
        </p:nvGrpSpPr>
        <p:grpSpPr bwMode="auto">
          <a:xfrm>
            <a:off x="576263" y="5160169"/>
            <a:ext cx="7416800" cy="108347"/>
            <a:chOff x="575556" y="5160466"/>
            <a:chExt cx="7416824" cy="108000"/>
          </a:xfrm>
        </p:grpSpPr>
        <p:sp>
          <p:nvSpPr>
            <p:cNvPr id="15" name="Freihandform 14">
              <a:extLst>
                <a:ext uri="{FF2B5EF4-FFF2-40B4-BE49-F238E27FC236}">
                  <a16:creationId xmlns:a16="http://schemas.microsoft.com/office/drawing/2014/main" id="{A286413B-27B0-4D44-B6E0-8E6B5D10C4D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7" name="Freihandform 16">
              <a:extLst>
                <a:ext uri="{FF2B5EF4-FFF2-40B4-BE49-F238E27FC236}">
                  <a16:creationId xmlns:a16="http://schemas.microsoft.com/office/drawing/2014/main" id="{F3A624D5-2300-42E5-81E3-8BD4D974A90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8" name="Freihandform 17">
              <a:extLst>
                <a:ext uri="{FF2B5EF4-FFF2-40B4-BE49-F238E27FC236}">
                  <a16:creationId xmlns:a16="http://schemas.microsoft.com/office/drawing/2014/main" id="{33EFCC20-F539-425E-A8F5-F615D1E954E8}"/>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9" name="Freihandform 18">
              <a:extLst>
                <a:ext uri="{FF2B5EF4-FFF2-40B4-BE49-F238E27FC236}">
                  <a16:creationId xmlns:a16="http://schemas.microsoft.com/office/drawing/2014/main" id="{363C25AE-8A61-40F4-9879-BC6E218D13A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33" name="Gruppieren 7">
            <a:extLst>
              <a:ext uri="{FF2B5EF4-FFF2-40B4-BE49-F238E27FC236}">
                <a16:creationId xmlns:a16="http://schemas.microsoft.com/office/drawing/2014/main" id="{F7D9C001-34B8-4D8A-8EF3-DFAFA3767511}"/>
              </a:ext>
            </a:extLst>
          </p:cNvPr>
          <p:cNvGrpSpPr>
            <a:grpSpLocks/>
          </p:cNvGrpSpPr>
          <p:nvPr/>
        </p:nvGrpSpPr>
        <p:grpSpPr bwMode="auto">
          <a:xfrm>
            <a:off x="-166688" y="1087042"/>
            <a:ext cx="144463" cy="3668315"/>
            <a:chOff x="-165953" y="1448781"/>
            <a:chExt cx="144001" cy="4891981"/>
          </a:xfrm>
        </p:grpSpPr>
        <p:sp>
          <p:nvSpPr>
            <p:cNvPr id="36" name="Freihandform 22">
              <a:extLst>
                <a:ext uri="{FF2B5EF4-FFF2-40B4-BE49-F238E27FC236}">
                  <a16:creationId xmlns:a16="http://schemas.microsoft.com/office/drawing/2014/main" id="{5CBC17E0-8A96-4C6A-B7F2-FFB33114EB9E}"/>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37" name="Freihandform 23">
              <a:extLst>
                <a:ext uri="{FF2B5EF4-FFF2-40B4-BE49-F238E27FC236}">
                  <a16:creationId xmlns:a16="http://schemas.microsoft.com/office/drawing/2014/main" id="{3339ECE0-466C-429D-8952-BB2ED9ED149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4" name="Freihandform 23">
              <a:extLst>
                <a:ext uri="{FF2B5EF4-FFF2-40B4-BE49-F238E27FC236}">
                  <a16:creationId xmlns:a16="http://schemas.microsoft.com/office/drawing/2014/main" id="{532550BA-F79D-4DEC-8A08-1C191943E1C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34" name="Gruppieren 8">
            <a:extLst>
              <a:ext uri="{FF2B5EF4-FFF2-40B4-BE49-F238E27FC236}">
                <a16:creationId xmlns:a16="http://schemas.microsoft.com/office/drawing/2014/main" id="{C0A2CEED-5A08-46FC-BE9B-243077F23839}"/>
              </a:ext>
            </a:extLst>
          </p:cNvPr>
          <p:cNvGrpSpPr>
            <a:grpSpLocks/>
          </p:cNvGrpSpPr>
          <p:nvPr/>
        </p:nvGrpSpPr>
        <p:grpSpPr bwMode="auto">
          <a:xfrm>
            <a:off x="9166226" y="1087041"/>
            <a:ext cx="144463" cy="3671888"/>
            <a:chOff x="9166242" y="1448781"/>
            <a:chExt cx="144000" cy="4896542"/>
          </a:xfrm>
        </p:grpSpPr>
        <p:sp>
          <p:nvSpPr>
            <p:cNvPr id="39" name="Freihandform 25">
              <a:extLst>
                <a:ext uri="{FF2B5EF4-FFF2-40B4-BE49-F238E27FC236}">
                  <a16:creationId xmlns:a16="http://schemas.microsoft.com/office/drawing/2014/main" id="{EE64704A-5348-4D79-B516-35D7E7825A55}"/>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40" name="Freihandform 47">
              <a:extLst>
                <a:ext uri="{FF2B5EF4-FFF2-40B4-BE49-F238E27FC236}">
                  <a16:creationId xmlns:a16="http://schemas.microsoft.com/office/drawing/2014/main" id="{6215E598-D936-4E46-B8DA-66300192B45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25" name="Freihandform 47">
              <a:extLst>
                <a:ext uri="{FF2B5EF4-FFF2-40B4-BE49-F238E27FC236}">
                  <a16:creationId xmlns:a16="http://schemas.microsoft.com/office/drawing/2014/main" id="{17410D3D-1FD2-49B2-AB41-1061221DD11B}"/>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pic>
        <p:nvPicPr>
          <p:cNvPr id="1035" name="Picture 12">
            <a:extLst>
              <a:ext uri="{FF2B5EF4-FFF2-40B4-BE49-F238E27FC236}">
                <a16:creationId xmlns:a16="http://schemas.microsoft.com/office/drawing/2014/main" id="{5C6999BC-0EB3-444E-AB85-03E7603DF83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408">
            <a:extLst>
              <a:ext uri="{FF2B5EF4-FFF2-40B4-BE49-F238E27FC236}">
                <a16:creationId xmlns:a16="http://schemas.microsoft.com/office/drawing/2014/main" id="{91CC79C6-6223-4C01-B331-6F0397C80039}"/>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94562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Lst>
  <p:hf hdr="0" dt="0"/>
  <p:txStyles>
    <p:titleStyle>
      <a:lvl1pPr algn="l" rtl="0" eaLnBrk="0" fontAlgn="base" hangingPunct="0">
        <a:lnSpc>
          <a:spcPct val="90000"/>
        </a:lnSpc>
        <a:spcBef>
          <a:spcPct val="0"/>
        </a:spcBef>
        <a:spcAft>
          <a:spcPct val="0"/>
        </a:spcAft>
        <a:defRPr sz="1950" kern="1200">
          <a:solidFill>
            <a:schemeClr val="tx1"/>
          </a:solidFill>
          <a:latin typeface="+mj-lt"/>
          <a:ea typeface="+mj-ea"/>
          <a:cs typeface="+mj-cs"/>
        </a:defRPr>
      </a:lvl1pPr>
      <a:lvl2pPr algn="l" rtl="0" eaLnBrk="0" fontAlgn="base" hangingPunct="0">
        <a:lnSpc>
          <a:spcPct val="90000"/>
        </a:lnSpc>
        <a:spcBef>
          <a:spcPct val="0"/>
        </a:spcBef>
        <a:spcAft>
          <a:spcPct val="0"/>
        </a:spcAft>
        <a:defRPr sz="1950">
          <a:solidFill>
            <a:schemeClr val="tx1"/>
          </a:solidFill>
          <a:latin typeface="Calibri" pitchFamily="34" charset="0"/>
        </a:defRPr>
      </a:lvl2pPr>
      <a:lvl3pPr algn="l" rtl="0" eaLnBrk="0" fontAlgn="base" hangingPunct="0">
        <a:lnSpc>
          <a:spcPct val="90000"/>
        </a:lnSpc>
        <a:spcBef>
          <a:spcPct val="0"/>
        </a:spcBef>
        <a:spcAft>
          <a:spcPct val="0"/>
        </a:spcAft>
        <a:defRPr sz="1950">
          <a:solidFill>
            <a:schemeClr val="tx1"/>
          </a:solidFill>
          <a:latin typeface="Calibri" pitchFamily="34" charset="0"/>
        </a:defRPr>
      </a:lvl3pPr>
      <a:lvl4pPr algn="l" rtl="0" eaLnBrk="0" fontAlgn="base" hangingPunct="0">
        <a:lnSpc>
          <a:spcPct val="90000"/>
        </a:lnSpc>
        <a:spcBef>
          <a:spcPct val="0"/>
        </a:spcBef>
        <a:spcAft>
          <a:spcPct val="0"/>
        </a:spcAft>
        <a:defRPr sz="1950">
          <a:solidFill>
            <a:schemeClr val="tx1"/>
          </a:solidFill>
          <a:latin typeface="Calibri" pitchFamily="34" charset="0"/>
        </a:defRPr>
      </a:lvl4pPr>
      <a:lvl5pPr algn="l" rtl="0" eaLnBrk="0" fontAlgn="base" hangingPunct="0">
        <a:lnSpc>
          <a:spcPct val="90000"/>
        </a:lnSpc>
        <a:spcBef>
          <a:spcPct val="0"/>
        </a:spcBef>
        <a:spcAft>
          <a:spcPct val="0"/>
        </a:spcAft>
        <a:defRPr sz="1950">
          <a:solidFill>
            <a:schemeClr val="tx1"/>
          </a:solidFill>
          <a:latin typeface="Calibri" pitchFamily="34" charset="0"/>
        </a:defRPr>
      </a:lvl5pPr>
      <a:lvl6pPr marL="342900" algn="l" rtl="0" fontAlgn="base">
        <a:lnSpc>
          <a:spcPct val="90000"/>
        </a:lnSpc>
        <a:spcBef>
          <a:spcPct val="0"/>
        </a:spcBef>
        <a:spcAft>
          <a:spcPct val="0"/>
        </a:spcAft>
        <a:defRPr sz="1950">
          <a:solidFill>
            <a:schemeClr val="tx1"/>
          </a:solidFill>
          <a:latin typeface="Calibri" pitchFamily="34" charset="0"/>
        </a:defRPr>
      </a:lvl6pPr>
      <a:lvl7pPr marL="685800" algn="l" rtl="0" fontAlgn="base">
        <a:lnSpc>
          <a:spcPct val="90000"/>
        </a:lnSpc>
        <a:spcBef>
          <a:spcPct val="0"/>
        </a:spcBef>
        <a:spcAft>
          <a:spcPct val="0"/>
        </a:spcAft>
        <a:defRPr sz="1950">
          <a:solidFill>
            <a:schemeClr val="tx1"/>
          </a:solidFill>
          <a:latin typeface="Calibri" pitchFamily="34" charset="0"/>
        </a:defRPr>
      </a:lvl7pPr>
      <a:lvl8pPr marL="1028700" algn="l" rtl="0" fontAlgn="base">
        <a:lnSpc>
          <a:spcPct val="90000"/>
        </a:lnSpc>
        <a:spcBef>
          <a:spcPct val="0"/>
        </a:spcBef>
        <a:spcAft>
          <a:spcPct val="0"/>
        </a:spcAft>
        <a:defRPr sz="1950">
          <a:solidFill>
            <a:schemeClr val="tx1"/>
          </a:solidFill>
          <a:latin typeface="Calibri" pitchFamily="34" charset="0"/>
        </a:defRPr>
      </a:lvl8pPr>
      <a:lvl9pPr marL="1371600" algn="l" rtl="0" fontAlgn="base">
        <a:lnSpc>
          <a:spcPct val="90000"/>
        </a:lnSpc>
        <a:spcBef>
          <a:spcPct val="0"/>
        </a:spcBef>
        <a:spcAft>
          <a:spcPct val="0"/>
        </a:spcAft>
        <a:defRPr sz="1950">
          <a:solidFill>
            <a:schemeClr val="tx1"/>
          </a:solidFill>
          <a:latin typeface="Calibri" pitchFamily="34" charset="0"/>
        </a:defRPr>
      </a:lvl9pPr>
    </p:titleStyle>
    <p:bodyStyle>
      <a:lvl1pPr marL="134541" indent="-134541" algn="l" rtl="0" eaLnBrk="0" fontAlgn="base" hangingPunct="0">
        <a:spcBef>
          <a:spcPts val="225"/>
        </a:spcBef>
        <a:spcAft>
          <a:spcPct val="0"/>
        </a:spcAft>
        <a:buFont typeface="Arial" panose="020B0604020202020204" pitchFamily="34" charset="0"/>
        <a:buChar char="•"/>
        <a:defRPr kern="1200">
          <a:solidFill>
            <a:schemeClr val="tx1"/>
          </a:solidFill>
          <a:latin typeface="+mn-lt"/>
          <a:ea typeface="+mn-ea"/>
          <a:cs typeface="+mn-cs"/>
        </a:defRPr>
      </a:lvl1pPr>
      <a:lvl2pPr marL="270272" indent="-135731" algn="l" rtl="0" eaLnBrk="0" fontAlgn="base" hangingPunct="0">
        <a:spcBef>
          <a:spcPts val="150"/>
        </a:spcBef>
        <a:spcAft>
          <a:spcPct val="0"/>
        </a:spcAft>
        <a:buFont typeface="Symbol" panose="05050102010706020507" pitchFamily="18" charset="2"/>
        <a:buChar char="-"/>
        <a:defRPr kern="1200">
          <a:solidFill>
            <a:schemeClr val="tx1"/>
          </a:solidFill>
          <a:latin typeface="+mn-lt"/>
          <a:ea typeface="+mn-ea"/>
          <a:cs typeface="+mn-cs"/>
        </a:defRPr>
      </a:lvl2pPr>
      <a:lvl3pPr marL="403622" indent="-134541" algn="l" rtl="0" eaLnBrk="0" fontAlgn="base" hangingPunct="0">
        <a:spcBef>
          <a:spcPts val="150"/>
        </a:spcBef>
        <a:spcAft>
          <a:spcPct val="0"/>
        </a:spcAft>
        <a:buFont typeface="Arial" panose="020B0604020202020204" pitchFamily="34" charset="0"/>
        <a:buChar char="•"/>
        <a:defRPr kern="1200">
          <a:solidFill>
            <a:schemeClr val="tx1"/>
          </a:solidFill>
          <a:latin typeface="+mn-lt"/>
          <a:ea typeface="+mn-ea"/>
          <a:cs typeface="+mn-cs"/>
        </a:defRPr>
      </a:lvl3pPr>
      <a:lvl4pPr algn="l" rtl="0" eaLnBrk="0" fontAlgn="base" hangingPunct="0">
        <a:spcBef>
          <a:spcPts val="750"/>
        </a:spcBef>
        <a:spcAft>
          <a:spcPct val="0"/>
        </a:spcAft>
        <a:buFont typeface="Arial" panose="020B0604020202020204" pitchFamily="34" charset="0"/>
        <a:defRPr b="1" kern="1200">
          <a:solidFill>
            <a:schemeClr val="tx1"/>
          </a:solidFill>
          <a:latin typeface="+mn-lt"/>
          <a:ea typeface="+mn-ea"/>
          <a:cs typeface="+mn-cs"/>
        </a:defRPr>
      </a:lvl4pPr>
      <a:lvl5pPr algn="l" rtl="0" eaLnBrk="0" fontAlgn="base" hangingPunct="0">
        <a:spcBef>
          <a:spcPts val="450"/>
        </a:spcBef>
        <a:spcAft>
          <a:spcPct val="0"/>
        </a:spcAft>
        <a:buFont typeface="Arial" panose="020B0604020202020204" pitchFamily="34" charset="0"/>
        <a:defRPr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34C9D4-0296-42BC-9A27-9E84964D385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CA122C6-7553-463E-A4CC-7079663A11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96AF8CF-7758-4463-83D9-1A49A4800BB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C55755D-F004-4FF6-8FF0-993654A654E2}" type="datetimeFigureOut">
              <a:rPr lang="de-DE" smtClean="0"/>
              <a:t>23.02.2023</a:t>
            </a:fld>
            <a:endParaRPr lang="de-DE"/>
          </a:p>
        </p:txBody>
      </p:sp>
      <p:sp>
        <p:nvSpPr>
          <p:cNvPr id="5" name="Fußzeilenplatzhalter 4">
            <a:extLst>
              <a:ext uri="{FF2B5EF4-FFF2-40B4-BE49-F238E27FC236}">
                <a16:creationId xmlns:a16="http://schemas.microsoft.com/office/drawing/2014/main" id="{64F999BA-7E72-478E-9F20-51ED547DFD3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12BEEA2-F1E1-4B67-94A3-F25438E9B64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A2BC963-2C3D-404B-854F-8AAFF80B2843}" type="slidenum">
              <a:rPr lang="de-DE" smtClean="0"/>
              <a:t>‹Nr.›</a:t>
            </a:fld>
            <a:endParaRPr lang="de-DE"/>
          </a:p>
        </p:txBody>
      </p:sp>
    </p:spTree>
    <p:extLst>
      <p:ext uri="{BB962C8B-B14F-4D97-AF65-F5344CB8AC3E}">
        <p14:creationId xmlns:p14="http://schemas.microsoft.com/office/powerpoint/2010/main" val="2398995685"/>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mailto:joerg.letmathe.extern@westnetz.de" TargetMode="External"/><Relationship Id="rId2" Type="http://schemas.openxmlformats.org/officeDocument/2006/relationships/hyperlink" Target="mailto:julia.bornefeld-ettmann@westnetz.de" TargetMode="Externa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1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solidFill>
          <a:srgbClr val="005F69"/>
        </a:solidFill>
        <a:effectLst/>
      </p:bgPr>
    </p:bg>
    <p:spTree>
      <p:nvGrpSpPr>
        <p:cNvPr id="1" name=""/>
        <p:cNvGrpSpPr/>
        <p:nvPr/>
      </p:nvGrpSpPr>
      <p:grpSpPr>
        <a:xfrm>
          <a:off x="0" y="0"/>
          <a:ext cx="0" cy="0"/>
          <a:chOff x="0" y="0"/>
          <a:chExt cx="0" cy="0"/>
        </a:xfrm>
      </p:grpSpPr>
      <p:sp>
        <p:nvSpPr>
          <p:cNvPr id="5" name="Titel 4"/>
          <p:cNvSpPr>
            <a:spLocks noGrp="1"/>
          </p:cNvSpPr>
          <p:nvPr>
            <p:ph type="ctrTitle"/>
          </p:nvPr>
        </p:nvSpPr>
        <p:spPr>
          <a:xfrm>
            <a:off x="3563887" y="2535238"/>
            <a:ext cx="5144343" cy="1208862"/>
          </a:xfrm>
        </p:spPr>
        <p:txBody>
          <a:bodyPr/>
          <a:lstStyle/>
          <a:p>
            <a:r>
              <a:rPr lang="de-DE" sz="4000" b="1"/>
              <a:t>Übersicht </a:t>
            </a:r>
            <a:br>
              <a:rPr lang="de-DE" sz="4000" b="1"/>
            </a:br>
            <a:r>
              <a:rPr lang="de-DE" sz="4000" b="1"/>
              <a:t>DSO-Datenplattform</a:t>
            </a:r>
            <a:endParaRPr lang="de-DE" sz="4000"/>
          </a:p>
        </p:txBody>
      </p:sp>
      <p:sp>
        <p:nvSpPr>
          <p:cNvPr id="4" name="Fußzeilenplatzhalter 3"/>
          <p:cNvSpPr>
            <a:spLocks noGrp="1"/>
          </p:cNvSpPr>
          <p:nvPr>
            <p:ph type="ftr" sz="quarter" idx="11"/>
          </p:nvPr>
        </p:nvSpPr>
        <p:spPr/>
        <p:txBody>
          <a:bodyPr/>
          <a:lstStyle/>
          <a:p>
            <a:r>
              <a:rPr lang="de-DE" err="1"/>
              <a:t>Westnetz</a:t>
            </a:r>
            <a:r>
              <a:rPr lang="de-DE"/>
              <a:t> GmbH · Netzvertrieb</a:t>
            </a:r>
            <a:r>
              <a:rPr lang="de-DE">
                <a:ea typeface="+mn-lt"/>
                <a:cs typeface="+mn-lt"/>
              </a:rPr>
              <a:t> · Julia Bornefeld-Ettmann · August 2021</a:t>
            </a:r>
            <a:endParaRPr lang="de-DE"/>
          </a:p>
        </p:txBody>
      </p:sp>
      <p:pic>
        <p:nvPicPr>
          <p:cNvPr id="6" name="Picture 23" descr="Z:\Kunden\JvM\Piske_Phoenix_MAI\OIE_Westnetz\161219_PPT-Briefing\161219_PPT-Briefing\Logos\WESTENETZ\grid-symbol_S_n_RGB_scr01.w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780" t="-1" b="23850"/>
          <a:stretch/>
        </p:blipFill>
        <p:spPr bwMode="auto">
          <a:xfrm>
            <a:off x="4" y="2623500"/>
            <a:ext cx="2564135" cy="2520000"/>
          </a:xfrm>
          <a:prstGeom prst="rect">
            <a:avLst/>
          </a:prstGeom>
          <a:noFill/>
          <a:ln cap="sq">
            <a:noFill/>
            <a:miter lim="800000"/>
          </a:ln>
        </p:spPr>
      </p:pic>
    </p:spTree>
    <p:extLst>
      <p:ext uri="{BB962C8B-B14F-4D97-AF65-F5344CB8AC3E}">
        <p14:creationId xmlns:p14="http://schemas.microsoft.com/office/powerpoint/2010/main" val="302020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8254-CEE3-4C14-84D1-EADD42F70CBC}"/>
              </a:ext>
            </a:extLst>
          </p:cNvPr>
          <p:cNvSpPr>
            <a:spLocks noGrp="1"/>
          </p:cNvSpPr>
          <p:nvPr>
            <p:ph type="title"/>
          </p:nvPr>
        </p:nvSpPr>
        <p:spPr>
          <a:xfrm>
            <a:off x="575556" y="531479"/>
            <a:ext cx="6840000" cy="360099"/>
          </a:xfrm>
        </p:spPr>
        <p:txBody>
          <a:bodyPr/>
          <a:lstStyle/>
          <a:p>
            <a:r>
              <a:rPr lang="de-DE"/>
              <a:t>Datenmodell DSO DP – Stark vereinfacht</a:t>
            </a:r>
          </a:p>
        </p:txBody>
      </p:sp>
      <p:sp>
        <p:nvSpPr>
          <p:cNvPr id="4" name="Foliennummernplatzhalter 3">
            <a:extLst>
              <a:ext uri="{FF2B5EF4-FFF2-40B4-BE49-F238E27FC236}">
                <a16:creationId xmlns:a16="http://schemas.microsoft.com/office/drawing/2014/main" id="{0C57DA55-5736-4610-876D-A9BE02DF15F8}"/>
              </a:ext>
            </a:extLst>
          </p:cNvPr>
          <p:cNvSpPr>
            <a:spLocks noGrp="1"/>
          </p:cNvSpPr>
          <p:nvPr>
            <p:ph type="sldNum" sz="quarter" idx="11"/>
          </p:nvPr>
        </p:nvSpPr>
        <p:spPr/>
        <p:txBody>
          <a:bodyPr/>
          <a:lstStyle/>
          <a:p>
            <a:fld id="{F05F51B1-EF07-4A0A-8ED6-43388CBBB34F}" type="slidenum">
              <a:rPr lang="de-DE" noProof="0" smtClean="0"/>
              <a:pPr/>
              <a:t>10</a:t>
            </a:fld>
            <a:endParaRPr lang="de-DE" noProof="0"/>
          </a:p>
        </p:txBody>
      </p:sp>
      <p:sp>
        <p:nvSpPr>
          <p:cNvPr id="7" name="Rechteck 73">
            <a:extLst>
              <a:ext uri="{FF2B5EF4-FFF2-40B4-BE49-F238E27FC236}">
                <a16:creationId xmlns:a16="http://schemas.microsoft.com/office/drawing/2014/main" id="{8FA91E9C-0541-408C-ADA2-ED0DC1F6AED3}"/>
              </a:ext>
            </a:extLst>
          </p:cNvPr>
          <p:cNvSpPr>
            <a:spLocks noChangeArrowheads="1"/>
          </p:cNvSpPr>
          <p:nvPr/>
        </p:nvSpPr>
        <p:spPr bwMode="auto">
          <a:xfrm>
            <a:off x="1627443" y="1682682"/>
            <a:ext cx="2038350" cy="276225"/>
          </a:xfrm>
          <a:prstGeom prst="rect">
            <a:avLst/>
          </a:prstGeom>
          <a:solidFill>
            <a:schemeClr val="bg1"/>
          </a:solidFill>
          <a:ln>
            <a:noFill/>
          </a:ln>
          <a:effectLst/>
          <a:extLs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Aft>
                <a:spcPct val="100000"/>
              </a:spcAft>
              <a:buClr>
                <a:schemeClr val="accent1"/>
              </a:buClr>
              <a:buFont typeface="Arial" panose="020B0604020202020204" pitchFamily="34" charset="0"/>
              <a:buNone/>
            </a:pPr>
            <a:r>
              <a:rPr lang="de-DE" altLang="de-DE" sz="1200">
                <a:latin typeface="Arial" panose="020B0604020202020204" pitchFamily="34" charset="0"/>
              </a:rPr>
              <a:t>Anschlussnehmer</a:t>
            </a:r>
          </a:p>
        </p:txBody>
      </p:sp>
      <p:sp>
        <p:nvSpPr>
          <p:cNvPr id="8" name="Ellipse 3">
            <a:extLst>
              <a:ext uri="{FF2B5EF4-FFF2-40B4-BE49-F238E27FC236}">
                <a16:creationId xmlns:a16="http://schemas.microsoft.com/office/drawing/2014/main" id="{07702CD5-19AE-4484-B9F0-72D265A47211}"/>
              </a:ext>
            </a:extLst>
          </p:cNvPr>
          <p:cNvSpPr>
            <a:spLocks noChangeArrowheads="1"/>
          </p:cNvSpPr>
          <p:nvPr/>
        </p:nvSpPr>
        <p:spPr bwMode="auto">
          <a:xfrm>
            <a:off x="4972766" y="2653157"/>
            <a:ext cx="1152813" cy="531812"/>
          </a:xfrm>
          <a:prstGeom prst="ellipse">
            <a:avLst/>
          </a:prstGeom>
          <a:solidFill>
            <a:srgbClr val="F59B00"/>
          </a:solidFill>
          <a:ln w="6350" algn="ctr">
            <a:solidFill>
              <a:schemeClr val="accent1"/>
            </a:solidFill>
            <a:round/>
            <a:headEnd/>
            <a:tailEnd/>
          </a:ln>
        </p:spPr>
        <p:txBody>
          <a:bodyPr wrap="none" lIns="90000" tIns="46800" rIns="90000" bIns="4680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Aft>
                <a:spcPct val="100000"/>
              </a:spcAft>
              <a:buClr>
                <a:schemeClr val="accent1"/>
              </a:buClr>
            </a:pPr>
            <a:r>
              <a:rPr lang="de-DE" altLang="de-DE" sz="1100">
                <a:latin typeface="Arial" panose="020B0604020202020204" pitchFamily="34" charset="0"/>
              </a:rPr>
              <a:t>Entnahmestelle</a:t>
            </a:r>
          </a:p>
        </p:txBody>
      </p:sp>
      <p:sp>
        <p:nvSpPr>
          <p:cNvPr id="9" name="Ellipse 8">
            <a:extLst>
              <a:ext uri="{FF2B5EF4-FFF2-40B4-BE49-F238E27FC236}">
                <a16:creationId xmlns:a16="http://schemas.microsoft.com/office/drawing/2014/main" id="{EC1AFE13-5D63-47A2-91A2-C77E8DFA8FCB}"/>
              </a:ext>
            </a:extLst>
          </p:cNvPr>
          <p:cNvSpPr/>
          <p:nvPr/>
        </p:nvSpPr>
        <p:spPr bwMode="auto">
          <a:xfrm>
            <a:off x="3870896" y="3338884"/>
            <a:ext cx="1152814" cy="531812"/>
          </a:xfrm>
          <a:prstGeom prst="ellipse">
            <a:avLst/>
          </a:prstGeom>
          <a:solidFill>
            <a:schemeClr val="accent6">
              <a:lumMod val="20000"/>
              <a:lumOff val="80000"/>
            </a:schemeClr>
          </a:solidFill>
          <a:ln w="6350" cap="flat" cmpd="sng" algn="ctr">
            <a:solidFill>
              <a:schemeClr val="accent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Zählpunkt </a:t>
            </a:r>
            <a:br>
              <a:rPr lang="de-DE" sz="1100">
                <a:latin typeface="Arial" charset="0"/>
              </a:rPr>
            </a:br>
            <a:r>
              <a:rPr lang="de-DE" sz="1100">
                <a:latin typeface="Arial" charset="0"/>
              </a:rPr>
              <a:t>(</a:t>
            </a:r>
            <a:r>
              <a:rPr lang="de-DE" sz="1100" err="1">
                <a:latin typeface="Arial" charset="0"/>
              </a:rPr>
              <a:t>MaLo</a:t>
            </a:r>
            <a:r>
              <a:rPr lang="de-DE" sz="1100">
                <a:latin typeface="Arial" charset="0"/>
              </a:rPr>
              <a:t>/</a:t>
            </a:r>
            <a:r>
              <a:rPr lang="de-DE" sz="1100" err="1">
                <a:latin typeface="Arial" charset="0"/>
              </a:rPr>
              <a:t>MeLo</a:t>
            </a:r>
            <a:r>
              <a:rPr lang="de-DE" sz="1100">
                <a:latin typeface="Arial" charset="0"/>
              </a:rPr>
              <a:t>)</a:t>
            </a:r>
          </a:p>
        </p:txBody>
      </p:sp>
      <p:sp>
        <p:nvSpPr>
          <p:cNvPr id="10" name="Ellipse 9">
            <a:extLst>
              <a:ext uri="{FF2B5EF4-FFF2-40B4-BE49-F238E27FC236}">
                <a16:creationId xmlns:a16="http://schemas.microsoft.com/office/drawing/2014/main" id="{4B037990-B6AF-449D-BD8C-BA4663163642}"/>
              </a:ext>
            </a:extLst>
          </p:cNvPr>
          <p:cNvSpPr/>
          <p:nvPr/>
        </p:nvSpPr>
        <p:spPr bwMode="auto">
          <a:xfrm>
            <a:off x="3862524" y="1696176"/>
            <a:ext cx="1152814" cy="531812"/>
          </a:xfrm>
          <a:prstGeom prst="ellipse">
            <a:avLst/>
          </a:prstGeom>
          <a:solidFill>
            <a:schemeClr val="accent1">
              <a:lumMod val="75000"/>
            </a:schemeClr>
          </a:solidFill>
          <a:ln w="6350" cap="flat" cmpd="sng" algn="ctr">
            <a:solidFill>
              <a:schemeClr val="accent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Netzanschluss</a:t>
            </a:r>
            <a:br>
              <a:rPr lang="de-DE" sz="1100">
                <a:latin typeface="Arial" charset="0"/>
              </a:rPr>
            </a:br>
            <a:r>
              <a:rPr lang="de-DE" sz="1100">
                <a:latin typeface="Arial" charset="0"/>
              </a:rPr>
              <a:t>Strom/Gas</a:t>
            </a:r>
          </a:p>
        </p:txBody>
      </p:sp>
      <p:sp>
        <p:nvSpPr>
          <p:cNvPr id="11" name="Ellipse 10">
            <a:extLst>
              <a:ext uri="{FF2B5EF4-FFF2-40B4-BE49-F238E27FC236}">
                <a16:creationId xmlns:a16="http://schemas.microsoft.com/office/drawing/2014/main" id="{D26C5E96-CE32-4273-8D05-6ECB2D230321}"/>
              </a:ext>
            </a:extLst>
          </p:cNvPr>
          <p:cNvSpPr/>
          <p:nvPr/>
        </p:nvSpPr>
        <p:spPr bwMode="auto">
          <a:xfrm>
            <a:off x="1292941" y="2164059"/>
            <a:ext cx="1152813" cy="531812"/>
          </a:xfrm>
          <a:prstGeom prst="ellipse">
            <a:avLst/>
          </a:prstGeom>
          <a:solidFill>
            <a:schemeClr val="accent4">
              <a:lumMod val="40000"/>
              <a:lumOff val="60000"/>
            </a:schemeClr>
          </a:solidFill>
          <a:ln w="6350" cap="flat" cmpd="sng" algn="ctr">
            <a:solidFill>
              <a:schemeClr val="accent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Geschäfts-</a:t>
            </a:r>
            <a:br>
              <a:rPr lang="de-DE" sz="1100">
                <a:latin typeface="Arial" charset="0"/>
              </a:rPr>
            </a:br>
            <a:r>
              <a:rPr lang="de-DE" sz="1100" err="1">
                <a:latin typeface="Arial" charset="0"/>
              </a:rPr>
              <a:t>partner</a:t>
            </a:r>
            <a:endParaRPr lang="de-DE" sz="1100">
              <a:latin typeface="Arial" charset="0"/>
            </a:endParaRPr>
          </a:p>
        </p:txBody>
      </p:sp>
      <p:cxnSp>
        <p:nvCxnSpPr>
          <p:cNvPr id="12" name="Gerade Verbindung mit Pfeil 12">
            <a:extLst>
              <a:ext uri="{FF2B5EF4-FFF2-40B4-BE49-F238E27FC236}">
                <a16:creationId xmlns:a16="http://schemas.microsoft.com/office/drawing/2014/main" id="{8F7AC91B-6BE9-421B-A1B6-21B696F8BD99}"/>
              </a:ext>
            </a:extLst>
          </p:cNvPr>
          <p:cNvCxnSpPr>
            <a:cxnSpLocks noChangeShapeType="1"/>
            <a:stCxn id="10" idx="4"/>
            <a:endCxn id="8" idx="1"/>
          </p:cNvCxnSpPr>
          <p:nvPr/>
        </p:nvCxnSpPr>
        <p:spPr bwMode="auto">
          <a:xfrm>
            <a:off x="4438931" y="2227988"/>
            <a:ext cx="702661" cy="503051"/>
          </a:xfrm>
          <a:prstGeom prst="straightConnector1">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rade Verbindung mit Pfeil 15">
            <a:extLst>
              <a:ext uri="{FF2B5EF4-FFF2-40B4-BE49-F238E27FC236}">
                <a16:creationId xmlns:a16="http://schemas.microsoft.com/office/drawing/2014/main" id="{00D5669F-4F74-4A75-8BCE-D652D27E7CD5}"/>
              </a:ext>
            </a:extLst>
          </p:cNvPr>
          <p:cNvCxnSpPr>
            <a:cxnSpLocks noChangeShapeType="1"/>
            <a:stCxn id="9" idx="7"/>
            <a:endCxn id="8" idx="3"/>
          </p:cNvCxnSpPr>
          <p:nvPr/>
        </p:nvCxnSpPr>
        <p:spPr bwMode="auto">
          <a:xfrm flipV="1">
            <a:off x="4854884" y="3107087"/>
            <a:ext cx="286708" cy="309679"/>
          </a:xfrm>
          <a:prstGeom prst="straightConnector1">
            <a:avLst/>
          </a:prstGeom>
          <a:noFill/>
          <a:ln w="25400" algn="ctr">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7">
            <a:extLst>
              <a:ext uri="{FF2B5EF4-FFF2-40B4-BE49-F238E27FC236}">
                <a16:creationId xmlns:a16="http://schemas.microsoft.com/office/drawing/2014/main" id="{92CE866D-21AC-414F-AEB5-BDE23C8560C9}"/>
              </a:ext>
            </a:extLst>
          </p:cNvPr>
          <p:cNvCxnSpPr>
            <a:cxnSpLocks noChangeShapeType="1"/>
            <a:stCxn id="11" idx="0"/>
            <a:endCxn id="10" idx="2"/>
          </p:cNvCxnSpPr>
          <p:nvPr/>
        </p:nvCxnSpPr>
        <p:spPr bwMode="auto">
          <a:xfrm rot="5400000" flipH="1" flipV="1">
            <a:off x="2764948" y="1066483"/>
            <a:ext cx="201977" cy="1993176"/>
          </a:xfrm>
          <a:prstGeom prst="bentConnector2">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llipse 14">
            <a:extLst>
              <a:ext uri="{FF2B5EF4-FFF2-40B4-BE49-F238E27FC236}">
                <a16:creationId xmlns:a16="http://schemas.microsoft.com/office/drawing/2014/main" id="{30423B19-CCB0-4C19-A249-A801132C8274}"/>
              </a:ext>
            </a:extLst>
          </p:cNvPr>
          <p:cNvSpPr/>
          <p:nvPr/>
        </p:nvSpPr>
        <p:spPr bwMode="auto">
          <a:xfrm>
            <a:off x="6318966" y="2164059"/>
            <a:ext cx="1152813" cy="531812"/>
          </a:xfrm>
          <a:prstGeom prst="ellipse">
            <a:avLst/>
          </a:prstGeom>
          <a:solidFill>
            <a:schemeClr val="accent4">
              <a:lumMod val="20000"/>
              <a:lumOff val="80000"/>
            </a:schemeClr>
          </a:solidFill>
          <a:ln w="6350" cap="flat" cmpd="sng" algn="ctr">
            <a:solidFill>
              <a:schemeClr val="accent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Vertrag</a:t>
            </a:r>
          </a:p>
        </p:txBody>
      </p:sp>
      <p:cxnSp>
        <p:nvCxnSpPr>
          <p:cNvPr id="16" name="Gewinkelte Verbindung 29">
            <a:extLst>
              <a:ext uri="{FF2B5EF4-FFF2-40B4-BE49-F238E27FC236}">
                <a16:creationId xmlns:a16="http://schemas.microsoft.com/office/drawing/2014/main" id="{27059FD2-6E04-4088-8270-E44979243BCF}"/>
              </a:ext>
            </a:extLst>
          </p:cNvPr>
          <p:cNvCxnSpPr>
            <a:cxnSpLocks noChangeShapeType="1"/>
            <a:stCxn id="10" idx="6"/>
            <a:endCxn id="15" idx="0"/>
          </p:cNvCxnSpPr>
          <p:nvPr/>
        </p:nvCxnSpPr>
        <p:spPr bwMode="auto">
          <a:xfrm>
            <a:off x="5015338" y="1962082"/>
            <a:ext cx="1880035" cy="201977"/>
          </a:xfrm>
          <a:prstGeom prst="bentConnector2">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Gewinkelte Verbindung 33">
            <a:extLst>
              <a:ext uri="{FF2B5EF4-FFF2-40B4-BE49-F238E27FC236}">
                <a16:creationId xmlns:a16="http://schemas.microsoft.com/office/drawing/2014/main" id="{245C4AA1-63D3-4AA0-A6C4-ABEBAD181CD6}"/>
              </a:ext>
            </a:extLst>
          </p:cNvPr>
          <p:cNvCxnSpPr>
            <a:cxnSpLocks noChangeShapeType="1"/>
            <a:stCxn id="8" idx="6"/>
            <a:endCxn id="15" idx="4"/>
          </p:cNvCxnSpPr>
          <p:nvPr/>
        </p:nvCxnSpPr>
        <p:spPr bwMode="auto">
          <a:xfrm flipV="1">
            <a:off x="6125579" y="2695871"/>
            <a:ext cx="769794" cy="223192"/>
          </a:xfrm>
          <a:prstGeom prst="bentConnector2">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a:extLst>
              <a:ext uri="{FF2B5EF4-FFF2-40B4-BE49-F238E27FC236}">
                <a16:creationId xmlns:a16="http://schemas.microsoft.com/office/drawing/2014/main" id="{980001B1-A95A-470C-8DF1-776EB090B99F}"/>
              </a:ext>
            </a:extLst>
          </p:cNvPr>
          <p:cNvSpPr/>
          <p:nvPr/>
        </p:nvSpPr>
        <p:spPr bwMode="auto">
          <a:xfrm>
            <a:off x="3871180" y="4157351"/>
            <a:ext cx="1167827" cy="280679"/>
          </a:xfrm>
          <a:prstGeom prst="rect">
            <a:avLst/>
          </a:prstGeom>
          <a:solidFill>
            <a:schemeClr val="accent5">
              <a:lumMod val="20000"/>
              <a:lumOff val="80000"/>
            </a:schemeClr>
          </a:solidFill>
          <a:ln w="6350" cap="flat" cmpd="sng" algn="ctr">
            <a:solidFill>
              <a:schemeClr val="tx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Messung</a:t>
            </a:r>
          </a:p>
        </p:txBody>
      </p:sp>
      <p:cxnSp>
        <p:nvCxnSpPr>
          <p:cNvPr id="19" name="Gerade Verbindung mit Pfeil 67">
            <a:extLst>
              <a:ext uri="{FF2B5EF4-FFF2-40B4-BE49-F238E27FC236}">
                <a16:creationId xmlns:a16="http://schemas.microsoft.com/office/drawing/2014/main" id="{33BD6D46-4B93-48DD-9048-15ED23238910}"/>
              </a:ext>
            </a:extLst>
          </p:cNvPr>
          <p:cNvCxnSpPr>
            <a:cxnSpLocks noChangeShapeType="1"/>
            <a:stCxn id="18" idx="0"/>
            <a:endCxn id="9" idx="4"/>
          </p:cNvCxnSpPr>
          <p:nvPr/>
        </p:nvCxnSpPr>
        <p:spPr bwMode="auto">
          <a:xfrm flipH="1" flipV="1">
            <a:off x="4447303" y="3870696"/>
            <a:ext cx="7791" cy="286655"/>
          </a:xfrm>
          <a:prstGeom prst="straightConnector1">
            <a:avLst/>
          </a:prstGeom>
          <a:noFill/>
          <a:ln w="25400"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winkelte Verbindung 14">
            <a:extLst>
              <a:ext uri="{FF2B5EF4-FFF2-40B4-BE49-F238E27FC236}">
                <a16:creationId xmlns:a16="http://schemas.microsoft.com/office/drawing/2014/main" id="{8A823B2C-7909-4F2F-A73F-C52539845090}"/>
              </a:ext>
            </a:extLst>
          </p:cNvPr>
          <p:cNvCxnSpPr>
            <a:cxnSpLocks noChangeShapeType="1"/>
            <a:stCxn id="11" idx="4"/>
            <a:endCxn id="8" idx="2"/>
          </p:cNvCxnSpPr>
          <p:nvPr/>
        </p:nvCxnSpPr>
        <p:spPr bwMode="auto">
          <a:xfrm rot="16200000" flipH="1">
            <a:off x="3309461" y="1255758"/>
            <a:ext cx="223192" cy="3103418"/>
          </a:xfrm>
          <a:prstGeom prst="bentConnector2">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a:extLst>
              <a:ext uri="{FF2B5EF4-FFF2-40B4-BE49-F238E27FC236}">
                <a16:creationId xmlns:a16="http://schemas.microsoft.com/office/drawing/2014/main" id="{39B47EE5-8429-43EF-9D14-A040733D086F}"/>
              </a:ext>
            </a:extLst>
          </p:cNvPr>
          <p:cNvSpPr/>
          <p:nvPr/>
        </p:nvSpPr>
        <p:spPr bwMode="auto">
          <a:xfrm>
            <a:off x="5039007" y="1256495"/>
            <a:ext cx="1166755" cy="298221"/>
          </a:xfrm>
          <a:prstGeom prst="rect">
            <a:avLst/>
          </a:prstGeom>
          <a:solidFill>
            <a:schemeClr val="accent1">
              <a:lumMod val="60000"/>
              <a:lumOff val="40000"/>
            </a:schemeClr>
          </a:solidFill>
          <a:ln w="6350" cap="flat" cmpd="sng" algn="ctr">
            <a:solidFill>
              <a:schemeClr val="tx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Station</a:t>
            </a:r>
          </a:p>
        </p:txBody>
      </p:sp>
      <p:cxnSp>
        <p:nvCxnSpPr>
          <p:cNvPr id="22" name="Gewinkelte Verbindung 79">
            <a:extLst>
              <a:ext uri="{FF2B5EF4-FFF2-40B4-BE49-F238E27FC236}">
                <a16:creationId xmlns:a16="http://schemas.microsoft.com/office/drawing/2014/main" id="{B9898188-B7BE-428A-A22E-DE55BB483556}"/>
              </a:ext>
            </a:extLst>
          </p:cNvPr>
          <p:cNvCxnSpPr>
            <a:cxnSpLocks noChangeShapeType="1"/>
            <a:stCxn id="10" idx="0"/>
            <a:endCxn id="21" idx="1"/>
          </p:cNvCxnSpPr>
          <p:nvPr/>
        </p:nvCxnSpPr>
        <p:spPr bwMode="auto">
          <a:xfrm rot="5400000" flipH="1" flipV="1">
            <a:off x="4593684" y="1250853"/>
            <a:ext cx="290570" cy="600076"/>
          </a:xfrm>
          <a:prstGeom prst="bentConnector2">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llipse 30">
            <a:extLst>
              <a:ext uri="{FF2B5EF4-FFF2-40B4-BE49-F238E27FC236}">
                <a16:creationId xmlns:a16="http://schemas.microsoft.com/office/drawing/2014/main" id="{7D361213-7CDE-411E-BCBF-D01DB5DADE87}"/>
              </a:ext>
            </a:extLst>
          </p:cNvPr>
          <p:cNvSpPr>
            <a:spLocks noChangeArrowheads="1"/>
          </p:cNvSpPr>
          <p:nvPr/>
        </p:nvSpPr>
        <p:spPr bwMode="auto">
          <a:xfrm>
            <a:off x="2866154" y="2683320"/>
            <a:ext cx="1152814" cy="531812"/>
          </a:xfrm>
          <a:prstGeom prst="ellipse">
            <a:avLst/>
          </a:prstGeom>
          <a:solidFill>
            <a:srgbClr val="64B42D"/>
          </a:solidFill>
          <a:ln w="6350" algn="ctr">
            <a:solidFill>
              <a:schemeClr val="accent1"/>
            </a:solidFill>
            <a:round/>
            <a:headEnd/>
            <a:tailEnd/>
          </a:ln>
        </p:spPr>
        <p:txBody>
          <a:bodyPr wrap="none" lIns="90000" tIns="46800" rIns="90000" bIns="4680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Aft>
                <a:spcPct val="100000"/>
              </a:spcAft>
              <a:buClr>
                <a:schemeClr val="accent1"/>
              </a:buClr>
              <a:buFont typeface="Arial" panose="020B0604020202020204" pitchFamily="34" charset="0"/>
              <a:buNone/>
            </a:pPr>
            <a:r>
              <a:rPr lang="de-DE" altLang="de-DE" sz="1100">
                <a:latin typeface="Arial" panose="020B0604020202020204" pitchFamily="34" charset="0"/>
              </a:rPr>
              <a:t>Energiepark</a:t>
            </a:r>
          </a:p>
        </p:txBody>
      </p:sp>
      <p:cxnSp>
        <p:nvCxnSpPr>
          <p:cNvPr id="24" name="Gerade Verbindung mit Pfeil 31">
            <a:extLst>
              <a:ext uri="{FF2B5EF4-FFF2-40B4-BE49-F238E27FC236}">
                <a16:creationId xmlns:a16="http://schemas.microsoft.com/office/drawing/2014/main" id="{810D5E5B-04D6-4E38-8577-236F5AE70F64}"/>
              </a:ext>
            </a:extLst>
          </p:cNvPr>
          <p:cNvCxnSpPr>
            <a:cxnSpLocks/>
            <a:stCxn id="10" idx="4"/>
            <a:endCxn id="23" idx="7"/>
          </p:cNvCxnSpPr>
          <p:nvPr/>
        </p:nvCxnSpPr>
        <p:spPr bwMode="auto">
          <a:xfrm flipH="1">
            <a:off x="3850142" y="2227988"/>
            <a:ext cx="588789" cy="533214"/>
          </a:xfrm>
          <a:prstGeom prst="straightConnector1">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34">
            <a:extLst>
              <a:ext uri="{FF2B5EF4-FFF2-40B4-BE49-F238E27FC236}">
                <a16:creationId xmlns:a16="http://schemas.microsoft.com/office/drawing/2014/main" id="{1FA874B8-6EF2-4AE8-B376-9C779BAD3823}"/>
              </a:ext>
            </a:extLst>
          </p:cNvPr>
          <p:cNvCxnSpPr>
            <a:cxnSpLocks/>
            <a:stCxn id="9" idx="1"/>
            <a:endCxn id="23" idx="5"/>
          </p:cNvCxnSpPr>
          <p:nvPr/>
        </p:nvCxnSpPr>
        <p:spPr bwMode="auto">
          <a:xfrm flipH="1" flipV="1">
            <a:off x="3850142" y="3137250"/>
            <a:ext cx="189580" cy="279516"/>
          </a:xfrm>
          <a:prstGeom prst="straightConnector1">
            <a:avLst/>
          </a:prstGeom>
          <a:noFill/>
          <a:ln w="25400" algn="ctr">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Ellipse 25">
            <a:extLst>
              <a:ext uri="{FF2B5EF4-FFF2-40B4-BE49-F238E27FC236}">
                <a16:creationId xmlns:a16="http://schemas.microsoft.com/office/drawing/2014/main" id="{D4650A72-1D61-4FA1-84FD-C985FE671293}"/>
              </a:ext>
            </a:extLst>
          </p:cNvPr>
          <p:cNvSpPr/>
          <p:nvPr/>
        </p:nvSpPr>
        <p:spPr bwMode="auto">
          <a:xfrm>
            <a:off x="2737673" y="1113528"/>
            <a:ext cx="1152814" cy="531812"/>
          </a:xfrm>
          <a:prstGeom prst="ellipse">
            <a:avLst/>
          </a:prstGeom>
          <a:solidFill>
            <a:schemeClr val="bg2">
              <a:lumMod val="90000"/>
            </a:schemeClr>
          </a:solidFill>
          <a:ln w="6350" cap="flat" cmpd="sng" algn="ctr">
            <a:solidFill>
              <a:schemeClr val="accent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Anschlussobjekt</a:t>
            </a:r>
          </a:p>
        </p:txBody>
      </p:sp>
      <p:cxnSp>
        <p:nvCxnSpPr>
          <p:cNvPr id="27" name="Gerade Verbindung mit Pfeil 37">
            <a:extLst>
              <a:ext uri="{FF2B5EF4-FFF2-40B4-BE49-F238E27FC236}">
                <a16:creationId xmlns:a16="http://schemas.microsoft.com/office/drawing/2014/main" id="{E3FE3103-90D8-4A13-9C1C-B08F81B76431}"/>
              </a:ext>
            </a:extLst>
          </p:cNvPr>
          <p:cNvCxnSpPr>
            <a:cxnSpLocks/>
            <a:stCxn id="26" idx="5"/>
            <a:endCxn id="10" idx="1"/>
          </p:cNvCxnSpPr>
          <p:nvPr/>
        </p:nvCxnSpPr>
        <p:spPr bwMode="auto">
          <a:xfrm>
            <a:off x="3721661" y="1567458"/>
            <a:ext cx="309689" cy="206600"/>
          </a:xfrm>
          <a:prstGeom prst="straightConnector1">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hteck 74">
            <a:extLst>
              <a:ext uri="{FF2B5EF4-FFF2-40B4-BE49-F238E27FC236}">
                <a16:creationId xmlns:a16="http://schemas.microsoft.com/office/drawing/2014/main" id="{82B3CA1A-E7AD-4790-915E-629BD6D500BD}"/>
              </a:ext>
            </a:extLst>
          </p:cNvPr>
          <p:cNvSpPr>
            <a:spLocks noChangeArrowheads="1"/>
          </p:cNvSpPr>
          <p:nvPr/>
        </p:nvSpPr>
        <p:spPr bwMode="auto">
          <a:xfrm>
            <a:off x="1798020" y="2946771"/>
            <a:ext cx="928687" cy="471487"/>
          </a:xfrm>
          <a:prstGeom prst="rect">
            <a:avLst/>
          </a:prstGeom>
          <a:solidFill>
            <a:schemeClr val="bg1"/>
          </a:solidFill>
          <a:ln>
            <a:noFill/>
          </a:ln>
          <a:effectLst/>
          <a:extLst>
            <a:ext uri="{91240B29-F687-4F45-9708-019B960494DF}">
              <a14:hiddenLine xmlns:a14="http://schemas.microsoft.com/office/drawing/2010/main" w="63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Aft>
                <a:spcPct val="100000"/>
              </a:spcAft>
              <a:buClr>
                <a:schemeClr val="accent1"/>
              </a:buClr>
              <a:buFont typeface="Arial" panose="020B0604020202020204" pitchFamily="34" charset="0"/>
              <a:buNone/>
            </a:pPr>
            <a:r>
              <a:rPr lang="de-DE" altLang="de-DE" sz="1200">
                <a:latin typeface="Arial" panose="020B0604020202020204" pitchFamily="34" charset="0"/>
              </a:rPr>
              <a:t>Anschlussnutzer/</a:t>
            </a:r>
            <a:br>
              <a:rPr lang="de-DE" altLang="de-DE" sz="1200">
                <a:latin typeface="Arial" panose="020B0604020202020204" pitchFamily="34" charset="0"/>
              </a:rPr>
            </a:br>
            <a:r>
              <a:rPr lang="de-DE" altLang="de-DE" sz="1200">
                <a:latin typeface="Arial" panose="020B0604020202020204" pitchFamily="34" charset="0"/>
              </a:rPr>
              <a:t>Anlagenbetreiber</a:t>
            </a:r>
          </a:p>
        </p:txBody>
      </p:sp>
      <p:sp>
        <p:nvSpPr>
          <p:cNvPr id="29" name="Rechteck 28">
            <a:extLst>
              <a:ext uri="{FF2B5EF4-FFF2-40B4-BE49-F238E27FC236}">
                <a16:creationId xmlns:a16="http://schemas.microsoft.com/office/drawing/2014/main" id="{DC1B7FE2-C6B2-411A-8F70-4BA0F55F3606}"/>
              </a:ext>
            </a:extLst>
          </p:cNvPr>
          <p:cNvSpPr/>
          <p:nvPr/>
        </p:nvSpPr>
        <p:spPr bwMode="auto">
          <a:xfrm>
            <a:off x="5500311" y="3469798"/>
            <a:ext cx="1167827" cy="280679"/>
          </a:xfrm>
          <a:prstGeom prst="rect">
            <a:avLst/>
          </a:prstGeom>
          <a:solidFill>
            <a:schemeClr val="accent5">
              <a:lumMod val="20000"/>
              <a:lumOff val="80000"/>
            </a:schemeClr>
          </a:solidFill>
          <a:ln w="6350" cap="flat" cmpd="sng" algn="ctr">
            <a:solidFill>
              <a:schemeClr val="tx1"/>
            </a:solidFill>
            <a:prstDash val="solid"/>
            <a:round/>
            <a:headEnd type="none" w="med" len="med"/>
            <a:tailEnd type="none" w="med" len="med"/>
          </a:ln>
          <a:effectLst/>
        </p:spPr>
        <p:txBody>
          <a:bodyPr wrap="none" lIns="90000" tIns="46800" rIns="90000" bIns="46800" anchor="ctr"/>
          <a:lstStyle/>
          <a:p>
            <a:pPr algn="ctr" eaLnBrk="1" hangingPunct="1">
              <a:spcAft>
                <a:spcPct val="100000"/>
              </a:spcAft>
              <a:buClr>
                <a:schemeClr val="accent1"/>
              </a:buClr>
              <a:buFont typeface="Arial" charset="0"/>
              <a:buNone/>
              <a:defRPr/>
            </a:pPr>
            <a:r>
              <a:rPr lang="de-DE" sz="1100">
                <a:latin typeface="Arial" charset="0"/>
              </a:rPr>
              <a:t>Zählstellenliste</a:t>
            </a:r>
          </a:p>
        </p:txBody>
      </p:sp>
      <p:cxnSp>
        <p:nvCxnSpPr>
          <p:cNvPr id="30" name="Gerade Verbindung mit Pfeil 15">
            <a:extLst>
              <a:ext uri="{FF2B5EF4-FFF2-40B4-BE49-F238E27FC236}">
                <a16:creationId xmlns:a16="http://schemas.microsoft.com/office/drawing/2014/main" id="{C1E071FD-C9BE-4278-932F-9DF3CAE97066}"/>
              </a:ext>
            </a:extLst>
          </p:cNvPr>
          <p:cNvCxnSpPr>
            <a:cxnSpLocks noChangeShapeType="1"/>
            <a:stCxn id="9" idx="6"/>
            <a:endCxn id="29" idx="1"/>
          </p:cNvCxnSpPr>
          <p:nvPr/>
        </p:nvCxnSpPr>
        <p:spPr bwMode="auto">
          <a:xfrm>
            <a:off x="5023710" y="3604790"/>
            <a:ext cx="476601" cy="5348"/>
          </a:xfrm>
          <a:prstGeom prst="straightConnector1">
            <a:avLst/>
          </a:prstGeom>
          <a:noFill/>
          <a:ln w="25400" algn="ctr">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winkelte Verbindung 33">
            <a:extLst>
              <a:ext uri="{FF2B5EF4-FFF2-40B4-BE49-F238E27FC236}">
                <a16:creationId xmlns:a16="http://schemas.microsoft.com/office/drawing/2014/main" id="{F47DDB1D-D50B-48BE-A04C-8E0831215AC8}"/>
              </a:ext>
            </a:extLst>
          </p:cNvPr>
          <p:cNvCxnSpPr>
            <a:cxnSpLocks noChangeShapeType="1"/>
            <a:endCxn id="15" idx="5"/>
          </p:cNvCxnSpPr>
          <p:nvPr/>
        </p:nvCxnSpPr>
        <p:spPr bwMode="auto">
          <a:xfrm rot="5400000" flipH="1" flipV="1">
            <a:off x="6490609" y="2795518"/>
            <a:ext cx="989872" cy="634815"/>
          </a:xfrm>
          <a:prstGeom prst="bentConnector3">
            <a:avLst>
              <a:gd name="adj1" fmla="val 107"/>
            </a:avLst>
          </a:prstGeom>
          <a:noFill/>
          <a:ln w="254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ußzeilenplatzhalter 2">
            <a:extLst>
              <a:ext uri="{FF2B5EF4-FFF2-40B4-BE49-F238E27FC236}">
                <a16:creationId xmlns:a16="http://schemas.microsoft.com/office/drawing/2014/main" id="{D7EF7109-2D4E-4599-A835-5E0EB7AA7507}"/>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95969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F6147-E832-42E4-8096-138652197F9A}"/>
              </a:ext>
            </a:extLst>
          </p:cNvPr>
          <p:cNvSpPr>
            <a:spLocks noGrp="1"/>
          </p:cNvSpPr>
          <p:nvPr>
            <p:ph type="title"/>
          </p:nvPr>
        </p:nvSpPr>
        <p:spPr>
          <a:xfrm>
            <a:off x="575556" y="531479"/>
            <a:ext cx="6840000" cy="498598"/>
          </a:xfrm>
        </p:spPr>
        <p:txBody>
          <a:bodyPr/>
          <a:lstStyle/>
          <a:p>
            <a:r>
              <a:rPr lang="de-DE" altLang="de-DE" sz="1800"/>
              <a:t>Systemlandschaft Netznutzung/Einspeisung Umsysteme DSO-DP</a:t>
            </a:r>
            <a:br>
              <a:rPr lang="de-DE" altLang="de-DE" sz="1800"/>
            </a:br>
            <a:r>
              <a:rPr lang="de-DE" altLang="de-DE" sz="1800"/>
              <a:t>für die Sparte Strom(vereinfacht)</a:t>
            </a:r>
            <a:endParaRPr lang="de-DE" sz="1800"/>
          </a:p>
        </p:txBody>
      </p:sp>
      <p:sp>
        <p:nvSpPr>
          <p:cNvPr id="4" name="Foliennummernplatzhalter 3">
            <a:extLst>
              <a:ext uri="{FF2B5EF4-FFF2-40B4-BE49-F238E27FC236}">
                <a16:creationId xmlns:a16="http://schemas.microsoft.com/office/drawing/2014/main" id="{FD0B1404-8496-4AC0-AA09-066D3C2052CA}"/>
              </a:ext>
            </a:extLst>
          </p:cNvPr>
          <p:cNvSpPr>
            <a:spLocks noGrp="1"/>
          </p:cNvSpPr>
          <p:nvPr>
            <p:ph type="sldNum" sz="quarter" idx="11"/>
          </p:nvPr>
        </p:nvSpPr>
        <p:spPr/>
        <p:txBody>
          <a:bodyPr/>
          <a:lstStyle/>
          <a:p>
            <a:fld id="{F05F51B1-EF07-4A0A-8ED6-43388CBBB34F}" type="slidenum">
              <a:rPr lang="de-DE" noProof="0" smtClean="0"/>
              <a:pPr/>
              <a:t>11</a:t>
            </a:fld>
            <a:endParaRPr lang="de-DE" noProof="0"/>
          </a:p>
        </p:txBody>
      </p:sp>
      <p:grpSp>
        <p:nvGrpSpPr>
          <p:cNvPr id="8" name="Gruppieren 23">
            <a:extLst>
              <a:ext uri="{FF2B5EF4-FFF2-40B4-BE49-F238E27FC236}">
                <a16:creationId xmlns:a16="http://schemas.microsoft.com/office/drawing/2014/main" id="{9E4B6661-ED33-434C-93E5-3150E811E898}"/>
              </a:ext>
            </a:extLst>
          </p:cNvPr>
          <p:cNvGrpSpPr>
            <a:grpSpLocks/>
          </p:cNvGrpSpPr>
          <p:nvPr/>
        </p:nvGrpSpPr>
        <p:grpSpPr bwMode="auto">
          <a:xfrm>
            <a:off x="1985963" y="1131701"/>
            <a:ext cx="5677947" cy="3727456"/>
            <a:chOff x="229733" y="1229962"/>
            <a:chExt cx="8460937" cy="5357394"/>
          </a:xfrm>
        </p:grpSpPr>
        <p:sp>
          <p:nvSpPr>
            <p:cNvPr id="9" name="Rechteck 13">
              <a:extLst>
                <a:ext uri="{FF2B5EF4-FFF2-40B4-BE49-F238E27FC236}">
                  <a16:creationId xmlns:a16="http://schemas.microsoft.com/office/drawing/2014/main" id="{4863759A-BB3E-4572-819A-C0ECF0804671}"/>
                </a:ext>
              </a:extLst>
            </p:cNvPr>
            <p:cNvSpPr>
              <a:spLocks noChangeArrowheads="1"/>
            </p:cNvSpPr>
            <p:nvPr/>
          </p:nvSpPr>
          <p:spPr bwMode="auto">
            <a:xfrm>
              <a:off x="303835" y="1939745"/>
              <a:ext cx="761689" cy="475512"/>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NMPlus </a:t>
              </a:r>
              <a:br>
                <a:rPr lang="de-DE" altLang="de-DE" sz="525" b="1">
                  <a:solidFill>
                    <a:srgbClr val="FFFFFF"/>
                  </a:solidFill>
                  <a:latin typeface="Arial" panose="020B0604020202020204" pitchFamily="34" charset="0"/>
                </a:rPr>
              </a:br>
              <a:r>
                <a:rPr lang="de-DE" altLang="de-DE" sz="525" b="1">
                  <a:solidFill>
                    <a:srgbClr val="FFFFFF"/>
                  </a:solidFill>
                  <a:latin typeface="Arial" panose="020B0604020202020204" pitchFamily="34" charset="0"/>
                </a:rPr>
                <a:t>WiM</a:t>
              </a:r>
            </a:p>
          </p:txBody>
        </p:sp>
        <p:sp>
          <p:nvSpPr>
            <p:cNvPr id="10" name="Rechteck 14">
              <a:extLst>
                <a:ext uri="{FF2B5EF4-FFF2-40B4-BE49-F238E27FC236}">
                  <a16:creationId xmlns:a16="http://schemas.microsoft.com/office/drawing/2014/main" id="{C26F5CAA-AEE6-4D7E-B6FE-8450F9E3C9F2}"/>
                </a:ext>
              </a:extLst>
            </p:cNvPr>
            <p:cNvSpPr>
              <a:spLocks noChangeArrowheads="1"/>
            </p:cNvSpPr>
            <p:nvPr/>
          </p:nvSpPr>
          <p:spPr bwMode="auto">
            <a:xfrm>
              <a:off x="3428718" y="1867180"/>
              <a:ext cx="935038" cy="504826"/>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eCount</a:t>
              </a:r>
            </a:p>
          </p:txBody>
        </p:sp>
        <p:sp>
          <p:nvSpPr>
            <p:cNvPr id="12" name="Rechteck 18">
              <a:extLst>
                <a:ext uri="{FF2B5EF4-FFF2-40B4-BE49-F238E27FC236}">
                  <a16:creationId xmlns:a16="http://schemas.microsoft.com/office/drawing/2014/main" id="{E03B0BE3-1326-4E14-9384-D0F4A4973B11}"/>
                </a:ext>
              </a:extLst>
            </p:cNvPr>
            <p:cNvSpPr>
              <a:spLocks noChangeArrowheads="1"/>
            </p:cNvSpPr>
            <p:nvPr/>
          </p:nvSpPr>
          <p:spPr bwMode="auto">
            <a:xfrm>
              <a:off x="6400000" y="4042125"/>
              <a:ext cx="574376" cy="341442"/>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CRM</a:t>
              </a:r>
            </a:p>
          </p:txBody>
        </p:sp>
        <p:cxnSp>
          <p:nvCxnSpPr>
            <p:cNvPr id="13" name="Gerade Verbindung mit Pfeil 22">
              <a:extLst>
                <a:ext uri="{FF2B5EF4-FFF2-40B4-BE49-F238E27FC236}">
                  <a16:creationId xmlns:a16="http://schemas.microsoft.com/office/drawing/2014/main" id="{3B8E5F4F-2C8B-41E9-AB78-E0393EC458B9}"/>
                </a:ext>
              </a:extLst>
            </p:cNvPr>
            <p:cNvCxnSpPr>
              <a:cxnSpLocks noChangeShapeType="1"/>
              <a:stCxn id="9" idx="2"/>
              <a:endCxn id="23" idx="0"/>
            </p:cNvCxnSpPr>
            <p:nvPr/>
          </p:nvCxnSpPr>
          <p:spPr bwMode="auto">
            <a:xfrm>
              <a:off x="684680" y="2415257"/>
              <a:ext cx="13366" cy="1146589"/>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cxnSp>
          <p:nvCxnSpPr>
            <p:cNvPr id="14" name="Gewinkelte Verbindung 28">
              <a:extLst>
                <a:ext uri="{FF2B5EF4-FFF2-40B4-BE49-F238E27FC236}">
                  <a16:creationId xmlns:a16="http://schemas.microsoft.com/office/drawing/2014/main" id="{121C0C09-FF2E-410F-A2D2-F8251E109E30}"/>
                </a:ext>
              </a:extLst>
            </p:cNvPr>
            <p:cNvCxnSpPr>
              <a:cxnSpLocks noChangeShapeType="1"/>
              <a:endCxn id="68" idx="1"/>
            </p:cNvCxnSpPr>
            <p:nvPr/>
          </p:nvCxnSpPr>
          <p:spPr bwMode="auto">
            <a:xfrm flipV="1">
              <a:off x="4410105" y="3271676"/>
              <a:ext cx="2434204" cy="554039"/>
            </a:xfrm>
            <a:prstGeom prst="bentConnector3">
              <a:avLst>
                <a:gd name="adj1" fmla="val 34257"/>
              </a:avLst>
            </a:prstGeom>
            <a:noFill/>
            <a:ln w="12700" algn="ctr">
              <a:solidFill>
                <a:srgbClr val="1F497D"/>
              </a:solidFill>
              <a:miter lim="800000"/>
              <a:headEnd/>
              <a:tailEnd type="triangle" w="med" len="med"/>
            </a:ln>
            <a:extLst>
              <a:ext uri="{909E8E84-426E-40DD-AFC4-6F175D3DCCD1}">
                <a14:hiddenFill xmlns:a14="http://schemas.microsoft.com/office/drawing/2010/main">
                  <a:noFill/>
                </a14:hiddenFill>
              </a:ext>
            </a:extLst>
          </p:spPr>
        </p:cxnSp>
        <p:cxnSp>
          <p:nvCxnSpPr>
            <p:cNvPr id="15" name="Gewinkelte Verbindung 29">
              <a:extLst>
                <a:ext uri="{FF2B5EF4-FFF2-40B4-BE49-F238E27FC236}">
                  <a16:creationId xmlns:a16="http://schemas.microsoft.com/office/drawing/2014/main" id="{5669898A-DCB1-431A-B9F3-EA2DFED3D5F1}"/>
                </a:ext>
              </a:extLst>
            </p:cNvPr>
            <p:cNvCxnSpPr>
              <a:cxnSpLocks noChangeShapeType="1"/>
            </p:cNvCxnSpPr>
            <p:nvPr/>
          </p:nvCxnSpPr>
          <p:spPr bwMode="auto">
            <a:xfrm>
              <a:off x="4420738" y="3889513"/>
              <a:ext cx="1979262" cy="387131"/>
            </a:xfrm>
            <a:prstGeom prst="bentConnector3">
              <a:avLst>
                <a:gd name="adj1" fmla="val 41940"/>
              </a:avLst>
            </a:prstGeom>
            <a:noFill/>
            <a:ln w="12700" algn="ctr">
              <a:solidFill>
                <a:srgbClr val="1F497D"/>
              </a:solidFill>
              <a:miter lim="800000"/>
              <a:headEnd/>
              <a:tailEnd type="triangle" w="med" len="med"/>
            </a:ln>
            <a:extLst>
              <a:ext uri="{909E8E84-426E-40DD-AFC4-6F175D3DCCD1}">
                <a14:hiddenFill xmlns:a14="http://schemas.microsoft.com/office/drawing/2010/main">
                  <a:noFill/>
                </a14:hiddenFill>
              </a:ext>
            </a:extLst>
          </p:spPr>
        </p:cxnSp>
        <p:cxnSp>
          <p:nvCxnSpPr>
            <p:cNvPr id="16" name="Gewinkelte Verbindung 30">
              <a:extLst>
                <a:ext uri="{FF2B5EF4-FFF2-40B4-BE49-F238E27FC236}">
                  <a16:creationId xmlns:a16="http://schemas.microsoft.com/office/drawing/2014/main" id="{AD878BDD-C1F2-447F-B253-162287A9D706}"/>
                </a:ext>
              </a:extLst>
            </p:cNvPr>
            <p:cNvCxnSpPr>
              <a:cxnSpLocks noChangeShapeType="1"/>
              <a:stCxn id="12" idx="3"/>
              <a:endCxn id="54" idx="1"/>
            </p:cNvCxnSpPr>
            <p:nvPr/>
          </p:nvCxnSpPr>
          <p:spPr bwMode="auto">
            <a:xfrm flipV="1">
              <a:off x="6974376" y="3621781"/>
              <a:ext cx="477944" cy="591065"/>
            </a:xfrm>
            <a:prstGeom prst="bentConnector3">
              <a:avLst>
                <a:gd name="adj1" fmla="val 50000"/>
              </a:avLst>
            </a:prstGeom>
            <a:noFill/>
            <a:ln w="12700" algn="ctr">
              <a:solidFill>
                <a:srgbClr val="1F497D"/>
              </a:solidFill>
              <a:miter lim="800000"/>
              <a:headEnd/>
              <a:tailEnd type="triangle" w="med" len="med"/>
            </a:ln>
            <a:extLst>
              <a:ext uri="{909E8E84-426E-40DD-AFC4-6F175D3DCCD1}">
                <a14:hiddenFill xmlns:a14="http://schemas.microsoft.com/office/drawing/2010/main">
                  <a:noFill/>
                </a14:hiddenFill>
              </a:ext>
            </a:extLst>
          </p:spPr>
        </p:cxnSp>
        <p:cxnSp>
          <p:nvCxnSpPr>
            <p:cNvPr id="17" name="Gewinkelte Verbindung 34">
              <a:extLst>
                <a:ext uri="{FF2B5EF4-FFF2-40B4-BE49-F238E27FC236}">
                  <a16:creationId xmlns:a16="http://schemas.microsoft.com/office/drawing/2014/main" id="{BA784E7A-7371-4104-8B13-D1B3D3069931}"/>
                </a:ext>
              </a:extLst>
            </p:cNvPr>
            <p:cNvCxnSpPr>
              <a:cxnSpLocks noChangeShapeType="1"/>
            </p:cNvCxnSpPr>
            <p:nvPr/>
          </p:nvCxnSpPr>
          <p:spPr bwMode="auto">
            <a:xfrm>
              <a:off x="6687188" y="3277357"/>
              <a:ext cx="765132" cy="292922"/>
            </a:xfrm>
            <a:prstGeom prst="bentConnector3">
              <a:avLst>
                <a:gd name="adj1" fmla="val 69454"/>
              </a:avLst>
            </a:prstGeom>
            <a:noFill/>
            <a:ln w="12700" algn="ctr">
              <a:solidFill>
                <a:srgbClr val="1F497D"/>
              </a:solidFill>
              <a:miter lim="800000"/>
              <a:headEnd/>
              <a:tailEnd type="triangle" w="med" len="med"/>
            </a:ln>
            <a:extLst>
              <a:ext uri="{909E8E84-426E-40DD-AFC4-6F175D3DCCD1}">
                <a14:hiddenFill xmlns:a14="http://schemas.microsoft.com/office/drawing/2010/main">
                  <a:noFill/>
                </a14:hiddenFill>
              </a:ext>
            </a:extLst>
          </p:spPr>
        </p:cxnSp>
        <p:cxnSp>
          <p:nvCxnSpPr>
            <p:cNvPr id="18" name="Gerade Verbindung mit Pfeil 40">
              <a:extLst>
                <a:ext uri="{FF2B5EF4-FFF2-40B4-BE49-F238E27FC236}">
                  <a16:creationId xmlns:a16="http://schemas.microsoft.com/office/drawing/2014/main" id="{ECD32D1E-C4DA-4904-9B8C-0D581D70A14C}"/>
                </a:ext>
              </a:extLst>
            </p:cNvPr>
            <p:cNvCxnSpPr>
              <a:cxnSpLocks noChangeShapeType="1"/>
            </p:cNvCxnSpPr>
            <p:nvPr/>
          </p:nvCxnSpPr>
          <p:spPr bwMode="auto">
            <a:xfrm>
              <a:off x="3499458" y="2314267"/>
              <a:ext cx="0" cy="1181686"/>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cxnSp>
          <p:nvCxnSpPr>
            <p:cNvPr id="19" name="Gewinkelte Verbindung 3">
              <a:extLst>
                <a:ext uri="{FF2B5EF4-FFF2-40B4-BE49-F238E27FC236}">
                  <a16:creationId xmlns:a16="http://schemas.microsoft.com/office/drawing/2014/main" id="{CCEBC00D-33F6-4EF4-8B89-C0870B97FBF1}"/>
                </a:ext>
              </a:extLst>
            </p:cNvPr>
            <p:cNvCxnSpPr>
              <a:cxnSpLocks noChangeShapeType="1"/>
            </p:cNvCxnSpPr>
            <p:nvPr/>
          </p:nvCxnSpPr>
          <p:spPr bwMode="auto">
            <a:xfrm rot="10800000" flipV="1">
              <a:off x="4486830" y="2314268"/>
              <a:ext cx="3181514" cy="1305039"/>
            </a:xfrm>
            <a:prstGeom prst="bentConnector3">
              <a:avLst>
                <a:gd name="adj1" fmla="val 88097"/>
              </a:avLst>
            </a:prstGeom>
            <a:noFill/>
            <a:ln w="12700" algn="ctr">
              <a:solidFill>
                <a:srgbClr val="1F497D"/>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0" name="Gerade Verbindung mit Pfeil 40">
              <a:extLst>
                <a:ext uri="{FF2B5EF4-FFF2-40B4-BE49-F238E27FC236}">
                  <a16:creationId xmlns:a16="http://schemas.microsoft.com/office/drawing/2014/main" id="{2584876E-71CC-48CC-9695-07F5BCFB0CF7}"/>
                </a:ext>
              </a:extLst>
            </p:cNvPr>
            <p:cNvCxnSpPr>
              <a:cxnSpLocks noChangeShapeType="1"/>
              <a:stCxn id="69" idx="2"/>
            </p:cNvCxnSpPr>
            <p:nvPr/>
          </p:nvCxnSpPr>
          <p:spPr bwMode="auto">
            <a:xfrm>
              <a:off x="3934879" y="2715145"/>
              <a:ext cx="0" cy="813560"/>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cxnSp>
          <p:nvCxnSpPr>
            <p:cNvPr id="21" name="Gerade Verbindung mit Pfeil 40">
              <a:extLst>
                <a:ext uri="{FF2B5EF4-FFF2-40B4-BE49-F238E27FC236}">
                  <a16:creationId xmlns:a16="http://schemas.microsoft.com/office/drawing/2014/main" id="{2DE4C6E3-A878-4956-BEFC-A7C8F0485EFC}"/>
                </a:ext>
              </a:extLst>
            </p:cNvPr>
            <p:cNvCxnSpPr>
              <a:cxnSpLocks noChangeShapeType="1"/>
            </p:cNvCxnSpPr>
            <p:nvPr/>
          </p:nvCxnSpPr>
          <p:spPr bwMode="auto">
            <a:xfrm>
              <a:off x="3603128" y="4149080"/>
              <a:ext cx="1" cy="1369344"/>
            </a:xfrm>
            <a:prstGeom prst="straightConnector1">
              <a:avLst/>
            </a:prstGeom>
            <a:noFill/>
            <a:ln w="12700" algn="ctr">
              <a:solidFill>
                <a:srgbClr val="1F497D"/>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 name="Gerade Verbindung mit Pfeil 37">
              <a:extLst>
                <a:ext uri="{FF2B5EF4-FFF2-40B4-BE49-F238E27FC236}">
                  <a16:creationId xmlns:a16="http://schemas.microsoft.com/office/drawing/2014/main" id="{06504B08-8B5B-4E95-82F1-9EB611DCAEBB}"/>
                </a:ext>
              </a:extLst>
            </p:cNvPr>
            <p:cNvCxnSpPr>
              <a:cxnSpLocks noChangeShapeType="1"/>
              <a:stCxn id="23" idx="3"/>
              <a:endCxn id="66" idx="1"/>
            </p:cNvCxnSpPr>
            <p:nvPr/>
          </p:nvCxnSpPr>
          <p:spPr bwMode="auto">
            <a:xfrm flipV="1">
              <a:off x="1166358" y="3825715"/>
              <a:ext cx="1956255" cy="2626"/>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23" name="Rechteck 15">
              <a:extLst>
                <a:ext uri="{FF2B5EF4-FFF2-40B4-BE49-F238E27FC236}">
                  <a16:creationId xmlns:a16="http://schemas.microsoft.com/office/drawing/2014/main" id="{BDD66D39-46DD-4412-BBBE-5BA462C59267}"/>
                </a:ext>
              </a:extLst>
            </p:cNvPr>
            <p:cNvSpPr>
              <a:spLocks noChangeArrowheads="1"/>
            </p:cNvSpPr>
            <p:nvPr/>
          </p:nvSpPr>
          <p:spPr bwMode="auto">
            <a:xfrm>
              <a:off x="229733" y="3561846"/>
              <a:ext cx="936625" cy="532990"/>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rPr>
                <a:t>GM</a:t>
              </a:r>
            </a:p>
          </p:txBody>
        </p:sp>
        <p:sp>
          <p:nvSpPr>
            <p:cNvPr id="24" name="Rechteck 7">
              <a:extLst>
                <a:ext uri="{FF2B5EF4-FFF2-40B4-BE49-F238E27FC236}">
                  <a16:creationId xmlns:a16="http://schemas.microsoft.com/office/drawing/2014/main" id="{89F25944-600F-4692-9953-8AD7F3D6904B}"/>
                </a:ext>
              </a:extLst>
            </p:cNvPr>
            <p:cNvSpPr>
              <a:spLocks noChangeArrowheads="1"/>
            </p:cNvSpPr>
            <p:nvPr/>
          </p:nvSpPr>
          <p:spPr bwMode="auto">
            <a:xfrm>
              <a:off x="7668344" y="1944895"/>
              <a:ext cx="710605" cy="504825"/>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NMPlus</a:t>
              </a:r>
            </a:p>
            <a:p>
              <a:pPr algn="ctr">
                <a:spcBef>
                  <a:spcPct val="20000"/>
                </a:spcBef>
                <a:buClr>
                  <a:srgbClr val="CC0000"/>
                </a:buClr>
                <a:buFontTx/>
                <a:buNone/>
              </a:pPr>
              <a:r>
                <a:rPr lang="de-DE" altLang="de-DE" sz="525" b="1">
                  <a:solidFill>
                    <a:srgbClr val="FFFFFF"/>
                  </a:solidFill>
                  <a:latin typeface="Arial" panose="020B0604020202020204" pitchFamily="34" charset="0"/>
                </a:rPr>
                <a:t>GPKE</a:t>
              </a:r>
            </a:p>
          </p:txBody>
        </p:sp>
        <p:sp>
          <p:nvSpPr>
            <p:cNvPr id="26" name="Rechteck 45">
              <a:extLst>
                <a:ext uri="{FF2B5EF4-FFF2-40B4-BE49-F238E27FC236}">
                  <a16:creationId xmlns:a16="http://schemas.microsoft.com/office/drawing/2014/main" id="{AB89D6E8-7C1A-4344-A0A3-7D5DD5A90E15}"/>
                </a:ext>
              </a:extLst>
            </p:cNvPr>
            <p:cNvSpPr>
              <a:spLocks noChangeArrowheads="1"/>
            </p:cNvSpPr>
            <p:nvPr/>
          </p:nvSpPr>
          <p:spPr bwMode="auto">
            <a:xfrm>
              <a:off x="5801120" y="4142274"/>
              <a:ext cx="383592" cy="241293"/>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BIS</a:t>
              </a:r>
            </a:p>
          </p:txBody>
        </p:sp>
        <p:sp>
          <p:nvSpPr>
            <p:cNvPr id="27" name="Rechteck 47">
              <a:extLst>
                <a:ext uri="{FF2B5EF4-FFF2-40B4-BE49-F238E27FC236}">
                  <a16:creationId xmlns:a16="http://schemas.microsoft.com/office/drawing/2014/main" id="{14E21DCD-5BF2-48C2-B191-49F6E6953DBE}"/>
                </a:ext>
              </a:extLst>
            </p:cNvPr>
            <p:cNvSpPr>
              <a:spLocks noChangeArrowheads="1"/>
            </p:cNvSpPr>
            <p:nvPr/>
          </p:nvSpPr>
          <p:spPr bwMode="auto">
            <a:xfrm>
              <a:off x="1807865" y="5796102"/>
              <a:ext cx="1295400" cy="270141"/>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Datenwirbel/NEPLAN</a:t>
              </a:r>
            </a:p>
          </p:txBody>
        </p:sp>
        <p:sp>
          <p:nvSpPr>
            <p:cNvPr id="28" name="Rechteck 48">
              <a:extLst>
                <a:ext uri="{FF2B5EF4-FFF2-40B4-BE49-F238E27FC236}">
                  <a16:creationId xmlns:a16="http://schemas.microsoft.com/office/drawing/2014/main" id="{F890A49E-4CDF-4D1A-9B99-C06E6F1F8494}"/>
                </a:ext>
              </a:extLst>
            </p:cNvPr>
            <p:cNvSpPr>
              <a:spLocks noChangeArrowheads="1"/>
            </p:cNvSpPr>
            <p:nvPr/>
          </p:nvSpPr>
          <p:spPr bwMode="auto">
            <a:xfrm>
              <a:off x="1805947" y="6317215"/>
              <a:ext cx="1295400" cy="270141"/>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rPr>
                <a:t>BW</a:t>
              </a:r>
            </a:p>
          </p:txBody>
        </p:sp>
        <p:sp>
          <p:nvSpPr>
            <p:cNvPr id="29" name="Rechteck 49">
              <a:extLst>
                <a:ext uri="{FF2B5EF4-FFF2-40B4-BE49-F238E27FC236}">
                  <a16:creationId xmlns:a16="http://schemas.microsoft.com/office/drawing/2014/main" id="{4B128698-33DD-4712-9045-309E48ED8360}"/>
                </a:ext>
              </a:extLst>
            </p:cNvPr>
            <p:cNvSpPr>
              <a:spLocks noChangeArrowheads="1"/>
            </p:cNvSpPr>
            <p:nvPr/>
          </p:nvSpPr>
          <p:spPr bwMode="auto">
            <a:xfrm>
              <a:off x="1808649" y="6059493"/>
              <a:ext cx="1295400" cy="270141"/>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NSM DB</a:t>
              </a:r>
            </a:p>
          </p:txBody>
        </p:sp>
        <p:sp>
          <p:nvSpPr>
            <p:cNvPr id="30" name="Rectangle 19">
              <a:extLst>
                <a:ext uri="{FF2B5EF4-FFF2-40B4-BE49-F238E27FC236}">
                  <a16:creationId xmlns:a16="http://schemas.microsoft.com/office/drawing/2014/main" id="{F4F4BFD9-E0AF-4E40-965F-714D44A44CE9}"/>
                </a:ext>
              </a:extLst>
            </p:cNvPr>
            <p:cNvSpPr>
              <a:spLocks noChangeArrowheads="1"/>
            </p:cNvSpPr>
            <p:nvPr/>
          </p:nvSpPr>
          <p:spPr bwMode="auto">
            <a:xfrm>
              <a:off x="3219501" y="2672011"/>
              <a:ext cx="703360" cy="3483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r">
                <a:spcBef>
                  <a:spcPct val="0"/>
                </a:spcBef>
                <a:buClr>
                  <a:srgbClr val="0050A6"/>
                </a:buClr>
                <a:buSzPct val="105000"/>
                <a:buFontTx/>
                <a:buNone/>
              </a:pPr>
              <a:r>
                <a:rPr lang="de-DE" altLang="de-DE" sz="525" dirty="0">
                  <a:solidFill>
                    <a:srgbClr val="000000"/>
                  </a:solidFill>
                  <a:latin typeface="Arial" panose="020B0604020202020204" pitchFamily="34" charset="0"/>
                </a:rPr>
                <a:t> </a:t>
              </a:r>
            </a:p>
            <a:p>
              <a:pPr algn="r">
                <a:spcBef>
                  <a:spcPct val="0"/>
                </a:spcBef>
                <a:buClr>
                  <a:srgbClr val="0050A6"/>
                </a:buClr>
                <a:buSzPct val="105000"/>
                <a:buFontTx/>
                <a:buNone/>
              </a:pPr>
              <a:r>
                <a:rPr lang="de-DE" altLang="de-DE" sz="525" dirty="0">
                  <a:solidFill>
                    <a:srgbClr val="000000"/>
                  </a:solidFill>
                  <a:latin typeface="Arial" panose="020B0604020202020204" pitchFamily="34" charset="0"/>
                </a:rPr>
                <a:t>Verbrauchs- daten</a:t>
              </a:r>
              <a:endParaRPr lang="de-DE" altLang="de-DE" sz="525" baseline="30000" dirty="0">
                <a:solidFill>
                  <a:srgbClr val="000000"/>
                </a:solidFill>
                <a:latin typeface="Arial" panose="020B0604020202020204" pitchFamily="34" charset="0"/>
              </a:endParaRPr>
            </a:p>
          </p:txBody>
        </p:sp>
        <p:sp>
          <p:nvSpPr>
            <p:cNvPr id="31" name="Text Box 36">
              <a:extLst>
                <a:ext uri="{FF2B5EF4-FFF2-40B4-BE49-F238E27FC236}">
                  <a16:creationId xmlns:a16="http://schemas.microsoft.com/office/drawing/2014/main" id="{0E0DA4EE-A3A2-4FF5-825D-BFC2998E5831}"/>
                </a:ext>
              </a:extLst>
            </p:cNvPr>
            <p:cNvSpPr txBox="1">
              <a:spLocks noChangeArrowheads="1"/>
            </p:cNvSpPr>
            <p:nvPr/>
          </p:nvSpPr>
          <p:spPr bwMode="auto">
            <a:xfrm>
              <a:off x="325722" y="2755062"/>
              <a:ext cx="618749"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MSB/MDL</a:t>
              </a:r>
            </a:p>
          </p:txBody>
        </p:sp>
        <p:sp>
          <p:nvSpPr>
            <p:cNvPr id="32" name="Rectangle 19">
              <a:extLst>
                <a:ext uri="{FF2B5EF4-FFF2-40B4-BE49-F238E27FC236}">
                  <a16:creationId xmlns:a16="http://schemas.microsoft.com/office/drawing/2014/main" id="{7985F31D-A43D-4645-9DCD-1F63F567B909}"/>
                </a:ext>
              </a:extLst>
            </p:cNvPr>
            <p:cNvSpPr>
              <a:spLocks noChangeArrowheads="1"/>
            </p:cNvSpPr>
            <p:nvPr/>
          </p:nvSpPr>
          <p:spPr bwMode="auto">
            <a:xfrm>
              <a:off x="3593380" y="3117286"/>
              <a:ext cx="893449" cy="1161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r">
                <a:spcBef>
                  <a:spcPct val="0"/>
                </a:spcBef>
                <a:buClr>
                  <a:srgbClr val="0050A6"/>
                </a:buClr>
                <a:buSzPct val="105000"/>
                <a:buFontTx/>
                <a:buNone/>
              </a:pPr>
              <a:r>
                <a:rPr lang="de-DE" altLang="de-DE" sz="525">
                  <a:solidFill>
                    <a:srgbClr val="000000"/>
                  </a:solidFill>
                  <a:latin typeface="Arial" panose="020B0604020202020204" pitchFamily="34" charset="0"/>
                </a:rPr>
                <a:t>ZSTL-Konstrukt</a:t>
              </a:r>
            </a:p>
          </p:txBody>
        </p:sp>
        <p:sp>
          <p:nvSpPr>
            <p:cNvPr id="33" name="Rectangle 31">
              <a:extLst>
                <a:ext uri="{FF2B5EF4-FFF2-40B4-BE49-F238E27FC236}">
                  <a16:creationId xmlns:a16="http://schemas.microsoft.com/office/drawing/2014/main" id="{F7C6AE49-A257-4F56-9BF4-5AAF0BBAA531}"/>
                </a:ext>
              </a:extLst>
            </p:cNvPr>
            <p:cNvSpPr>
              <a:spLocks noChangeArrowheads="1"/>
            </p:cNvSpPr>
            <p:nvPr/>
          </p:nvSpPr>
          <p:spPr bwMode="auto">
            <a:xfrm>
              <a:off x="5084568" y="3973329"/>
              <a:ext cx="458351"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ABA</a:t>
              </a:r>
              <a:endParaRPr lang="de-DE" altLang="de-DE" sz="525" baseline="30000">
                <a:solidFill>
                  <a:srgbClr val="000000"/>
                </a:solidFill>
                <a:latin typeface="Arial" panose="020B0604020202020204" pitchFamily="34" charset="0"/>
              </a:endParaRPr>
            </a:p>
          </p:txBody>
        </p:sp>
        <p:sp>
          <p:nvSpPr>
            <p:cNvPr id="34" name="Rectangle 31">
              <a:extLst>
                <a:ext uri="{FF2B5EF4-FFF2-40B4-BE49-F238E27FC236}">
                  <a16:creationId xmlns:a16="http://schemas.microsoft.com/office/drawing/2014/main" id="{7EB1D893-718D-4A8E-BF3A-2A0780B8CB82}"/>
                </a:ext>
              </a:extLst>
            </p:cNvPr>
            <p:cNvSpPr>
              <a:spLocks noChangeArrowheads="1"/>
            </p:cNvSpPr>
            <p:nvPr/>
          </p:nvSpPr>
          <p:spPr bwMode="auto">
            <a:xfrm>
              <a:off x="5138459" y="3422797"/>
              <a:ext cx="458351"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dirty="0">
                  <a:solidFill>
                    <a:srgbClr val="000000"/>
                  </a:solidFill>
                  <a:latin typeface="Arial" panose="020B0604020202020204" pitchFamily="34" charset="0"/>
                </a:rPr>
                <a:t>BDB</a:t>
              </a:r>
              <a:endParaRPr lang="de-DE" altLang="de-DE" sz="525" baseline="30000" dirty="0">
                <a:solidFill>
                  <a:srgbClr val="000000"/>
                </a:solidFill>
                <a:latin typeface="Arial" panose="020B0604020202020204" pitchFamily="34" charset="0"/>
              </a:endParaRPr>
            </a:p>
          </p:txBody>
        </p:sp>
        <p:cxnSp>
          <p:nvCxnSpPr>
            <p:cNvPr id="37" name="Gewinkelte Verbindung 4">
              <a:extLst>
                <a:ext uri="{FF2B5EF4-FFF2-40B4-BE49-F238E27FC236}">
                  <a16:creationId xmlns:a16="http://schemas.microsoft.com/office/drawing/2014/main" id="{8369D102-AECC-4104-BE30-41C792FF6C57}"/>
                </a:ext>
              </a:extLst>
            </p:cNvPr>
            <p:cNvCxnSpPr>
              <a:cxnSpLocks noChangeShapeType="1"/>
            </p:cNvCxnSpPr>
            <p:nvPr/>
          </p:nvCxnSpPr>
          <p:spPr bwMode="auto">
            <a:xfrm rot="5400000">
              <a:off x="2379488" y="4255827"/>
              <a:ext cx="1038903" cy="817183"/>
            </a:xfrm>
            <a:prstGeom prst="bentConnector3">
              <a:avLst>
                <a:gd name="adj1" fmla="val 29532"/>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38" name="Text Box 36">
              <a:extLst>
                <a:ext uri="{FF2B5EF4-FFF2-40B4-BE49-F238E27FC236}">
                  <a16:creationId xmlns:a16="http://schemas.microsoft.com/office/drawing/2014/main" id="{0EFBBBE3-173B-4A6D-A99B-16BED2E2ED3B}"/>
                </a:ext>
              </a:extLst>
            </p:cNvPr>
            <p:cNvSpPr txBox="1">
              <a:spLocks noChangeArrowheads="1"/>
            </p:cNvSpPr>
            <p:nvPr/>
          </p:nvSpPr>
          <p:spPr bwMode="auto">
            <a:xfrm>
              <a:off x="1397559" y="3760753"/>
              <a:ext cx="1490623"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dirty="0">
                  <a:solidFill>
                    <a:srgbClr val="000000"/>
                  </a:solidFill>
                  <a:latin typeface="Arial" panose="020B0604020202020204" pitchFamily="34" charset="0"/>
                </a:rPr>
                <a:t>***Zählpunkt/</a:t>
              </a:r>
              <a:r>
                <a:rPr lang="de-DE" altLang="de-DE" sz="525" dirty="0" err="1">
                  <a:solidFill>
                    <a:srgbClr val="000000"/>
                  </a:solidFill>
                  <a:latin typeface="Arial" panose="020B0604020202020204" pitchFamily="34" charset="0"/>
                </a:rPr>
                <a:t>MaLo</a:t>
              </a:r>
              <a:r>
                <a:rPr lang="de-DE" altLang="de-DE" sz="525" dirty="0">
                  <a:solidFill>
                    <a:srgbClr val="000000"/>
                  </a:solidFill>
                  <a:latin typeface="Arial" panose="020B0604020202020204" pitchFamily="34" charset="0"/>
                </a:rPr>
                <a:t> &amp; Lokation</a:t>
              </a:r>
            </a:p>
          </p:txBody>
        </p:sp>
        <p:sp>
          <p:nvSpPr>
            <p:cNvPr id="41" name="Text Box 36">
              <a:extLst>
                <a:ext uri="{FF2B5EF4-FFF2-40B4-BE49-F238E27FC236}">
                  <a16:creationId xmlns:a16="http://schemas.microsoft.com/office/drawing/2014/main" id="{150B2727-E85D-4F61-8AC9-EF0F69BD1DBB}"/>
                </a:ext>
              </a:extLst>
            </p:cNvPr>
            <p:cNvSpPr txBox="1">
              <a:spLocks noChangeArrowheads="1"/>
            </p:cNvSpPr>
            <p:nvPr/>
          </p:nvSpPr>
          <p:spPr bwMode="auto">
            <a:xfrm>
              <a:off x="2161079" y="4549269"/>
              <a:ext cx="728629" cy="1161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Stammdaten</a:t>
              </a:r>
            </a:p>
          </p:txBody>
        </p:sp>
        <p:sp>
          <p:nvSpPr>
            <p:cNvPr id="42" name="Rechteck 83">
              <a:extLst>
                <a:ext uri="{FF2B5EF4-FFF2-40B4-BE49-F238E27FC236}">
                  <a16:creationId xmlns:a16="http://schemas.microsoft.com/office/drawing/2014/main" id="{F384E587-02B0-4E58-9E07-691FCB6889AA}"/>
                </a:ext>
              </a:extLst>
            </p:cNvPr>
            <p:cNvSpPr>
              <a:spLocks noChangeArrowheads="1"/>
            </p:cNvSpPr>
            <p:nvPr/>
          </p:nvSpPr>
          <p:spPr bwMode="auto">
            <a:xfrm>
              <a:off x="1804683" y="5183870"/>
              <a:ext cx="1295400" cy="270141"/>
            </a:xfrm>
            <a:prstGeom prst="rect">
              <a:avLst/>
            </a:prstGeom>
            <a:gradFill rotWithShape="1">
              <a:gsLst>
                <a:gs pos="0">
                  <a:srgbClr val="008000"/>
                </a:gs>
                <a:gs pos="50000">
                  <a:srgbClr val="5FAF5F"/>
                </a:gs>
                <a:gs pos="100000">
                  <a:srgbClr val="008000"/>
                </a:gs>
              </a:gsLst>
              <a:lin ang="27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BO/Stammdaten</a:t>
              </a:r>
            </a:p>
          </p:txBody>
        </p:sp>
        <p:cxnSp>
          <p:nvCxnSpPr>
            <p:cNvPr id="43" name="Gerade Verbindung mit Pfeil 35873">
              <a:extLst>
                <a:ext uri="{FF2B5EF4-FFF2-40B4-BE49-F238E27FC236}">
                  <a16:creationId xmlns:a16="http://schemas.microsoft.com/office/drawing/2014/main" id="{0F3E7D8F-A20C-4A2D-AF2E-3083100F8EA0}"/>
                </a:ext>
              </a:extLst>
            </p:cNvPr>
            <p:cNvCxnSpPr>
              <a:cxnSpLocks noChangeShapeType="1"/>
            </p:cNvCxnSpPr>
            <p:nvPr/>
          </p:nvCxnSpPr>
          <p:spPr bwMode="auto">
            <a:xfrm>
              <a:off x="2484282" y="5454011"/>
              <a:ext cx="0" cy="342091"/>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cxnSp>
          <p:nvCxnSpPr>
            <p:cNvPr id="45" name="Gewinkelte Verbindung 33">
              <a:extLst>
                <a:ext uri="{FF2B5EF4-FFF2-40B4-BE49-F238E27FC236}">
                  <a16:creationId xmlns:a16="http://schemas.microsoft.com/office/drawing/2014/main" id="{D6C6D50E-18F2-4F8A-8ED1-AA141EA56E63}"/>
                </a:ext>
              </a:extLst>
            </p:cNvPr>
            <p:cNvCxnSpPr>
              <a:cxnSpLocks noChangeShapeType="1"/>
              <a:endCxn id="24" idx="0"/>
            </p:cNvCxnSpPr>
            <p:nvPr/>
          </p:nvCxnSpPr>
          <p:spPr bwMode="auto">
            <a:xfrm flipV="1">
              <a:off x="4420738" y="1944895"/>
              <a:ext cx="3602909" cy="1940030"/>
            </a:xfrm>
            <a:prstGeom prst="bentConnector4">
              <a:avLst>
                <a:gd name="adj1" fmla="val 17625"/>
                <a:gd name="adj2" fmla="val 111782"/>
              </a:avLst>
            </a:prstGeom>
            <a:noFill/>
            <a:ln w="12700" algn="ctr">
              <a:solidFill>
                <a:srgbClr val="1F497D"/>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46" name="Rectangle 31">
              <a:extLst>
                <a:ext uri="{FF2B5EF4-FFF2-40B4-BE49-F238E27FC236}">
                  <a16:creationId xmlns:a16="http://schemas.microsoft.com/office/drawing/2014/main" id="{B590E75F-E5C6-413D-A9D5-153FCEE80BF4}"/>
                </a:ext>
              </a:extLst>
            </p:cNvPr>
            <p:cNvSpPr>
              <a:spLocks noChangeArrowheads="1"/>
            </p:cNvSpPr>
            <p:nvPr/>
          </p:nvSpPr>
          <p:spPr bwMode="auto">
            <a:xfrm>
              <a:off x="5865041" y="1628800"/>
              <a:ext cx="723184"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Kopie ABA</a:t>
              </a:r>
              <a:endParaRPr lang="de-DE" altLang="de-DE" sz="525" baseline="30000">
                <a:solidFill>
                  <a:srgbClr val="000000"/>
                </a:solidFill>
                <a:latin typeface="Arial" panose="020B0604020202020204" pitchFamily="34" charset="0"/>
              </a:endParaRPr>
            </a:p>
          </p:txBody>
        </p:sp>
        <p:cxnSp>
          <p:nvCxnSpPr>
            <p:cNvPr id="47" name="Gerade Verbindung mit Pfeil 38">
              <a:extLst>
                <a:ext uri="{FF2B5EF4-FFF2-40B4-BE49-F238E27FC236}">
                  <a16:creationId xmlns:a16="http://schemas.microsoft.com/office/drawing/2014/main" id="{6206427C-5851-4B36-B0AA-AF317A1702C3}"/>
                </a:ext>
              </a:extLst>
            </p:cNvPr>
            <p:cNvCxnSpPr>
              <a:cxnSpLocks noChangeShapeType="1"/>
            </p:cNvCxnSpPr>
            <p:nvPr/>
          </p:nvCxnSpPr>
          <p:spPr bwMode="auto">
            <a:xfrm flipH="1">
              <a:off x="1166358" y="3619307"/>
              <a:ext cx="1966889" cy="2474"/>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48" name="Text Box 36">
              <a:extLst>
                <a:ext uri="{FF2B5EF4-FFF2-40B4-BE49-F238E27FC236}">
                  <a16:creationId xmlns:a16="http://schemas.microsoft.com/office/drawing/2014/main" id="{B47EA5AB-D8D1-44B0-A2CE-9665974E9736}"/>
                </a:ext>
              </a:extLst>
            </p:cNvPr>
            <p:cNvSpPr txBox="1">
              <a:spLocks noChangeArrowheads="1"/>
            </p:cNvSpPr>
            <p:nvPr/>
          </p:nvSpPr>
          <p:spPr bwMode="auto">
            <a:xfrm>
              <a:off x="1422551" y="3555387"/>
              <a:ext cx="1736660"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dirty="0">
                  <a:solidFill>
                    <a:srgbClr val="000000"/>
                  </a:solidFill>
                  <a:latin typeface="Arial" panose="020B0604020202020204" pitchFamily="34" charset="0"/>
                </a:rPr>
                <a:t>Online-SST für ***</a:t>
              </a:r>
              <a:r>
                <a:rPr lang="de-DE" altLang="de-DE" sz="525" dirty="0" err="1">
                  <a:solidFill>
                    <a:srgbClr val="000000"/>
                  </a:solidFill>
                  <a:latin typeface="Arial" panose="020B0604020202020204" pitchFamily="34" charset="0"/>
                </a:rPr>
                <a:t>üZählpunkt</a:t>
              </a:r>
              <a:r>
                <a:rPr lang="de-DE" altLang="de-DE" sz="525" dirty="0">
                  <a:solidFill>
                    <a:srgbClr val="000000"/>
                  </a:solidFill>
                  <a:latin typeface="Arial" panose="020B0604020202020204" pitchFamily="34" charset="0"/>
                </a:rPr>
                <a:t>/</a:t>
              </a:r>
              <a:r>
                <a:rPr lang="de-DE" altLang="de-DE" sz="525" dirty="0" err="1">
                  <a:solidFill>
                    <a:srgbClr val="000000"/>
                  </a:solidFill>
                  <a:latin typeface="Arial" panose="020B0604020202020204" pitchFamily="34" charset="0"/>
                </a:rPr>
                <a:t>MaLo</a:t>
              </a:r>
              <a:endParaRPr lang="de-DE" altLang="de-DE" sz="525" dirty="0">
                <a:solidFill>
                  <a:srgbClr val="000000"/>
                </a:solidFill>
                <a:latin typeface="Arial" panose="020B0604020202020204" pitchFamily="34" charset="0"/>
              </a:endParaRPr>
            </a:p>
          </p:txBody>
        </p:sp>
        <p:sp>
          <p:nvSpPr>
            <p:cNvPr id="49" name="Rechteck 144">
              <a:extLst>
                <a:ext uri="{FF2B5EF4-FFF2-40B4-BE49-F238E27FC236}">
                  <a16:creationId xmlns:a16="http://schemas.microsoft.com/office/drawing/2014/main" id="{2630DF53-AD5B-4352-8870-8C6F48AB91C9}"/>
                </a:ext>
              </a:extLst>
            </p:cNvPr>
            <p:cNvSpPr>
              <a:spLocks noChangeArrowheads="1"/>
            </p:cNvSpPr>
            <p:nvPr/>
          </p:nvSpPr>
          <p:spPr bwMode="auto">
            <a:xfrm>
              <a:off x="4110815" y="5525823"/>
              <a:ext cx="677209" cy="423457"/>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Google </a:t>
              </a:r>
              <a:br>
                <a:rPr lang="de-DE" altLang="de-DE" sz="525" b="1">
                  <a:solidFill>
                    <a:srgbClr val="FFFFFF"/>
                  </a:solidFill>
                  <a:latin typeface="Arial" panose="020B0604020202020204" pitchFamily="34" charset="0"/>
                </a:rPr>
              </a:br>
              <a:r>
                <a:rPr lang="de-DE" altLang="de-DE" sz="525" b="1">
                  <a:solidFill>
                    <a:srgbClr val="FFFFFF"/>
                  </a:solidFill>
                  <a:latin typeface="Arial" panose="020B0604020202020204" pitchFamily="34" charset="0"/>
                </a:rPr>
                <a:t>Maps</a:t>
              </a:r>
            </a:p>
          </p:txBody>
        </p:sp>
        <p:sp>
          <p:nvSpPr>
            <p:cNvPr id="50" name="Rechteck 46">
              <a:extLst>
                <a:ext uri="{FF2B5EF4-FFF2-40B4-BE49-F238E27FC236}">
                  <a16:creationId xmlns:a16="http://schemas.microsoft.com/office/drawing/2014/main" id="{45854C10-11BB-4833-B6E1-8AEBB45BC703}"/>
                </a:ext>
              </a:extLst>
            </p:cNvPr>
            <p:cNvSpPr>
              <a:spLocks noChangeArrowheads="1"/>
            </p:cNvSpPr>
            <p:nvPr/>
          </p:nvSpPr>
          <p:spPr bwMode="auto">
            <a:xfrm>
              <a:off x="3307753" y="5517819"/>
              <a:ext cx="700809" cy="431238"/>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eaLnBrk="0" hangingPunct="0">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eaLnBrk="0" hangingPunct="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eaLnBrk="0" hangingPunct="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eaLnBrk="0" hangingPunct="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defRPr/>
              </a:pPr>
              <a:r>
                <a:rPr lang="de-DE" altLang="de-DE" sz="525" b="1" err="1">
                  <a:solidFill>
                    <a:schemeClr val="bg1">
                      <a:lumMod val="65000"/>
                    </a:schemeClr>
                  </a:solidFill>
                  <a:latin typeface="Arial" panose="020B0604020202020204" pitchFamily="34" charset="0"/>
                </a:rPr>
                <a:t>Gausz</a:t>
              </a:r>
              <a:endParaRPr lang="de-DE" altLang="de-DE" sz="525" b="1">
                <a:solidFill>
                  <a:schemeClr val="bg1">
                    <a:lumMod val="65000"/>
                  </a:schemeClr>
                </a:solidFill>
                <a:latin typeface="Arial" panose="020B0604020202020204" pitchFamily="34" charset="0"/>
              </a:endParaRPr>
            </a:p>
          </p:txBody>
        </p:sp>
        <p:cxnSp>
          <p:nvCxnSpPr>
            <p:cNvPr id="51" name="Gewinkelte Verbindung 76">
              <a:extLst>
                <a:ext uri="{FF2B5EF4-FFF2-40B4-BE49-F238E27FC236}">
                  <a16:creationId xmlns:a16="http://schemas.microsoft.com/office/drawing/2014/main" id="{9BAA2073-F75B-42C0-BF4B-573CC39779F2}"/>
                </a:ext>
              </a:extLst>
            </p:cNvPr>
            <p:cNvCxnSpPr>
              <a:cxnSpLocks noChangeShapeType="1"/>
            </p:cNvCxnSpPr>
            <p:nvPr/>
          </p:nvCxnSpPr>
          <p:spPr bwMode="auto">
            <a:xfrm rot="16200000" flipH="1">
              <a:off x="3351716" y="4491053"/>
              <a:ext cx="1330776" cy="677743"/>
            </a:xfrm>
            <a:prstGeom prst="bentConnector3">
              <a:avLst>
                <a:gd name="adj1" fmla="val 67176"/>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52" name="Text Box 36">
              <a:extLst>
                <a:ext uri="{FF2B5EF4-FFF2-40B4-BE49-F238E27FC236}">
                  <a16:creationId xmlns:a16="http://schemas.microsoft.com/office/drawing/2014/main" id="{FE417E1C-030C-465B-82A3-4FF03789332A}"/>
                </a:ext>
              </a:extLst>
            </p:cNvPr>
            <p:cNvSpPr txBox="1">
              <a:spLocks noChangeArrowheads="1"/>
            </p:cNvSpPr>
            <p:nvPr/>
          </p:nvSpPr>
          <p:spPr bwMode="auto">
            <a:xfrm>
              <a:off x="3375491" y="4876093"/>
              <a:ext cx="726239" cy="232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Koordinaten/</a:t>
              </a:r>
            </a:p>
            <a:p>
              <a:pPr>
                <a:spcBef>
                  <a:spcPct val="0"/>
                </a:spcBef>
                <a:buClr>
                  <a:srgbClr val="0050A6"/>
                </a:buClr>
                <a:buSzPct val="105000"/>
                <a:buFontTx/>
                <a:buNone/>
              </a:pPr>
              <a:r>
                <a:rPr lang="de-DE" altLang="de-DE" sz="525">
                  <a:solidFill>
                    <a:srgbClr val="000000"/>
                  </a:solidFill>
                  <a:latin typeface="Arial" panose="020B0604020202020204" pitchFamily="34" charset="0"/>
                </a:rPr>
                <a:t>Plan</a:t>
              </a:r>
            </a:p>
          </p:txBody>
        </p:sp>
        <p:sp>
          <p:nvSpPr>
            <p:cNvPr id="53" name="Rechteck 149">
              <a:extLst>
                <a:ext uri="{FF2B5EF4-FFF2-40B4-BE49-F238E27FC236}">
                  <a16:creationId xmlns:a16="http://schemas.microsoft.com/office/drawing/2014/main" id="{1F18B7B9-AD1E-47BF-98DC-D5660E126120}"/>
                </a:ext>
              </a:extLst>
            </p:cNvPr>
            <p:cNvSpPr>
              <a:spLocks noChangeArrowheads="1"/>
            </p:cNvSpPr>
            <p:nvPr/>
          </p:nvSpPr>
          <p:spPr bwMode="auto">
            <a:xfrm>
              <a:off x="7980065" y="3091180"/>
              <a:ext cx="710605" cy="453247"/>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rPr>
                <a:t>3. ADL</a:t>
              </a:r>
            </a:p>
          </p:txBody>
        </p:sp>
        <p:sp>
          <p:nvSpPr>
            <p:cNvPr id="54" name="Rechteck 19">
              <a:extLst>
                <a:ext uri="{FF2B5EF4-FFF2-40B4-BE49-F238E27FC236}">
                  <a16:creationId xmlns:a16="http://schemas.microsoft.com/office/drawing/2014/main" id="{BDBA671E-0CA5-4CC3-8496-4F4673D08884}"/>
                </a:ext>
              </a:extLst>
            </p:cNvPr>
            <p:cNvSpPr>
              <a:spLocks noChangeArrowheads="1"/>
            </p:cNvSpPr>
            <p:nvPr/>
          </p:nvSpPr>
          <p:spPr bwMode="auto">
            <a:xfrm>
              <a:off x="7452320" y="3395157"/>
              <a:ext cx="710605" cy="453247"/>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IS-U/</a:t>
              </a:r>
              <a:br>
                <a:rPr lang="de-DE" altLang="de-DE" sz="525" b="1">
                  <a:solidFill>
                    <a:srgbClr val="FFFFFF"/>
                  </a:solidFill>
                  <a:latin typeface="Arial" panose="020B0604020202020204" pitchFamily="34" charset="0"/>
                </a:rPr>
              </a:br>
              <a:r>
                <a:rPr lang="de-DE" altLang="de-DE" sz="525" b="1">
                  <a:solidFill>
                    <a:srgbClr val="FFFFFF"/>
                  </a:solidFill>
                  <a:latin typeface="Arial" panose="020B0604020202020204" pitchFamily="34" charset="0"/>
                </a:rPr>
                <a:t>EEG-B</a:t>
              </a:r>
            </a:p>
          </p:txBody>
        </p:sp>
        <p:sp>
          <p:nvSpPr>
            <p:cNvPr id="55" name="Text Box 36">
              <a:extLst>
                <a:ext uri="{FF2B5EF4-FFF2-40B4-BE49-F238E27FC236}">
                  <a16:creationId xmlns:a16="http://schemas.microsoft.com/office/drawing/2014/main" id="{1104AF02-0E10-4152-AC95-04F26EECDB5E}"/>
                </a:ext>
              </a:extLst>
            </p:cNvPr>
            <p:cNvSpPr txBox="1">
              <a:spLocks noChangeArrowheads="1"/>
            </p:cNvSpPr>
            <p:nvPr/>
          </p:nvSpPr>
          <p:spPr bwMode="auto">
            <a:xfrm>
              <a:off x="1557868" y="3899095"/>
              <a:ext cx="618749"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MSB/MDL</a:t>
              </a:r>
            </a:p>
          </p:txBody>
        </p:sp>
        <p:cxnSp>
          <p:nvCxnSpPr>
            <p:cNvPr id="56" name="Gewinkelte Verbindung 3">
              <a:extLst>
                <a:ext uri="{FF2B5EF4-FFF2-40B4-BE49-F238E27FC236}">
                  <a16:creationId xmlns:a16="http://schemas.microsoft.com/office/drawing/2014/main" id="{C4AC0DBB-E395-43C9-A21B-7826C6EBDFE9}"/>
                </a:ext>
              </a:extLst>
            </p:cNvPr>
            <p:cNvCxnSpPr>
              <a:cxnSpLocks noChangeShapeType="1"/>
            </p:cNvCxnSpPr>
            <p:nvPr/>
          </p:nvCxnSpPr>
          <p:spPr bwMode="auto">
            <a:xfrm rot="10800000" flipV="1">
              <a:off x="4496355" y="2428568"/>
              <a:ext cx="3181514" cy="1305039"/>
            </a:xfrm>
            <a:prstGeom prst="bentConnector3">
              <a:avLst>
                <a:gd name="adj1" fmla="val 84208"/>
              </a:avLst>
            </a:prstGeom>
            <a:noFill/>
            <a:ln w="12700" algn="ctr">
              <a:solidFill>
                <a:srgbClr val="1F497D"/>
              </a:solidFill>
              <a:miter lim="800000"/>
              <a:headEnd/>
              <a:tailEnd type="triangle" w="med" len="med"/>
            </a:ln>
            <a:extLst>
              <a:ext uri="{909E8E84-426E-40DD-AFC4-6F175D3DCCD1}">
                <a14:hiddenFill xmlns:a14="http://schemas.microsoft.com/office/drawing/2010/main">
                  <a:noFill/>
                </a14:hiddenFill>
              </a:ext>
            </a:extLst>
          </p:spPr>
        </p:cxnSp>
        <p:sp>
          <p:nvSpPr>
            <p:cNvPr id="57" name="Rectangle 33">
              <a:extLst>
                <a:ext uri="{FF2B5EF4-FFF2-40B4-BE49-F238E27FC236}">
                  <a16:creationId xmlns:a16="http://schemas.microsoft.com/office/drawing/2014/main" id="{3233D0AB-FBDB-4498-8DAC-D810CCC09A0C}"/>
                </a:ext>
              </a:extLst>
            </p:cNvPr>
            <p:cNvSpPr>
              <a:spLocks noChangeArrowheads="1"/>
            </p:cNvSpPr>
            <p:nvPr/>
          </p:nvSpPr>
          <p:spPr bwMode="auto">
            <a:xfrm>
              <a:off x="5454270" y="2228068"/>
              <a:ext cx="1452405" cy="23224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r">
                <a:spcBef>
                  <a:spcPct val="0"/>
                </a:spcBef>
                <a:buClr>
                  <a:srgbClr val="0050A6"/>
                </a:buClr>
                <a:buSzPct val="105000"/>
                <a:buFontTx/>
                <a:buNone/>
              </a:pPr>
              <a:r>
                <a:rPr lang="de-DE" altLang="de-DE" sz="525">
                  <a:latin typeface="Arial" panose="020B0604020202020204" pitchFamily="34" charset="0"/>
                </a:rPr>
                <a:t>Direktvermarktung</a:t>
              </a:r>
            </a:p>
            <a:p>
              <a:pPr algn="r">
                <a:spcBef>
                  <a:spcPct val="0"/>
                </a:spcBef>
                <a:buClr>
                  <a:srgbClr val="0050A6"/>
                </a:buClr>
                <a:buSzPct val="105000"/>
                <a:buFontTx/>
                <a:buNone/>
              </a:pPr>
              <a:r>
                <a:rPr lang="de-DE" altLang="de-DE" sz="525">
                  <a:latin typeface="Arial" panose="020B0604020202020204" pitchFamily="34" charset="0"/>
                </a:rPr>
                <a:t>Lieferanten- /Pächterwechsel</a:t>
              </a:r>
              <a:endParaRPr lang="de-DE" altLang="de-DE" sz="525" baseline="30000">
                <a:latin typeface="Arial" panose="020B0604020202020204" pitchFamily="34" charset="0"/>
              </a:endParaRPr>
            </a:p>
          </p:txBody>
        </p:sp>
        <p:sp>
          <p:nvSpPr>
            <p:cNvPr id="58" name="Text Box 36">
              <a:extLst>
                <a:ext uri="{FF2B5EF4-FFF2-40B4-BE49-F238E27FC236}">
                  <a16:creationId xmlns:a16="http://schemas.microsoft.com/office/drawing/2014/main" id="{1F887BA5-77CF-4870-BAAA-6C8FEBA3782E}"/>
                </a:ext>
              </a:extLst>
            </p:cNvPr>
            <p:cNvSpPr txBox="1">
              <a:spLocks noChangeArrowheads="1"/>
            </p:cNvSpPr>
            <p:nvPr/>
          </p:nvSpPr>
          <p:spPr bwMode="auto">
            <a:xfrm>
              <a:off x="2084564" y="5495313"/>
              <a:ext cx="759681" cy="1161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DB-Link/View</a:t>
              </a:r>
            </a:p>
          </p:txBody>
        </p:sp>
        <p:cxnSp>
          <p:nvCxnSpPr>
            <p:cNvPr id="60" name="Gewinkelte Verbindung 5">
              <a:extLst>
                <a:ext uri="{FF2B5EF4-FFF2-40B4-BE49-F238E27FC236}">
                  <a16:creationId xmlns:a16="http://schemas.microsoft.com/office/drawing/2014/main" id="{A26CBFD3-6480-417E-A023-420E082D1B14}"/>
                </a:ext>
              </a:extLst>
            </p:cNvPr>
            <p:cNvCxnSpPr>
              <a:cxnSpLocks noChangeShapeType="1"/>
              <a:stCxn id="74" idx="0"/>
              <a:endCxn id="23" idx="2"/>
            </p:cNvCxnSpPr>
            <p:nvPr/>
          </p:nvCxnSpPr>
          <p:spPr bwMode="auto">
            <a:xfrm rot="5400000" flipH="1" flipV="1">
              <a:off x="385953" y="4352326"/>
              <a:ext cx="569581" cy="54605"/>
            </a:xfrm>
            <a:prstGeom prst="bentConnector3">
              <a:avLst>
                <a:gd name="adj1" fmla="val 50000"/>
              </a:avLst>
            </a:prstGeom>
            <a:noFill/>
            <a:ln w="12700" algn="ctr">
              <a:solidFill>
                <a:srgbClr val="1F497D"/>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 name="Gewinkelte Verbindung 70">
              <a:extLst>
                <a:ext uri="{FF2B5EF4-FFF2-40B4-BE49-F238E27FC236}">
                  <a16:creationId xmlns:a16="http://schemas.microsoft.com/office/drawing/2014/main" id="{C5B1C7A8-55B1-442C-B7E2-206AA50BD46B}"/>
                </a:ext>
              </a:extLst>
            </p:cNvPr>
            <p:cNvCxnSpPr>
              <a:cxnSpLocks noChangeShapeType="1"/>
            </p:cNvCxnSpPr>
            <p:nvPr/>
          </p:nvCxnSpPr>
          <p:spPr bwMode="auto">
            <a:xfrm flipV="1">
              <a:off x="977289" y="4092777"/>
              <a:ext cx="2172349" cy="591922"/>
            </a:xfrm>
            <a:prstGeom prst="bentConnector3">
              <a:avLst>
                <a:gd name="adj1" fmla="val 50000"/>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62" name="Text Box 36">
              <a:extLst>
                <a:ext uri="{FF2B5EF4-FFF2-40B4-BE49-F238E27FC236}">
                  <a16:creationId xmlns:a16="http://schemas.microsoft.com/office/drawing/2014/main" id="{6553FBF1-E191-446F-9A39-012DF4E6A4E8}"/>
                </a:ext>
              </a:extLst>
            </p:cNvPr>
            <p:cNvSpPr txBox="1">
              <a:spLocks noChangeArrowheads="1"/>
            </p:cNvSpPr>
            <p:nvPr/>
          </p:nvSpPr>
          <p:spPr bwMode="auto">
            <a:xfrm>
              <a:off x="397031" y="4342996"/>
              <a:ext cx="602027"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I-Aufträge</a:t>
              </a:r>
            </a:p>
          </p:txBody>
        </p:sp>
        <p:sp>
          <p:nvSpPr>
            <p:cNvPr id="63" name="Text Box 36">
              <a:extLst>
                <a:ext uri="{FF2B5EF4-FFF2-40B4-BE49-F238E27FC236}">
                  <a16:creationId xmlns:a16="http://schemas.microsoft.com/office/drawing/2014/main" id="{F5E04BFC-867F-43B0-B9F0-3BA20EE78D28}"/>
                </a:ext>
              </a:extLst>
            </p:cNvPr>
            <p:cNvSpPr txBox="1">
              <a:spLocks noChangeArrowheads="1"/>
            </p:cNvSpPr>
            <p:nvPr/>
          </p:nvSpPr>
          <p:spPr bwMode="auto">
            <a:xfrm>
              <a:off x="931579" y="4542059"/>
              <a:ext cx="1105277" cy="116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FontTx/>
                <a:buNone/>
              </a:pPr>
              <a:r>
                <a:rPr lang="de-DE" altLang="de-DE" sz="525">
                  <a:solidFill>
                    <a:srgbClr val="000000"/>
                  </a:solidFill>
                  <a:latin typeface="Arial" panose="020B0604020202020204" pitchFamily="34" charset="0"/>
                </a:rPr>
                <a:t>Einspeiser-Anträge</a:t>
              </a:r>
            </a:p>
          </p:txBody>
        </p:sp>
        <p:sp>
          <p:nvSpPr>
            <p:cNvPr id="64" name="Rechteck 68">
              <a:extLst>
                <a:ext uri="{FF2B5EF4-FFF2-40B4-BE49-F238E27FC236}">
                  <a16:creationId xmlns:a16="http://schemas.microsoft.com/office/drawing/2014/main" id="{703B2ABD-508F-4C35-A189-5E0DFE5A48B0}"/>
                </a:ext>
              </a:extLst>
            </p:cNvPr>
            <p:cNvSpPr>
              <a:spLocks noChangeArrowheads="1"/>
            </p:cNvSpPr>
            <p:nvPr/>
          </p:nvSpPr>
          <p:spPr bwMode="auto">
            <a:xfrm>
              <a:off x="2458299" y="1572053"/>
              <a:ext cx="710605" cy="453247"/>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Pachtnetz</a:t>
              </a:r>
            </a:p>
          </p:txBody>
        </p:sp>
        <p:cxnSp>
          <p:nvCxnSpPr>
            <p:cNvPr id="65" name="Gewinkelte Verbindung 3">
              <a:extLst>
                <a:ext uri="{FF2B5EF4-FFF2-40B4-BE49-F238E27FC236}">
                  <a16:creationId xmlns:a16="http://schemas.microsoft.com/office/drawing/2014/main" id="{BFD97EC3-4682-494A-947F-32FC8CA2F666}"/>
                </a:ext>
              </a:extLst>
            </p:cNvPr>
            <p:cNvCxnSpPr>
              <a:cxnSpLocks noChangeShapeType="1"/>
            </p:cNvCxnSpPr>
            <p:nvPr/>
          </p:nvCxnSpPr>
          <p:spPr bwMode="auto">
            <a:xfrm rot="16200000" flipV="1">
              <a:off x="2392646" y="2743691"/>
              <a:ext cx="1472665" cy="31861"/>
            </a:xfrm>
            <a:prstGeom prst="bentConnector3">
              <a:avLst>
                <a:gd name="adj1" fmla="val 50000"/>
              </a:avLst>
            </a:prstGeom>
            <a:noFill/>
            <a:ln w="12700" algn="ctr">
              <a:solidFill>
                <a:srgbClr val="1F497D"/>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66" name="Rechteck 16">
              <a:extLst>
                <a:ext uri="{FF2B5EF4-FFF2-40B4-BE49-F238E27FC236}">
                  <a16:creationId xmlns:a16="http://schemas.microsoft.com/office/drawing/2014/main" id="{476D3EA2-C55B-4C32-ADF5-C9F6D90DE451}"/>
                </a:ext>
              </a:extLst>
            </p:cNvPr>
            <p:cNvSpPr>
              <a:spLocks noChangeArrowheads="1"/>
            </p:cNvSpPr>
            <p:nvPr/>
          </p:nvSpPr>
          <p:spPr bwMode="auto">
            <a:xfrm>
              <a:off x="3122613" y="3506464"/>
              <a:ext cx="1298125" cy="638501"/>
            </a:xfrm>
            <a:prstGeom prst="rect">
              <a:avLst/>
            </a:prstGeom>
            <a:gradFill rotWithShape="1">
              <a:gsLst>
                <a:gs pos="0">
                  <a:srgbClr val="008000"/>
                </a:gs>
                <a:gs pos="50000">
                  <a:srgbClr val="5FAF5F"/>
                </a:gs>
                <a:gs pos="100000">
                  <a:srgbClr val="008000"/>
                </a:gs>
              </a:gsLst>
              <a:lin ang="27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DSO </a:t>
              </a:r>
            </a:p>
            <a:p>
              <a:pPr algn="ctr">
                <a:spcBef>
                  <a:spcPct val="20000"/>
                </a:spcBef>
                <a:buClr>
                  <a:srgbClr val="CC0000"/>
                </a:buClr>
                <a:buFontTx/>
                <a:buNone/>
              </a:pPr>
              <a:r>
                <a:rPr lang="de-DE" altLang="de-DE" sz="525" b="1">
                  <a:solidFill>
                    <a:srgbClr val="FFFFFF"/>
                  </a:solidFill>
                  <a:latin typeface="Arial" panose="020B0604020202020204" pitchFamily="34" charset="0"/>
                </a:rPr>
                <a:t>Datenplattform</a:t>
              </a:r>
            </a:p>
          </p:txBody>
        </p:sp>
        <p:sp>
          <p:nvSpPr>
            <p:cNvPr id="67" name="Rechteck 73">
              <a:extLst>
                <a:ext uri="{FF2B5EF4-FFF2-40B4-BE49-F238E27FC236}">
                  <a16:creationId xmlns:a16="http://schemas.microsoft.com/office/drawing/2014/main" id="{44355606-C161-415E-8557-57E40D1743DE}"/>
                </a:ext>
              </a:extLst>
            </p:cNvPr>
            <p:cNvSpPr>
              <a:spLocks noChangeArrowheads="1"/>
            </p:cNvSpPr>
            <p:nvPr/>
          </p:nvSpPr>
          <p:spPr bwMode="auto">
            <a:xfrm>
              <a:off x="2821425" y="1229962"/>
              <a:ext cx="710605" cy="453247"/>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BNetzA</a:t>
              </a:r>
            </a:p>
          </p:txBody>
        </p:sp>
        <p:sp>
          <p:nvSpPr>
            <p:cNvPr id="69" name="Rechteck 42">
              <a:extLst>
                <a:ext uri="{FF2B5EF4-FFF2-40B4-BE49-F238E27FC236}">
                  <a16:creationId xmlns:a16="http://schemas.microsoft.com/office/drawing/2014/main" id="{14ABFDF2-5DA6-49F2-9B8B-F44FF985E8D8}"/>
                </a:ext>
              </a:extLst>
            </p:cNvPr>
            <p:cNvSpPr>
              <a:spLocks noChangeArrowheads="1"/>
            </p:cNvSpPr>
            <p:nvPr/>
          </p:nvSpPr>
          <p:spPr bwMode="auto">
            <a:xfrm>
              <a:off x="3585789" y="2366567"/>
              <a:ext cx="698180" cy="348578"/>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ZSTL</a:t>
              </a:r>
            </a:p>
          </p:txBody>
        </p:sp>
        <p:cxnSp>
          <p:nvCxnSpPr>
            <p:cNvPr id="70" name="Gerade Verbindung mit Pfeil 40">
              <a:extLst>
                <a:ext uri="{FF2B5EF4-FFF2-40B4-BE49-F238E27FC236}">
                  <a16:creationId xmlns:a16="http://schemas.microsoft.com/office/drawing/2014/main" id="{3F4854CC-E9E7-4DAB-AEC4-95610CE24A30}"/>
                </a:ext>
              </a:extLst>
            </p:cNvPr>
            <p:cNvCxnSpPr>
              <a:cxnSpLocks noChangeShapeType="1"/>
            </p:cNvCxnSpPr>
            <p:nvPr/>
          </p:nvCxnSpPr>
          <p:spPr bwMode="auto">
            <a:xfrm>
              <a:off x="3219501" y="1708559"/>
              <a:ext cx="0" cy="1787396"/>
            </a:xfrm>
            <a:prstGeom prst="straightConnector1">
              <a:avLst/>
            </a:prstGeom>
            <a:noFill/>
            <a:ln w="12700" algn="ctr">
              <a:solidFill>
                <a:srgbClr val="1F497D"/>
              </a:solidFill>
              <a:round/>
              <a:headEnd type="triangle" w="med" len="med"/>
              <a:tailEnd type="triangle" w="med" len="med"/>
            </a:ln>
            <a:extLst>
              <a:ext uri="{909E8E84-426E-40DD-AFC4-6F175D3DCCD1}">
                <a14:hiddenFill xmlns:a14="http://schemas.microsoft.com/office/drawing/2010/main">
                  <a:noFill/>
                </a14:hiddenFill>
              </a:ext>
            </a:extLst>
          </p:spPr>
        </p:cxnSp>
        <p:sp>
          <p:nvSpPr>
            <p:cNvPr id="71" name="Rectangle 19">
              <a:extLst>
                <a:ext uri="{FF2B5EF4-FFF2-40B4-BE49-F238E27FC236}">
                  <a16:creationId xmlns:a16="http://schemas.microsoft.com/office/drawing/2014/main" id="{B9793D3A-D0C0-45B9-8046-1A4F9E209BDC}"/>
                </a:ext>
              </a:extLst>
            </p:cNvPr>
            <p:cNvSpPr>
              <a:spLocks noChangeArrowheads="1"/>
            </p:cNvSpPr>
            <p:nvPr/>
          </p:nvSpPr>
          <p:spPr bwMode="auto">
            <a:xfrm>
              <a:off x="2548832" y="2580730"/>
              <a:ext cx="746463" cy="4644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r">
                <a:spcBef>
                  <a:spcPct val="0"/>
                </a:spcBef>
                <a:buClr>
                  <a:srgbClr val="0050A6"/>
                </a:buClr>
                <a:buSzPct val="105000"/>
                <a:buFontTx/>
                <a:buNone/>
              </a:pPr>
              <a:r>
                <a:rPr lang="de-DE" altLang="de-DE" sz="525">
                  <a:solidFill>
                    <a:srgbClr val="000000"/>
                  </a:solidFill>
                  <a:latin typeface="Arial" panose="020B0604020202020204" pitchFamily="34" charset="0"/>
                </a:rPr>
                <a:t> </a:t>
              </a:r>
            </a:p>
            <a:p>
              <a:pPr algn="r">
                <a:spcBef>
                  <a:spcPct val="0"/>
                </a:spcBef>
                <a:buClr>
                  <a:srgbClr val="0050A6"/>
                </a:buClr>
                <a:buSzPct val="105000"/>
                <a:buFontTx/>
                <a:buNone/>
              </a:pPr>
              <a:r>
                <a:rPr lang="de-DE" altLang="de-DE" sz="525">
                  <a:solidFill>
                    <a:srgbClr val="000000"/>
                  </a:solidFill>
                  <a:latin typeface="Arial" panose="020B0604020202020204" pitchFamily="34" charset="0"/>
                </a:rPr>
                <a:t>MaStR-Prozess</a:t>
              </a:r>
              <a:endParaRPr lang="de-DE" altLang="de-DE" sz="525" baseline="30000">
                <a:solidFill>
                  <a:srgbClr val="000000"/>
                </a:solidFill>
                <a:latin typeface="Arial" panose="020B0604020202020204" pitchFamily="34" charset="0"/>
              </a:endParaRPr>
            </a:p>
          </p:txBody>
        </p:sp>
        <p:sp>
          <p:nvSpPr>
            <p:cNvPr id="72" name="Rectangle 19">
              <a:extLst>
                <a:ext uri="{FF2B5EF4-FFF2-40B4-BE49-F238E27FC236}">
                  <a16:creationId xmlns:a16="http://schemas.microsoft.com/office/drawing/2014/main" id="{1C4B3C49-02EA-4D79-99DF-E6F9F843FFAA}"/>
                </a:ext>
              </a:extLst>
            </p:cNvPr>
            <p:cNvSpPr>
              <a:spLocks noChangeArrowheads="1"/>
            </p:cNvSpPr>
            <p:nvPr/>
          </p:nvSpPr>
          <p:spPr bwMode="auto">
            <a:xfrm>
              <a:off x="1734852" y="2466324"/>
              <a:ext cx="900310" cy="3483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4000" tIns="0" rIns="54000" bIns="0">
              <a:spAutoFit/>
            </a:bodyPr>
            <a:lstStyle>
              <a:lvl1pPr marL="185738" indent="-185738">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r">
                <a:spcBef>
                  <a:spcPct val="0"/>
                </a:spcBef>
                <a:buClr>
                  <a:srgbClr val="0050A6"/>
                </a:buClr>
                <a:buSzPct val="105000"/>
                <a:buFontTx/>
                <a:buNone/>
              </a:pPr>
              <a:r>
                <a:rPr lang="de-DE" altLang="de-DE" sz="525" dirty="0">
                  <a:solidFill>
                    <a:srgbClr val="000000"/>
                  </a:solidFill>
                  <a:latin typeface="Arial" panose="020B0604020202020204" pitchFamily="34" charset="0"/>
                </a:rPr>
                <a:t> </a:t>
              </a:r>
            </a:p>
            <a:p>
              <a:pPr algn="r">
                <a:spcBef>
                  <a:spcPct val="0"/>
                </a:spcBef>
                <a:buClr>
                  <a:srgbClr val="0050A6"/>
                </a:buClr>
                <a:buSzPct val="105000"/>
                <a:buFontTx/>
                <a:buNone/>
              </a:pPr>
              <a:r>
                <a:rPr lang="de-DE" altLang="de-DE" sz="525" dirty="0">
                  <a:solidFill>
                    <a:srgbClr val="000000"/>
                  </a:solidFill>
                  <a:latin typeface="Arial" panose="020B0604020202020204" pitchFamily="34" charset="0"/>
                </a:rPr>
                <a:t>Redispatch-</a:t>
              </a:r>
              <a:br>
                <a:rPr lang="de-DE" altLang="de-DE" sz="525" dirty="0">
                  <a:solidFill>
                    <a:srgbClr val="000000"/>
                  </a:solidFill>
                  <a:latin typeface="Arial" panose="020B0604020202020204" pitchFamily="34" charset="0"/>
                </a:rPr>
              </a:br>
              <a:r>
                <a:rPr lang="de-DE" altLang="de-DE" sz="525" dirty="0">
                  <a:solidFill>
                    <a:srgbClr val="000000"/>
                  </a:solidFill>
                  <a:latin typeface="Arial" panose="020B0604020202020204" pitchFamily="34" charset="0"/>
                </a:rPr>
                <a:t>Prozess*</a:t>
              </a:r>
              <a:endParaRPr lang="de-DE" altLang="de-DE" sz="525" baseline="30000" dirty="0">
                <a:solidFill>
                  <a:srgbClr val="000000"/>
                </a:solidFill>
                <a:latin typeface="Arial" panose="020B0604020202020204" pitchFamily="34" charset="0"/>
              </a:endParaRPr>
            </a:p>
          </p:txBody>
        </p:sp>
      </p:grpSp>
      <p:sp>
        <p:nvSpPr>
          <p:cNvPr id="73" name="Rechteck 46">
            <a:extLst>
              <a:ext uri="{FF2B5EF4-FFF2-40B4-BE49-F238E27FC236}">
                <a16:creationId xmlns:a16="http://schemas.microsoft.com/office/drawing/2014/main" id="{F5E3C01D-58CB-4B29-90B9-DE8DD7892821}"/>
              </a:ext>
            </a:extLst>
          </p:cNvPr>
          <p:cNvSpPr>
            <a:spLocks noChangeArrowheads="1"/>
          </p:cNvSpPr>
          <p:nvPr/>
        </p:nvSpPr>
        <p:spPr bwMode="auto">
          <a:xfrm>
            <a:off x="4051405" y="4123032"/>
            <a:ext cx="471488" cy="300038"/>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err="1">
                <a:solidFill>
                  <a:srgbClr val="FFFFFF"/>
                </a:solidFill>
                <a:latin typeface="Arial" panose="020B0604020202020204" pitchFamily="34" charset="0"/>
              </a:rPr>
              <a:t>InnoGIS</a:t>
            </a:r>
            <a:endParaRPr lang="de-DE" altLang="de-DE" sz="525" b="1">
              <a:solidFill>
                <a:srgbClr val="FFFFFF"/>
              </a:solidFill>
              <a:latin typeface="Arial" panose="020B0604020202020204" pitchFamily="34" charset="0"/>
            </a:endParaRPr>
          </a:p>
        </p:txBody>
      </p:sp>
      <p:sp>
        <p:nvSpPr>
          <p:cNvPr id="74" name="Rechteck 69">
            <a:extLst>
              <a:ext uri="{FF2B5EF4-FFF2-40B4-BE49-F238E27FC236}">
                <a16:creationId xmlns:a16="http://schemas.microsoft.com/office/drawing/2014/main" id="{4426778A-0D3F-477A-97D1-7446F22BCD3C}"/>
              </a:ext>
            </a:extLst>
          </p:cNvPr>
          <p:cNvSpPr>
            <a:spLocks noChangeArrowheads="1"/>
          </p:cNvSpPr>
          <p:nvPr/>
        </p:nvSpPr>
        <p:spPr bwMode="auto">
          <a:xfrm>
            <a:off x="2038565" y="3521255"/>
            <a:ext cx="450056" cy="370284"/>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err="1">
                <a:solidFill>
                  <a:srgbClr val="FFFFFF"/>
                </a:solidFill>
              </a:rPr>
              <a:t>eKuSS</a:t>
            </a:r>
            <a:r>
              <a:rPr lang="de-DE" altLang="de-DE" sz="525" b="1">
                <a:solidFill>
                  <a:srgbClr val="FFFFFF"/>
                </a:solidFill>
              </a:rPr>
              <a:t>: </a:t>
            </a:r>
            <a:br>
              <a:rPr lang="de-DE" altLang="de-DE" sz="525" b="1">
                <a:solidFill>
                  <a:srgbClr val="FFFFFF"/>
                </a:solidFill>
              </a:rPr>
            </a:br>
            <a:r>
              <a:rPr lang="de-DE" altLang="de-DE" sz="525" b="1">
                <a:solidFill>
                  <a:srgbClr val="FFFFFF"/>
                </a:solidFill>
              </a:rPr>
              <a:t>E-Portal/</a:t>
            </a:r>
            <a:br>
              <a:rPr lang="de-DE" altLang="de-DE" sz="525" b="1">
                <a:solidFill>
                  <a:srgbClr val="FFFFFF"/>
                </a:solidFill>
              </a:rPr>
            </a:br>
            <a:r>
              <a:rPr lang="de-DE" altLang="de-DE" sz="525" b="1">
                <a:solidFill>
                  <a:srgbClr val="FFFFFF"/>
                </a:solidFill>
              </a:rPr>
              <a:t>I-Portal</a:t>
            </a:r>
          </a:p>
          <a:p>
            <a:pPr algn="ctr">
              <a:spcBef>
                <a:spcPct val="20000"/>
              </a:spcBef>
              <a:buClr>
                <a:srgbClr val="CC0000"/>
              </a:buClr>
              <a:buFontTx/>
              <a:buNone/>
            </a:pPr>
            <a:r>
              <a:rPr lang="de-DE" altLang="de-DE" sz="525" b="1">
                <a:solidFill>
                  <a:srgbClr val="FFFFFF"/>
                </a:solidFill>
              </a:rPr>
              <a:t> CRM</a:t>
            </a:r>
          </a:p>
        </p:txBody>
      </p:sp>
      <p:sp>
        <p:nvSpPr>
          <p:cNvPr id="78" name="Rechteck 45">
            <a:extLst>
              <a:ext uri="{FF2B5EF4-FFF2-40B4-BE49-F238E27FC236}">
                <a16:creationId xmlns:a16="http://schemas.microsoft.com/office/drawing/2014/main" id="{B59ABCB6-8701-4934-9BBF-21B64A8C1196}"/>
              </a:ext>
            </a:extLst>
          </p:cNvPr>
          <p:cNvSpPr>
            <a:spLocks noChangeArrowheads="1"/>
          </p:cNvSpPr>
          <p:nvPr/>
        </p:nvSpPr>
        <p:spPr bwMode="auto">
          <a:xfrm>
            <a:off x="3176200" y="3088256"/>
            <a:ext cx="259556" cy="166688"/>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BIS</a:t>
            </a:r>
          </a:p>
        </p:txBody>
      </p:sp>
      <p:sp>
        <p:nvSpPr>
          <p:cNvPr id="81" name="Rechteck 45">
            <a:extLst>
              <a:ext uri="{FF2B5EF4-FFF2-40B4-BE49-F238E27FC236}">
                <a16:creationId xmlns:a16="http://schemas.microsoft.com/office/drawing/2014/main" id="{6C672208-BDCC-44D5-A3F4-D3C9E3745467}"/>
              </a:ext>
            </a:extLst>
          </p:cNvPr>
          <p:cNvSpPr>
            <a:spLocks noChangeArrowheads="1"/>
          </p:cNvSpPr>
          <p:nvPr/>
        </p:nvSpPr>
        <p:spPr bwMode="auto">
          <a:xfrm>
            <a:off x="5024438" y="2083594"/>
            <a:ext cx="259556" cy="166688"/>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BIS</a:t>
            </a:r>
          </a:p>
        </p:txBody>
      </p:sp>
      <p:sp>
        <p:nvSpPr>
          <p:cNvPr id="68" name="Rechteck 17">
            <a:extLst>
              <a:ext uri="{FF2B5EF4-FFF2-40B4-BE49-F238E27FC236}">
                <a16:creationId xmlns:a16="http://schemas.microsoft.com/office/drawing/2014/main" id="{C380242A-C3A2-4061-B536-358B860DF09B}"/>
              </a:ext>
            </a:extLst>
          </p:cNvPr>
          <p:cNvSpPr>
            <a:spLocks noChangeArrowheads="1"/>
          </p:cNvSpPr>
          <p:nvPr/>
        </p:nvSpPr>
        <p:spPr bwMode="auto">
          <a:xfrm>
            <a:off x="6424858" y="2422708"/>
            <a:ext cx="397930" cy="259068"/>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MABE</a:t>
            </a:r>
          </a:p>
        </p:txBody>
      </p:sp>
      <p:sp>
        <p:nvSpPr>
          <p:cNvPr id="75" name="Rechteck 46">
            <a:extLst>
              <a:ext uri="{FF2B5EF4-FFF2-40B4-BE49-F238E27FC236}">
                <a16:creationId xmlns:a16="http://schemas.microsoft.com/office/drawing/2014/main" id="{98BEC180-9B8C-4A3C-ADD3-65AE873AE9CF}"/>
              </a:ext>
            </a:extLst>
          </p:cNvPr>
          <p:cNvSpPr>
            <a:spLocks noChangeArrowheads="1"/>
          </p:cNvSpPr>
          <p:nvPr/>
        </p:nvSpPr>
        <p:spPr bwMode="auto">
          <a:xfrm>
            <a:off x="4872640" y="3559036"/>
            <a:ext cx="735679" cy="289008"/>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latin typeface="Arial" panose="020B0604020202020204" pitchFamily="34" charset="0"/>
              </a:rPr>
              <a:t>Stationen/</a:t>
            </a:r>
            <a:br>
              <a:rPr lang="de-DE" altLang="de-DE" sz="525" b="1">
                <a:solidFill>
                  <a:srgbClr val="FFFFFF"/>
                </a:solidFill>
                <a:latin typeface="Arial" panose="020B0604020202020204" pitchFamily="34" charset="0"/>
              </a:rPr>
            </a:br>
            <a:r>
              <a:rPr lang="de-DE" altLang="de-DE" sz="525" b="1">
                <a:solidFill>
                  <a:srgbClr val="FFFFFF"/>
                </a:solidFill>
                <a:latin typeface="Arial" panose="020B0604020202020204" pitchFamily="34" charset="0"/>
              </a:rPr>
              <a:t>Koordinaten aus SAP</a:t>
            </a:r>
          </a:p>
        </p:txBody>
      </p:sp>
      <p:cxnSp>
        <p:nvCxnSpPr>
          <p:cNvPr id="6" name="Verbinder: gewinkelt 5">
            <a:extLst>
              <a:ext uri="{FF2B5EF4-FFF2-40B4-BE49-F238E27FC236}">
                <a16:creationId xmlns:a16="http://schemas.microsoft.com/office/drawing/2014/main" id="{56D6AD27-1930-48B7-924D-A59C636E255E}"/>
              </a:ext>
            </a:extLst>
          </p:cNvPr>
          <p:cNvCxnSpPr>
            <a:cxnSpLocks/>
            <a:stCxn id="75" idx="0"/>
            <a:endCxn id="66" idx="2"/>
          </p:cNvCxnSpPr>
          <p:nvPr/>
        </p:nvCxnSpPr>
        <p:spPr>
          <a:xfrm rot="16200000" flipV="1">
            <a:off x="4602085" y="2920640"/>
            <a:ext cx="399195" cy="877597"/>
          </a:xfrm>
          <a:prstGeom prst="bentConnector3">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76" name="Rechteck 69">
            <a:extLst>
              <a:ext uri="{FF2B5EF4-FFF2-40B4-BE49-F238E27FC236}">
                <a16:creationId xmlns:a16="http://schemas.microsoft.com/office/drawing/2014/main" id="{3311F156-029C-4006-8F01-93F9C3F42997}"/>
              </a:ext>
            </a:extLst>
          </p:cNvPr>
          <p:cNvSpPr>
            <a:spLocks noChangeArrowheads="1"/>
          </p:cNvSpPr>
          <p:nvPr/>
        </p:nvSpPr>
        <p:spPr bwMode="auto">
          <a:xfrm>
            <a:off x="2534227" y="3672357"/>
            <a:ext cx="483080" cy="370284"/>
          </a:xfrm>
          <a:prstGeom prst="rect">
            <a:avLst/>
          </a:prstGeom>
          <a:gradFill rotWithShape="1">
            <a:gsLst>
              <a:gs pos="0">
                <a:srgbClr val="0D529E"/>
              </a:gs>
              <a:gs pos="50000">
                <a:srgbClr val="1979E4"/>
              </a:gs>
              <a:gs pos="100000">
                <a:srgbClr val="1F91FF"/>
              </a:gs>
            </a:gsLst>
            <a:lin ang="2700000" scaled="1"/>
          </a:gradFill>
          <a:ln w="9525" algn="ctr">
            <a:solidFill>
              <a:srgbClr val="0056B4"/>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a:solidFill>
                  <a:srgbClr val="FFFFFF"/>
                </a:solidFill>
              </a:rPr>
              <a:t>KWKG-Portal</a:t>
            </a:r>
            <a:br>
              <a:rPr lang="de-DE" altLang="de-DE" sz="525" b="1">
                <a:solidFill>
                  <a:srgbClr val="FFFFFF"/>
                </a:solidFill>
              </a:rPr>
            </a:br>
            <a:r>
              <a:rPr lang="de-DE" altLang="de-DE" sz="525" b="1">
                <a:solidFill>
                  <a:srgbClr val="FFFFFF"/>
                </a:solidFill>
              </a:rPr>
              <a:t> Biomasseportal</a:t>
            </a:r>
            <a:endParaRPr lang="de-DE" altLang="de-DE" sz="525" b="1">
              <a:solidFill>
                <a:schemeClr val="accent1">
                  <a:lumMod val="60000"/>
                  <a:lumOff val="40000"/>
                </a:schemeClr>
              </a:solidFill>
            </a:endParaRPr>
          </a:p>
        </p:txBody>
      </p:sp>
      <p:cxnSp>
        <p:nvCxnSpPr>
          <p:cNvPr id="77" name="Gewinkelte Verbindung 70">
            <a:extLst>
              <a:ext uri="{FF2B5EF4-FFF2-40B4-BE49-F238E27FC236}">
                <a16:creationId xmlns:a16="http://schemas.microsoft.com/office/drawing/2014/main" id="{43FBDF32-E7F4-4E0E-BFEB-F7351904A936}"/>
              </a:ext>
            </a:extLst>
          </p:cNvPr>
          <p:cNvCxnSpPr>
            <a:cxnSpLocks noChangeShapeType="1"/>
            <a:stCxn id="76" idx="3"/>
            <a:endCxn id="78" idx="2"/>
          </p:cNvCxnSpPr>
          <p:nvPr/>
        </p:nvCxnSpPr>
        <p:spPr bwMode="auto">
          <a:xfrm flipV="1">
            <a:off x="3017307" y="3254944"/>
            <a:ext cx="288671" cy="602555"/>
          </a:xfrm>
          <a:prstGeom prst="bentConnector2">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cxnSp>
        <p:nvCxnSpPr>
          <p:cNvPr id="5" name="Gerade Verbindung mit Pfeil 40">
            <a:extLst>
              <a:ext uri="{FF2B5EF4-FFF2-40B4-BE49-F238E27FC236}">
                <a16:creationId xmlns:a16="http://schemas.microsoft.com/office/drawing/2014/main" id="{993B1C73-1587-47A3-A1E2-04DA9B55FC19}"/>
              </a:ext>
            </a:extLst>
          </p:cNvPr>
          <p:cNvCxnSpPr>
            <a:cxnSpLocks noChangeShapeType="1"/>
          </p:cNvCxnSpPr>
          <p:nvPr/>
        </p:nvCxnSpPr>
        <p:spPr bwMode="auto">
          <a:xfrm flipV="1">
            <a:off x="7104235" y="1977866"/>
            <a:ext cx="4396" cy="660485"/>
          </a:xfrm>
          <a:prstGeom prst="straightConnector1">
            <a:avLst/>
          </a:prstGeom>
          <a:noFill/>
          <a:ln w="12700" algn="ctr">
            <a:solidFill>
              <a:srgbClr val="1F497D"/>
            </a:solidFill>
            <a:round/>
            <a:headEnd/>
            <a:tailEnd type="triangle" w="med" len="med"/>
          </a:ln>
          <a:extLst>
            <a:ext uri="{909E8E84-426E-40DD-AFC4-6F175D3DCCD1}">
              <a14:hiddenFill xmlns:a14="http://schemas.microsoft.com/office/drawing/2010/main">
                <a:noFill/>
              </a14:hiddenFill>
            </a:ext>
          </a:extLst>
        </p:spPr>
      </p:cxnSp>
      <p:sp>
        <p:nvSpPr>
          <p:cNvPr id="7" name="Rectangle 31">
            <a:extLst>
              <a:ext uri="{FF2B5EF4-FFF2-40B4-BE49-F238E27FC236}">
                <a16:creationId xmlns:a16="http://schemas.microsoft.com/office/drawing/2014/main" id="{E658922A-D450-4089-8E67-260C618CD0F6}"/>
              </a:ext>
            </a:extLst>
          </p:cNvPr>
          <p:cNvSpPr>
            <a:spLocks noChangeArrowheads="1"/>
          </p:cNvSpPr>
          <p:nvPr/>
        </p:nvSpPr>
        <p:spPr bwMode="auto">
          <a:xfrm>
            <a:off x="7001547" y="2155077"/>
            <a:ext cx="700724" cy="153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4000" tIns="0" rIns="54000" bIns="0" anchor="t">
            <a:spAutoFit/>
          </a:bodyP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spcBef>
                <a:spcPct val="0"/>
              </a:spcBef>
              <a:buClr>
                <a:srgbClr val="0050A6"/>
              </a:buClr>
              <a:buSzPct val="105000"/>
              <a:buNone/>
            </a:pPr>
            <a:r>
              <a:rPr lang="de-DE" altLang="de-DE" sz="500" err="1">
                <a:solidFill>
                  <a:srgbClr val="000000"/>
                </a:solidFill>
                <a:latin typeface="Arial"/>
                <a:cs typeface="Arial"/>
              </a:rPr>
              <a:t>BiLa</a:t>
            </a:r>
            <a:r>
              <a:rPr lang="de-DE" altLang="de-DE" sz="500">
                <a:solidFill>
                  <a:srgbClr val="000000"/>
                </a:solidFill>
                <a:latin typeface="Arial"/>
                <a:cs typeface="Arial"/>
              </a:rPr>
              <a:t> Beauftragung aus EEG Billing</a:t>
            </a:r>
            <a:endParaRPr lang="de-DE" altLang="de-DE" sz="500">
              <a:solidFill>
                <a:srgbClr val="000000"/>
              </a:solidFill>
              <a:latin typeface="Arial" panose="020B0604020202020204" pitchFamily="34" charset="0"/>
              <a:cs typeface="Arial"/>
            </a:endParaRPr>
          </a:p>
        </p:txBody>
      </p:sp>
      <p:sp>
        <p:nvSpPr>
          <p:cNvPr id="79" name="Textfeld 78">
            <a:extLst>
              <a:ext uri="{FF2B5EF4-FFF2-40B4-BE49-F238E27FC236}">
                <a16:creationId xmlns:a16="http://schemas.microsoft.com/office/drawing/2014/main" id="{E862DC54-607C-4DA0-8E1B-29168D0F9AC2}"/>
              </a:ext>
            </a:extLst>
          </p:cNvPr>
          <p:cNvSpPr txBox="1"/>
          <p:nvPr/>
        </p:nvSpPr>
        <p:spPr>
          <a:xfrm>
            <a:off x="397461" y="3915200"/>
            <a:ext cx="2610851" cy="538609"/>
          </a:xfrm>
          <a:prstGeom prst="rect">
            <a:avLst/>
          </a:prstGeom>
          <a:noFill/>
        </p:spPr>
        <p:txBody>
          <a:bodyPr wrap="square" rtlCol="0">
            <a:spAutoFit/>
          </a:bodyPr>
          <a:lstStyle/>
          <a:p>
            <a:pPr marL="0" indent="0">
              <a:spcBef>
                <a:spcPts val="600"/>
              </a:spcBef>
              <a:buFont typeface="Arial" panose="020B0604020202020204" pitchFamily="34" charset="0"/>
              <a:buNone/>
            </a:pPr>
            <a:r>
              <a:rPr lang="de-DE" sz="800" dirty="0"/>
              <a:t>* vereinfacht, siehe </a:t>
            </a:r>
            <a:r>
              <a:rPr lang="de-DE" sz="800"/>
              <a:t>auch Folie 13</a:t>
            </a:r>
          </a:p>
          <a:p>
            <a:pPr marL="0" indent="0">
              <a:spcBef>
                <a:spcPts val="600"/>
              </a:spcBef>
              <a:buFont typeface="Arial" panose="020B0604020202020204" pitchFamily="34" charset="0"/>
              <a:buNone/>
            </a:pPr>
            <a:r>
              <a:rPr lang="de-DE" sz="800" dirty="0"/>
              <a:t>*** inkl. Nutzung von Angebots-</a:t>
            </a:r>
            <a:r>
              <a:rPr lang="de-DE" sz="800" dirty="0" err="1"/>
              <a:t>Zpen</a:t>
            </a:r>
            <a:r>
              <a:rPr lang="de-DE" sz="800" dirty="0"/>
              <a:t> für Vertragsangebote</a:t>
            </a:r>
          </a:p>
        </p:txBody>
      </p:sp>
      <p:sp>
        <p:nvSpPr>
          <p:cNvPr id="80" name="Fußzeilenplatzhalter 2">
            <a:extLst>
              <a:ext uri="{FF2B5EF4-FFF2-40B4-BE49-F238E27FC236}">
                <a16:creationId xmlns:a16="http://schemas.microsoft.com/office/drawing/2014/main" id="{E1443AF5-EB6E-4881-B9BF-8F408B2723E0}"/>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
        <p:nvSpPr>
          <p:cNvPr id="25" name="Rechteck 45">
            <a:extLst>
              <a:ext uri="{FF2B5EF4-FFF2-40B4-BE49-F238E27FC236}">
                <a16:creationId xmlns:a16="http://schemas.microsoft.com/office/drawing/2014/main" id="{D97155CB-BC31-4317-89B3-95D9EE014092}"/>
              </a:ext>
            </a:extLst>
          </p:cNvPr>
          <p:cNvSpPr>
            <a:spLocks noChangeArrowheads="1"/>
          </p:cNvSpPr>
          <p:nvPr/>
        </p:nvSpPr>
        <p:spPr bwMode="auto">
          <a:xfrm>
            <a:off x="5908837" y="2481694"/>
            <a:ext cx="257420" cy="167882"/>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dirty="0">
                <a:solidFill>
                  <a:srgbClr val="FFFFFF"/>
                </a:solidFill>
                <a:latin typeface="Arial" panose="020B0604020202020204" pitchFamily="34" charset="0"/>
              </a:rPr>
              <a:t>BIS</a:t>
            </a:r>
          </a:p>
        </p:txBody>
      </p:sp>
      <p:sp>
        <p:nvSpPr>
          <p:cNvPr id="82" name="Rechteck 73">
            <a:extLst>
              <a:ext uri="{FF2B5EF4-FFF2-40B4-BE49-F238E27FC236}">
                <a16:creationId xmlns:a16="http://schemas.microsoft.com/office/drawing/2014/main" id="{5984ABED-85C3-493F-8935-CFD214915349}"/>
              </a:ext>
            </a:extLst>
          </p:cNvPr>
          <p:cNvSpPr>
            <a:spLocks noChangeArrowheads="1"/>
          </p:cNvSpPr>
          <p:nvPr/>
        </p:nvSpPr>
        <p:spPr bwMode="auto">
          <a:xfrm>
            <a:off x="3066793" y="1716522"/>
            <a:ext cx="476871" cy="315351"/>
          </a:xfrm>
          <a:prstGeom prst="rect">
            <a:avLst/>
          </a:prstGeom>
          <a:gradFill rotWithShape="1">
            <a:gsLst>
              <a:gs pos="0">
                <a:srgbClr val="0C419A"/>
              </a:gs>
              <a:gs pos="50000">
                <a:srgbClr val="6788C0"/>
              </a:gs>
              <a:gs pos="100000">
                <a:srgbClr val="0C419A"/>
              </a:gs>
            </a:gsLst>
            <a:lin ang="2700000" scaled="1"/>
          </a:gradFill>
          <a:ln w="9525" algn="ctr">
            <a:solidFill>
              <a:srgbClr val="0C419A"/>
            </a:solidFill>
            <a:miter lim="800000"/>
            <a:headEnd/>
            <a:tailEnd/>
          </a:ln>
        </p:spPr>
        <p:txBody>
          <a:bodyPr wrap="none" anchor="ctr"/>
          <a:lstStyle>
            <a:lvl1pPr>
              <a:spcBef>
                <a:spcPts val="300"/>
              </a:spcBef>
              <a:buFont typeface="Arial" panose="020B0604020202020204" pitchFamily="34" charset="0"/>
              <a:buChar char="•"/>
              <a:defRPr>
                <a:solidFill>
                  <a:schemeClr val="tx1"/>
                </a:solidFill>
                <a:latin typeface="Calibri" panose="020F0502020204030204" pitchFamily="34" charset="0"/>
              </a:defRPr>
            </a:lvl1pPr>
            <a:lvl2pPr marL="742950" indent="-285750">
              <a:spcBef>
                <a:spcPts val="200"/>
              </a:spcBef>
              <a:buFont typeface="Symbol" panose="05050102010706020507" pitchFamily="18" charset="2"/>
              <a:buChar char="-"/>
              <a:defRPr>
                <a:solidFill>
                  <a:schemeClr val="tx1"/>
                </a:solidFill>
                <a:latin typeface="Calibri" panose="020F0502020204030204" pitchFamily="34" charset="0"/>
              </a:defRPr>
            </a:lvl2pPr>
            <a:lvl3pPr marL="1143000" indent="-228600">
              <a:spcBef>
                <a:spcPts val="2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ts val="1000"/>
              </a:spcBef>
              <a:buFont typeface="Arial" panose="020B0604020202020204" pitchFamily="34" charset="0"/>
              <a:defRPr b="1">
                <a:solidFill>
                  <a:schemeClr val="tx1"/>
                </a:solidFill>
                <a:latin typeface="Calibri" panose="020F0502020204030204" pitchFamily="34" charset="0"/>
              </a:defRPr>
            </a:lvl4pPr>
            <a:lvl5pPr marL="2057400" indent="-228600">
              <a:spcBef>
                <a:spcPts val="6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ts val="60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buClr>
                <a:srgbClr val="CC0000"/>
              </a:buClr>
              <a:buFontTx/>
              <a:buNone/>
            </a:pPr>
            <a:r>
              <a:rPr lang="de-DE" altLang="de-DE" sz="525" b="1" dirty="0">
                <a:solidFill>
                  <a:srgbClr val="FFFFFF"/>
                </a:solidFill>
                <a:latin typeface="Arial" panose="020B0604020202020204" pitchFamily="34" charset="0"/>
              </a:rPr>
              <a:t>Connect+</a:t>
            </a:r>
          </a:p>
        </p:txBody>
      </p:sp>
      <p:cxnSp>
        <p:nvCxnSpPr>
          <p:cNvPr id="83" name="Gewinkelte Verbindung 3">
            <a:extLst>
              <a:ext uri="{FF2B5EF4-FFF2-40B4-BE49-F238E27FC236}">
                <a16:creationId xmlns:a16="http://schemas.microsoft.com/office/drawing/2014/main" id="{8DB788CA-8096-4CD5-ABCD-D5C1DBE0280A}"/>
              </a:ext>
            </a:extLst>
          </p:cNvPr>
          <p:cNvCxnSpPr>
            <a:cxnSpLocks noChangeShapeType="1"/>
          </p:cNvCxnSpPr>
          <p:nvPr/>
        </p:nvCxnSpPr>
        <p:spPr bwMode="auto">
          <a:xfrm rot="10800000">
            <a:off x="3303518" y="2211900"/>
            <a:ext cx="605467" cy="455266"/>
          </a:xfrm>
          <a:prstGeom prst="bentConnector2">
            <a:avLst/>
          </a:prstGeom>
          <a:noFill/>
          <a:ln w="12700" algn="ctr">
            <a:solidFill>
              <a:srgbClr val="1F497D"/>
            </a:solidFill>
            <a:miter lim="800000"/>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4909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6865AD-3FF1-41CB-8CF0-B71A1F69D4A8}"/>
              </a:ext>
            </a:extLst>
          </p:cNvPr>
          <p:cNvSpPr>
            <a:spLocks noGrp="1"/>
          </p:cNvSpPr>
          <p:nvPr>
            <p:ph type="title"/>
          </p:nvPr>
        </p:nvSpPr>
        <p:spPr/>
        <p:txBody>
          <a:bodyPr/>
          <a:lstStyle/>
          <a:p>
            <a:r>
              <a:rPr lang="de-DE" altLang="de-DE"/>
              <a:t>Schnittstellen zu Umsystemen/Bereichen</a:t>
            </a:r>
            <a:endParaRPr lang="de-DE"/>
          </a:p>
        </p:txBody>
      </p:sp>
      <p:sp>
        <p:nvSpPr>
          <p:cNvPr id="4" name="Foliennummernplatzhalter 3">
            <a:extLst>
              <a:ext uri="{FF2B5EF4-FFF2-40B4-BE49-F238E27FC236}">
                <a16:creationId xmlns:a16="http://schemas.microsoft.com/office/drawing/2014/main" id="{9462112A-4056-4252-A188-AD944C4BA56C}"/>
              </a:ext>
            </a:extLst>
          </p:cNvPr>
          <p:cNvSpPr>
            <a:spLocks noGrp="1"/>
          </p:cNvSpPr>
          <p:nvPr>
            <p:ph type="sldNum" sz="quarter" idx="11"/>
          </p:nvPr>
        </p:nvSpPr>
        <p:spPr/>
        <p:txBody>
          <a:bodyPr/>
          <a:lstStyle/>
          <a:p>
            <a:fld id="{F05F51B1-EF07-4A0A-8ED6-43388CBBB34F}" type="slidenum">
              <a:rPr lang="de-DE" noProof="0" smtClean="0"/>
              <a:pPr/>
              <a:t>12</a:t>
            </a:fld>
            <a:endParaRPr lang="de-DE" noProof="0"/>
          </a:p>
        </p:txBody>
      </p:sp>
      <p:pic>
        <p:nvPicPr>
          <p:cNvPr id="7" name="Grafik 6">
            <a:extLst>
              <a:ext uri="{FF2B5EF4-FFF2-40B4-BE49-F238E27FC236}">
                <a16:creationId xmlns:a16="http://schemas.microsoft.com/office/drawing/2014/main" id="{10C00C8B-373C-416A-A71E-A8BB3550CC52}"/>
              </a:ext>
            </a:extLst>
          </p:cNvPr>
          <p:cNvPicPr>
            <a:picLocks noChangeAspect="1"/>
          </p:cNvPicPr>
          <p:nvPr/>
        </p:nvPicPr>
        <p:blipFill>
          <a:blip r:embed="rId2"/>
          <a:stretch>
            <a:fillRect/>
          </a:stretch>
        </p:blipFill>
        <p:spPr>
          <a:xfrm>
            <a:off x="628651" y="983835"/>
            <a:ext cx="6036468" cy="3666950"/>
          </a:xfrm>
          <a:prstGeom prst="rect">
            <a:avLst/>
          </a:prstGeom>
        </p:spPr>
      </p:pic>
      <p:sp>
        <p:nvSpPr>
          <p:cNvPr id="8" name="Fußzeilenplatzhalter 2">
            <a:extLst>
              <a:ext uri="{FF2B5EF4-FFF2-40B4-BE49-F238E27FC236}">
                <a16:creationId xmlns:a16="http://schemas.microsoft.com/office/drawing/2014/main" id="{09A19F61-6BF3-479E-AB2F-4C38B9A6D7DD}"/>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415673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Gerader Verbinder 122">
            <a:extLst>
              <a:ext uri="{FF2B5EF4-FFF2-40B4-BE49-F238E27FC236}">
                <a16:creationId xmlns:a16="http://schemas.microsoft.com/office/drawing/2014/main" id="{8E7FD7B6-2138-4BDD-A425-E9E157DDA484}"/>
              </a:ext>
            </a:extLst>
          </p:cNvPr>
          <p:cNvCxnSpPr>
            <a:cxnSpLocks/>
          </p:cNvCxnSpPr>
          <p:nvPr/>
        </p:nvCxnSpPr>
        <p:spPr>
          <a:xfrm>
            <a:off x="2813802" y="613276"/>
            <a:ext cx="0" cy="4339724"/>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Rechteck: abgerundete Ecken 60">
            <a:extLst>
              <a:ext uri="{FF2B5EF4-FFF2-40B4-BE49-F238E27FC236}">
                <a16:creationId xmlns:a16="http://schemas.microsoft.com/office/drawing/2014/main" id="{004FAD2D-F0FB-4BF5-A444-E221E98B023C}"/>
              </a:ext>
            </a:extLst>
          </p:cNvPr>
          <p:cNvSpPr/>
          <p:nvPr/>
        </p:nvSpPr>
        <p:spPr>
          <a:xfrm>
            <a:off x="2727721" y="2642286"/>
            <a:ext cx="331430" cy="144191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Firewall</a:t>
            </a:r>
          </a:p>
        </p:txBody>
      </p:sp>
      <p:sp>
        <p:nvSpPr>
          <p:cNvPr id="97" name="Textfeld 96">
            <a:extLst>
              <a:ext uri="{FF2B5EF4-FFF2-40B4-BE49-F238E27FC236}">
                <a16:creationId xmlns:a16="http://schemas.microsoft.com/office/drawing/2014/main" id="{18535616-5A38-479A-811A-458138E6AA20}"/>
              </a:ext>
            </a:extLst>
          </p:cNvPr>
          <p:cNvSpPr txBox="1"/>
          <p:nvPr/>
        </p:nvSpPr>
        <p:spPr>
          <a:xfrm>
            <a:off x="4682520" y="1427669"/>
            <a:ext cx="758349" cy="323165"/>
          </a:xfrm>
          <a:prstGeom prst="rect">
            <a:avLst/>
          </a:prstGeom>
          <a:solidFill>
            <a:schemeClr val="bg1"/>
          </a:solidFill>
        </p:spPr>
        <p:txBody>
          <a:bodyPr wrap="none" rtlCol="0">
            <a:spAutoFit/>
          </a:bodyPr>
          <a:lstStyle/>
          <a:p>
            <a:pPr algn="ctr" defTabSz="685800"/>
            <a:r>
              <a:rPr lang="de-DE" sz="1500" b="1" err="1">
                <a:solidFill>
                  <a:prstClr val="black"/>
                </a:solidFill>
                <a:latin typeface="Calibri" panose="020F0502020204030204"/>
              </a:rPr>
              <a:t>eCount</a:t>
            </a:r>
            <a:endParaRPr lang="de-DE" sz="1500" b="1">
              <a:solidFill>
                <a:prstClr val="black"/>
              </a:solidFill>
              <a:latin typeface="Calibri" panose="020F0502020204030204"/>
            </a:endParaRPr>
          </a:p>
        </p:txBody>
      </p:sp>
      <p:sp>
        <p:nvSpPr>
          <p:cNvPr id="32" name="Rechteck: abgerundete Ecken 31">
            <a:extLst>
              <a:ext uri="{FF2B5EF4-FFF2-40B4-BE49-F238E27FC236}">
                <a16:creationId xmlns:a16="http://schemas.microsoft.com/office/drawing/2014/main" id="{DD4969A5-49CF-40C2-B68D-B6E3C21D51CD}"/>
              </a:ext>
            </a:extLst>
          </p:cNvPr>
          <p:cNvSpPr/>
          <p:nvPr/>
        </p:nvSpPr>
        <p:spPr>
          <a:xfrm>
            <a:off x="2309123" y="2642286"/>
            <a:ext cx="345686" cy="144191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ESB  ZLT</a:t>
            </a:r>
          </a:p>
        </p:txBody>
      </p:sp>
      <p:sp>
        <p:nvSpPr>
          <p:cNvPr id="86" name="Rechteck: abgerundete Ecken 85">
            <a:extLst>
              <a:ext uri="{FF2B5EF4-FFF2-40B4-BE49-F238E27FC236}">
                <a16:creationId xmlns:a16="http://schemas.microsoft.com/office/drawing/2014/main" id="{C362CDAE-EF82-4B9C-80B0-2ADB9653728A}"/>
              </a:ext>
            </a:extLst>
          </p:cNvPr>
          <p:cNvSpPr/>
          <p:nvPr/>
        </p:nvSpPr>
        <p:spPr>
          <a:xfrm>
            <a:off x="3441807" y="2976818"/>
            <a:ext cx="3380272" cy="10822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br>
              <a:rPr lang="de-DE" sz="750" b="1">
                <a:solidFill>
                  <a:prstClr val="black"/>
                </a:solidFill>
                <a:latin typeface="Calibri" panose="020F0502020204030204"/>
              </a:rPr>
            </a:br>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p:txBody>
      </p:sp>
      <p:cxnSp>
        <p:nvCxnSpPr>
          <p:cNvPr id="5" name="Gerader Verbinder 4">
            <a:extLst>
              <a:ext uri="{FF2B5EF4-FFF2-40B4-BE49-F238E27FC236}">
                <a16:creationId xmlns:a16="http://schemas.microsoft.com/office/drawing/2014/main" id="{9384655A-85A4-44FF-880C-4AAEF86C4BBB}"/>
              </a:ext>
            </a:extLst>
          </p:cNvPr>
          <p:cNvCxnSpPr>
            <a:cxnSpLocks/>
          </p:cNvCxnSpPr>
          <p:nvPr/>
        </p:nvCxnSpPr>
        <p:spPr>
          <a:xfrm>
            <a:off x="2804072" y="1446979"/>
            <a:ext cx="1" cy="2269526"/>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5E3F7581-1E80-4C48-BBF6-399216BF7B0E}"/>
              </a:ext>
            </a:extLst>
          </p:cNvPr>
          <p:cNvSpPr txBox="1"/>
          <p:nvPr/>
        </p:nvSpPr>
        <p:spPr>
          <a:xfrm>
            <a:off x="1798879" y="1519289"/>
            <a:ext cx="864147" cy="461665"/>
          </a:xfrm>
          <a:prstGeom prst="rect">
            <a:avLst/>
          </a:prstGeom>
          <a:noFill/>
        </p:spPr>
        <p:txBody>
          <a:bodyPr wrap="none" rtlCol="0">
            <a:spAutoFit/>
          </a:bodyPr>
          <a:lstStyle/>
          <a:p>
            <a:pPr algn="ctr" defTabSz="685800"/>
            <a:r>
              <a:rPr lang="de-DE" sz="1200">
                <a:solidFill>
                  <a:prstClr val="black"/>
                </a:solidFill>
                <a:latin typeface="Calibri" panose="020F0502020204030204"/>
              </a:rPr>
              <a:t>Prozess-IT</a:t>
            </a:r>
            <a:br>
              <a:rPr lang="de-DE" sz="1200">
                <a:solidFill>
                  <a:prstClr val="black"/>
                </a:solidFill>
                <a:latin typeface="Calibri" panose="020F0502020204030204"/>
              </a:rPr>
            </a:br>
            <a:r>
              <a:rPr lang="de-DE" sz="1200">
                <a:solidFill>
                  <a:prstClr val="black"/>
                </a:solidFill>
                <a:latin typeface="Calibri" panose="020F0502020204030204"/>
              </a:rPr>
              <a:t>(Westnetz)</a:t>
            </a:r>
          </a:p>
        </p:txBody>
      </p:sp>
      <p:sp>
        <p:nvSpPr>
          <p:cNvPr id="8" name="Textfeld 7">
            <a:extLst>
              <a:ext uri="{FF2B5EF4-FFF2-40B4-BE49-F238E27FC236}">
                <a16:creationId xmlns:a16="http://schemas.microsoft.com/office/drawing/2014/main" id="{A745AFD2-E0E9-4478-8334-C18172BA0C48}"/>
              </a:ext>
            </a:extLst>
          </p:cNvPr>
          <p:cNvSpPr txBox="1"/>
          <p:nvPr/>
        </p:nvSpPr>
        <p:spPr>
          <a:xfrm>
            <a:off x="4076486" y="555172"/>
            <a:ext cx="1707390" cy="461665"/>
          </a:xfrm>
          <a:prstGeom prst="rect">
            <a:avLst/>
          </a:prstGeom>
          <a:noFill/>
        </p:spPr>
        <p:txBody>
          <a:bodyPr wrap="none" rtlCol="0">
            <a:spAutoFit/>
          </a:bodyPr>
          <a:lstStyle/>
          <a:p>
            <a:pPr algn="ctr" defTabSz="685800"/>
            <a:r>
              <a:rPr lang="de-DE" sz="1200">
                <a:solidFill>
                  <a:prstClr val="black"/>
                </a:solidFill>
                <a:latin typeface="Calibri" panose="020F0502020204030204"/>
              </a:rPr>
              <a:t>Office-IT / M2C-Systeme</a:t>
            </a:r>
          </a:p>
          <a:p>
            <a:pPr algn="ctr" defTabSz="685800"/>
            <a:r>
              <a:rPr lang="de-DE" sz="1200">
                <a:solidFill>
                  <a:prstClr val="black"/>
                </a:solidFill>
                <a:latin typeface="Calibri" panose="020F0502020204030204"/>
              </a:rPr>
              <a:t>(WIPRO – RZ)</a:t>
            </a:r>
          </a:p>
        </p:txBody>
      </p:sp>
      <p:cxnSp>
        <p:nvCxnSpPr>
          <p:cNvPr id="9" name="Gerader Verbinder 8">
            <a:extLst>
              <a:ext uri="{FF2B5EF4-FFF2-40B4-BE49-F238E27FC236}">
                <a16:creationId xmlns:a16="http://schemas.microsoft.com/office/drawing/2014/main" id="{AFD31FC6-0150-496A-8F7B-291575F6011D}"/>
              </a:ext>
            </a:extLst>
          </p:cNvPr>
          <p:cNvCxnSpPr>
            <a:cxnSpLocks/>
          </p:cNvCxnSpPr>
          <p:nvPr/>
        </p:nvCxnSpPr>
        <p:spPr>
          <a:xfrm>
            <a:off x="7054894" y="613277"/>
            <a:ext cx="60923" cy="4384174"/>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D7E612BA-161A-46F0-B279-5203465F99D0}"/>
              </a:ext>
            </a:extLst>
          </p:cNvPr>
          <p:cNvSpPr txBox="1"/>
          <p:nvPr/>
        </p:nvSpPr>
        <p:spPr>
          <a:xfrm>
            <a:off x="7718651" y="604343"/>
            <a:ext cx="688908" cy="276999"/>
          </a:xfrm>
          <a:prstGeom prst="rect">
            <a:avLst/>
          </a:prstGeom>
          <a:noFill/>
        </p:spPr>
        <p:txBody>
          <a:bodyPr wrap="none" rtlCol="0">
            <a:spAutoFit/>
          </a:bodyPr>
          <a:lstStyle/>
          <a:p>
            <a:pPr algn="ctr" defTabSz="685800"/>
            <a:r>
              <a:rPr lang="de-DE" sz="1200">
                <a:solidFill>
                  <a:prstClr val="black"/>
                </a:solidFill>
                <a:latin typeface="Calibri" panose="020F0502020204030204"/>
              </a:rPr>
              <a:t>Internet</a:t>
            </a:r>
          </a:p>
        </p:txBody>
      </p:sp>
      <p:sp>
        <p:nvSpPr>
          <p:cNvPr id="13" name="Rechteck: abgerundete Ecken 12">
            <a:extLst>
              <a:ext uri="{FF2B5EF4-FFF2-40B4-BE49-F238E27FC236}">
                <a16:creationId xmlns:a16="http://schemas.microsoft.com/office/drawing/2014/main" id="{115029DB-6F0D-4AAF-A7B2-1DA5D754FC61}"/>
              </a:ext>
            </a:extLst>
          </p:cNvPr>
          <p:cNvSpPr/>
          <p:nvPr/>
        </p:nvSpPr>
        <p:spPr>
          <a:xfrm>
            <a:off x="56375" y="1765968"/>
            <a:ext cx="612558" cy="31293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SCADA-</a:t>
            </a:r>
          </a:p>
          <a:p>
            <a:pPr algn="ctr" defTabSz="685800"/>
            <a:r>
              <a:rPr lang="de-DE" sz="750">
                <a:solidFill>
                  <a:prstClr val="white"/>
                </a:solidFill>
                <a:latin typeface="Calibri" panose="020F0502020204030204"/>
              </a:rPr>
              <a:t>Nord</a:t>
            </a:r>
          </a:p>
        </p:txBody>
      </p:sp>
      <p:sp>
        <p:nvSpPr>
          <p:cNvPr id="14" name="Rechteck: abgerundete Ecken 13">
            <a:extLst>
              <a:ext uri="{FF2B5EF4-FFF2-40B4-BE49-F238E27FC236}">
                <a16:creationId xmlns:a16="http://schemas.microsoft.com/office/drawing/2014/main" id="{8AAB4196-141D-4A71-A66B-82FB53277FFC}"/>
              </a:ext>
            </a:extLst>
          </p:cNvPr>
          <p:cNvSpPr/>
          <p:nvPr/>
        </p:nvSpPr>
        <p:spPr>
          <a:xfrm>
            <a:off x="56375" y="2159914"/>
            <a:ext cx="612558" cy="31293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SCADA-</a:t>
            </a:r>
          </a:p>
          <a:p>
            <a:pPr algn="ctr" defTabSz="685800"/>
            <a:r>
              <a:rPr lang="de-DE" sz="750">
                <a:solidFill>
                  <a:prstClr val="white"/>
                </a:solidFill>
                <a:latin typeface="Calibri" panose="020F0502020204030204"/>
              </a:rPr>
              <a:t>Süd</a:t>
            </a:r>
          </a:p>
        </p:txBody>
      </p:sp>
      <p:sp>
        <p:nvSpPr>
          <p:cNvPr id="15" name="Rechteck: abgerundete Ecken 14">
            <a:extLst>
              <a:ext uri="{FF2B5EF4-FFF2-40B4-BE49-F238E27FC236}">
                <a16:creationId xmlns:a16="http://schemas.microsoft.com/office/drawing/2014/main" id="{F1DB6671-70C0-45E8-A37D-C442FC0820F6}"/>
              </a:ext>
            </a:extLst>
          </p:cNvPr>
          <p:cNvSpPr/>
          <p:nvPr/>
        </p:nvSpPr>
        <p:spPr>
          <a:xfrm>
            <a:off x="1155284" y="2894694"/>
            <a:ext cx="429122" cy="8789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Redispatch</a:t>
            </a:r>
          </a:p>
          <a:p>
            <a:pPr algn="ctr" defTabSz="685800"/>
            <a:r>
              <a:rPr lang="de-DE" sz="750">
                <a:solidFill>
                  <a:prstClr val="white"/>
                </a:solidFill>
                <a:latin typeface="Calibri" panose="020F0502020204030204"/>
              </a:rPr>
              <a:t>Transfer</a:t>
            </a:r>
          </a:p>
          <a:p>
            <a:pPr algn="ctr" defTabSz="685800"/>
            <a:r>
              <a:rPr lang="de-DE" sz="750" err="1">
                <a:solidFill>
                  <a:prstClr val="white"/>
                </a:solidFill>
                <a:latin typeface="Calibri" panose="020F0502020204030204"/>
              </a:rPr>
              <a:t>zone</a:t>
            </a:r>
            <a:endParaRPr lang="de-DE" sz="750">
              <a:solidFill>
                <a:prstClr val="white"/>
              </a:solidFill>
              <a:latin typeface="Calibri" panose="020F0502020204030204"/>
            </a:endParaRPr>
          </a:p>
        </p:txBody>
      </p:sp>
      <p:sp>
        <p:nvSpPr>
          <p:cNvPr id="22" name="Rechteck: abgerundete Ecken 21">
            <a:extLst>
              <a:ext uri="{FF2B5EF4-FFF2-40B4-BE49-F238E27FC236}">
                <a16:creationId xmlns:a16="http://schemas.microsoft.com/office/drawing/2014/main" id="{F73EA965-C86B-4FB3-8A52-75423D1570B9}"/>
              </a:ext>
            </a:extLst>
          </p:cNvPr>
          <p:cNvSpPr/>
          <p:nvPr/>
        </p:nvSpPr>
        <p:spPr>
          <a:xfrm>
            <a:off x="8297237" y="3499326"/>
            <a:ext cx="789708" cy="332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nachgelagerte Netzbetreiber</a:t>
            </a:r>
          </a:p>
        </p:txBody>
      </p:sp>
      <p:sp>
        <p:nvSpPr>
          <p:cNvPr id="23" name="Rechteck: abgerundete Ecken 22">
            <a:extLst>
              <a:ext uri="{FF2B5EF4-FFF2-40B4-BE49-F238E27FC236}">
                <a16:creationId xmlns:a16="http://schemas.microsoft.com/office/drawing/2014/main" id="{4E4BC14A-3A76-4A98-B559-7830C5434A3D}"/>
              </a:ext>
            </a:extLst>
          </p:cNvPr>
          <p:cNvSpPr/>
          <p:nvPr/>
        </p:nvSpPr>
        <p:spPr>
          <a:xfrm>
            <a:off x="7368863" y="4392524"/>
            <a:ext cx="1085427" cy="3057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EIV – </a:t>
            </a:r>
          </a:p>
          <a:p>
            <a:pPr algn="ctr" defTabSz="685800"/>
            <a:r>
              <a:rPr lang="de-DE" sz="750" b="1">
                <a:solidFill>
                  <a:prstClr val="black"/>
                </a:solidFill>
                <a:latin typeface="Calibri" panose="020F0502020204030204"/>
              </a:rPr>
              <a:t>Einsatzverantwortliche</a:t>
            </a:r>
          </a:p>
        </p:txBody>
      </p:sp>
      <p:sp>
        <p:nvSpPr>
          <p:cNvPr id="31" name="Textfeld 30">
            <a:extLst>
              <a:ext uri="{FF2B5EF4-FFF2-40B4-BE49-F238E27FC236}">
                <a16:creationId xmlns:a16="http://schemas.microsoft.com/office/drawing/2014/main" id="{1D5F5BB9-1BF1-413C-8AB9-DC43DC732579}"/>
              </a:ext>
            </a:extLst>
          </p:cNvPr>
          <p:cNvSpPr txBox="1"/>
          <p:nvPr/>
        </p:nvSpPr>
        <p:spPr>
          <a:xfrm>
            <a:off x="3013692" y="127001"/>
            <a:ext cx="3306674" cy="369332"/>
          </a:xfrm>
          <a:prstGeom prst="rect">
            <a:avLst/>
          </a:prstGeom>
          <a:noFill/>
        </p:spPr>
        <p:txBody>
          <a:bodyPr wrap="none" rtlCol="0">
            <a:spAutoFit/>
          </a:bodyPr>
          <a:lstStyle/>
          <a:p>
            <a:pPr algn="ctr" defTabSz="685800"/>
            <a:r>
              <a:rPr lang="de-DE" b="1">
                <a:solidFill>
                  <a:prstClr val="black"/>
                </a:solidFill>
                <a:latin typeface="Calibri" panose="020F0502020204030204"/>
              </a:rPr>
              <a:t>Systemlandschaft </a:t>
            </a:r>
            <a:r>
              <a:rPr lang="de-DE" b="1" err="1">
                <a:solidFill>
                  <a:prstClr val="black"/>
                </a:solidFill>
                <a:latin typeface="Calibri" panose="020F0502020204030204"/>
              </a:rPr>
              <a:t>Redispatch</a:t>
            </a:r>
            <a:r>
              <a:rPr lang="de-DE" b="1">
                <a:solidFill>
                  <a:prstClr val="black"/>
                </a:solidFill>
                <a:latin typeface="Calibri" panose="020F0502020204030204"/>
              </a:rPr>
              <a:t> 2.0</a:t>
            </a:r>
          </a:p>
        </p:txBody>
      </p:sp>
      <p:sp>
        <p:nvSpPr>
          <p:cNvPr id="41" name="Rechteck: abgerundete Ecken 40">
            <a:extLst>
              <a:ext uri="{FF2B5EF4-FFF2-40B4-BE49-F238E27FC236}">
                <a16:creationId xmlns:a16="http://schemas.microsoft.com/office/drawing/2014/main" id="{72A5E4AF-4794-4482-8630-87D088AE9948}"/>
              </a:ext>
            </a:extLst>
          </p:cNvPr>
          <p:cNvSpPr/>
          <p:nvPr/>
        </p:nvSpPr>
        <p:spPr>
          <a:xfrm>
            <a:off x="1832092" y="2642286"/>
            <a:ext cx="331430" cy="101146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Firewall</a:t>
            </a:r>
          </a:p>
        </p:txBody>
      </p:sp>
      <p:sp>
        <p:nvSpPr>
          <p:cNvPr id="44" name="Rechteck: abgerundete Ecken 43">
            <a:extLst>
              <a:ext uri="{FF2B5EF4-FFF2-40B4-BE49-F238E27FC236}">
                <a16:creationId xmlns:a16="http://schemas.microsoft.com/office/drawing/2014/main" id="{157D7EC7-C6EC-4CDB-B54E-7A094AA04BB9}"/>
              </a:ext>
            </a:extLst>
          </p:cNvPr>
          <p:cNvSpPr/>
          <p:nvPr/>
        </p:nvSpPr>
        <p:spPr>
          <a:xfrm>
            <a:off x="112979" y="3222295"/>
            <a:ext cx="425490" cy="48293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Redispatch</a:t>
            </a:r>
          </a:p>
          <a:p>
            <a:pPr algn="ctr" defTabSz="685800"/>
            <a:r>
              <a:rPr lang="de-DE" sz="750">
                <a:solidFill>
                  <a:prstClr val="white"/>
                </a:solidFill>
                <a:latin typeface="Calibri" panose="020F0502020204030204"/>
              </a:rPr>
              <a:t>Kern</a:t>
            </a:r>
          </a:p>
          <a:p>
            <a:pPr algn="ctr" defTabSz="685800"/>
            <a:r>
              <a:rPr lang="de-DE" sz="750" err="1">
                <a:solidFill>
                  <a:prstClr val="white"/>
                </a:solidFill>
                <a:latin typeface="Calibri" panose="020F0502020204030204"/>
              </a:rPr>
              <a:t>zone</a:t>
            </a:r>
            <a:endParaRPr lang="de-DE" sz="750">
              <a:solidFill>
                <a:prstClr val="white"/>
              </a:solidFill>
              <a:latin typeface="Calibri" panose="020F0502020204030204"/>
            </a:endParaRPr>
          </a:p>
        </p:txBody>
      </p:sp>
      <p:sp>
        <p:nvSpPr>
          <p:cNvPr id="46" name="Rechteck: abgerundete Ecken 45">
            <a:extLst>
              <a:ext uri="{FF2B5EF4-FFF2-40B4-BE49-F238E27FC236}">
                <a16:creationId xmlns:a16="http://schemas.microsoft.com/office/drawing/2014/main" id="{162E3D9C-1126-4D0D-BF7B-82A10DBE485D}"/>
              </a:ext>
            </a:extLst>
          </p:cNvPr>
          <p:cNvSpPr/>
          <p:nvPr/>
        </p:nvSpPr>
        <p:spPr>
          <a:xfrm>
            <a:off x="700913" y="3321514"/>
            <a:ext cx="331430" cy="31293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Firewall</a:t>
            </a:r>
          </a:p>
        </p:txBody>
      </p:sp>
      <p:cxnSp>
        <p:nvCxnSpPr>
          <p:cNvPr id="51" name="Gerader Verbinder 50">
            <a:extLst>
              <a:ext uri="{FF2B5EF4-FFF2-40B4-BE49-F238E27FC236}">
                <a16:creationId xmlns:a16="http://schemas.microsoft.com/office/drawing/2014/main" id="{4FD2BD20-3CE8-45C3-9481-74A77EFF2309}"/>
              </a:ext>
            </a:extLst>
          </p:cNvPr>
          <p:cNvCxnSpPr>
            <a:cxnSpLocks/>
          </p:cNvCxnSpPr>
          <p:nvPr/>
        </p:nvCxnSpPr>
        <p:spPr>
          <a:xfrm flipH="1">
            <a:off x="232188" y="2505398"/>
            <a:ext cx="13144" cy="729111"/>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Rechteck: abgerundete Ecken 49">
            <a:extLst>
              <a:ext uri="{FF2B5EF4-FFF2-40B4-BE49-F238E27FC236}">
                <a16:creationId xmlns:a16="http://schemas.microsoft.com/office/drawing/2014/main" id="{06C07152-44BB-4CE0-91BA-A9061B0C8AB8}"/>
              </a:ext>
            </a:extLst>
          </p:cNvPr>
          <p:cNvSpPr/>
          <p:nvPr/>
        </p:nvSpPr>
        <p:spPr>
          <a:xfrm>
            <a:off x="196939" y="2693209"/>
            <a:ext cx="331430" cy="31293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Firewall</a:t>
            </a:r>
          </a:p>
        </p:txBody>
      </p:sp>
      <p:sp>
        <p:nvSpPr>
          <p:cNvPr id="70" name="Rechteck: abgerundete Ecken 69">
            <a:extLst>
              <a:ext uri="{FF2B5EF4-FFF2-40B4-BE49-F238E27FC236}">
                <a16:creationId xmlns:a16="http://schemas.microsoft.com/office/drawing/2014/main" id="{18342F39-DCF7-4703-9269-80182D224BB1}"/>
              </a:ext>
            </a:extLst>
          </p:cNvPr>
          <p:cNvSpPr/>
          <p:nvPr/>
        </p:nvSpPr>
        <p:spPr>
          <a:xfrm>
            <a:off x="6920881" y="999968"/>
            <a:ext cx="331430" cy="356236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Firewall</a:t>
            </a:r>
          </a:p>
        </p:txBody>
      </p:sp>
      <p:sp>
        <p:nvSpPr>
          <p:cNvPr id="101" name="Rechteck: abgerundete Ecken 100">
            <a:extLst>
              <a:ext uri="{FF2B5EF4-FFF2-40B4-BE49-F238E27FC236}">
                <a16:creationId xmlns:a16="http://schemas.microsoft.com/office/drawing/2014/main" id="{BAD3F7D2-9688-4DBC-830B-E4A3DA26D8DB}"/>
              </a:ext>
            </a:extLst>
          </p:cNvPr>
          <p:cNvSpPr/>
          <p:nvPr/>
        </p:nvSpPr>
        <p:spPr>
          <a:xfrm>
            <a:off x="5927678" y="1639317"/>
            <a:ext cx="897115" cy="5513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1350" b="1">
                <a:solidFill>
                  <a:prstClr val="black"/>
                </a:solidFill>
                <a:latin typeface="Calibri" panose="020F0502020204030204"/>
              </a:rPr>
              <a:t>DSO-DP</a:t>
            </a:r>
            <a:br>
              <a:rPr lang="de-DE" sz="750" b="1">
                <a:solidFill>
                  <a:prstClr val="black"/>
                </a:solidFill>
                <a:latin typeface="Calibri" panose="020F0502020204030204"/>
              </a:rPr>
            </a:br>
            <a:endParaRPr lang="de-DE" sz="600">
              <a:solidFill>
                <a:prstClr val="black"/>
              </a:solidFill>
              <a:latin typeface="Calibri" panose="020F0502020204030204"/>
            </a:endParaRPr>
          </a:p>
        </p:txBody>
      </p:sp>
      <p:cxnSp>
        <p:nvCxnSpPr>
          <p:cNvPr id="88" name="Gerader Verbinder 87">
            <a:extLst>
              <a:ext uri="{FF2B5EF4-FFF2-40B4-BE49-F238E27FC236}">
                <a16:creationId xmlns:a16="http://schemas.microsoft.com/office/drawing/2014/main" id="{DB78A94C-932C-48C9-83EF-6A02C66DF22B}"/>
              </a:ext>
            </a:extLst>
          </p:cNvPr>
          <p:cNvCxnSpPr>
            <a:cxnSpLocks/>
          </p:cNvCxnSpPr>
          <p:nvPr/>
        </p:nvCxnSpPr>
        <p:spPr>
          <a:xfrm flipH="1">
            <a:off x="245331" y="1446979"/>
            <a:ext cx="2556515"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9D1DB943-3C63-4481-BBAD-0045E86C6849}"/>
              </a:ext>
            </a:extLst>
          </p:cNvPr>
          <p:cNvCxnSpPr>
            <a:cxnSpLocks/>
            <a:endCxn id="44" idx="3"/>
          </p:cNvCxnSpPr>
          <p:nvPr/>
        </p:nvCxnSpPr>
        <p:spPr>
          <a:xfrm flipH="1">
            <a:off x="538469" y="3463760"/>
            <a:ext cx="558968"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62B0AC6D-770C-41EA-A9FD-3AFA3D366E11}"/>
              </a:ext>
            </a:extLst>
          </p:cNvPr>
          <p:cNvSpPr txBox="1"/>
          <p:nvPr/>
        </p:nvSpPr>
        <p:spPr>
          <a:xfrm rot="16200000">
            <a:off x="-242124" y="3131352"/>
            <a:ext cx="638316" cy="207749"/>
          </a:xfrm>
          <a:prstGeom prst="rect">
            <a:avLst/>
          </a:prstGeom>
          <a:noFill/>
        </p:spPr>
        <p:txBody>
          <a:bodyPr wrap="none" rtlCol="0">
            <a:spAutoFit/>
          </a:bodyPr>
          <a:lstStyle/>
          <a:p>
            <a:pPr algn="ctr" defTabSz="685800"/>
            <a:r>
              <a:rPr lang="de-DE" sz="750">
                <a:solidFill>
                  <a:prstClr val="black"/>
                </a:solidFill>
                <a:latin typeface="Calibri" panose="020F0502020204030204"/>
              </a:rPr>
              <a:t>Netzmodell</a:t>
            </a:r>
            <a:endParaRPr lang="de-DE" sz="900">
              <a:solidFill>
                <a:prstClr val="black"/>
              </a:solidFill>
              <a:latin typeface="Calibri" panose="020F0502020204030204"/>
            </a:endParaRPr>
          </a:p>
        </p:txBody>
      </p:sp>
      <p:cxnSp>
        <p:nvCxnSpPr>
          <p:cNvPr id="100" name="Gerader Verbinder 99">
            <a:extLst>
              <a:ext uri="{FF2B5EF4-FFF2-40B4-BE49-F238E27FC236}">
                <a16:creationId xmlns:a16="http://schemas.microsoft.com/office/drawing/2014/main" id="{4A5BE6C8-2191-46B5-A8E9-75038D234AAE}"/>
              </a:ext>
            </a:extLst>
          </p:cNvPr>
          <p:cNvCxnSpPr>
            <a:cxnSpLocks/>
          </p:cNvCxnSpPr>
          <p:nvPr/>
        </p:nvCxnSpPr>
        <p:spPr>
          <a:xfrm flipH="1" flipV="1">
            <a:off x="455618" y="2489066"/>
            <a:ext cx="1" cy="745443"/>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92EBDBD4-50C6-4F43-884C-979C0B0F276F}"/>
              </a:ext>
            </a:extLst>
          </p:cNvPr>
          <p:cNvSpPr txBox="1"/>
          <p:nvPr/>
        </p:nvSpPr>
        <p:spPr>
          <a:xfrm rot="16200000">
            <a:off x="329570" y="2715675"/>
            <a:ext cx="590226" cy="207749"/>
          </a:xfrm>
          <a:prstGeom prst="rect">
            <a:avLst/>
          </a:prstGeom>
          <a:noFill/>
        </p:spPr>
        <p:txBody>
          <a:bodyPr wrap="none" rtlCol="0">
            <a:spAutoFit/>
          </a:bodyPr>
          <a:lstStyle/>
          <a:p>
            <a:pPr algn="ctr" defTabSz="685800"/>
            <a:r>
              <a:rPr lang="de-DE" sz="750">
                <a:solidFill>
                  <a:prstClr val="black"/>
                </a:solidFill>
                <a:latin typeface="Calibri" panose="020F0502020204030204"/>
              </a:rPr>
              <a:t>Steuerung</a:t>
            </a:r>
            <a:endParaRPr lang="de-DE" sz="900">
              <a:solidFill>
                <a:prstClr val="black"/>
              </a:solidFill>
              <a:latin typeface="Calibri" panose="020F0502020204030204"/>
            </a:endParaRPr>
          </a:p>
        </p:txBody>
      </p:sp>
      <p:sp>
        <p:nvSpPr>
          <p:cNvPr id="104" name="Textfeld 103">
            <a:extLst>
              <a:ext uri="{FF2B5EF4-FFF2-40B4-BE49-F238E27FC236}">
                <a16:creationId xmlns:a16="http://schemas.microsoft.com/office/drawing/2014/main" id="{7836C80B-CE40-4AF6-9ADA-7C9CCE562288}"/>
              </a:ext>
            </a:extLst>
          </p:cNvPr>
          <p:cNvSpPr txBox="1"/>
          <p:nvPr/>
        </p:nvSpPr>
        <p:spPr>
          <a:xfrm>
            <a:off x="1815344" y="2190830"/>
            <a:ext cx="926857" cy="438582"/>
          </a:xfrm>
          <a:prstGeom prst="rect">
            <a:avLst/>
          </a:prstGeom>
          <a:noFill/>
        </p:spPr>
        <p:txBody>
          <a:bodyPr wrap="none" rtlCol="0">
            <a:spAutoFit/>
          </a:bodyPr>
          <a:lstStyle/>
          <a:p>
            <a:pPr algn="ctr" defTabSz="685800"/>
            <a:r>
              <a:rPr lang="de-DE" sz="750">
                <a:solidFill>
                  <a:prstClr val="black"/>
                </a:solidFill>
                <a:latin typeface="Calibri" panose="020F0502020204030204"/>
              </a:rPr>
              <a:t>Datenaustausch </a:t>
            </a:r>
          </a:p>
          <a:p>
            <a:pPr algn="ctr" defTabSz="685800"/>
            <a:r>
              <a:rPr lang="de-DE" sz="750">
                <a:solidFill>
                  <a:prstClr val="black"/>
                </a:solidFill>
                <a:latin typeface="Calibri" panose="020F0502020204030204"/>
              </a:rPr>
              <a:t>gemäß</a:t>
            </a:r>
            <a:br>
              <a:rPr lang="de-DE" sz="750">
                <a:solidFill>
                  <a:prstClr val="black"/>
                </a:solidFill>
                <a:latin typeface="Calibri" panose="020F0502020204030204"/>
              </a:rPr>
            </a:br>
            <a:r>
              <a:rPr lang="de-DE" sz="750">
                <a:solidFill>
                  <a:prstClr val="black"/>
                </a:solidFill>
                <a:latin typeface="Calibri" panose="020F0502020204030204"/>
              </a:rPr>
              <a:t>BDEW-Whitepaper</a:t>
            </a:r>
          </a:p>
        </p:txBody>
      </p:sp>
      <p:cxnSp>
        <p:nvCxnSpPr>
          <p:cNvPr id="139" name="Verbinder: gewinkelt 138">
            <a:extLst>
              <a:ext uri="{FF2B5EF4-FFF2-40B4-BE49-F238E27FC236}">
                <a16:creationId xmlns:a16="http://schemas.microsoft.com/office/drawing/2014/main" id="{59565BF6-92D5-4930-B0DA-542FCFCEEE4E}"/>
              </a:ext>
            </a:extLst>
          </p:cNvPr>
          <p:cNvCxnSpPr>
            <a:cxnSpLocks/>
          </p:cNvCxnSpPr>
          <p:nvPr/>
        </p:nvCxnSpPr>
        <p:spPr>
          <a:xfrm>
            <a:off x="1584406" y="3414642"/>
            <a:ext cx="994040" cy="1"/>
          </a:xfrm>
          <a:prstGeom prst="bentConnector3">
            <a:avLst>
              <a:gd name="adj1" fmla="val 50000"/>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feld 124">
            <a:extLst>
              <a:ext uri="{FF2B5EF4-FFF2-40B4-BE49-F238E27FC236}">
                <a16:creationId xmlns:a16="http://schemas.microsoft.com/office/drawing/2014/main" id="{760BC33D-3A9F-4933-843D-461F43C05611}"/>
              </a:ext>
            </a:extLst>
          </p:cNvPr>
          <p:cNvSpPr txBox="1"/>
          <p:nvPr/>
        </p:nvSpPr>
        <p:spPr>
          <a:xfrm>
            <a:off x="1835520" y="999969"/>
            <a:ext cx="821059" cy="461665"/>
          </a:xfrm>
          <a:prstGeom prst="rect">
            <a:avLst/>
          </a:prstGeom>
          <a:noFill/>
        </p:spPr>
        <p:txBody>
          <a:bodyPr wrap="none" rtlCol="0">
            <a:spAutoFit/>
          </a:bodyPr>
          <a:lstStyle/>
          <a:p>
            <a:pPr algn="ctr" defTabSz="685800"/>
            <a:r>
              <a:rPr lang="de-DE" sz="1200">
                <a:solidFill>
                  <a:prstClr val="black"/>
                </a:solidFill>
                <a:latin typeface="Calibri" panose="020F0502020204030204"/>
              </a:rPr>
              <a:t>Prozess-IT</a:t>
            </a:r>
            <a:br>
              <a:rPr lang="de-DE" sz="1200">
                <a:solidFill>
                  <a:prstClr val="black"/>
                </a:solidFill>
                <a:latin typeface="Calibri" panose="020F0502020204030204"/>
              </a:rPr>
            </a:br>
            <a:r>
              <a:rPr lang="de-DE" sz="1200">
                <a:solidFill>
                  <a:prstClr val="black"/>
                </a:solidFill>
                <a:latin typeface="Calibri" panose="020F0502020204030204"/>
              </a:rPr>
              <a:t>(Amprion)</a:t>
            </a:r>
          </a:p>
        </p:txBody>
      </p:sp>
      <p:sp>
        <p:nvSpPr>
          <p:cNvPr id="126" name="Rechteck: abgerundete Ecken 125">
            <a:extLst>
              <a:ext uri="{FF2B5EF4-FFF2-40B4-BE49-F238E27FC236}">
                <a16:creationId xmlns:a16="http://schemas.microsoft.com/office/drawing/2014/main" id="{9D159B79-2E39-45BB-9E3A-0490152D1A5F}"/>
              </a:ext>
            </a:extLst>
          </p:cNvPr>
          <p:cNvSpPr/>
          <p:nvPr/>
        </p:nvSpPr>
        <p:spPr>
          <a:xfrm>
            <a:off x="1097437" y="703128"/>
            <a:ext cx="612558" cy="530418"/>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750">
                <a:solidFill>
                  <a:prstClr val="white"/>
                </a:solidFill>
                <a:latin typeface="Calibri" panose="020F0502020204030204"/>
              </a:rPr>
              <a:t>TEDIS</a:t>
            </a:r>
          </a:p>
          <a:p>
            <a:pPr algn="ctr" defTabSz="685800"/>
            <a:r>
              <a:rPr lang="de-DE" sz="750">
                <a:solidFill>
                  <a:prstClr val="white"/>
                </a:solidFill>
                <a:latin typeface="Calibri" panose="020F0502020204030204"/>
              </a:rPr>
              <a:t>System</a:t>
            </a:r>
            <a:br>
              <a:rPr lang="de-DE" sz="750">
                <a:solidFill>
                  <a:prstClr val="white"/>
                </a:solidFill>
                <a:latin typeface="Calibri" panose="020F0502020204030204"/>
              </a:rPr>
            </a:br>
            <a:r>
              <a:rPr lang="de-DE" sz="750">
                <a:solidFill>
                  <a:prstClr val="white"/>
                </a:solidFill>
                <a:latin typeface="Calibri" panose="020F0502020204030204"/>
              </a:rPr>
              <a:t>ÜNB</a:t>
            </a:r>
          </a:p>
        </p:txBody>
      </p:sp>
      <p:cxnSp>
        <p:nvCxnSpPr>
          <p:cNvPr id="132" name="Verbinder: gewinkelt 131">
            <a:extLst>
              <a:ext uri="{FF2B5EF4-FFF2-40B4-BE49-F238E27FC236}">
                <a16:creationId xmlns:a16="http://schemas.microsoft.com/office/drawing/2014/main" id="{B4430422-A537-4F39-8295-72A94BF4C2AA}"/>
              </a:ext>
            </a:extLst>
          </p:cNvPr>
          <p:cNvCxnSpPr>
            <a:cxnSpLocks/>
            <a:stCxn id="126" idx="2"/>
            <a:endCxn id="32" idx="0"/>
          </p:cNvCxnSpPr>
          <p:nvPr/>
        </p:nvCxnSpPr>
        <p:spPr>
          <a:xfrm rot="16200000" flipH="1">
            <a:off x="1238471" y="1398791"/>
            <a:ext cx="1408740" cy="1078250"/>
          </a:xfrm>
          <a:prstGeom prst="bentConnector3">
            <a:avLst>
              <a:gd name="adj1" fmla="val 50000"/>
            </a:avLst>
          </a:prstGeom>
          <a:ln w="2857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Verbinder: gewinkelt 140">
            <a:extLst>
              <a:ext uri="{FF2B5EF4-FFF2-40B4-BE49-F238E27FC236}">
                <a16:creationId xmlns:a16="http://schemas.microsoft.com/office/drawing/2014/main" id="{CA451B41-04CD-42D4-AE91-308FBE49F6AB}"/>
              </a:ext>
            </a:extLst>
          </p:cNvPr>
          <p:cNvCxnSpPr>
            <a:cxnSpLocks/>
          </p:cNvCxnSpPr>
          <p:nvPr/>
        </p:nvCxnSpPr>
        <p:spPr>
          <a:xfrm flipV="1">
            <a:off x="587828" y="2885976"/>
            <a:ext cx="1750605" cy="416789"/>
          </a:xfrm>
          <a:prstGeom prst="bentConnector3">
            <a:avLst>
              <a:gd name="adj1" fmla="val 35449"/>
            </a:avLst>
          </a:prstGeom>
          <a:ln w="2857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Rechteck: abgerundete Ecken 84">
            <a:extLst>
              <a:ext uri="{FF2B5EF4-FFF2-40B4-BE49-F238E27FC236}">
                <a16:creationId xmlns:a16="http://schemas.microsoft.com/office/drawing/2014/main" id="{9B91D829-D53F-4BE9-BEE8-503111ADFCA0}"/>
              </a:ext>
            </a:extLst>
          </p:cNvPr>
          <p:cNvSpPr/>
          <p:nvPr/>
        </p:nvSpPr>
        <p:spPr>
          <a:xfrm>
            <a:off x="3746668" y="1579924"/>
            <a:ext cx="987480" cy="5909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(Bestand)</a:t>
            </a:r>
          </a:p>
          <a:p>
            <a:pPr algn="ctr" defTabSz="685800"/>
            <a:r>
              <a:rPr lang="de-DE" sz="750" b="1">
                <a:solidFill>
                  <a:prstClr val="black"/>
                </a:solidFill>
                <a:latin typeface="Calibri" panose="020F0502020204030204"/>
              </a:rPr>
              <a:t>Bilanzierung/</a:t>
            </a:r>
          </a:p>
          <a:p>
            <a:pPr algn="ctr" defTabSz="685800"/>
            <a:r>
              <a:rPr lang="de-DE" sz="750" b="1">
                <a:solidFill>
                  <a:prstClr val="black"/>
                </a:solidFill>
                <a:latin typeface="Calibri" panose="020F0502020204030204"/>
              </a:rPr>
              <a:t>Bewirtschaftung/</a:t>
            </a:r>
          </a:p>
          <a:p>
            <a:pPr algn="ctr" defTabSz="685800"/>
            <a:r>
              <a:rPr lang="de-DE" sz="750" b="1">
                <a:solidFill>
                  <a:prstClr val="black"/>
                </a:solidFill>
                <a:latin typeface="Calibri" panose="020F0502020204030204"/>
              </a:rPr>
              <a:t>Beschaffung</a:t>
            </a:r>
          </a:p>
        </p:txBody>
      </p:sp>
      <p:grpSp>
        <p:nvGrpSpPr>
          <p:cNvPr id="18" name="Gruppieren 17">
            <a:extLst>
              <a:ext uri="{FF2B5EF4-FFF2-40B4-BE49-F238E27FC236}">
                <a16:creationId xmlns:a16="http://schemas.microsoft.com/office/drawing/2014/main" id="{3BB6CB6D-3C51-4CE8-B16E-6C8C26BAA99A}"/>
              </a:ext>
            </a:extLst>
          </p:cNvPr>
          <p:cNvGrpSpPr/>
          <p:nvPr/>
        </p:nvGrpSpPr>
        <p:grpSpPr>
          <a:xfrm>
            <a:off x="4974667" y="1682942"/>
            <a:ext cx="856089" cy="506490"/>
            <a:chOff x="4482043" y="2520089"/>
            <a:chExt cx="1087706" cy="675320"/>
          </a:xfrm>
        </p:grpSpPr>
        <p:sp>
          <p:nvSpPr>
            <p:cNvPr id="49" name="Rechteck: abgerundete Ecken 48">
              <a:extLst>
                <a:ext uri="{FF2B5EF4-FFF2-40B4-BE49-F238E27FC236}">
                  <a16:creationId xmlns:a16="http://schemas.microsoft.com/office/drawing/2014/main" id="{606D1A96-EF85-4BE1-97E0-0B202E39F65E}"/>
                </a:ext>
              </a:extLst>
            </p:cNvPr>
            <p:cNvSpPr/>
            <p:nvPr/>
          </p:nvSpPr>
          <p:spPr>
            <a:xfrm>
              <a:off x="4482043" y="2520089"/>
              <a:ext cx="1087706" cy="67532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(neues Modul)</a:t>
              </a:r>
            </a:p>
            <a:p>
              <a:pPr algn="ctr" defTabSz="685800"/>
              <a:r>
                <a:rPr lang="de-DE" sz="750" b="1">
                  <a:solidFill>
                    <a:prstClr val="black"/>
                  </a:solidFill>
                  <a:latin typeface="Calibri" panose="020F0502020204030204"/>
                </a:rPr>
                <a:t>RD-Abrechnung</a:t>
              </a:r>
            </a:p>
          </p:txBody>
        </p:sp>
        <p:sp>
          <p:nvSpPr>
            <p:cNvPr id="54" name="Textfeld 53">
              <a:extLst>
                <a:ext uri="{FF2B5EF4-FFF2-40B4-BE49-F238E27FC236}">
                  <a16:creationId xmlns:a16="http://schemas.microsoft.com/office/drawing/2014/main" id="{903541D7-CA4D-4E22-A9CF-34D33B272A30}"/>
                </a:ext>
              </a:extLst>
            </p:cNvPr>
            <p:cNvSpPr txBox="1"/>
            <p:nvPr/>
          </p:nvSpPr>
          <p:spPr>
            <a:xfrm>
              <a:off x="4581137" y="2880070"/>
              <a:ext cx="931180" cy="261611"/>
            </a:xfrm>
            <a:prstGeom prst="rect">
              <a:avLst/>
            </a:prstGeom>
            <a:noFill/>
          </p:spPr>
          <p:txBody>
            <a:bodyPr wrap="none" rtlCol="0">
              <a:spAutoFit/>
            </a:bodyPr>
            <a:lstStyle/>
            <a:p>
              <a:pPr algn="ctr" defTabSz="685800"/>
              <a:r>
                <a:rPr lang="de-DE" sz="675">
                  <a:solidFill>
                    <a:prstClr val="black"/>
                  </a:solidFill>
                  <a:latin typeface="Calibri" panose="020F0502020204030204"/>
                </a:rPr>
                <a:t>„Ausfallmenge“</a:t>
              </a:r>
            </a:p>
          </p:txBody>
        </p:sp>
      </p:grpSp>
      <p:sp>
        <p:nvSpPr>
          <p:cNvPr id="35" name="Rechteck: abgerundete Ecken 34">
            <a:extLst>
              <a:ext uri="{FF2B5EF4-FFF2-40B4-BE49-F238E27FC236}">
                <a16:creationId xmlns:a16="http://schemas.microsoft.com/office/drawing/2014/main" id="{4F798CEE-0A26-4E58-8427-3B7A278F0F61}"/>
              </a:ext>
            </a:extLst>
          </p:cNvPr>
          <p:cNvSpPr/>
          <p:nvPr/>
        </p:nvSpPr>
        <p:spPr>
          <a:xfrm>
            <a:off x="3629734" y="1481704"/>
            <a:ext cx="2258680" cy="88458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a:solidFill>
                <a:prstClr val="white"/>
              </a:solidFill>
              <a:latin typeface="Calibri" panose="020F0502020204030204"/>
            </a:endParaRPr>
          </a:p>
        </p:txBody>
      </p:sp>
      <p:cxnSp>
        <p:nvCxnSpPr>
          <p:cNvPr id="62" name="Verbinder: gewinkelt 61">
            <a:extLst>
              <a:ext uri="{FF2B5EF4-FFF2-40B4-BE49-F238E27FC236}">
                <a16:creationId xmlns:a16="http://schemas.microsoft.com/office/drawing/2014/main" id="{2927F00A-D847-4539-8A10-5C5E43419520}"/>
              </a:ext>
            </a:extLst>
          </p:cNvPr>
          <p:cNvCxnSpPr>
            <a:cxnSpLocks/>
          </p:cNvCxnSpPr>
          <p:nvPr/>
        </p:nvCxnSpPr>
        <p:spPr>
          <a:xfrm flipV="1">
            <a:off x="2684967" y="2163808"/>
            <a:ext cx="1818653" cy="952651"/>
          </a:xfrm>
          <a:prstGeom prst="bentConnector3">
            <a:avLst>
              <a:gd name="adj1" fmla="val 100279"/>
            </a:avLst>
          </a:prstGeom>
          <a:ln w="19050">
            <a:solidFill>
              <a:schemeClr val="accent2">
                <a:lumMod val="75000"/>
              </a:schemeClr>
            </a:solidFill>
            <a:headEnd type="triangle" w="lg" len="lg"/>
            <a:tailEnd type="triangle"/>
          </a:ln>
        </p:spPr>
        <p:style>
          <a:lnRef idx="1">
            <a:schemeClr val="accent1"/>
          </a:lnRef>
          <a:fillRef idx="0">
            <a:schemeClr val="accent1"/>
          </a:fillRef>
          <a:effectRef idx="0">
            <a:schemeClr val="accent1"/>
          </a:effectRef>
          <a:fontRef idx="minor">
            <a:schemeClr val="tx1"/>
          </a:fontRef>
        </p:style>
      </p:cxnSp>
      <p:grpSp>
        <p:nvGrpSpPr>
          <p:cNvPr id="2" name="Gruppieren 1">
            <a:extLst>
              <a:ext uri="{FF2B5EF4-FFF2-40B4-BE49-F238E27FC236}">
                <a16:creationId xmlns:a16="http://schemas.microsoft.com/office/drawing/2014/main" id="{9B6A95E5-EC88-42A6-B398-6040169A51C7}"/>
              </a:ext>
            </a:extLst>
          </p:cNvPr>
          <p:cNvGrpSpPr/>
          <p:nvPr/>
        </p:nvGrpSpPr>
        <p:grpSpPr>
          <a:xfrm>
            <a:off x="5081757" y="4303027"/>
            <a:ext cx="806657" cy="496093"/>
            <a:chOff x="-224996" y="6236797"/>
            <a:chExt cx="1115987" cy="628994"/>
          </a:xfrm>
        </p:grpSpPr>
        <p:sp>
          <p:nvSpPr>
            <p:cNvPr id="17" name="Rechteck: abgerundete Ecken 16">
              <a:extLst>
                <a:ext uri="{FF2B5EF4-FFF2-40B4-BE49-F238E27FC236}">
                  <a16:creationId xmlns:a16="http://schemas.microsoft.com/office/drawing/2014/main" id="{0A86D0B2-41AF-4DBF-A86B-D085D59BE1B8}"/>
                </a:ext>
              </a:extLst>
            </p:cNvPr>
            <p:cNvSpPr/>
            <p:nvPr/>
          </p:nvSpPr>
          <p:spPr>
            <a:xfrm>
              <a:off x="-196715" y="6236797"/>
              <a:ext cx="1087706" cy="61861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SAP</a:t>
              </a:r>
            </a:p>
            <a:p>
              <a:pPr algn="ctr" defTabSz="685800"/>
              <a:r>
                <a:rPr lang="de-DE" sz="750" b="1">
                  <a:solidFill>
                    <a:prstClr val="black"/>
                  </a:solidFill>
                  <a:latin typeface="Calibri" panose="020F0502020204030204"/>
                </a:rPr>
                <a:t>IS-U</a:t>
              </a:r>
            </a:p>
            <a:p>
              <a:pPr algn="ctr" defTabSz="685800"/>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p:txBody>
        </p:sp>
        <p:sp>
          <p:nvSpPr>
            <p:cNvPr id="96" name="Textfeld 95">
              <a:extLst>
                <a:ext uri="{FF2B5EF4-FFF2-40B4-BE49-F238E27FC236}">
                  <a16:creationId xmlns:a16="http://schemas.microsoft.com/office/drawing/2014/main" id="{BF2A48BA-34C7-459A-AD37-932EE0B19896}"/>
                </a:ext>
              </a:extLst>
            </p:cNvPr>
            <p:cNvSpPr txBox="1"/>
            <p:nvPr/>
          </p:nvSpPr>
          <p:spPr>
            <a:xfrm>
              <a:off x="-224996" y="6617020"/>
              <a:ext cx="1104864" cy="248771"/>
            </a:xfrm>
            <a:prstGeom prst="rect">
              <a:avLst/>
            </a:prstGeom>
            <a:noFill/>
          </p:spPr>
          <p:txBody>
            <a:bodyPr wrap="none" rtlCol="0">
              <a:spAutoFit/>
            </a:bodyPr>
            <a:lstStyle/>
            <a:p>
              <a:pPr algn="ctr" defTabSz="685800"/>
              <a:r>
                <a:rPr lang="de-DE" sz="675">
                  <a:solidFill>
                    <a:prstClr val="black"/>
                  </a:solidFill>
                  <a:latin typeface="Calibri" panose="020F0502020204030204"/>
                </a:rPr>
                <a:t>„</a:t>
              </a:r>
              <a:r>
                <a:rPr lang="de-DE" sz="675" err="1">
                  <a:solidFill>
                    <a:prstClr val="black"/>
                  </a:solidFill>
                  <a:latin typeface="Calibri" panose="020F0502020204030204"/>
                </a:rPr>
                <a:t>MengexPreis</a:t>
              </a:r>
              <a:r>
                <a:rPr lang="de-DE" sz="675">
                  <a:solidFill>
                    <a:prstClr val="black"/>
                  </a:solidFill>
                  <a:latin typeface="Calibri" panose="020F0502020204030204"/>
                </a:rPr>
                <a:t>=€“</a:t>
              </a:r>
            </a:p>
          </p:txBody>
        </p:sp>
      </p:grpSp>
      <p:grpSp>
        <p:nvGrpSpPr>
          <p:cNvPr id="74" name="Gruppieren 73">
            <a:extLst>
              <a:ext uri="{FF2B5EF4-FFF2-40B4-BE49-F238E27FC236}">
                <a16:creationId xmlns:a16="http://schemas.microsoft.com/office/drawing/2014/main" id="{8B79BDF2-D68E-4664-9D8E-CD7DCB40EF0A}"/>
              </a:ext>
            </a:extLst>
          </p:cNvPr>
          <p:cNvGrpSpPr/>
          <p:nvPr/>
        </p:nvGrpSpPr>
        <p:grpSpPr>
          <a:xfrm>
            <a:off x="3880835" y="4294973"/>
            <a:ext cx="792226" cy="510991"/>
            <a:chOff x="1697914" y="6240200"/>
            <a:chExt cx="1096022" cy="647883"/>
          </a:xfrm>
        </p:grpSpPr>
        <p:sp>
          <p:nvSpPr>
            <p:cNvPr id="75" name="Rechteck: abgerundete Ecken 74">
              <a:extLst>
                <a:ext uri="{FF2B5EF4-FFF2-40B4-BE49-F238E27FC236}">
                  <a16:creationId xmlns:a16="http://schemas.microsoft.com/office/drawing/2014/main" id="{55FD97D7-9F18-4759-A4D3-74AA0F4377D5}"/>
                </a:ext>
              </a:extLst>
            </p:cNvPr>
            <p:cNvSpPr/>
            <p:nvPr/>
          </p:nvSpPr>
          <p:spPr>
            <a:xfrm>
              <a:off x="1706230" y="6240200"/>
              <a:ext cx="1087706" cy="61861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SAP</a:t>
              </a:r>
            </a:p>
            <a:p>
              <a:pPr algn="ctr" defTabSz="685800"/>
              <a:r>
                <a:rPr lang="de-DE" sz="750" b="1">
                  <a:solidFill>
                    <a:prstClr val="black"/>
                  </a:solidFill>
                  <a:latin typeface="Calibri" panose="020F0502020204030204"/>
                </a:rPr>
                <a:t>FI-Hauptbuch</a:t>
              </a:r>
            </a:p>
            <a:p>
              <a:pPr algn="ctr" defTabSz="685800"/>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p:txBody>
        </p:sp>
        <p:sp>
          <p:nvSpPr>
            <p:cNvPr id="77" name="Textfeld 76">
              <a:extLst>
                <a:ext uri="{FF2B5EF4-FFF2-40B4-BE49-F238E27FC236}">
                  <a16:creationId xmlns:a16="http://schemas.microsoft.com/office/drawing/2014/main" id="{83F116B1-5119-455A-A7F5-F2C394F50B37}"/>
                </a:ext>
              </a:extLst>
            </p:cNvPr>
            <p:cNvSpPr txBox="1"/>
            <p:nvPr/>
          </p:nvSpPr>
          <p:spPr>
            <a:xfrm>
              <a:off x="1697914" y="6639312"/>
              <a:ext cx="1047202" cy="248771"/>
            </a:xfrm>
            <a:prstGeom prst="rect">
              <a:avLst/>
            </a:prstGeom>
            <a:noFill/>
          </p:spPr>
          <p:txBody>
            <a:bodyPr wrap="none" rtlCol="0">
              <a:spAutoFit/>
            </a:bodyPr>
            <a:lstStyle/>
            <a:p>
              <a:pPr algn="ctr" defTabSz="685800"/>
              <a:r>
                <a:rPr lang="de-DE" sz="675">
                  <a:solidFill>
                    <a:prstClr val="black"/>
                  </a:solidFill>
                  <a:latin typeface="Calibri" panose="020F0502020204030204"/>
                </a:rPr>
                <a:t>„€-Bilanzierung“</a:t>
              </a:r>
            </a:p>
          </p:txBody>
        </p:sp>
      </p:grpSp>
      <p:sp>
        <p:nvSpPr>
          <p:cNvPr id="109" name="Rechteck: abgerundete Ecken 108">
            <a:extLst>
              <a:ext uri="{FF2B5EF4-FFF2-40B4-BE49-F238E27FC236}">
                <a16:creationId xmlns:a16="http://schemas.microsoft.com/office/drawing/2014/main" id="{061AB058-5A5D-4A49-BD78-0279CC7C4B3C}"/>
              </a:ext>
            </a:extLst>
          </p:cNvPr>
          <p:cNvSpPr/>
          <p:nvPr/>
        </p:nvSpPr>
        <p:spPr>
          <a:xfrm>
            <a:off x="3810776" y="4095878"/>
            <a:ext cx="2155607" cy="78289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a:solidFill>
                <a:prstClr val="white"/>
              </a:solidFill>
              <a:latin typeface="Calibri" panose="020F0502020204030204"/>
            </a:endParaRPr>
          </a:p>
        </p:txBody>
      </p:sp>
      <p:sp>
        <p:nvSpPr>
          <p:cNvPr id="102" name="Textfeld 101">
            <a:extLst>
              <a:ext uri="{FF2B5EF4-FFF2-40B4-BE49-F238E27FC236}">
                <a16:creationId xmlns:a16="http://schemas.microsoft.com/office/drawing/2014/main" id="{ACB06CD6-803B-43F8-B478-D61DD4EDD9F7}"/>
              </a:ext>
            </a:extLst>
          </p:cNvPr>
          <p:cNvSpPr txBox="1"/>
          <p:nvPr/>
        </p:nvSpPr>
        <p:spPr>
          <a:xfrm>
            <a:off x="4619963" y="4091153"/>
            <a:ext cx="493277" cy="323165"/>
          </a:xfrm>
          <a:prstGeom prst="rect">
            <a:avLst/>
          </a:prstGeom>
          <a:noFill/>
        </p:spPr>
        <p:txBody>
          <a:bodyPr wrap="none" rtlCol="0">
            <a:spAutoFit/>
          </a:bodyPr>
          <a:lstStyle/>
          <a:p>
            <a:pPr algn="ctr" defTabSz="685800"/>
            <a:r>
              <a:rPr lang="de-DE" sz="1500" b="1">
                <a:solidFill>
                  <a:prstClr val="black"/>
                </a:solidFill>
                <a:latin typeface="Calibri" panose="020F0502020204030204"/>
              </a:rPr>
              <a:t>SAP</a:t>
            </a:r>
          </a:p>
        </p:txBody>
      </p:sp>
      <p:cxnSp>
        <p:nvCxnSpPr>
          <p:cNvPr id="120" name="Gerade Verbindung mit Pfeil 119">
            <a:extLst>
              <a:ext uri="{FF2B5EF4-FFF2-40B4-BE49-F238E27FC236}">
                <a16:creationId xmlns:a16="http://schemas.microsoft.com/office/drawing/2014/main" id="{198D64F3-BE70-42CD-8E83-6C1F3A9624AE}"/>
              </a:ext>
            </a:extLst>
          </p:cNvPr>
          <p:cNvCxnSpPr>
            <a:cxnSpLocks/>
          </p:cNvCxnSpPr>
          <p:nvPr/>
        </p:nvCxnSpPr>
        <p:spPr>
          <a:xfrm>
            <a:off x="5380348" y="2190402"/>
            <a:ext cx="0" cy="2112625"/>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feld 126">
            <a:extLst>
              <a:ext uri="{FF2B5EF4-FFF2-40B4-BE49-F238E27FC236}">
                <a16:creationId xmlns:a16="http://schemas.microsoft.com/office/drawing/2014/main" id="{D4587789-6986-4E2A-B946-79F317177183}"/>
              </a:ext>
            </a:extLst>
          </p:cNvPr>
          <p:cNvSpPr txBox="1"/>
          <p:nvPr/>
        </p:nvSpPr>
        <p:spPr>
          <a:xfrm>
            <a:off x="4649152" y="3599763"/>
            <a:ext cx="738536" cy="323165"/>
          </a:xfrm>
          <a:prstGeom prst="rect">
            <a:avLst/>
          </a:prstGeom>
          <a:noFill/>
        </p:spPr>
        <p:txBody>
          <a:bodyPr wrap="none" rtlCol="0">
            <a:spAutoFit/>
          </a:bodyPr>
          <a:lstStyle/>
          <a:p>
            <a:pPr algn="ctr" defTabSz="685800"/>
            <a:r>
              <a:rPr lang="de-DE" sz="1500" b="1">
                <a:solidFill>
                  <a:prstClr val="black"/>
                </a:solidFill>
                <a:latin typeface="Calibri" panose="020F0502020204030204"/>
              </a:rPr>
              <a:t>BIS EAI</a:t>
            </a:r>
          </a:p>
        </p:txBody>
      </p:sp>
      <p:sp>
        <p:nvSpPr>
          <p:cNvPr id="80" name="Rechteck: abgerundete Ecken 79">
            <a:extLst>
              <a:ext uri="{FF2B5EF4-FFF2-40B4-BE49-F238E27FC236}">
                <a16:creationId xmlns:a16="http://schemas.microsoft.com/office/drawing/2014/main" id="{3CAF6CDA-B10F-44BE-8C21-1B5E47A6EBDC}"/>
              </a:ext>
            </a:extLst>
          </p:cNvPr>
          <p:cNvSpPr/>
          <p:nvPr/>
        </p:nvSpPr>
        <p:spPr>
          <a:xfrm>
            <a:off x="8305675" y="3999182"/>
            <a:ext cx="789708" cy="3057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vorgelagerte Netzbetreiber</a:t>
            </a:r>
          </a:p>
        </p:txBody>
      </p:sp>
      <p:cxnSp>
        <p:nvCxnSpPr>
          <p:cNvPr id="28" name="Gerade Verbindung mit Pfeil 27">
            <a:extLst>
              <a:ext uri="{FF2B5EF4-FFF2-40B4-BE49-F238E27FC236}">
                <a16:creationId xmlns:a16="http://schemas.microsoft.com/office/drawing/2014/main" id="{715BF30B-C3CF-48A2-AD0A-4AEDC4799898}"/>
              </a:ext>
            </a:extLst>
          </p:cNvPr>
          <p:cNvCxnSpPr>
            <a:stCxn id="17" idx="1"/>
            <a:endCxn id="75" idx="3"/>
          </p:cNvCxnSpPr>
          <p:nvPr/>
        </p:nvCxnSpPr>
        <p:spPr>
          <a:xfrm flipH="1" flipV="1">
            <a:off x="4673060" y="4538925"/>
            <a:ext cx="429138" cy="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Verbinder: gewinkelt 55">
            <a:extLst>
              <a:ext uri="{FF2B5EF4-FFF2-40B4-BE49-F238E27FC236}">
                <a16:creationId xmlns:a16="http://schemas.microsoft.com/office/drawing/2014/main" id="{2AC73832-2251-4679-A784-BF70FCCB1BE3}"/>
              </a:ext>
            </a:extLst>
          </p:cNvPr>
          <p:cNvCxnSpPr>
            <a:cxnSpLocks/>
          </p:cNvCxnSpPr>
          <p:nvPr/>
        </p:nvCxnSpPr>
        <p:spPr>
          <a:xfrm rot="5400000" flipH="1" flipV="1">
            <a:off x="5577717" y="2405607"/>
            <a:ext cx="882295" cy="460256"/>
          </a:xfrm>
          <a:prstGeom prst="bentConnector3">
            <a:avLst>
              <a:gd name="adj1" fmla="val -130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6688A154-DEDB-44C5-B81F-784CF400DB14}"/>
              </a:ext>
            </a:extLst>
          </p:cNvPr>
          <p:cNvCxnSpPr>
            <a:cxnSpLocks/>
          </p:cNvCxnSpPr>
          <p:nvPr/>
        </p:nvCxnSpPr>
        <p:spPr>
          <a:xfrm>
            <a:off x="5779271" y="2172604"/>
            <a:ext cx="14394" cy="91817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Rechteck: abgerundete Ecken 109">
            <a:extLst>
              <a:ext uri="{FF2B5EF4-FFF2-40B4-BE49-F238E27FC236}">
                <a16:creationId xmlns:a16="http://schemas.microsoft.com/office/drawing/2014/main" id="{25182EAF-50D3-41DF-A40E-E96FE3A8F253}"/>
              </a:ext>
            </a:extLst>
          </p:cNvPr>
          <p:cNvSpPr/>
          <p:nvPr/>
        </p:nvSpPr>
        <p:spPr>
          <a:xfrm>
            <a:off x="6144804" y="4312383"/>
            <a:ext cx="749614" cy="46490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1350" b="1">
                <a:solidFill>
                  <a:prstClr val="black"/>
                </a:solidFill>
                <a:latin typeface="Calibri" panose="020F0502020204030204"/>
              </a:rPr>
              <a:t>BW </a:t>
            </a:r>
            <a:r>
              <a:rPr lang="de-DE" sz="788" b="1">
                <a:solidFill>
                  <a:prstClr val="black"/>
                </a:solidFill>
                <a:latin typeface="Calibri" panose="020F0502020204030204"/>
              </a:rPr>
              <a:t>(BNP)</a:t>
            </a:r>
          </a:p>
          <a:p>
            <a:pPr algn="ctr" defTabSz="685800"/>
            <a:r>
              <a:rPr lang="de-DE" sz="750" b="1">
                <a:solidFill>
                  <a:prstClr val="black"/>
                </a:solidFill>
                <a:latin typeface="Calibri" panose="020F0502020204030204"/>
              </a:rPr>
              <a:t>Buchhaltung</a:t>
            </a:r>
            <a:br>
              <a:rPr lang="de-DE" sz="750" b="1">
                <a:solidFill>
                  <a:prstClr val="black"/>
                </a:solidFill>
                <a:latin typeface="Calibri" panose="020F0502020204030204"/>
              </a:rPr>
            </a:br>
            <a:endParaRPr lang="de-DE" sz="600">
              <a:solidFill>
                <a:prstClr val="black"/>
              </a:solidFill>
              <a:latin typeface="Calibri" panose="020F0502020204030204"/>
            </a:endParaRPr>
          </a:p>
        </p:txBody>
      </p:sp>
      <p:cxnSp>
        <p:nvCxnSpPr>
          <p:cNvPr id="25" name="Gerade Verbindung mit Pfeil 24">
            <a:extLst>
              <a:ext uri="{FF2B5EF4-FFF2-40B4-BE49-F238E27FC236}">
                <a16:creationId xmlns:a16="http://schemas.microsoft.com/office/drawing/2014/main" id="{8408EE62-C440-49D0-A186-2D4ACBB4D006}"/>
              </a:ext>
            </a:extLst>
          </p:cNvPr>
          <p:cNvCxnSpPr>
            <a:cxnSpLocks/>
            <a:endCxn id="85" idx="3"/>
          </p:cNvCxnSpPr>
          <p:nvPr/>
        </p:nvCxnSpPr>
        <p:spPr>
          <a:xfrm flipH="1">
            <a:off x="4734148" y="1875407"/>
            <a:ext cx="21756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0" name="Ellipse 89">
            <a:extLst>
              <a:ext uri="{FF2B5EF4-FFF2-40B4-BE49-F238E27FC236}">
                <a16:creationId xmlns:a16="http://schemas.microsoft.com/office/drawing/2014/main" id="{07149652-B206-44F6-B6A7-EAAC99EB9964}"/>
              </a:ext>
            </a:extLst>
          </p:cNvPr>
          <p:cNvSpPr/>
          <p:nvPr/>
        </p:nvSpPr>
        <p:spPr>
          <a:xfrm>
            <a:off x="4830236" y="1814552"/>
            <a:ext cx="199647" cy="173251"/>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050">
                <a:solidFill>
                  <a:srgbClr val="FF0000"/>
                </a:solidFill>
                <a:latin typeface="Calibri" panose="020F0502020204030204"/>
              </a:rPr>
              <a:t>12</a:t>
            </a:r>
          </a:p>
        </p:txBody>
      </p:sp>
      <p:sp>
        <p:nvSpPr>
          <p:cNvPr id="98" name="Ellipse 97">
            <a:extLst>
              <a:ext uri="{FF2B5EF4-FFF2-40B4-BE49-F238E27FC236}">
                <a16:creationId xmlns:a16="http://schemas.microsoft.com/office/drawing/2014/main" id="{063BBF0D-1C20-44E1-9AD3-5EECDD6884E9}"/>
              </a:ext>
            </a:extLst>
          </p:cNvPr>
          <p:cNvSpPr/>
          <p:nvPr/>
        </p:nvSpPr>
        <p:spPr>
          <a:xfrm>
            <a:off x="3109348" y="3014961"/>
            <a:ext cx="214703" cy="18504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050">
                <a:solidFill>
                  <a:srgbClr val="FF0000"/>
                </a:solidFill>
                <a:latin typeface="Calibri" panose="020F0502020204030204"/>
              </a:rPr>
              <a:t>11</a:t>
            </a:r>
          </a:p>
        </p:txBody>
      </p:sp>
      <p:sp>
        <p:nvSpPr>
          <p:cNvPr id="107" name="Ellipse 106">
            <a:extLst>
              <a:ext uri="{FF2B5EF4-FFF2-40B4-BE49-F238E27FC236}">
                <a16:creationId xmlns:a16="http://schemas.microsoft.com/office/drawing/2014/main" id="{E0FBA7AB-A1D6-4A5D-9A70-976555F9643D}"/>
              </a:ext>
            </a:extLst>
          </p:cNvPr>
          <p:cNvSpPr/>
          <p:nvPr/>
        </p:nvSpPr>
        <p:spPr>
          <a:xfrm>
            <a:off x="6119756" y="2306700"/>
            <a:ext cx="229293" cy="20819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13</a:t>
            </a:r>
          </a:p>
        </p:txBody>
      </p:sp>
      <p:sp>
        <p:nvSpPr>
          <p:cNvPr id="112" name="Ellipse 111">
            <a:extLst>
              <a:ext uri="{FF2B5EF4-FFF2-40B4-BE49-F238E27FC236}">
                <a16:creationId xmlns:a16="http://schemas.microsoft.com/office/drawing/2014/main" id="{8AAB5073-E8C1-4562-B108-E666986465BB}"/>
              </a:ext>
            </a:extLst>
          </p:cNvPr>
          <p:cNvSpPr/>
          <p:nvPr/>
        </p:nvSpPr>
        <p:spPr>
          <a:xfrm>
            <a:off x="5263123" y="3997764"/>
            <a:ext cx="221678" cy="22273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14</a:t>
            </a:r>
          </a:p>
        </p:txBody>
      </p:sp>
      <p:cxnSp>
        <p:nvCxnSpPr>
          <p:cNvPr id="34" name="Verbinder: gewinkelt 33">
            <a:extLst>
              <a:ext uri="{FF2B5EF4-FFF2-40B4-BE49-F238E27FC236}">
                <a16:creationId xmlns:a16="http://schemas.microsoft.com/office/drawing/2014/main" id="{47DB8E90-B3E5-4E11-BBC0-D86C0E6D6CC8}"/>
              </a:ext>
            </a:extLst>
          </p:cNvPr>
          <p:cNvCxnSpPr>
            <a:cxnSpLocks/>
            <a:stCxn id="49" idx="0"/>
            <a:endCxn id="106" idx="0"/>
          </p:cNvCxnSpPr>
          <p:nvPr/>
        </p:nvCxnSpPr>
        <p:spPr>
          <a:xfrm rot="16200000" flipH="1">
            <a:off x="6546697" y="538957"/>
            <a:ext cx="35840" cy="2323811"/>
          </a:xfrm>
          <a:prstGeom prst="bentConnector3">
            <a:avLst>
              <a:gd name="adj1" fmla="val -1187078"/>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Ellipse 120">
            <a:extLst>
              <a:ext uri="{FF2B5EF4-FFF2-40B4-BE49-F238E27FC236}">
                <a16:creationId xmlns:a16="http://schemas.microsoft.com/office/drawing/2014/main" id="{88DA0C99-5FAC-45F0-9CD3-BE9760FBC81D}"/>
              </a:ext>
            </a:extLst>
          </p:cNvPr>
          <p:cNvSpPr/>
          <p:nvPr/>
        </p:nvSpPr>
        <p:spPr>
          <a:xfrm>
            <a:off x="7610537" y="1349787"/>
            <a:ext cx="239601" cy="21737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20</a:t>
            </a:r>
          </a:p>
        </p:txBody>
      </p:sp>
      <p:sp>
        <p:nvSpPr>
          <p:cNvPr id="122" name="Ellipse 121">
            <a:extLst>
              <a:ext uri="{FF2B5EF4-FFF2-40B4-BE49-F238E27FC236}">
                <a16:creationId xmlns:a16="http://schemas.microsoft.com/office/drawing/2014/main" id="{79B23897-4C27-4332-A04E-0C0657C50E83}"/>
              </a:ext>
            </a:extLst>
          </p:cNvPr>
          <p:cNvSpPr/>
          <p:nvPr/>
        </p:nvSpPr>
        <p:spPr>
          <a:xfrm>
            <a:off x="5269809" y="1298829"/>
            <a:ext cx="239602" cy="21737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19</a:t>
            </a:r>
          </a:p>
        </p:txBody>
      </p:sp>
      <p:sp>
        <p:nvSpPr>
          <p:cNvPr id="99" name="Rechteck: abgerundete Ecken 98">
            <a:extLst>
              <a:ext uri="{FF2B5EF4-FFF2-40B4-BE49-F238E27FC236}">
                <a16:creationId xmlns:a16="http://schemas.microsoft.com/office/drawing/2014/main" id="{CF6EFDC1-3A33-4F32-98C1-9DC36DA31C22}"/>
              </a:ext>
            </a:extLst>
          </p:cNvPr>
          <p:cNvSpPr/>
          <p:nvPr/>
        </p:nvSpPr>
        <p:spPr>
          <a:xfrm>
            <a:off x="7922509" y="877046"/>
            <a:ext cx="1065677" cy="3057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Drittdienstleister</a:t>
            </a:r>
          </a:p>
          <a:p>
            <a:pPr algn="ctr" defTabSz="685800"/>
            <a:r>
              <a:rPr lang="de-DE" sz="750" b="1">
                <a:solidFill>
                  <a:prstClr val="black"/>
                </a:solidFill>
                <a:latin typeface="Calibri" panose="020F0502020204030204"/>
              </a:rPr>
              <a:t>Beschaffung</a:t>
            </a:r>
          </a:p>
        </p:txBody>
      </p:sp>
      <p:sp>
        <p:nvSpPr>
          <p:cNvPr id="106" name="Rechteck: abgerundete Ecken 105">
            <a:extLst>
              <a:ext uri="{FF2B5EF4-FFF2-40B4-BE49-F238E27FC236}">
                <a16:creationId xmlns:a16="http://schemas.microsoft.com/office/drawing/2014/main" id="{67AAF22D-DD6D-4467-942D-DF93A36BC3BA}"/>
              </a:ext>
            </a:extLst>
          </p:cNvPr>
          <p:cNvSpPr/>
          <p:nvPr/>
        </p:nvSpPr>
        <p:spPr>
          <a:xfrm>
            <a:off x="7317165" y="1718783"/>
            <a:ext cx="818713" cy="4785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BTR - Betreiber </a:t>
            </a:r>
          </a:p>
          <a:p>
            <a:pPr algn="ctr" defTabSz="685800"/>
            <a:r>
              <a:rPr lang="de-DE" sz="750" b="1">
                <a:solidFill>
                  <a:prstClr val="black"/>
                </a:solidFill>
                <a:latin typeface="Calibri" panose="020F0502020204030204"/>
              </a:rPr>
              <a:t>technische Ressource</a:t>
            </a:r>
          </a:p>
        </p:txBody>
      </p:sp>
      <p:cxnSp>
        <p:nvCxnSpPr>
          <p:cNvPr id="71" name="Gerade Verbindung mit Pfeil 70">
            <a:extLst>
              <a:ext uri="{FF2B5EF4-FFF2-40B4-BE49-F238E27FC236}">
                <a16:creationId xmlns:a16="http://schemas.microsoft.com/office/drawing/2014/main" id="{3EE93884-0F22-40F1-8422-ACEEC373F01E}"/>
              </a:ext>
            </a:extLst>
          </p:cNvPr>
          <p:cNvCxnSpPr>
            <a:stCxn id="17" idx="3"/>
            <a:endCxn id="110" idx="1"/>
          </p:cNvCxnSpPr>
          <p:nvPr/>
        </p:nvCxnSpPr>
        <p:spPr>
          <a:xfrm flipV="1">
            <a:off x="5888413" y="4544836"/>
            <a:ext cx="256391" cy="2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Gruppieren 72">
            <a:extLst>
              <a:ext uri="{FF2B5EF4-FFF2-40B4-BE49-F238E27FC236}">
                <a16:creationId xmlns:a16="http://schemas.microsoft.com/office/drawing/2014/main" id="{47537522-FF5D-41D4-8756-0CBEFE94ADF9}"/>
              </a:ext>
            </a:extLst>
          </p:cNvPr>
          <p:cNvGrpSpPr/>
          <p:nvPr/>
        </p:nvGrpSpPr>
        <p:grpSpPr>
          <a:xfrm>
            <a:off x="7530388" y="3269029"/>
            <a:ext cx="768993" cy="860890"/>
            <a:chOff x="10883076" y="4012558"/>
            <a:chExt cx="1025324" cy="1147853"/>
          </a:xfrm>
        </p:grpSpPr>
        <p:sp>
          <p:nvSpPr>
            <p:cNvPr id="19" name="Rechteck: abgerundete Ecken 18">
              <a:extLst>
                <a:ext uri="{FF2B5EF4-FFF2-40B4-BE49-F238E27FC236}">
                  <a16:creationId xmlns:a16="http://schemas.microsoft.com/office/drawing/2014/main" id="{4AB35F3F-24BE-4E10-8246-3C765EB22096}"/>
                </a:ext>
              </a:extLst>
            </p:cNvPr>
            <p:cNvSpPr/>
            <p:nvPr/>
          </p:nvSpPr>
          <p:spPr>
            <a:xfrm>
              <a:off x="10952544" y="4012558"/>
              <a:ext cx="866075" cy="114785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endParaRPr lang="de-DE" sz="750" b="1">
                <a:solidFill>
                  <a:prstClr val="black"/>
                </a:solidFill>
                <a:latin typeface="Calibri" panose="020F0502020204030204"/>
              </a:endParaRPr>
            </a:p>
          </p:txBody>
        </p:sp>
        <p:sp>
          <p:nvSpPr>
            <p:cNvPr id="20" name="Rechteck: abgerundete Ecken 19">
              <a:extLst>
                <a:ext uri="{FF2B5EF4-FFF2-40B4-BE49-F238E27FC236}">
                  <a16:creationId xmlns:a16="http://schemas.microsoft.com/office/drawing/2014/main" id="{38F67D2D-7946-475A-B422-3C9AC9EDA0F0}"/>
                </a:ext>
              </a:extLst>
            </p:cNvPr>
            <p:cNvSpPr/>
            <p:nvPr/>
          </p:nvSpPr>
          <p:spPr>
            <a:xfrm>
              <a:off x="11098144" y="4155409"/>
              <a:ext cx="574875" cy="37879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a:solidFill>
                    <a:prstClr val="black"/>
                  </a:solidFill>
                  <a:latin typeface="Calibri" panose="020F0502020204030204"/>
                </a:rPr>
                <a:t>NKK</a:t>
              </a:r>
            </a:p>
          </p:txBody>
        </p:sp>
        <p:sp>
          <p:nvSpPr>
            <p:cNvPr id="21" name="Rechteck: abgerundete Ecken 20">
              <a:extLst>
                <a:ext uri="{FF2B5EF4-FFF2-40B4-BE49-F238E27FC236}">
                  <a16:creationId xmlns:a16="http://schemas.microsoft.com/office/drawing/2014/main" id="{F11820C6-CEA8-4D57-83E5-FAA5C9528A1D}"/>
                </a:ext>
              </a:extLst>
            </p:cNvPr>
            <p:cNvSpPr/>
            <p:nvPr/>
          </p:nvSpPr>
          <p:spPr>
            <a:xfrm>
              <a:off x="11098144" y="4733962"/>
              <a:ext cx="574875" cy="29457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a:solidFill>
                    <a:prstClr val="black"/>
                  </a:solidFill>
                  <a:latin typeface="Calibri" panose="020F0502020204030204"/>
                </a:rPr>
                <a:t>PVK</a:t>
              </a:r>
            </a:p>
          </p:txBody>
        </p:sp>
        <p:sp>
          <p:nvSpPr>
            <p:cNvPr id="124" name="Textfeld 123">
              <a:extLst>
                <a:ext uri="{FF2B5EF4-FFF2-40B4-BE49-F238E27FC236}">
                  <a16:creationId xmlns:a16="http://schemas.microsoft.com/office/drawing/2014/main" id="{CC523E0D-35E9-4200-BD03-A6158962062D}"/>
                </a:ext>
              </a:extLst>
            </p:cNvPr>
            <p:cNvSpPr txBox="1"/>
            <p:nvPr/>
          </p:nvSpPr>
          <p:spPr>
            <a:xfrm>
              <a:off x="10883076" y="4417207"/>
              <a:ext cx="1025324" cy="369332"/>
            </a:xfrm>
            <a:prstGeom prst="rect">
              <a:avLst/>
            </a:prstGeom>
            <a:noFill/>
          </p:spPr>
          <p:txBody>
            <a:bodyPr wrap="none" rtlCol="0">
              <a:spAutoFit/>
            </a:bodyPr>
            <a:lstStyle/>
            <a:p>
              <a:pPr algn="ctr" defTabSz="685800"/>
              <a:r>
                <a:rPr lang="de-DE" sz="1200" b="1">
                  <a:solidFill>
                    <a:prstClr val="black"/>
                  </a:solidFill>
                  <a:latin typeface="Calibri" panose="020F0502020204030204"/>
                </a:rPr>
                <a:t>connect+</a:t>
              </a:r>
            </a:p>
          </p:txBody>
        </p:sp>
      </p:grpSp>
      <p:cxnSp>
        <p:nvCxnSpPr>
          <p:cNvPr id="146" name="Verbinder: gewinkelt 145">
            <a:extLst>
              <a:ext uri="{FF2B5EF4-FFF2-40B4-BE49-F238E27FC236}">
                <a16:creationId xmlns:a16="http://schemas.microsoft.com/office/drawing/2014/main" id="{93F7ACF1-B6CD-4361-A69C-AB29D78D2CA5}"/>
              </a:ext>
            </a:extLst>
          </p:cNvPr>
          <p:cNvCxnSpPr>
            <a:cxnSpLocks/>
          </p:cNvCxnSpPr>
          <p:nvPr/>
        </p:nvCxnSpPr>
        <p:spPr>
          <a:xfrm rot="16200000" flipV="1">
            <a:off x="8342361" y="3187695"/>
            <a:ext cx="91142" cy="53212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3" name="Gerade Verbindung mit Pfeil 152">
            <a:extLst>
              <a:ext uri="{FF2B5EF4-FFF2-40B4-BE49-F238E27FC236}">
                <a16:creationId xmlns:a16="http://schemas.microsoft.com/office/drawing/2014/main" id="{7B4A08FF-5CAE-4840-9C59-E809CB376037}"/>
              </a:ext>
            </a:extLst>
          </p:cNvPr>
          <p:cNvCxnSpPr>
            <a:stCxn id="21" idx="2"/>
            <a:endCxn id="23" idx="0"/>
          </p:cNvCxnSpPr>
          <p:nvPr/>
        </p:nvCxnSpPr>
        <p:spPr>
          <a:xfrm>
            <a:off x="7907265" y="4031015"/>
            <a:ext cx="4312" cy="3615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Verbinder: gewinkelt 77">
            <a:extLst>
              <a:ext uri="{FF2B5EF4-FFF2-40B4-BE49-F238E27FC236}">
                <a16:creationId xmlns:a16="http://schemas.microsoft.com/office/drawing/2014/main" id="{4C565497-565B-4728-8ABC-4CF3325A6619}"/>
              </a:ext>
            </a:extLst>
          </p:cNvPr>
          <p:cNvCxnSpPr>
            <a:cxnSpLocks/>
          </p:cNvCxnSpPr>
          <p:nvPr/>
        </p:nvCxnSpPr>
        <p:spPr>
          <a:xfrm rot="16200000" flipH="1">
            <a:off x="6624760" y="2320649"/>
            <a:ext cx="1222949" cy="956622"/>
          </a:xfrm>
          <a:prstGeom prst="bentConnector2">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Verbinder: gewinkelt 159">
            <a:extLst>
              <a:ext uri="{FF2B5EF4-FFF2-40B4-BE49-F238E27FC236}">
                <a16:creationId xmlns:a16="http://schemas.microsoft.com/office/drawing/2014/main" id="{D19D04FB-32B2-460A-8CCA-7813B0BC6171}"/>
              </a:ext>
            </a:extLst>
          </p:cNvPr>
          <p:cNvCxnSpPr>
            <a:cxnSpLocks/>
            <a:endCxn id="21" idx="1"/>
          </p:cNvCxnSpPr>
          <p:nvPr/>
        </p:nvCxnSpPr>
        <p:spPr>
          <a:xfrm rot="16200000" flipH="1">
            <a:off x="6326788" y="2555651"/>
            <a:ext cx="1693667" cy="1036128"/>
          </a:xfrm>
          <a:prstGeom prst="bentConnector2">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Ellipse 2">
            <a:extLst>
              <a:ext uri="{FF2B5EF4-FFF2-40B4-BE49-F238E27FC236}">
                <a16:creationId xmlns:a16="http://schemas.microsoft.com/office/drawing/2014/main" id="{0F4AFF68-3588-4BF6-A4BE-FFD45564C302}"/>
              </a:ext>
            </a:extLst>
          </p:cNvPr>
          <p:cNvSpPr/>
          <p:nvPr/>
        </p:nvSpPr>
        <p:spPr>
          <a:xfrm>
            <a:off x="6530754" y="2318303"/>
            <a:ext cx="207100" cy="19658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1</a:t>
            </a:r>
          </a:p>
        </p:txBody>
      </p:sp>
      <p:sp>
        <p:nvSpPr>
          <p:cNvPr id="164" name="Ellipse 163">
            <a:extLst>
              <a:ext uri="{FF2B5EF4-FFF2-40B4-BE49-F238E27FC236}">
                <a16:creationId xmlns:a16="http://schemas.microsoft.com/office/drawing/2014/main" id="{E271AFC3-EDD4-4BAF-9258-2D85A3639986}"/>
              </a:ext>
            </a:extLst>
          </p:cNvPr>
          <p:cNvSpPr/>
          <p:nvPr/>
        </p:nvSpPr>
        <p:spPr>
          <a:xfrm>
            <a:off x="6689335" y="2552593"/>
            <a:ext cx="209957" cy="2113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3</a:t>
            </a:r>
          </a:p>
        </p:txBody>
      </p:sp>
      <p:cxnSp>
        <p:nvCxnSpPr>
          <p:cNvPr id="166" name="Gerade Verbindung mit Pfeil 165">
            <a:extLst>
              <a:ext uri="{FF2B5EF4-FFF2-40B4-BE49-F238E27FC236}">
                <a16:creationId xmlns:a16="http://schemas.microsoft.com/office/drawing/2014/main" id="{DC5B8485-70D6-4076-9AA6-5110B34185E0}"/>
              </a:ext>
            </a:extLst>
          </p:cNvPr>
          <p:cNvCxnSpPr/>
          <p:nvPr/>
        </p:nvCxnSpPr>
        <p:spPr>
          <a:xfrm>
            <a:off x="2698872" y="3558801"/>
            <a:ext cx="5008697" cy="0"/>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1AEF8514-9EAB-4E25-9FBC-6ABEDBB489D5}"/>
              </a:ext>
            </a:extLst>
          </p:cNvPr>
          <p:cNvCxnSpPr/>
          <p:nvPr/>
        </p:nvCxnSpPr>
        <p:spPr>
          <a:xfrm>
            <a:off x="2691004" y="3967560"/>
            <a:ext cx="5008697" cy="0"/>
          </a:xfrm>
          <a:prstGeom prst="straightConnector1">
            <a:avLst/>
          </a:prstGeom>
          <a:ln w="254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9" name="Ellipse 118">
            <a:extLst>
              <a:ext uri="{FF2B5EF4-FFF2-40B4-BE49-F238E27FC236}">
                <a16:creationId xmlns:a16="http://schemas.microsoft.com/office/drawing/2014/main" id="{FA040050-8783-4A01-A63D-E73C3C6E13BE}"/>
              </a:ext>
            </a:extLst>
          </p:cNvPr>
          <p:cNvSpPr/>
          <p:nvPr/>
        </p:nvSpPr>
        <p:spPr>
          <a:xfrm>
            <a:off x="6223120" y="3409095"/>
            <a:ext cx="246451" cy="21433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17</a:t>
            </a:r>
          </a:p>
        </p:txBody>
      </p:sp>
      <p:sp>
        <p:nvSpPr>
          <p:cNvPr id="114" name="Ellipse 113">
            <a:extLst>
              <a:ext uri="{FF2B5EF4-FFF2-40B4-BE49-F238E27FC236}">
                <a16:creationId xmlns:a16="http://schemas.microsoft.com/office/drawing/2014/main" id="{B75BBB5F-A46D-4F0B-9388-D06F76A3DC5E}"/>
              </a:ext>
            </a:extLst>
          </p:cNvPr>
          <p:cNvSpPr/>
          <p:nvPr/>
        </p:nvSpPr>
        <p:spPr>
          <a:xfrm>
            <a:off x="3480479" y="3422889"/>
            <a:ext cx="249426" cy="24303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16</a:t>
            </a:r>
          </a:p>
        </p:txBody>
      </p:sp>
      <p:sp>
        <p:nvSpPr>
          <p:cNvPr id="81" name="Ellipse 80">
            <a:extLst>
              <a:ext uri="{FF2B5EF4-FFF2-40B4-BE49-F238E27FC236}">
                <a16:creationId xmlns:a16="http://schemas.microsoft.com/office/drawing/2014/main" id="{64868704-6CA7-4875-9EFB-9DF7754E63AA}"/>
              </a:ext>
            </a:extLst>
          </p:cNvPr>
          <p:cNvSpPr/>
          <p:nvPr/>
        </p:nvSpPr>
        <p:spPr>
          <a:xfrm>
            <a:off x="7306738" y="3291233"/>
            <a:ext cx="209957" cy="2113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2</a:t>
            </a:r>
          </a:p>
        </p:txBody>
      </p:sp>
      <p:cxnSp>
        <p:nvCxnSpPr>
          <p:cNvPr id="187" name="Verbinder: gewinkelt 186">
            <a:extLst>
              <a:ext uri="{FF2B5EF4-FFF2-40B4-BE49-F238E27FC236}">
                <a16:creationId xmlns:a16="http://schemas.microsoft.com/office/drawing/2014/main" id="{7B4A9646-7C36-46EE-BE89-10E82B2F8450}"/>
              </a:ext>
            </a:extLst>
          </p:cNvPr>
          <p:cNvCxnSpPr>
            <a:cxnSpLocks/>
          </p:cNvCxnSpPr>
          <p:nvPr/>
        </p:nvCxnSpPr>
        <p:spPr>
          <a:xfrm rot="5400000" flipH="1" flipV="1">
            <a:off x="5440243" y="2231953"/>
            <a:ext cx="1024018" cy="885683"/>
          </a:xfrm>
          <a:prstGeom prst="bentConnector3">
            <a:avLst>
              <a:gd name="adj1" fmla="val -601"/>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8" name="Gerader Verbinder 187">
            <a:extLst>
              <a:ext uri="{FF2B5EF4-FFF2-40B4-BE49-F238E27FC236}">
                <a16:creationId xmlns:a16="http://schemas.microsoft.com/office/drawing/2014/main" id="{9FD8C88D-3700-497F-9ABF-74CCF5C2CAEF}"/>
              </a:ext>
            </a:extLst>
          </p:cNvPr>
          <p:cNvCxnSpPr>
            <a:cxnSpLocks/>
          </p:cNvCxnSpPr>
          <p:nvPr/>
        </p:nvCxnSpPr>
        <p:spPr>
          <a:xfrm>
            <a:off x="5498671" y="2196981"/>
            <a:ext cx="12767" cy="1003027"/>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FA45B4B3-7059-4994-82C9-1F4F53171458}"/>
              </a:ext>
            </a:extLst>
          </p:cNvPr>
          <p:cNvSpPr/>
          <p:nvPr/>
        </p:nvSpPr>
        <p:spPr>
          <a:xfrm>
            <a:off x="5413578" y="2829261"/>
            <a:ext cx="214628" cy="20761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4</a:t>
            </a:r>
          </a:p>
        </p:txBody>
      </p:sp>
      <p:cxnSp>
        <p:nvCxnSpPr>
          <p:cNvPr id="201" name="Verbinder: gewinkelt 200">
            <a:extLst>
              <a:ext uri="{FF2B5EF4-FFF2-40B4-BE49-F238E27FC236}">
                <a16:creationId xmlns:a16="http://schemas.microsoft.com/office/drawing/2014/main" id="{03710C52-8849-4498-946E-E4095F210822}"/>
              </a:ext>
            </a:extLst>
          </p:cNvPr>
          <p:cNvCxnSpPr>
            <a:cxnSpLocks/>
          </p:cNvCxnSpPr>
          <p:nvPr/>
        </p:nvCxnSpPr>
        <p:spPr>
          <a:xfrm flipV="1">
            <a:off x="2691004" y="2197365"/>
            <a:ext cx="3428753" cy="1220006"/>
          </a:xfrm>
          <a:prstGeom prst="bentConnector3">
            <a:avLst>
              <a:gd name="adj1" fmla="val 98093"/>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7" name="Rechteck: abgerundete Ecken 206">
            <a:extLst>
              <a:ext uri="{FF2B5EF4-FFF2-40B4-BE49-F238E27FC236}">
                <a16:creationId xmlns:a16="http://schemas.microsoft.com/office/drawing/2014/main" id="{83258285-381D-465B-81EB-30983F36C042}"/>
              </a:ext>
            </a:extLst>
          </p:cNvPr>
          <p:cNvSpPr/>
          <p:nvPr/>
        </p:nvSpPr>
        <p:spPr>
          <a:xfrm>
            <a:off x="3446715" y="2579158"/>
            <a:ext cx="749614" cy="3931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1350" b="1">
                <a:solidFill>
                  <a:prstClr val="black"/>
                </a:solidFill>
                <a:latin typeface="Calibri" panose="020F0502020204030204"/>
              </a:rPr>
              <a:t>BW </a:t>
            </a:r>
            <a:r>
              <a:rPr lang="de-DE" sz="750" b="1">
                <a:solidFill>
                  <a:prstClr val="black"/>
                </a:solidFill>
                <a:latin typeface="Calibri" panose="020F0502020204030204"/>
              </a:rPr>
              <a:t>(PD5)</a:t>
            </a:r>
          </a:p>
          <a:p>
            <a:pPr algn="ctr" defTabSz="685800"/>
            <a:r>
              <a:rPr lang="de-DE" sz="750" b="1">
                <a:solidFill>
                  <a:prstClr val="black"/>
                </a:solidFill>
                <a:latin typeface="Calibri" panose="020F0502020204030204"/>
              </a:rPr>
              <a:t>Netzführung</a:t>
            </a:r>
            <a:br>
              <a:rPr lang="de-DE" sz="750" b="1">
                <a:solidFill>
                  <a:prstClr val="black"/>
                </a:solidFill>
                <a:latin typeface="Calibri" panose="020F0502020204030204"/>
              </a:rPr>
            </a:br>
            <a:endParaRPr lang="de-DE" sz="600">
              <a:solidFill>
                <a:prstClr val="black"/>
              </a:solidFill>
              <a:latin typeface="Calibri" panose="020F0502020204030204"/>
            </a:endParaRPr>
          </a:p>
        </p:txBody>
      </p:sp>
      <p:sp>
        <p:nvSpPr>
          <p:cNvPr id="213" name="Ellipse 212">
            <a:extLst>
              <a:ext uri="{FF2B5EF4-FFF2-40B4-BE49-F238E27FC236}">
                <a16:creationId xmlns:a16="http://schemas.microsoft.com/office/drawing/2014/main" id="{84FF6753-36FD-41B2-A9A0-7BA7EC510A7B}"/>
              </a:ext>
            </a:extLst>
          </p:cNvPr>
          <p:cNvSpPr/>
          <p:nvPr/>
        </p:nvSpPr>
        <p:spPr>
          <a:xfrm>
            <a:off x="5927654" y="2472967"/>
            <a:ext cx="214703" cy="18504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5</a:t>
            </a:r>
          </a:p>
        </p:txBody>
      </p:sp>
      <p:cxnSp>
        <p:nvCxnSpPr>
          <p:cNvPr id="215" name="Gerade Verbindung mit Pfeil 214">
            <a:extLst>
              <a:ext uri="{FF2B5EF4-FFF2-40B4-BE49-F238E27FC236}">
                <a16:creationId xmlns:a16="http://schemas.microsoft.com/office/drawing/2014/main" id="{654D12A0-245C-4B74-B4A9-5EDB490FF88E}"/>
              </a:ext>
            </a:extLst>
          </p:cNvPr>
          <p:cNvCxnSpPr>
            <a:cxnSpLocks/>
          </p:cNvCxnSpPr>
          <p:nvPr/>
        </p:nvCxnSpPr>
        <p:spPr>
          <a:xfrm flipH="1" flipV="1">
            <a:off x="2675765" y="2758238"/>
            <a:ext cx="755689" cy="1211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7" name="Ellipse 216">
            <a:extLst>
              <a:ext uri="{FF2B5EF4-FFF2-40B4-BE49-F238E27FC236}">
                <a16:creationId xmlns:a16="http://schemas.microsoft.com/office/drawing/2014/main" id="{FF235B02-95BB-4F22-BB0A-06DA39425DDA}"/>
              </a:ext>
            </a:extLst>
          </p:cNvPr>
          <p:cNvSpPr/>
          <p:nvPr/>
        </p:nvSpPr>
        <p:spPr>
          <a:xfrm>
            <a:off x="3116539" y="2680145"/>
            <a:ext cx="204798" cy="18040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6</a:t>
            </a:r>
          </a:p>
        </p:txBody>
      </p:sp>
      <p:cxnSp>
        <p:nvCxnSpPr>
          <p:cNvPr id="222" name="Verbinder: gewinkelt 221">
            <a:extLst>
              <a:ext uri="{FF2B5EF4-FFF2-40B4-BE49-F238E27FC236}">
                <a16:creationId xmlns:a16="http://schemas.microsoft.com/office/drawing/2014/main" id="{CB81CA7E-EAF9-4820-A295-39CBD912787A}"/>
              </a:ext>
            </a:extLst>
          </p:cNvPr>
          <p:cNvCxnSpPr>
            <a:cxnSpLocks/>
          </p:cNvCxnSpPr>
          <p:nvPr/>
        </p:nvCxnSpPr>
        <p:spPr>
          <a:xfrm flipV="1">
            <a:off x="4663159" y="2215471"/>
            <a:ext cx="1837781" cy="1139305"/>
          </a:xfrm>
          <a:prstGeom prst="bentConnector3">
            <a:avLst>
              <a:gd name="adj1" fmla="val 10017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Gerader Verbinder 222">
            <a:extLst>
              <a:ext uri="{FF2B5EF4-FFF2-40B4-BE49-F238E27FC236}">
                <a16:creationId xmlns:a16="http://schemas.microsoft.com/office/drawing/2014/main" id="{10875603-75E4-41B3-9207-B27D2839971C}"/>
              </a:ext>
            </a:extLst>
          </p:cNvPr>
          <p:cNvCxnSpPr>
            <a:cxnSpLocks/>
          </p:cNvCxnSpPr>
          <p:nvPr/>
        </p:nvCxnSpPr>
        <p:spPr>
          <a:xfrm>
            <a:off x="4639168" y="2192455"/>
            <a:ext cx="17324" cy="1170473"/>
          </a:xfrm>
          <a:prstGeom prst="line">
            <a:avLst/>
          </a:prstGeom>
          <a:ln w="1905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34" name="Ellipse 233">
            <a:extLst>
              <a:ext uri="{FF2B5EF4-FFF2-40B4-BE49-F238E27FC236}">
                <a16:creationId xmlns:a16="http://schemas.microsoft.com/office/drawing/2014/main" id="{957C6791-B530-4E54-97FA-34A09DDEEBCF}"/>
              </a:ext>
            </a:extLst>
          </p:cNvPr>
          <p:cNvSpPr/>
          <p:nvPr/>
        </p:nvSpPr>
        <p:spPr>
          <a:xfrm>
            <a:off x="6420751" y="2714496"/>
            <a:ext cx="210356" cy="18091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7</a:t>
            </a:r>
          </a:p>
        </p:txBody>
      </p:sp>
      <p:cxnSp>
        <p:nvCxnSpPr>
          <p:cNvPr id="241" name="Verbinder: gewinkelt 240">
            <a:extLst>
              <a:ext uri="{FF2B5EF4-FFF2-40B4-BE49-F238E27FC236}">
                <a16:creationId xmlns:a16="http://schemas.microsoft.com/office/drawing/2014/main" id="{26B4D25D-F3D2-4F9E-BB18-909BC1342141}"/>
              </a:ext>
            </a:extLst>
          </p:cNvPr>
          <p:cNvCxnSpPr>
            <a:cxnSpLocks/>
          </p:cNvCxnSpPr>
          <p:nvPr/>
        </p:nvCxnSpPr>
        <p:spPr>
          <a:xfrm flipV="1">
            <a:off x="2698871" y="2181162"/>
            <a:ext cx="2327258" cy="1056099"/>
          </a:xfrm>
          <a:prstGeom prst="bentConnector3">
            <a:avLst>
              <a:gd name="adj1" fmla="val 100096"/>
            </a:avLst>
          </a:prstGeom>
          <a:ln w="19050">
            <a:solidFill>
              <a:schemeClr val="accent2">
                <a:lumMod val="7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2" name="Ellipse 91">
            <a:extLst>
              <a:ext uri="{FF2B5EF4-FFF2-40B4-BE49-F238E27FC236}">
                <a16:creationId xmlns:a16="http://schemas.microsoft.com/office/drawing/2014/main" id="{C8DDEC9B-5BD2-4D72-B325-41EA994CA9EE}"/>
              </a:ext>
            </a:extLst>
          </p:cNvPr>
          <p:cNvSpPr/>
          <p:nvPr/>
        </p:nvSpPr>
        <p:spPr>
          <a:xfrm>
            <a:off x="4922052" y="2826380"/>
            <a:ext cx="214703" cy="18412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8</a:t>
            </a:r>
          </a:p>
        </p:txBody>
      </p:sp>
      <p:sp>
        <p:nvSpPr>
          <p:cNvPr id="253" name="Ellipse 252">
            <a:extLst>
              <a:ext uri="{FF2B5EF4-FFF2-40B4-BE49-F238E27FC236}">
                <a16:creationId xmlns:a16="http://schemas.microsoft.com/office/drawing/2014/main" id="{55503332-59CA-4CD1-9E29-1265A47FC700}"/>
              </a:ext>
            </a:extLst>
          </p:cNvPr>
          <p:cNvSpPr/>
          <p:nvPr/>
        </p:nvSpPr>
        <p:spPr>
          <a:xfrm>
            <a:off x="4389826" y="2247198"/>
            <a:ext cx="214703" cy="18412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350">
                <a:solidFill>
                  <a:srgbClr val="FF0000"/>
                </a:solidFill>
                <a:latin typeface="Calibri" panose="020F0502020204030204"/>
              </a:rPr>
              <a:t>9</a:t>
            </a:r>
          </a:p>
        </p:txBody>
      </p:sp>
      <p:sp>
        <p:nvSpPr>
          <p:cNvPr id="254" name="Ellipse 253">
            <a:extLst>
              <a:ext uri="{FF2B5EF4-FFF2-40B4-BE49-F238E27FC236}">
                <a16:creationId xmlns:a16="http://schemas.microsoft.com/office/drawing/2014/main" id="{F58742F1-3F09-4B04-85F0-2FD930E783B9}"/>
              </a:ext>
            </a:extLst>
          </p:cNvPr>
          <p:cNvSpPr/>
          <p:nvPr/>
        </p:nvSpPr>
        <p:spPr>
          <a:xfrm>
            <a:off x="3493894" y="3821075"/>
            <a:ext cx="249426" cy="24303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18</a:t>
            </a:r>
          </a:p>
        </p:txBody>
      </p:sp>
      <p:cxnSp>
        <p:nvCxnSpPr>
          <p:cNvPr id="105" name="Verbinder: gewinkelt 104">
            <a:extLst>
              <a:ext uri="{FF2B5EF4-FFF2-40B4-BE49-F238E27FC236}">
                <a16:creationId xmlns:a16="http://schemas.microsoft.com/office/drawing/2014/main" id="{7B37FDAB-C800-4F2A-B348-A2606974CE9A}"/>
              </a:ext>
            </a:extLst>
          </p:cNvPr>
          <p:cNvCxnSpPr>
            <a:cxnSpLocks/>
          </p:cNvCxnSpPr>
          <p:nvPr/>
        </p:nvCxnSpPr>
        <p:spPr>
          <a:xfrm flipV="1">
            <a:off x="4511145" y="1087523"/>
            <a:ext cx="3407156" cy="1382577"/>
          </a:xfrm>
          <a:prstGeom prst="bentConnector3">
            <a:avLst>
              <a:gd name="adj1" fmla="val -29842"/>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Ellipse 90">
            <a:extLst>
              <a:ext uri="{FF2B5EF4-FFF2-40B4-BE49-F238E27FC236}">
                <a16:creationId xmlns:a16="http://schemas.microsoft.com/office/drawing/2014/main" id="{7D23369A-7BA3-42C9-9048-6D8F2FD29C5C}"/>
              </a:ext>
            </a:extLst>
          </p:cNvPr>
          <p:cNvSpPr/>
          <p:nvPr/>
        </p:nvSpPr>
        <p:spPr>
          <a:xfrm>
            <a:off x="3386787" y="1915181"/>
            <a:ext cx="210356" cy="18091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050">
                <a:solidFill>
                  <a:srgbClr val="FF0000"/>
                </a:solidFill>
                <a:latin typeface="Calibri" panose="020F0502020204030204"/>
              </a:rPr>
              <a:t>10</a:t>
            </a:r>
          </a:p>
        </p:txBody>
      </p:sp>
      <p:sp>
        <p:nvSpPr>
          <p:cNvPr id="260" name="Ellipse 259">
            <a:extLst>
              <a:ext uri="{FF2B5EF4-FFF2-40B4-BE49-F238E27FC236}">
                <a16:creationId xmlns:a16="http://schemas.microsoft.com/office/drawing/2014/main" id="{90198E72-8209-40EB-9C77-569605860F29}"/>
              </a:ext>
            </a:extLst>
          </p:cNvPr>
          <p:cNvSpPr/>
          <p:nvPr/>
        </p:nvSpPr>
        <p:spPr>
          <a:xfrm>
            <a:off x="5247382" y="2282758"/>
            <a:ext cx="221678" cy="22273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15</a:t>
            </a:r>
          </a:p>
        </p:txBody>
      </p:sp>
      <p:cxnSp>
        <p:nvCxnSpPr>
          <p:cNvPr id="267" name="Verbinder: gewinkelt 266">
            <a:extLst>
              <a:ext uri="{FF2B5EF4-FFF2-40B4-BE49-F238E27FC236}">
                <a16:creationId xmlns:a16="http://schemas.microsoft.com/office/drawing/2014/main" id="{3F1E6647-9EF1-445B-8493-CBE1391FEBCC}"/>
              </a:ext>
            </a:extLst>
          </p:cNvPr>
          <p:cNvCxnSpPr>
            <a:cxnSpLocks/>
          </p:cNvCxnSpPr>
          <p:nvPr/>
        </p:nvCxnSpPr>
        <p:spPr>
          <a:xfrm rot="10800000">
            <a:off x="8122843" y="3479015"/>
            <a:ext cx="182833" cy="711164"/>
          </a:xfrm>
          <a:prstGeom prst="bentConnector3">
            <a:avLst>
              <a:gd name="adj1" fmla="val 249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Gerader Verbinder 277">
            <a:extLst>
              <a:ext uri="{FF2B5EF4-FFF2-40B4-BE49-F238E27FC236}">
                <a16:creationId xmlns:a16="http://schemas.microsoft.com/office/drawing/2014/main" id="{28838700-4111-4CFD-8017-6862D47E5057}"/>
              </a:ext>
            </a:extLst>
          </p:cNvPr>
          <p:cNvCxnSpPr>
            <a:cxnSpLocks/>
          </p:cNvCxnSpPr>
          <p:nvPr/>
        </p:nvCxnSpPr>
        <p:spPr>
          <a:xfrm flipH="1">
            <a:off x="5194736" y="2212529"/>
            <a:ext cx="6318" cy="1014361"/>
          </a:xfrm>
          <a:prstGeom prst="line">
            <a:avLst/>
          </a:prstGeom>
          <a:ln w="19050">
            <a:solidFill>
              <a:srgbClr val="7030A0"/>
            </a:solidFill>
            <a:headEnd type="triangle"/>
          </a:ln>
        </p:spPr>
        <p:style>
          <a:lnRef idx="1">
            <a:schemeClr val="accent1"/>
          </a:lnRef>
          <a:fillRef idx="0">
            <a:schemeClr val="accent1"/>
          </a:fillRef>
          <a:effectRef idx="0">
            <a:schemeClr val="accent1"/>
          </a:effectRef>
          <a:fontRef idx="minor">
            <a:schemeClr val="tx1"/>
          </a:fontRef>
        </p:style>
      </p:cxnSp>
      <p:cxnSp>
        <p:nvCxnSpPr>
          <p:cNvPr id="279" name="Verbinder: gewinkelt 278">
            <a:extLst>
              <a:ext uri="{FF2B5EF4-FFF2-40B4-BE49-F238E27FC236}">
                <a16:creationId xmlns:a16="http://schemas.microsoft.com/office/drawing/2014/main" id="{9ADCBE76-453C-43FF-99B1-6FC45A7D6629}"/>
              </a:ext>
            </a:extLst>
          </p:cNvPr>
          <p:cNvCxnSpPr>
            <a:cxnSpLocks/>
          </p:cNvCxnSpPr>
          <p:nvPr/>
        </p:nvCxnSpPr>
        <p:spPr>
          <a:xfrm flipV="1">
            <a:off x="5189948" y="2160939"/>
            <a:ext cx="3411642" cy="1072313"/>
          </a:xfrm>
          <a:prstGeom prst="bentConnector2">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284" name="Rechteck: abgerundete Ecken 283">
            <a:extLst>
              <a:ext uri="{FF2B5EF4-FFF2-40B4-BE49-F238E27FC236}">
                <a16:creationId xmlns:a16="http://schemas.microsoft.com/office/drawing/2014/main" id="{B5DA56E6-ABD1-4DAF-929D-D24C8491BEA5}"/>
              </a:ext>
            </a:extLst>
          </p:cNvPr>
          <p:cNvSpPr/>
          <p:nvPr/>
        </p:nvSpPr>
        <p:spPr>
          <a:xfrm>
            <a:off x="8207473" y="1712838"/>
            <a:ext cx="818713" cy="4785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lang="de-DE" sz="750" b="1">
                <a:solidFill>
                  <a:prstClr val="black"/>
                </a:solidFill>
                <a:latin typeface="Calibri" panose="020F0502020204030204"/>
              </a:rPr>
              <a:t>SFTP – EDIS</a:t>
            </a:r>
          </a:p>
          <a:p>
            <a:pPr algn="ctr" defTabSz="685800"/>
            <a:r>
              <a:rPr lang="de-DE" sz="750" b="1">
                <a:solidFill>
                  <a:prstClr val="black"/>
                </a:solidFill>
                <a:latin typeface="Calibri" panose="020F0502020204030204"/>
              </a:rPr>
              <a:t>Preiszeitreihen</a:t>
            </a:r>
          </a:p>
        </p:txBody>
      </p:sp>
      <p:sp>
        <p:nvSpPr>
          <p:cNvPr id="286" name="Ellipse 285">
            <a:extLst>
              <a:ext uri="{FF2B5EF4-FFF2-40B4-BE49-F238E27FC236}">
                <a16:creationId xmlns:a16="http://schemas.microsoft.com/office/drawing/2014/main" id="{C467A26E-FB2D-46CB-A5E1-C484767AF4B8}"/>
              </a:ext>
            </a:extLst>
          </p:cNvPr>
          <p:cNvSpPr/>
          <p:nvPr/>
        </p:nvSpPr>
        <p:spPr>
          <a:xfrm>
            <a:off x="5094982" y="2496118"/>
            <a:ext cx="221678" cy="22273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21</a:t>
            </a:r>
          </a:p>
        </p:txBody>
      </p:sp>
      <p:sp>
        <p:nvSpPr>
          <p:cNvPr id="108" name="Rechteck: abgerundete Ecken 107">
            <a:extLst>
              <a:ext uri="{FF2B5EF4-FFF2-40B4-BE49-F238E27FC236}">
                <a16:creationId xmlns:a16="http://schemas.microsoft.com/office/drawing/2014/main" id="{EBF66430-945F-49FB-80BA-59871ADBB585}"/>
              </a:ext>
            </a:extLst>
          </p:cNvPr>
          <p:cNvSpPr/>
          <p:nvPr/>
        </p:nvSpPr>
        <p:spPr>
          <a:xfrm>
            <a:off x="5645690" y="1148091"/>
            <a:ext cx="1238097" cy="3038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br>
              <a:rPr lang="de-DE" sz="750" b="1">
                <a:solidFill>
                  <a:prstClr val="black"/>
                </a:solidFill>
                <a:latin typeface="Calibri" panose="020F0502020204030204"/>
              </a:rPr>
            </a:br>
            <a:endParaRPr lang="de-DE" sz="750" b="1">
              <a:solidFill>
                <a:prstClr val="black"/>
              </a:solidFill>
              <a:latin typeface="Calibri" panose="020F0502020204030204"/>
            </a:endParaRPr>
          </a:p>
          <a:p>
            <a:pPr algn="ctr" defTabSz="685800"/>
            <a:endParaRPr lang="de-DE" sz="750" b="1">
              <a:solidFill>
                <a:prstClr val="black"/>
              </a:solidFill>
              <a:latin typeface="Calibri" panose="020F0502020204030204"/>
            </a:endParaRPr>
          </a:p>
        </p:txBody>
      </p:sp>
      <p:sp>
        <p:nvSpPr>
          <p:cNvPr id="113" name="Textfeld 112">
            <a:extLst>
              <a:ext uri="{FF2B5EF4-FFF2-40B4-BE49-F238E27FC236}">
                <a16:creationId xmlns:a16="http://schemas.microsoft.com/office/drawing/2014/main" id="{3018A9BB-1026-420A-BEB0-5AE572F0A4F6}"/>
              </a:ext>
            </a:extLst>
          </p:cNvPr>
          <p:cNvSpPr txBox="1"/>
          <p:nvPr/>
        </p:nvSpPr>
        <p:spPr>
          <a:xfrm>
            <a:off x="5971204" y="1167751"/>
            <a:ext cx="604653" cy="323165"/>
          </a:xfrm>
          <a:prstGeom prst="rect">
            <a:avLst/>
          </a:prstGeom>
          <a:noFill/>
        </p:spPr>
        <p:txBody>
          <a:bodyPr wrap="none" rtlCol="0">
            <a:spAutoFit/>
          </a:bodyPr>
          <a:lstStyle/>
          <a:p>
            <a:pPr algn="ctr" defTabSz="685800"/>
            <a:r>
              <a:rPr lang="de-DE" sz="1500" b="1">
                <a:solidFill>
                  <a:prstClr val="black"/>
                </a:solidFill>
                <a:latin typeface="Calibri" panose="020F0502020204030204"/>
              </a:rPr>
              <a:t>BIS N</a:t>
            </a:r>
          </a:p>
        </p:txBody>
      </p:sp>
      <p:sp>
        <p:nvSpPr>
          <p:cNvPr id="10" name="Textfeld 9">
            <a:extLst>
              <a:ext uri="{FF2B5EF4-FFF2-40B4-BE49-F238E27FC236}">
                <a16:creationId xmlns:a16="http://schemas.microsoft.com/office/drawing/2014/main" id="{E66405C1-A868-462F-9657-1A9FCD0D02A9}"/>
              </a:ext>
            </a:extLst>
          </p:cNvPr>
          <p:cNvSpPr txBox="1"/>
          <p:nvPr/>
        </p:nvSpPr>
        <p:spPr>
          <a:xfrm>
            <a:off x="189982" y="4170496"/>
            <a:ext cx="2277605" cy="830997"/>
          </a:xfrm>
          <a:prstGeom prst="rect">
            <a:avLst/>
          </a:prstGeom>
          <a:noFill/>
          <a:ln>
            <a:solidFill>
              <a:srgbClr val="FF0000"/>
            </a:solidFill>
          </a:ln>
        </p:spPr>
        <p:txBody>
          <a:bodyPr wrap="square" rtlCol="0">
            <a:spAutoFit/>
          </a:bodyPr>
          <a:lstStyle/>
          <a:p>
            <a:pPr defTabSz="685800"/>
            <a:r>
              <a:rPr lang="de-DE" sz="800">
                <a:solidFill>
                  <a:prstClr val="black"/>
                </a:solidFill>
                <a:latin typeface="Calibri" panose="020F0502020204030204"/>
              </a:rPr>
              <a:t>TNB-Portal/Drittmarkt nicht enthalten!</a:t>
            </a:r>
            <a:br>
              <a:rPr lang="de-DE" sz="800">
                <a:solidFill>
                  <a:prstClr val="black"/>
                </a:solidFill>
                <a:latin typeface="Calibri" panose="020F0502020204030204"/>
              </a:rPr>
            </a:br>
            <a:r>
              <a:rPr lang="de-DE" sz="800">
                <a:solidFill>
                  <a:prstClr val="black"/>
                </a:solidFill>
                <a:latin typeface="Calibri" panose="020F0502020204030204"/>
              </a:rPr>
              <a:t>Hier: Kommunikation über DSO-DP!</a:t>
            </a:r>
            <a:br>
              <a:rPr lang="de-DE" sz="800">
                <a:solidFill>
                  <a:prstClr val="black"/>
                </a:solidFill>
                <a:latin typeface="Calibri" panose="020F0502020204030204"/>
              </a:rPr>
            </a:br>
            <a:r>
              <a:rPr lang="de-DE" sz="800">
                <a:solidFill>
                  <a:prstClr val="black"/>
                </a:solidFill>
                <a:latin typeface="Calibri" panose="020F0502020204030204"/>
              </a:rPr>
              <a:t>Interimsprozess (Status Quo): Initialdaten über </a:t>
            </a:r>
            <a:br>
              <a:rPr lang="de-DE" sz="800">
                <a:solidFill>
                  <a:prstClr val="black"/>
                </a:solidFill>
                <a:latin typeface="Calibri" panose="020F0502020204030204"/>
              </a:rPr>
            </a:br>
            <a:r>
              <a:rPr lang="de-DE" sz="800">
                <a:solidFill>
                  <a:prstClr val="black"/>
                </a:solidFill>
                <a:latin typeface="Calibri" panose="020F0502020204030204"/>
              </a:rPr>
              <a:t>TNB Portal, weitere Datenabfrage per PDF-Prozess</a:t>
            </a:r>
            <a:br>
              <a:rPr lang="de-DE" sz="800">
                <a:solidFill>
                  <a:prstClr val="black"/>
                </a:solidFill>
                <a:latin typeface="Calibri" panose="020F0502020204030204"/>
              </a:rPr>
            </a:br>
            <a:r>
              <a:rPr lang="de-DE" sz="800">
                <a:solidFill>
                  <a:prstClr val="black"/>
                </a:solidFill>
                <a:latin typeface="Calibri" panose="020F0502020204030204"/>
              </a:rPr>
              <a:t>an Dritte über DSO-DP inkl. </a:t>
            </a:r>
            <a:r>
              <a:rPr lang="de-DE" sz="800" err="1">
                <a:solidFill>
                  <a:prstClr val="black"/>
                </a:solidFill>
                <a:latin typeface="Calibri" panose="020F0502020204030204"/>
              </a:rPr>
              <a:t>Stammdatenkommu</a:t>
            </a:r>
            <a:r>
              <a:rPr lang="de-DE" sz="800">
                <a:solidFill>
                  <a:prstClr val="black"/>
                </a:solidFill>
                <a:latin typeface="Calibri" panose="020F0502020204030204"/>
              </a:rPr>
              <a:t>-</a:t>
            </a:r>
          </a:p>
          <a:p>
            <a:pPr defTabSz="685800"/>
            <a:r>
              <a:rPr lang="de-DE" sz="800" err="1">
                <a:solidFill>
                  <a:prstClr val="black"/>
                </a:solidFill>
                <a:latin typeface="Calibri" panose="020F0502020204030204"/>
              </a:rPr>
              <a:t>nikation</a:t>
            </a:r>
            <a:r>
              <a:rPr lang="de-DE" sz="800">
                <a:solidFill>
                  <a:prstClr val="black"/>
                </a:solidFill>
                <a:latin typeface="Calibri" panose="020F0502020204030204"/>
              </a:rPr>
              <a:t> connect+ und Umsysteme</a:t>
            </a:r>
          </a:p>
        </p:txBody>
      </p:sp>
      <p:cxnSp>
        <p:nvCxnSpPr>
          <p:cNvPr id="27" name="Gerader Verbinder 26">
            <a:extLst>
              <a:ext uri="{FF2B5EF4-FFF2-40B4-BE49-F238E27FC236}">
                <a16:creationId xmlns:a16="http://schemas.microsoft.com/office/drawing/2014/main" id="{808F0D5C-11B1-4F82-A3B1-BFA95862BEE2}"/>
              </a:ext>
            </a:extLst>
          </p:cNvPr>
          <p:cNvCxnSpPr/>
          <p:nvPr/>
        </p:nvCxnSpPr>
        <p:spPr>
          <a:xfrm flipH="1">
            <a:off x="3380950" y="996374"/>
            <a:ext cx="4526315" cy="5103"/>
          </a:xfrm>
          <a:prstGeom prst="line">
            <a:avLst/>
          </a:prstGeom>
          <a:ln w="19050">
            <a:solidFill>
              <a:schemeClr val="accent2">
                <a:lumMod val="75000"/>
              </a:schemeClr>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6B8BD580-E51A-496A-A958-F3E2BC3436AC}"/>
              </a:ext>
            </a:extLst>
          </p:cNvPr>
          <p:cNvCxnSpPr>
            <a:cxnSpLocks/>
          </p:cNvCxnSpPr>
          <p:nvPr/>
        </p:nvCxnSpPr>
        <p:spPr>
          <a:xfrm flipV="1">
            <a:off x="3386787" y="1009410"/>
            <a:ext cx="0" cy="1509461"/>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33C19C81-826E-4FE7-B3A0-3606A3C39D7D}"/>
              </a:ext>
            </a:extLst>
          </p:cNvPr>
          <p:cNvCxnSpPr>
            <a:cxnSpLocks/>
          </p:cNvCxnSpPr>
          <p:nvPr/>
        </p:nvCxnSpPr>
        <p:spPr>
          <a:xfrm flipH="1" flipV="1">
            <a:off x="3379082" y="2527594"/>
            <a:ext cx="1059355" cy="1211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8EAE63C-9037-4455-ABBA-40D4C9E08EE7}"/>
              </a:ext>
            </a:extLst>
          </p:cNvPr>
          <p:cNvCxnSpPr>
            <a:cxnSpLocks/>
          </p:cNvCxnSpPr>
          <p:nvPr/>
        </p:nvCxnSpPr>
        <p:spPr>
          <a:xfrm flipH="1">
            <a:off x="4438437" y="2524135"/>
            <a:ext cx="1" cy="111031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4A329166-1301-40B4-8AEA-CD8F86074E89}"/>
              </a:ext>
            </a:extLst>
          </p:cNvPr>
          <p:cNvCxnSpPr>
            <a:cxnSpLocks/>
          </p:cNvCxnSpPr>
          <p:nvPr/>
        </p:nvCxnSpPr>
        <p:spPr>
          <a:xfrm>
            <a:off x="4438437" y="3634453"/>
            <a:ext cx="3261264" cy="12095"/>
          </a:xfrm>
          <a:prstGeom prst="line">
            <a:avLst/>
          </a:prstGeom>
          <a:ln w="19050">
            <a:solidFill>
              <a:schemeClr val="accent2">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33" name="Ellipse 132">
            <a:extLst>
              <a:ext uri="{FF2B5EF4-FFF2-40B4-BE49-F238E27FC236}">
                <a16:creationId xmlns:a16="http://schemas.microsoft.com/office/drawing/2014/main" id="{A9FEDE7F-BFF0-4909-AFF7-CEBD6A3FEC30}"/>
              </a:ext>
            </a:extLst>
          </p:cNvPr>
          <p:cNvSpPr/>
          <p:nvPr/>
        </p:nvSpPr>
        <p:spPr>
          <a:xfrm>
            <a:off x="5993887" y="837615"/>
            <a:ext cx="221678" cy="22273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22</a:t>
            </a:r>
          </a:p>
        </p:txBody>
      </p:sp>
      <p:sp>
        <p:nvSpPr>
          <p:cNvPr id="134" name="Ellipse 133">
            <a:extLst>
              <a:ext uri="{FF2B5EF4-FFF2-40B4-BE49-F238E27FC236}">
                <a16:creationId xmlns:a16="http://schemas.microsoft.com/office/drawing/2014/main" id="{8A44ED45-F5E6-41D9-9DA1-C9ED30F188F4}"/>
              </a:ext>
            </a:extLst>
          </p:cNvPr>
          <p:cNvSpPr/>
          <p:nvPr/>
        </p:nvSpPr>
        <p:spPr>
          <a:xfrm>
            <a:off x="5875859" y="3595314"/>
            <a:ext cx="221678" cy="22273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r>
              <a:rPr lang="de-DE" sz="1200">
                <a:solidFill>
                  <a:srgbClr val="FF0000"/>
                </a:solidFill>
                <a:latin typeface="Calibri" panose="020F0502020204030204"/>
              </a:rPr>
              <a:t>23</a:t>
            </a:r>
          </a:p>
        </p:txBody>
      </p:sp>
    </p:spTree>
    <p:extLst>
      <p:ext uri="{BB962C8B-B14F-4D97-AF65-F5344CB8AC3E}">
        <p14:creationId xmlns:p14="http://schemas.microsoft.com/office/powerpoint/2010/main" val="42635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E04F9-EA00-4B83-93C4-8584DD310F90}"/>
              </a:ext>
            </a:extLst>
          </p:cNvPr>
          <p:cNvSpPr>
            <a:spLocks noGrp="1"/>
          </p:cNvSpPr>
          <p:nvPr>
            <p:ph type="title"/>
          </p:nvPr>
        </p:nvSpPr>
        <p:spPr/>
        <p:txBody>
          <a:bodyPr/>
          <a:lstStyle/>
          <a:p>
            <a:r>
              <a:rPr lang="de-DE" altLang="de-DE"/>
              <a:t>Weiterentwicklung und </a:t>
            </a:r>
            <a:r>
              <a:rPr lang="de-DE" altLang="de-DE" err="1"/>
              <a:t>Testing</a:t>
            </a:r>
            <a:endParaRPr lang="de-DE"/>
          </a:p>
        </p:txBody>
      </p:sp>
      <p:sp>
        <p:nvSpPr>
          <p:cNvPr id="4" name="Foliennummernplatzhalter 3">
            <a:extLst>
              <a:ext uri="{FF2B5EF4-FFF2-40B4-BE49-F238E27FC236}">
                <a16:creationId xmlns:a16="http://schemas.microsoft.com/office/drawing/2014/main" id="{6A701ED5-9DBC-454D-A49F-9ABA5D4683BC}"/>
              </a:ext>
            </a:extLst>
          </p:cNvPr>
          <p:cNvSpPr>
            <a:spLocks noGrp="1"/>
          </p:cNvSpPr>
          <p:nvPr>
            <p:ph type="sldNum" sz="quarter" idx="11"/>
          </p:nvPr>
        </p:nvSpPr>
        <p:spPr/>
        <p:txBody>
          <a:bodyPr/>
          <a:lstStyle/>
          <a:p>
            <a:fld id="{F05F51B1-EF07-4A0A-8ED6-43388CBBB34F}" type="slidenum">
              <a:rPr lang="de-DE" noProof="0" smtClean="0"/>
              <a:pPr/>
              <a:t>14</a:t>
            </a:fld>
            <a:endParaRPr lang="de-DE" noProof="0"/>
          </a:p>
        </p:txBody>
      </p:sp>
      <p:sp>
        <p:nvSpPr>
          <p:cNvPr id="6" name="Textplatzhalter 5">
            <a:extLst>
              <a:ext uri="{FF2B5EF4-FFF2-40B4-BE49-F238E27FC236}">
                <a16:creationId xmlns:a16="http://schemas.microsoft.com/office/drawing/2014/main" id="{2008892A-DB6C-45D2-8590-026C994DBDB0}"/>
              </a:ext>
            </a:extLst>
          </p:cNvPr>
          <p:cNvSpPr>
            <a:spLocks noGrp="1"/>
          </p:cNvSpPr>
          <p:nvPr>
            <p:ph type="body" sz="quarter" idx="15"/>
          </p:nvPr>
        </p:nvSpPr>
        <p:spPr/>
        <p:txBody>
          <a:bodyPr/>
          <a:lstStyle/>
          <a:p>
            <a:r>
              <a:rPr lang="de-DE" altLang="de-DE" sz="1100"/>
              <a:t>Die Weiterentwicklung erfolgt im Form eines </a:t>
            </a:r>
            <a:r>
              <a:rPr lang="de-DE" altLang="de-DE" sz="1100" b="1"/>
              <a:t>Agilen Teams (</a:t>
            </a:r>
            <a:r>
              <a:rPr lang="de-DE" altLang="de-DE" sz="1100" b="1" err="1"/>
              <a:t>Scrum</a:t>
            </a:r>
            <a:r>
              <a:rPr lang="de-DE" altLang="de-DE" sz="1100" b="1"/>
              <a:t>) </a:t>
            </a:r>
            <a:r>
              <a:rPr lang="de-DE" altLang="de-DE" sz="1100"/>
              <a:t>abteilungsübergreifend (Systemmanagement/Netzvertrieb) und komplett innerhalb der </a:t>
            </a:r>
            <a:r>
              <a:rPr lang="de-DE" altLang="de-DE" sz="1100" err="1"/>
              <a:t>Westnetz</a:t>
            </a:r>
            <a:r>
              <a:rPr lang="de-DE" altLang="de-DE" sz="1100"/>
              <a:t> (inhouse-Entwicklung)</a:t>
            </a:r>
          </a:p>
          <a:p>
            <a:r>
              <a:rPr lang="de-DE" altLang="de-DE" sz="1100" b="1"/>
              <a:t>Langjähriges </a:t>
            </a:r>
            <a:r>
              <a:rPr lang="de-DE" altLang="de-DE" sz="1100" b="1" err="1"/>
              <a:t>Know-How</a:t>
            </a:r>
            <a:r>
              <a:rPr lang="de-DE" altLang="de-DE" sz="1100" b="1"/>
              <a:t> </a:t>
            </a:r>
            <a:r>
              <a:rPr lang="de-DE" altLang="de-DE" sz="1100"/>
              <a:t>der agierenden Personen im Entwicklungs- und Fach-Umfeld vorhanden</a:t>
            </a:r>
          </a:p>
          <a:p>
            <a:r>
              <a:rPr lang="de-DE" altLang="de-DE" sz="1100"/>
              <a:t>Die Anforderungs- und Fehlerdokumentation für gesetzliche, strategische und betriebsnotwendige Anforderungen erfolgt in </a:t>
            </a:r>
            <a:r>
              <a:rPr lang="de-DE" altLang="de-DE" sz="1100" b="1"/>
              <a:t>JIRA</a:t>
            </a:r>
            <a:r>
              <a:rPr lang="de-DE" altLang="de-DE" sz="1100"/>
              <a:t> über die gesamte Prozesskette.</a:t>
            </a:r>
          </a:p>
          <a:p>
            <a:r>
              <a:rPr lang="de-DE" altLang="de-DE" sz="1100"/>
              <a:t>Im Rahmen der Umsetzung neuer Anforderungen</a:t>
            </a:r>
            <a:br>
              <a:rPr lang="de-DE" altLang="de-DE" sz="1100"/>
            </a:br>
            <a:r>
              <a:rPr lang="de-DE" altLang="de-DE" sz="1100"/>
              <a:t>erfolgen </a:t>
            </a:r>
            <a:r>
              <a:rPr lang="de-DE" altLang="de-DE" sz="1100" b="1"/>
              <a:t>Entwicklertests</a:t>
            </a:r>
            <a:r>
              <a:rPr lang="de-DE" altLang="de-DE" sz="1100"/>
              <a:t> weitgehend als </a:t>
            </a:r>
            <a:br>
              <a:rPr lang="de-DE" altLang="de-DE" sz="1100"/>
            </a:br>
            <a:r>
              <a:rPr lang="de-DE" altLang="de-DE" sz="1100"/>
              <a:t>automatisierte Tests (JUNIT)</a:t>
            </a:r>
          </a:p>
          <a:p>
            <a:r>
              <a:rPr lang="de-DE" altLang="de-DE" sz="1100" b="1"/>
              <a:t>Regressionstests</a:t>
            </a:r>
            <a:r>
              <a:rPr lang="de-DE" altLang="de-DE" sz="1100"/>
              <a:t> werden vollständig von</a:t>
            </a:r>
            <a:br>
              <a:rPr lang="de-DE" altLang="de-DE" sz="1100"/>
            </a:br>
            <a:r>
              <a:rPr lang="de-DE" altLang="de-DE" sz="1100"/>
              <a:t>FPT-MA durchgeführt </a:t>
            </a:r>
            <a:br>
              <a:rPr lang="de-DE" altLang="de-DE" sz="1100"/>
            </a:br>
            <a:r>
              <a:rPr lang="de-DE" altLang="de-DE" sz="1100"/>
              <a:t>(ext. Unterstützung Slowakei), </a:t>
            </a:r>
            <a:br>
              <a:rPr lang="de-DE" altLang="de-DE" sz="1100"/>
            </a:br>
            <a:r>
              <a:rPr lang="de-DE" altLang="de-DE" sz="1100"/>
              <a:t>die in den </a:t>
            </a:r>
            <a:r>
              <a:rPr lang="de-DE" altLang="de-DE" sz="1100" err="1"/>
              <a:t>Scrumprozess</a:t>
            </a:r>
            <a:r>
              <a:rPr lang="de-DE" altLang="de-DE" sz="1100"/>
              <a:t> eingebunden sind</a:t>
            </a:r>
          </a:p>
          <a:p>
            <a:r>
              <a:rPr lang="de-DE" altLang="de-DE" sz="1100" b="1"/>
              <a:t>Funktionstests</a:t>
            </a:r>
            <a:r>
              <a:rPr lang="de-DE" altLang="de-DE" sz="1100"/>
              <a:t> neuer Anforderungen </a:t>
            </a:r>
            <a:br>
              <a:rPr lang="de-DE" altLang="de-DE" sz="1100"/>
            </a:br>
            <a:r>
              <a:rPr lang="de-DE" altLang="de-DE" sz="1100"/>
              <a:t>erfolgen durch das fachliche Testteam</a:t>
            </a:r>
            <a:br>
              <a:rPr lang="de-DE" altLang="de-DE" sz="1100"/>
            </a:br>
            <a:r>
              <a:rPr lang="de-DE" altLang="de-DE" sz="1100"/>
              <a:t>(Fachexperten Netzvertrieb/Netzplanung).</a:t>
            </a:r>
          </a:p>
          <a:p>
            <a:endParaRPr lang="de-DE" sz="900"/>
          </a:p>
        </p:txBody>
      </p:sp>
      <p:pic>
        <p:nvPicPr>
          <p:cNvPr id="7" name="Grafik 6">
            <a:extLst>
              <a:ext uri="{FF2B5EF4-FFF2-40B4-BE49-F238E27FC236}">
                <a16:creationId xmlns:a16="http://schemas.microsoft.com/office/drawing/2014/main" id="{C51C29EB-6CD8-41DD-846B-ED060B435434}"/>
              </a:ext>
            </a:extLst>
          </p:cNvPr>
          <p:cNvPicPr>
            <a:picLocks noChangeAspect="1"/>
          </p:cNvPicPr>
          <p:nvPr/>
        </p:nvPicPr>
        <p:blipFill rotWithShape="1">
          <a:blip r:embed="rId2"/>
          <a:srcRect t="-1" b="-665"/>
          <a:stretch/>
        </p:blipFill>
        <p:spPr>
          <a:xfrm>
            <a:off x="3436144" y="2417373"/>
            <a:ext cx="4556919" cy="2266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Fußzeilenplatzhalter 2">
            <a:extLst>
              <a:ext uri="{FF2B5EF4-FFF2-40B4-BE49-F238E27FC236}">
                <a16:creationId xmlns:a16="http://schemas.microsoft.com/office/drawing/2014/main" id="{CC8C1233-1C23-46F6-89AE-4F7D25338711}"/>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53953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E8CFF-DB5F-4DD6-BDC1-82E53A70EDC3}"/>
              </a:ext>
            </a:extLst>
          </p:cNvPr>
          <p:cNvSpPr>
            <a:spLocks noGrp="1"/>
          </p:cNvSpPr>
          <p:nvPr>
            <p:ph type="title"/>
          </p:nvPr>
        </p:nvSpPr>
        <p:spPr/>
        <p:txBody>
          <a:bodyPr/>
          <a:lstStyle/>
          <a:p>
            <a:r>
              <a:rPr lang="de-DE"/>
              <a:t>Ansprechpartner</a:t>
            </a:r>
          </a:p>
        </p:txBody>
      </p:sp>
      <p:sp>
        <p:nvSpPr>
          <p:cNvPr id="4" name="Fußzeilenplatzhalter 3">
            <a:extLst>
              <a:ext uri="{FF2B5EF4-FFF2-40B4-BE49-F238E27FC236}">
                <a16:creationId xmlns:a16="http://schemas.microsoft.com/office/drawing/2014/main" id="{F60D520A-D2FE-4CF8-808A-E5249877D7D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472BED3-F381-4276-972E-6761012C6767}"/>
              </a:ext>
            </a:extLst>
          </p:cNvPr>
          <p:cNvSpPr>
            <a:spLocks noGrp="1"/>
          </p:cNvSpPr>
          <p:nvPr>
            <p:ph type="sldNum" sz="quarter" idx="12"/>
          </p:nvPr>
        </p:nvSpPr>
        <p:spPr/>
        <p:txBody>
          <a:bodyPr/>
          <a:lstStyle/>
          <a:p>
            <a:fld id="{4AE60773-1BD9-4896-8DB0-A31ED5DBFBE5}" type="slidenum">
              <a:rPr lang="de-DE" smtClean="0"/>
              <a:t>15</a:t>
            </a:fld>
            <a:endParaRPr lang="de-DE"/>
          </a:p>
        </p:txBody>
      </p:sp>
      <p:sp>
        <p:nvSpPr>
          <p:cNvPr id="6" name="Titel 15">
            <a:extLst>
              <a:ext uri="{FF2B5EF4-FFF2-40B4-BE49-F238E27FC236}">
                <a16:creationId xmlns:a16="http://schemas.microsoft.com/office/drawing/2014/main" id="{6C06C501-E846-48D4-B036-A7EC44602537}"/>
              </a:ext>
            </a:extLst>
          </p:cNvPr>
          <p:cNvSpPr txBox="1">
            <a:spLocks/>
          </p:cNvSpPr>
          <p:nvPr/>
        </p:nvSpPr>
        <p:spPr bwMode="gray">
          <a:xfrm>
            <a:off x="575556" y="1408355"/>
            <a:ext cx="4364038" cy="290848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600" kern="1200">
                <a:solidFill>
                  <a:schemeClr val="tx1"/>
                </a:solidFill>
                <a:latin typeface="+mj-lt"/>
                <a:ea typeface="+mj-ea"/>
                <a:cs typeface="Arial" pitchFamily="34" charset="0"/>
              </a:defRPr>
            </a:lvl1pPr>
          </a:lstStyle>
          <a:p>
            <a:r>
              <a:rPr lang="de-DE" altLang="de-DE" sz="1400"/>
              <a:t>Ansprechpartner DSO-Datenplattform </a:t>
            </a:r>
            <a:br>
              <a:rPr lang="de-DE" altLang="de-DE" sz="1400"/>
            </a:br>
            <a:r>
              <a:rPr lang="de-DE" altLang="de-DE" sz="1400"/>
              <a:t>(</a:t>
            </a:r>
            <a:r>
              <a:rPr lang="de-DE" altLang="de-DE" sz="1400" err="1"/>
              <a:t>Product</a:t>
            </a:r>
            <a:r>
              <a:rPr lang="de-DE" altLang="de-DE" sz="1400"/>
              <a:t> </a:t>
            </a:r>
            <a:r>
              <a:rPr lang="de-DE" altLang="de-DE" sz="1400" err="1"/>
              <a:t>Owner</a:t>
            </a:r>
            <a:r>
              <a:rPr lang="de-DE" altLang="de-DE" sz="1400"/>
              <a:t>):</a:t>
            </a:r>
            <a:br>
              <a:rPr lang="de-DE" altLang="de-DE" sz="1400"/>
            </a:br>
            <a:endParaRPr lang="de-DE" altLang="de-DE" sz="1400"/>
          </a:p>
          <a:p>
            <a:r>
              <a:rPr lang="de-DE" altLang="de-DE" sz="1400" u="sng"/>
              <a:t>fachlich:</a:t>
            </a:r>
            <a:br>
              <a:rPr lang="de-DE" altLang="de-DE" sz="1400" u="sng"/>
            </a:br>
            <a:br>
              <a:rPr lang="de-DE" altLang="de-DE" sz="1400"/>
            </a:br>
            <a:r>
              <a:rPr lang="de-DE" altLang="de-DE" sz="1400"/>
              <a:t>Julia Bornefeld-Ettmann</a:t>
            </a:r>
            <a:br>
              <a:rPr lang="de-DE" altLang="de-DE" sz="1400"/>
            </a:br>
            <a:r>
              <a:rPr lang="de-DE" altLang="de-DE" sz="1400"/>
              <a:t>DRW-V-IF</a:t>
            </a:r>
            <a:br>
              <a:rPr lang="de-DE" altLang="de-DE" sz="1400"/>
            </a:br>
            <a:r>
              <a:rPr lang="de-DE" altLang="de-DE" sz="1400"/>
              <a:t>E-Mail: </a:t>
            </a:r>
            <a:r>
              <a:rPr lang="de-DE" altLang="de-DE" sz="1400">
                <a:hlinkClick r:id="rId2"/>
              </a:rPr>
              <a:t>julia.bornefeld-ettmann@westnetz.de</a:t>
            </a:r>
            <a:endParaRPr lang="de-DE" altLang="de-DE" sz="1400"/>
          </a:p>
          <a:p>
            <a:endParaRPr lang="de-DE" altLang="de-DE" sz="1400"/>
          </a:p>
          <a:p>
            <a:r>
              <a:rPr lang="de-DE" altLang="de-DE" sz="1400" u="sng"/>
              <a:t>technisch:</a:t>
            </a:r>
            <a:br>
              <a:rPr lang="de-DE" altLang="de-DE" sz="1400" u="sng"/>
            </a:br>
            <a:endParaRPr lang="de-DE" altLang="de-DE" sz="1400" u="sng"/>
          </a:p>
          <a:p>
            <a:r>
              <a:rPr lang="de-DE" altLang="de-DE" sz="1400"/>
              <a:t>Jörg Letmathe (ext.)</a:t>
            </a:r>
            <a:br>
              <a:rPr lang="de-DE" altLang="de-DE" sz="1400"/>
            </a:br>
            <a:r>
              <a:rPr lang="de-DE" altLang="de-DE" sz="1400"/>
              <a:t>DRW-E</a:t>
            </a:r>
            <a:br>
              <a:rPr lang="de-DE" altLang="de-DE" sz="1400"/>
            </a:br>
            <a:r>
              <a:rPr lang="de-DE" altLang="de-DE" sz="1400"/>
              <a:t>E-Mail: </a:t>
            </a:r>
            <a:r>
              <a:rPr lang="de-DE" altLang="de-DE" sz="1400">
                <a:hlinkClick r:id="rId3"/>
              </a:rPr>
              <a:t>joerg.letmathe.extern@westnetz.de</a:t>
            </a:r>
            <a:endParaRPr lang="de-DE" altLang="de-DE" sz="1400"/>
          </a:p>
          <a:p>
            <a:endParaRPr lang="de-DE" altLang="de-DE" sz="1400"/>
          </a:p>
        </p:txBody>
      </p:sp>
    </p:spTree>
    <p:extLst>
      <p:ext uri="{BB962C8B-B14F-4D97-AF65-F5344CB8AC3E}">
        <p14:creationId xmlns:p14="http://schemas.microsoft.com/office/powerpoint/2010/main" val="29460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A28CB-2A0A-476E-8075-C9DD0ACFDF70}"/>
              </a:ext>
            </a:extLst>
          </p:cNvPr>
          <p:cNvSpPr>
            <a:spLocks noGrp="1"/>
          </p:cNvSpPr>
          <p:nvPr>
            <p:ph type="title"/>
          </p:nvPr>
        </p:nvSpPr>
        <p:spPr/>
        <p:txBody>
          <a:bodyPr/>
          <a:lstStyle/>
          <a:p>
            <a:r>
              <a:rPr lang="de-DE" altLang="de-DE"/>
              <a:t>Historie DSO-Datenplattform</a:t>
            </a:r>
            <a:endParaRPr lang="de-DE"/>
          </a:p>
        </p:txBody>
      </p:sp>
      <p:sp>
        <p:nvSpPr>
          <p:cNvPr id="3" name="Fußzeilenplatzhalter 2">
            <a:extLst>
              <a:ext uri="{FF2B5EF4-FFF2-40B4-BE49-F238E27FC236}">
                <a16:creationId xmlns:a16="http://schemas.microsoft.com/office/drawing/2014/main" id="{0829AB02-FF9A-466A-87D1-77D0871A905A}"/>
              </a:ext>
            </a:extLst>
          </p:cNvPr>
          <p:cNvSpPr>
            <a:spLocks noGrp="1"/>
          </p:cNvSpPr>
          <p:nvPr>
            <p:ph type="ftr" sz="quarter" idx="10"/>
          </p:nvPr>
        </p:nvSpPr>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
        <p:nvSpPr>
          <p:cNvPr id="4" name="Foliennummernplatzhalter 3">
            <a:extLst>
              <a:ext uri="{FF2B5EF4-FFF2-40B4-BE49-F238E27FC236}">
                <a16:creationId xmlns:a16="http://schemas.microsoft.com/office/drawing/2014/main" id="{51F30145-52B0-4A8F-A368-3A4051BFDF32}"/>
              </a:ext>
            </a:extLst>
          </p:cNvPr>
          <p:cNvSpPr>
            <a:spLocks noGrp="1"/>
          </p:cNvSpPr>
          <p:nvPr>
            <p:ph type="sldNum" sz="quarter" idx="11"/>
          </p:nvPr>
        </p:nvSpPr>
        <p:spPr/>
        <p:txBody>
          <a:bodyPr/>
          <a:lstStyle/>
          <a:p>
            <a:fld id="{F05F51B1-EF07-4A0A-8ED6-43388CBBB34F}" type="slidenum">
              <a:rPr lang="de-DE" noProof="0" smtClean="0"/>
              <a:pPr/>
              <a:t>2</a:t>
            </a:fld>
            <a:endParaRPr lang="de-DE" noProof="0"/>
          </a:p>
        </p:txBody>
      </p:sp>
      <p:pic>
        <p:nvPicPr>
          <p:cNvPr id="7" name="Grafik 6">
            <a:extLst>
              <a:ext uri="{FF2B5EF4-FFF2-40B4-BE49-F238E27FC236}">
                <a16:creationId xmlns:a16="http://schemas.microsoft.com/office/drawing/2014/main" id="{94B4208D-40B9-4F46-8C11-BD2414D4E84D}"/>
              </a:ext>
            </a:extLst>
          </p:cNvPr>
          <p:cNvPicPr>
            <a:picLocks noChangeAspect="1"/>
          </p:cNvPicPr>
          <p:nvPr/>
        </p:nvPicPr>
        <p:blipFill>
          <a:blip r:embed="rId2"/>
          <a:stretch>
            <a:fillRect/>
          </a:stretch>
        </p:blipFill>
        <p:spPr>
          <a:xfrm>
            <a:off x="618420" y="1787017"/>
            <a:ext cx="6961100" cy="2825004"/>
          </a:xfrm>
          <a:prstGeom prst="rect">
            <a:avLst/>
          </a:prstGeom>
        </p:spPr>
      </p:pic>
      <p:sp>
        <p:nvSpPr>
          <p:cNvPr id="6" name="Textplatzhalter 5">
            <a:extLst>
              <a:ext uri="{FF2B5EF4-FFF2-40B4-BE49-F238E27FC236}">
                <a16:creationId xmlns:a16="http://schemas.microsoft.com/office/drawing/2014/main" id="{F906B223-C3FC-4B5E-B005-F5F5710AFC8D}"/>
              </a:ext>
            </a:extLst>
          </p:cNvPr>
          <p:cNvSpPr>
            <a:spLocks noGrp="1"/>
          </p:cNvSpPr>
          <p:nvPr>
            <p:ph type="body" sz="quarter" idx="15"/>
          </p:nvPr>
        </p:nvSpPr>
        <p:spPr/>
        <p:txBody>
          <a:bodyPr/>
          <a:lstStyle/>
          <a:p>
            <a:r>
              <a:rPr lang="de-DE" altLang="de-DE"/>
              <a:t>Eine Vielzahl von fachlich erforderlichen Einzel-Anwendungen sind in eine gemeinsame Plattform überführt worden, welche modular stetig weiterentwickelt wird:</a:t>
            </a:r>
          </a:p>
          <a:p>
            <a:endParaRPr lang="de-DE"/>
          </a:p>
        </p:txBody>
      </p:sp>
    </p:spTree>
    <p:extLst>
      <p:ext uri="{BB962C8B-B14F-4D97-AF65-F5344CB8AC3E}">
        <p14:creationId xmlns:p14="http://schemas.microsoft.com/office/powerpoint/2010/main" val="179282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195C9-B1B2-4263-8E89-9078E8B9EC80}"/>
              </a:ext>
            </a:extLst>
          </p:cNvPr>
          <p:cNvSpPr>
            <a:spLocks noGrp="1"/>
          </p:cNvSpPr>
          <p:nvPr>
            <p:ph type="title"/>
          </p:nvPr>
        </p:nvSpPr>
        <p:spPr>
          <a:xfrm>
            <a:off x="575556" y="474327"/>
            <a:ext cx="8675600" cy="720197"/>
          </a:xfrm>
        </p:spPr>
        <p:txBody>
          <a:bodyPr/>
          <a:lstStyle/>
          <a:p>
            <a:r>
              <a:rPr lang="de-DE"/>
              <a:t>Die DSO-DP als zentrales System für die DSO-Prozesse</a:t>
            </a:r>
          </a:p>
        </p:txBody>
      </p:sp>
      <p:grpSp>
        <p:nvGrpSpPr>
          <p:cNvPr id="11" name="Gruppieren 10">
            <a:extLst>
              <a:ext uri="{FF2B5EF4-FFF2-40B4-BE49-F238E27FC236}">
                <a16:creationId xmlns:a16="http://schemas.microsoft.com/office/drawing/2014/main" id="{40747CC4-AF80-4637-9882-E013EDE82904}"/>
              </a:ext>
            </a:extLst>
          </p:cNvPr>
          <p:cNvGrpSpPr/>
          <p:nvPr/>
        </p:nvGrpSpPr>
        <p:grpSpPr>
          <a:xfrm>
            <a:off x="561217" y="1026778"/>
            <a:ext cx="6328567" cy="4013860"/>
            <a:chOff x="474314" y="955613"/>
            <a:chExt cx="6328567" cy="4013860"/>
          </a:xfrm>
        </p:grpSpPr>
        <p:pic>
          <p:nvPicPr>
            <p:cNvPr id="6" name="Grafik 5">
              <a:extLst>
                <a:ext uri="{FF2B5EF4-FFF2-40B4-BE49-F238E27FC236}">
                  <a16:creationId xmlns:a16="http://schemas.microsoft.com/office/drawing/2014/main" id="{FC5FE33D-F304-41CD-BCA3-AD392F1A275D}"/>
                </a:ext>
              </a:extLst>
            </p:cNvPr>
            <p:cNvPicPr>
              <a:picLocks noChangeAspect="1"/>
            </p:cNvPicPr>
            <p:nvPr/>
          </p:nvPicPr>
          <p:blipFill rotWithShape="1">
            <a:blip r:embed="rId2"/>
            <a:srcRect l="4758" t="62791" b="1314"/>
            <a:stretch/>
          </p:blipFill>
          <p:spPr>
            <a:xfrm>
              <a:off x="488653" y="2280238"/>
              <a:ext cx="6261837" cy="1324433"/>
            </a:xfrm>
            <a:prstGeom prst="rect">
              <a:avLst/>
            </a:prstGeom>
          </p:spPr>
        </p:pic>
        <p:pic>
          <p:nvPicPr>
            <p:cNvPr id="7" name="Grafik 6">
              <a:extLst>
                <a:ext uri="{FF2B5EF4-FFF2-40B4-BE49-F238E27FC236}">
                  <a16:creationId xmlns:a16="http://schemas.microsoft.com/office/drawing/2014/main" id="{0CCA3149-8483-4E85-9915-90FDD9CE8BCE}"/>
                </a:ext>
              </a:extLst>
            </p:cNvPr>
            <p:cNvPicPr>
              <a:picLocks noChangeAspect="1"/>
            </p:cNvPicPr>
            <p:nvPr/>
          </p:nvPicPr>
          <p:blipFill rotWithShape="1">
            <a:blip r:embed="rId3"/>
            <a:srcRect l="5009" t="64863" r="625" b="1252"/>
            <a:stretch/>
          </p:blipFill>
          <p:spPr>
            <a:xfrm>
              <a:off x="499880" y="955613"/>
              <a:ext cx="6221604" cy="1261055"/>
            </a:xfrm>
            <a:prstGeom prst="rect">
              <a:avLst/>
            </a:prstGeom>
          </p:spPr>
        </p:pic>
        <p:pic>
          <p:nvPicPr>
            <p:cNvPr id="9" name="Grafik 8">
              <a:extLst>
                <a:ext uri="{FF2B5EF4-FFF2-40B4-BE49-F238E27FC236}">
                  <a16:creationId xmlns:a16="http://schemas.microsoft.com/office/drawing/2014/main" id="{5C146784-AB22-4EE2-B12A-B156660DC492}"/>
                </a:ext>
              </a:extLst>
            </p:cNvPr>
            <p:cNvPicPr>
              <a:picLocks noChangeAspect="1"/>
            </p:cNvPicPr>
            <p:nvPr/>
          </p:nvPicPr>
          <p:blipFill rotWithShape="1">
            <a:blip r:embed="rId4"/>
            <a:srcRect l="4910" t="62600" r="612" b="2453"/>
            <a:stretch/>
          </p:blipFill>
          <p:spPr>
            <a:xfrm>
              <a:off x="552553" y="3621645"/>
              <a:ext cx="6210096" cy="1284258"/>
            </a:xfrm>
            <a:prstGeom prst="rect">
              <a:avLst/>
            </a:prstGeom>
          </p:spPr>
        </p:pic>
        <p:sp>
          <p:nvSpPr>
            <p:cNvPr id="10" name="Rechteck 9">
              <a:extLst>
                <a:ext uri="{FF2B5EF4-FFF2-40B4-BE49-F238E27FC236}">
                  <a16:creationId xmlns:a16="http://schemas.microsoft.com/office/drawing/2014/main" id="{698F80DB-E1B3-4837-AE09-2933784B0EA5}"/>
                </a:ext>
              </a:extLst>
            </p:cNvPr>
            <p:cNvSpPr/>
            <p:nvPr/>
          </p:nvSpPr>
          <p:spPr bwMode="gray">
            <a:xfrm>
              <a:off x="474314" y="955613"/>
              <a:ext cx="6328567" cy="4013860"/>
            </a:xfrm>
            <a:prstGeom prst="rect">
              <a:avLst/>
            </a:prstGeom>
            <a:noFill/>
            <a:ln cap="sq">
              <a:solidFill>
                <a:schemeClr val="bg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grpSp>
      <p:sp>
        <p:nvSpPr>
          <p:cNvPr id="12" name="Textfeld 11">
            <a:extLst>
              <a:ext uri="{FF2B5EF4-FFF2-40B4-BE49-F238E27FC236}">
                <a16:creationId xmlns:a16="http://schemas.microsoft.com/office/drawing/2014/main" id="{94481485-0AFE-46BB-8AD3-DE814B9F7D71}"/>
              </a:ext>
            </a:extLst>
          </p:cNvPr>
          <p:cNvSpPr txBox="1"/>
          <p:nvPr/>
        </p:nvSpPr>
        <p:spPr>
          <a:xfrm rot="981926">
            <a:off x="6875608" y="1369136"/>
            <a:ext cx="982731" cy="436983"/>
          </a:xfrm>
          <a:prstGeom prst="rect">
            <a:avLst/>
          </a:prstGeom>
          <a:solidFill>
            <a:srgbClr val="92D050"/>
          </a:solidFill>
        </p:spPr>
        <p:txBody>
          <a:bodyPr wrap="square" lIns="90000" tIns="46800" rIns="90000" bIns="46800" rtlCol="0" anchor="ctr">
            <a:noAutofit/>
          </a:bodyPr>
          <a:lstStyle/>
          <a:p>
            <a:pPr algn="ctr"/>
            <a:r>
              <a:rPr lang="de-DE" sz="1050"/>
              <a:t>Einspeiser PV &lt;= 30kWp</a:t>
            </a:r>
          </a:p>
        </p:txBody>
      </p:sp>
      <p:sp>
        <p:nvSpPr>
          <p:cNvPr id="13" name="Textfeld 12">
            <a:extLst>
              <a:ext uri="{FF2B5EF4-FFF2-40B4-BE49-F238E27FC236}">
                <a16:creationId xmlns:a16="http://schemas.microsoft.com/office/drawing/2014/main" id="{F70EC675-7C83-4B7F-AFFB-8276FC70AB88}"/>
              </a:ext>
            </a:extLst>
          </p:cNvPr>
          <p:cNvSpPr txBox="1"/>
          <p:nvPr/>
        </p:nvSpPr>
        <p:spPr>
          <a:xfrm rot="981926">
            <a:off x="6869184" y="3957039"/>
            <a:ext cx="1299773" cy="436983"/>
          </a:xfrm>
          <a:prstGeom prst="rect">
            <a:avLst/>
          </a:prstGeom>
          <a:solidFill>
            <a:srgbClr val="92D050"/>
          </a:solidFill>
        </p:spPr>
        <p:txBody>
          <a:bodyPr wrap="square" lIns="90000" tIns="46800" rIns="90000" bIns="46800" rtlCol="0" anchor="ctr">
            <a:noAutofit/>
          </a:bodyPr>
          <a:lstStyle/>
          <a:p>
            <a:pPr algn="ctr"/>
            <a:r>
              <a:rPr lang="de-DE" sz="1050"/>
              <a:t>Einspeiser (alle Energiearten) </a:t>
            </a:r>
            <a:br>
              <a:rPr lang="de-DE" sz="1050"/>
            </a:br>
            <a:r>
              <a:rPr lang="de-DE" sz="1050"/>
              <a:t>&gt; 30kWp</a:t>
            </a:r>
          </a:p>
        </p:txBody>
      </p:sp>
      <p:sp>
        <p:nvSpPr>
          <p:cNvPr id="14" name="Textfeld 13">
            <a:extLst>
              <a:ext uri="{FF2B5EF4-FFF2-40B4-BE49-F238E27FC236}">
                <a16:creationId xmlns:a16="http://schemas.microsoft.com/office/drawing/2014/main" id="{81DCF20C-7940-4D1A-9F8F-4E6BB564A186}"/>
              </a:ext>
            </a:extLst>
          </p:cNvPr>
          <p:cNvSpPr txBox="1"/>
          <p:nvPr/>
        </p:nvSpPr>
        <p:spPr>
          <a:xfrm rot="1302867">
            <a:off x="6835361" y="2689106"/>
            <a:ext cx="1078557" cy="436983"/>
          </a:xfrm>
          <a:prstGeom prst="rect">
            <a:avLst/>
          </a:prstGeom>
          <a:solidFill>
            <a:srgbClr val="2F9EC1"/>
          </a:solidFill>
        </p:spPr>
        <p:txBody>
          <a:bodyPr wrap="square" lIns="90000" tIns="46800" rIns="90000" bIns="46800" rtlCol="0">
            <a:noAutofit/>
          </a:bodyPr>
          <a:lstStyle/>
          <a:p>
            <a:pPr algn="ctr"/>
            <a:r>
              <a:rPr lang="de-DE" sz="1050"/>
              <a:t>Strom/Gas </a:t>
            </a:r>
            <a:br>
              <a:rPr lang="de-DE" sz="1050"/>
            </a:br>
            <a:r>
              <a:rPr lang="de-DE" sz="1050"/>
              <a:t>Bezug RLM</a:t>
            </a:r>
          </a:p>
        </p:txBody>
      </p:sp>
      <p:grpSp>
        <p:nvGrpSpPr>
          <p:cNvPr id="19" name="Gruppieren 18">
            <a:extLst>
              <a:ext uri="{FF2B5EF4-FFF2-40B4-BE49-F238E27FC236}">
                <a16:creationId xmlns:a16="http://schemas.microsoft.com/office/drawing/2014/main" id="{14B89E42-A01D-4BB7-9ADC-B21527FD39F8}"/>
              </a:ext>
            </a:extLst>
          </p:cNvPr>
          <p:cNvGrpSpPr/>
          <p:nvPr/>
        </p:nvGrpSpPr>
        <p:grpSpPr>
          <a:xfrm>
            <a:off x="2337091" y="2146805"/>
            <a:ext cx="629263" cy="321511"/>
            <a:chOff x="586781" y="3729532"/>
            <a:chExt cx="659386" cy="350567"/>
          </a:xfrm>
        </p:grpSpPr>
        <p:sp>
          <p:nvSpPr>
            <p:cNvPr id="20" name="Sprechblase: oval 19">
              <a:extLst>
                <a:ext uri="{FF2B5EF4-FFF2-40B4-BE49-F238E27FC236}">
                  <a16:creationId xmlns:a16="http://schemas.microsoft.com/office/drawing/2014/main" id="{4C67D0B5-ECA6-4BE2-9F1B-32908A406A29}"/>
                </a:ext>
              </a:extLst>
            </p:cNvPr>
            <p:cNvSpPr/>
            <p:nvPr/>
          </p:nvSpPr>
          <p:spPr bwMode="gray">
            <a:xfrm>
              <a:off x="586782" y="3739406"/>
              <a:ext cx="567219" cy="340693"/>
            </a:xfrm>
            <a:prstGeom prst="wedgeEllipseCallout">
              <a:avLst>
                <a:gd name="adj1" fmla="val 33478"/>
                <a:gd name="adj2" fmla="val 6393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21" name="Textfeld 20">
              <a:extLst>
                <a:ext uri="{FF2B5EF4-FFF2-40B4-BE49-F238E27FC236}">
                  <a16:creationId xmlns:a16="http://schemas.microsoft.com/office/drawing/2014/main" id="{C88D86E3-E0C2-4CDB-AC3F-3BC630641530}"/>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Angebots-ZP/</a:t>
              </a:r>
              <a:r>
                <a:rPr lang="de-DE" sz="700" err="1"/>
                <a:t>MaLo</a:t>
              </a:r>
              <a:endParaRPr lang="de-DE" sz="700"/>
            </a:p>
          </p:txBody>
        </p:sp>
      </p:grpSp>
      <p:grpSp>
        <p:nvGrpSpPr>
          <p:cNvPr id="22" name="Gruppieren 21">
            <a:extLst>
              <a:ext uri="{FF2B5EF4-FFF2-40B4-BE49-F238E27FC236}">
                <a16:creationId xmlns:a16="http://schemas.microsoft.com/office/drawing/2014/main" id="{42B26DCB-66B3-4421-BD31-9854A64A7A9D}"/>
              </a:ext>
            </a:extLst>
          </p:cNvPr>
          <p:cNvGrpSpPr/>
          <p:nvPr/>
        </p:nvGrpSpPr>
        <p:grpSpPr>
          <a:xfrm>
            <a:off x="2892738" y="2113606"/>
            <a:ext cx="781257" cy="344772"/>
            <a:chOff x="586782" y="3735327"/>
            <a:chExt cx="781257" cy="344772"/>
          </a:xfrm>
        </p:grpSpPr>
        <p:sp>
          <p:nvSpPr>
            <p:cNvPr id="23" name="Sprechblase: oval 22">
              <a:extLst>
                <a:ext uri="{FF2B5EF4-FFF2-40B4-BE49-F238E27FC236}">
                  <a16:creationId xmlns:a16="http://schemas.microsoft.com/office/drawing/2014/main" id="{213AF239-8D60-494A-B301-4A405D1775CB}"/>
                </a:ext>
              </a:extLst>
            </p:cNvPr>
            <p:cNvSpPr/>
            <p:nvPr/>
          </p:nvSpPr>
          <p:spPr bwMode="gray">
            <a:xfrm>
              <a:off x="586782" y="3739406"/>
              <a:ext cx="567219" cy="340693"/>
            </a:xfrm>
            <a:prstGeom prst="wedgeEllipseCallout">
              <a:avLst>
                <a:gd name="adj1" fmla="val -78608"/>
                <a:gd name="adj2" fmla="val 76102"/>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24" name="Textfeld 23">
              <a:extLst>
                <a:ext uri="{FF2B5EF4-FFF2-40B4-BE49-F238E27FC236}">
                  <a16:creationId xmlns:a16="http://schemas.microsoft.com/office/drawing/2014/main" id="{16B5F5B8-138C-409D-88E4-8AE8CC619D42}"/>
                </a:ext>
              </a:extLst>
            </p:cNvPr>
            <p:cNvSpPr txBox="1"/>
            <p:nvPr/>
          </p:nvSpPr>
          <p:spPr>
            <a:xfrm>
              <a:off x="590889" y="3735327"/>
              <a:ext cx="777150" cy="307777"/>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 Initialer Aufbau ZSTL</a:t>
              </a:r>
            </a:p>
          </p:txBody>
        </p:sp>
      </p:grpSp>
      <p:grpSp>
        <p:nvGrpSpPr>
          <p:cNvPr id="25" name="Gruppieren 24">
            <a:extLst>
              <a:ext uri="{FF2B5EF4-FFF2-40B4-BE49-F238E27FC236}">
                <a16:creationId xmlns:a16="http://schemas.microsoft.com/office/drawing/2014/main" id="{DBE0CE21-5841-47F8-AD15-5B1184A4673E}"/>
              </a:ext>
            </a:extLst>
          </p:cNvPr>
          <p:cNvGrpSpPr/>
          <p:nvPr/>
        </p:nvGrpSpPr>
        <p:grpSpPr>
          <a:xfrm>
            <a:off x="1775831" y="3502582"/>
            <a:ext cx="717987" cy="415498"/>
            <a:chOff x="586781" y="3729532"/>
            <a:chExt cx="659386" cy="453048"/>
          </a:xfrm>
        </p:grpSpPr>
        <p:sp>
          <p:nvSpPr>
            <p:cNvPr id="26" name="Sprechblase: oval 25">
              <a:extLst>
                <a:ext uri="{FF2B5EF4-FFF2-40B4-BE49-F238E27FC236}">
                  <a16:creationId xmlns:a16="http://schemas.microsoft.com/office/drawing/2014/main" id="{B0E91C05-8970-47D5-A4F2-C048A7596AB4}"/>
                </a:ext>
              </a:extLst>
            </p:cNvPr>
            <p:cNvSpPr/>
            <p:nvPr/>
          </p:nvSpPr>
          <p:spPr bwMode="gray">
            <a:xfrm>
              <a:off x="586782" y="3739406"/>
              <a:ext cx="567219" cy="340693"/>
            </a:xfrm>
            <a:prstGeom prst="wedgeEllipseCallout">
              <a:avLst>
                <a:gd name="adj1" fmla="val 33478"/>
                <a:gd name="adj2" fmla="val 6393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27" name="Textfeld 26">
              <a:extLst>
                <a:ext uri="{FF2B5EF4-FFF2-40B4-BE49-F238E27FC236}">
                  <a16:creationId xmlns:a16="http://schemas.microsoft.com/office/drawing/2014/main" id="{38A55B76-55CE-427B-B1E8-7040521340CC}"/>
                </a:ext>
              </a:extLst>
            </p:cNvPr>
            <p:cNvSpPr txBox="1"/>
            <p:nvPr/>
          </p:nvSpPr>
          <p:spPr>
            <a:xfrm>
              <a:off x="586781" y="3729532"/>
              <a:ext cx="659386" cy="453048"/>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NA Prüfung/</a:t>
              </a:r>
              <a:br>
                <a:rPr lang="de-DE" sz="700"/>
              </a:br>
              <a:r>
                <a:rPr lang="de-DE" sz="700"/>
                <a:t>Netznotiz</a:t>
              </a:r>
            </a:p>
          </p:txBody>
        </p:sp>
      </p:grpSp>
      <p:grpSp>
        <p:nvGrpSpPr>
          <p:cNvPr id="28" name="Gruppieren 27">
            <a:extLst>
              <a:ext uri="{FF2B5EF4-FFF2-40B4-BE49-F238E27FC236}">
                <a16:creationId xmlns:a16="http://schemas.microsoft.com/office/drawing/2014/main" id="{CB52EC55-73A8-4F23-AF14-C32E862825F8}"/>
              </a:ext>
            </a:extLst>
          </p:cNvPr>
          <p:cNvGrpSpPr/>
          <p:nvPr/>
        </p:nvGrpSpPr>
        <p:grpSpPr>
          <a:xfrm>
            <a:off x="2493818" y="794392"/>
            <a:ext cx="629263" cy="321511"/>
            <a:chOff x="586781" y="3729532"/>
            <a:chExt cx="659386" cy="350567"/>
          </a:xfrm>
        </p:grpSpPr>
        <p:sp>
          <p:nvSpPr>
            <p:cNvPr id="29" name="Sprechblase: oval 28">
              <a:extLst>
                <a:ext uri="{FF2B5EF4-FFF2-40B4-BE49-F238E27FC236}">
                  <a16:creationId xmlns:a16="http://schemas.microsoft.com/office/drawing/2014/main" id="{E12E6CBB-C8C4-4910-8518-A565FB047ACD}"/>
                </a:ext>
              </a:extLst>
            </p:cNvPr>
            <p:cNvSpPr/>
            <p:nvPr/>
          </p:nvSpPr>
          <p:spPr bwMode="gray">
            <a:xfrm>
              <a:off x="586782" y="3739406"/>
              <a:ext cx="567219" cy="340693"/>
            </a:xfrm>
            <a:prstGeom prst="wedgeEllipseCallout">
              <a:avLst>
                <a:gd name="adj1" fmla="val 33478"/>
                <a:gd name="adj2" fmla="val 6393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30" name="Textfeld 29">
              <a:extLst>
                <a:ext uri="{FF2B5EF4-FFF2-40B4-BE49-F238E27FC236}">
                  <a16:creationId xmlns:a16="http://schemas.microsoft.com/office/drawing/2014/main" id="{FA722645-ED6D-4327-AF4A-DC220208FFBA}"/>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vorl. BDB (</a:t>
              </a:r>
              <a:r>
                <a:rPr lang="de-DE" sz="700" err="1"/>
                <a:t>BiLa</a:t>
              </a:r>
              <a:r>
                <a:rPr lang="de-DE" sz="700"/>
                <a:t>)</a:t>
              </a:r>
            </a:p>
          </p:txBody>
        </p:sp>
      </p:grpSp>
      <p:grpSp>
        <p:nvGrpSpPr>
          <p:cNvPr id="37" name="Gruppieren 36">
            <a:extLst>
              <a:ext uri="{FF2B5EF4-FFF2-40B4-BE49-F238E27FC236}">
                <a16:creationId xmlns:a16="http://schemas.microsoft.com/office/drawing/2014/main" id="{6F614532-1691-4E15-BC42-49DC1FAA3208}"/>
              </a:ext>
            </a:extLst>
          </p:cNvPr>
          <p:cNvGrpSpPr/>
          <p:nvPr/>
        </p:nvGrpSpPr>
        <p:grpSpPr>
          <a:xfrm>
            <a:off x="3236087" y="3464484"/>
            <a:ext cx="629263" cy="321511"/>
            <a:chOff x="586781" y="3729532"/>
            <a:chExt cx="659386" cy="350567"/>
          </a:xfrm>
        </p:grpSpPr>
        <p:sp>
          <p:nvSpPr>
            <p:cNvPr id="38" name="Sprechblase: oval 37">
              <a:extLst>
                <a:ext uri="{FF2B5EF4-FFF2-40B4-BE49-F238E27FC236}">
                  <a16:creationId xmlns:a16="http://schemas.microsoft.com/office/drawing/2014/main" id="{A9115F66-1CA7-44A5-83A9-2FC698231ADF}"/>
                </a:ext>
              </a:extLst>
            </p:cNvPr>
            <p:cNvSpPr/>
            <p:nvPr/>
          </p:nvSpPr>
          <p:spPr bwMode="gray">
            <a:xfrm>
              <a:off x="586782" y="3739406"/>
              <a:ext cx="567219" cy="340693"/>
            </a:xfrm>
            <a:prstGeom prst="wedgeEllipseCallout">
              <a:avLst>
                <a:gd name="adj1" fmla="val -34408"/>
                <a:gd name="adj2" fmla="val 8034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39" name="Textfeld 38">
              <a:extLst>
                <a:ext uri="{FF2B5EF4-FFF2-40B4-BE49-F238E27FC236}">
                  <a16:creationId xmlns:a16="http://schemas.microsoft.com/office/drawing/2014/main" id="{1DAE3DD4-E65E-4F72-B8FC-356B7FD2FB68}"/>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vorl. BDB (</a:t>
              </a:r>
              <a:r>
                <a:rPr lang="de-DE" sz="700" err="1"/>
                <a:t>BiLa</a:t>
              </a:r>
              <a:r>
                <a:rPr lang="de-DE" sz="700"/>
                <a:t>)</a:t>
              </a:r>
            </a:p>
          </p:txBody>
        </p:sp>
      </p:grpSp>
      <p:grpSp>
        <p:nvGrpSpPr>
          <p:cNvPr id="31" name="Gruppieren 30">
            <a:extLst>
              <a:ext uri="{FF2B5EF4-FFF2-40B4-BE49-F238E27FC236}">
                <a16:creationId xmlns:a16="http://schemas.microsoft.com/office/drawing/2014/main" id="{3EED8B1B-D6A7-4377-8B38-009AD8F5EA0B}"/>
              </a:ext>
            </a:extLst>
          </p:cNvPr>
          <p:cNvGrpSpPr/>
          <p:nvPr/>
        </p:nvGrpSpPr>
        <p:grpSpPr>
          <a:xfrm>
            <a:off x="7247693" y="989849"/>
            <a:ext cx="805248" cy="346423"/>
            <a:chOff x="586781" y="3729532"/>
            <a:chExt cx="659386" cy="350567"/>
          </a:xfrm>
        </p:grpSpPr>
        <p:sp>
          <p:nvSpPr>
            <p:cNvPr id="32" name="Sprechblase: oval 31">
              <a:extLst>
                <a:ext uri="{FF2B5EF4-FFF2-40B4-BE49-F238E27FC236}">
                  <a16:creationId xmlns:a16="http://schemas.microsoft.com/office/drawing/2014/main" id="{CA336807-65C0-45A6-857B-A8BA0C2F57A5}"/>
                </a:ext>
              </a:extLst>
            </p:cNvPr>
            <p:cNvSpPr/>
            <p:nvPr/>
          </p:nvSpPr>
          <p:spPr bwMode="gray">
            <a:xfrm>
              <a:off x="586782" y="3739406"/>
              <a:ext cx="567219" cy="340693"/>
            </a:xfrm>
            <a:prstGeom prst="wedgeEllipseCallout">
              <a:avLst>
                <a:gd name="adj1" fmla="val 33478"/>
                <a:gd name="adj2" fmla="val 6393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33" name="Textfeld 32">
              <a:extLst>
                <a:ext uri="{FF2B5EF4-FFF2-40B4-BE49-F238E27FC236}">
                  <a16:creationId xmlns:a16="http://schemas.microsoft.com/office/drawing/2014/main" id="{A148EE1B-A8A8-4D87-B3E4-8E753FB3D001}"/>
                </a:ext>
              </a:extLst>
            </p:cNvPr>
            <p:cNvSpPr txBox="1"/>
            <p:nvPr/>
          </p:nvSpPr>
          <p:spPr>
            <a:xfrm>
              <a:off x="586781" y="3729532"/>
              <a:ext cx="659386" cy="311459"/>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ca. 50-70% automatisiert!</a:t>
              </a:r>
            </a:p>
          </p:txBody>
        </p:sp>
      </p:grpSp>
      <p:grpSp>
        <p:nvGrpSpPr>
          <p:cNvPr id="41" name="Gruppieren 40">
            <a:extLst>
              <a:ext uri="{FF2B5EF4-FFF2-40B4-BE49-F238E27FC236}">
                <a16:creationId xmlns:a16="http://schemas.microsoft.com/office/drawing/2014/main" id="{DB923E34-16D5-4F11-831C-40F233ED997B}"/>
              </a:ext>
            </a:extLst>
          </p:cNvPr>
          <p:cNvGrpSpPr/>
          <p:nvPr/>
        </p:nvGrpSpPr>
        <p:grpSpPr>
          <a:xfrm>
            <a:off x="1820055" y="2163779"/>
            <a:ext cx="717987" cy="415498"/>
            <a:chOff x="586781" y="3729532"/>
            <a:chExt cx="659386" cy="453048"/>
          </a:xfrm>
        </p:grpSpPr>
        <p:sp>
          <p:nvSpPr>
            <p:cNvPr id="42" name="Sprechblase: oval 41">
              <a:extLst>
                <a:ext uri="{FF2B5EF4-FFF2-40B4-BE49-F238E27FC236}">
                  <a16:creationId xmlns:a16="http://schemas.microsoft.com/office/drawing/2014/main" id="{7271E994-2CB8-42CE-9FF1-E983A48A20B0}"/>
                </a:ext>
              </a:extLst>
            </p:cNvPr>
            <p:cNvSpPr/>
            <p:nvPr/>
          </p:nvSpPr>
          <p:spPr bwMode="gray">
            <a:xfrm>
              <a:off x="586782" y="3739406"/>
              <a:ext cx="567219" cy="340693"/>
            </a:xfrm>
            <a:prstGeom prst="wedgeEllipseCallout">
              <a:avLst>
                <a:gd name="adj1" fmla="val 33478"/>
                <a:gd name="adj2" fmla="val 6393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43" name="Textfeld 42">
              <a:extLst>
                <a:ext uri="{FF2B5EF4-FFF2-40B4-BE49-F238E27FC236}">
                  <a16:creationId xmlns:a16="http://schemas.microsoft.com/office/drawing/2014/main" id="{8361F830-A647-4E87-B274-DAB31358404C}"/>
                </a:ext>
              </a:extLst>
            </p:cNvPr>
            <p:cNvSpPr txBox="1"/>
            <p:nvPr/>
          </p:nvSpPr>
          <p:spPr>
            <a:xfrm>
              <a:off x="586781" y="3729532"/>
              <a:ext cx="659386" cy="453048"/>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NA Prüfung/</a:t>
              </a:r>
              <a:br>
                <a:rPr lang="de-DE" sz="700"/>
              </a:br>
              <a:r>
                <a:rPr lang="de-DE" sz="700"/>
                <a:t>Netznotiz</a:t>
              </a:r>
            </a:p>
          </p:txBody>
        </p:sp>
      </p:grpSp>
      <p:grpSp>
        <p:nvGrpSpPr>
          <p:cNvPr id="44" name="Gruppieren 43">
            <a:extLst>
              <a:ext uri="{FF2B5EF4-FFF2-40B4-BE49-F238E27FC236}">
                <a16:creationId xmlns:a16="http://schemas.microsoft.com/office/drawing/2014/main" id="{5E07F49E-B27B-46F1-B40B-BCBE9E23BE3C}"/>
              </a:ext>
            </a:extLst>
          </p:cNvPr>
          <p:cNvGrpSpPr/>
          <p:nvPr/>
        </p:nvGrpSpPr>
        <p:grpSpPr>
          <a:xfrm>
            <a:off x="2591908" y="3385763"/>
            <a:ext cx="781257" cy="415498"/>
            <a:chOff x="586782" y="3695135"/>
            <a:chExt cx="781257" cy="415498"/>
          </a:xfrm>
        </p:grpSpPr>
        <p:sp>
          <p:nvSpPr>
            <p:cNvPr id="45" name="Sprechblase: oval 44">
              <a:extLst>
                <a:ext uri="{FF2B5EF4-FFF2-40B4-BE49-F238E27FC236}">
                  <a16:creationId xmlns:a16="http://schemas.microsoft.com/office/drawing/2014/main" id="{8D892324-6EF9-40C3-A92A-F6D475D770FB}"/>
                </a:ext>
              </a:extLst>
            </p:cNvPr>
            <p:cNvSpPr/>
            <p:nvPr/>
          </p:nvSpPr>
          <p:spPr bwMode="gray">
            <a:xfrm>
              <a:off x="586782" y="3739406"/>
              <a:ext cx="567219" cy="340693"/>
            </a:xfrm>
            <a:prstGeom prst="wedgeEllipseCallout">
              <a:avLst>
                <a:gd name="adj1" fmla="val -78608"/>
                <a:gd name="adj2" fmla="val 76102"/>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46" name="Textfeld 45">
              <a:extLst>
                <a:ext uri="{FF2B5EF4-FFF2-40B4-BE49-F238E27FC236}">
                  <a16:creationId xmlns:a16="http://schemas.microsoft.com/office/drawing/2014/main" id="{9CDC0681-147E-4679-8887-852609CD5267}"/>
                </a:ext>
              </a:extLst>
            </p:cNvPr>
            <p:cNvSpPr txBox="1"/>
            <p:nvPr/>
          </p:nvSpPr>
          <p:spPr>
            <a:xfrm>
              <a:off x="590889" y="3695135"/>
              <a:ext cx="777150" cy="415498"/>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a:t>Angebots-ZP/</a:t>
              </a:r>
              <a:r>
                <a:rPr lang="de-DE" sz="700" err="1"/>
                <a:t>MaLo</a:t>
              </a:r>
              <a:r>
                <a:rPr lang="de-DE" sz="700"/>
                <a:t> Initiale ZSTL</a:t>
              </a:r>
            </a:p>
          </p:txBody>
        </p:sp>
      </p:grpSp>
      <p:grpSp>
        <p:nvGrpSpPr>
          <p:cNvPr id="36" name="Gruppieren 35">
            <a:extLst>
              <a:ext uri="{FF2B5EF4-FFF2-40B4-BE49-F238E27FC236}">
                <a16:creationId xmlns:a16="http://schemas.microsoft.com/office/drawing/2014/main" id="{CC32BFD5-D33D-4F1B-A76E-F0FF1712CBDA}"/>
              </a:ext>
            </a:extLst>
          </p:cNvPr>
          <p:cNvGrpSpPr/>
          <p:nvPr/>
        </p:nvGrpSpPr>
        <p:grpSpPr>
          <a:xfrm>
            <a:off x="4649389" y="3457616"/>
            <a:ext cx="629263" cy="321511"/>
            <a:chOff x="586781" y="3729532"/>
            <a:chExt cx="659386" cy="350567"/>
          </a:xfrm>
        </p:grpSpPr>
        <p:sp>
          <p:nvSpPr>
            <p:cNvPr id="47" name="Sprechblase: oval 46">
              <a:extLst>
                <a:ext uri="{FF2B5EF4-FFF2-40B4-BE49-F238E27FC236}">
                  <a16:creationId xmlns:a16="http://schemas.microsoft.com/office/drawing/2014/main" id="{C49DB054-C3DF-4218-8000-D24056844430}"/>
                </a:ext>
              </a:extLst>
            </p:cNvPr>
            <p:cNvSpPr/>
            <p:nvPr/>
          </p:nvSpPr>
          <p:spPr bwMode="gray">
            <a:xfrm>
              <a:off x="586782" y="3739406"/>
              <a:ext cx="567219" cy="340693"/>
            </a:xfrm>
            <a:prstGeom prst="wedgeEllipseCallout">
              <a:avLst>
                <a:gd name="adj1" fmla="val -34408"/>
                <a:gd name="adj2" fmla="val 8034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48" name="Textfeld 47">
              <a:extLst>
                <a:ext uri="{FF2B5EF4-FFF2-40B4-BE49-F238E27FC236}">
                  <a16:creationId xmlns:a16="http://schemas.microsoft.com/office/drawing/2014/main" id="{57F08F34-69D8-4468-8231-09D4D8FB20BC}"/>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err="1"/>
                <a:t>endg</a:t>
              </a:r>
              <a:r>
                <a:rPr lang="de-DE" sz="700"/>
                <a:t>..BDB (</a:t>
              </a:r>
              <a:r>
                <a:rPr lang="de-DE" sz="700" err="1"/>
                <a:t>Abr</a:t>
              </a:r>
              <a:r>
                <a:rPr lang="de-DE" sz="700"/>
                <a:t>)</a:t>
              </a:r>
            </a:p>
          </p:txBody>
        </p:sp>
      </p:grpSp>
      <p:grpSp>
        <p:nvGrpSpPr>
          <p:cNvPr id="49" name="Gruppieren 48">
            <a:extLst>
              <a:ext uri="{FF2B5EF4-FFF2-40B4-BE49-F238E27FC236}">
                <a16:creationId xmlns:a16="http://schemas.microsoft.com/office/drawing/2014/main" id="{79F12008-A1F1-475A-8BA4-F3D2689A856F}"/>
              </a:ext>
            </a:extLst>
          </p:cNvPr>
          <p:cNvGrpSpPr/>
          <p:nvPr/>
        </p:nvGrpSpPr>
        <p:grpSpPr>
          <a:xfrm>
            <a:off x="4556123" y="762608"/>
            <a:ext cx="629263" cy="321511"/>
            <a:chOff x="586781" y="3729532"/>
            <a:chExt cx="659386" cy="350567"/>
          </a:xfrm>
        </p:grpSpPr>
        <p:sp>
          <p:nvSpPr>
            <p:cNvPr id="50" name="Sprechblase: oval 49">
              <a:extLst>
                <a:ext uri="{FF2B5EF4-FFF2-40B4-BE49-F238E27FC236}">
                  <a16:creationId xmlns:a16="http://schemas.microsoft.com/office/drawing/2014/main" id="{358734EB-2EDD-4D22-A408-32B1623F2216}"/>
                </a:ext>
              </a:extLst>
            </p:cNvPr>
            <p:cNvSpPr/>
            <p:nvPr/>
          </p:nvSpPr>
          <p:spPr bwMode="gray">
            <a:xfrm>
              <a:off x="586782" y="3739406"/>
              <a:ext cx="567219" cy="340693"/>
            </a:xfrm>
            <a:prstGeom prst="wedgeEllipseCallout">
              <a:avLst>
                <a:gd name="adj1" fmla="val -34408"/>
                <a:gd name="adj2" fmla="val 8034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51" name="Textfeld 50">
              <a:extLst>
                <a:ext uri="{FF2B5EF4-FFF2-40B4-BE49-F238E27FC236}">
                  <a16:creationId xmlns:a16="http://schemas.microsoft.com/office/drawing/2014/main" id="{348490CA-C35D-4863-ADE3-B32CE15A5980}"/>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err="1"/>
                <a:t>endg</a:t>
              </a:r>
              <a:r>
                <a:rPr lang="de-DE" sz="700"/>
                <a:t>.. BDB (</a:t>
              </a:r>
              <a:r>
                <a:rPr lang="de-DE" sz="700" err="1"/>
                <a:t>Abr</a:t>
              </a:r>
              <a:r>
                <a:rPr lang="de-DE" sz="700"/>
                <a:t>)</a:t>
              </a:r>
            </a:p>
          </p:txBody>
        </p:sp>
      </p:grpSp>
      <p:grpSp>
        <p:nvGrpSpPr>
          <p:cNvPr id="52" name="Gruppieren 51">
            <a:extLst>
              <a:ext uri="{FF2B5EF4-FFF2-40B4-BE49-F238E27FC236}">
                <a16:creationId xmlns:a16="http://schemas.microsoft.com/office/drawing/2014/main" id="{B21F2ECB-0DDE-45B6-981F-B4CC94C8D3BD}"/>
              </a:ext>
            </a:extLst>
          </p:cNvPr>
          <p:cNvGrpSpPr/>
          <p:nvPr/>
        </p:nvGrpSpPr>
        <p:grpSpPr>
          <a:xfrm>
            <a:off x="4412392" y="2128305"/>
            <a:ext cx="629263" cy="321511"/>
            <a:chOff x="586781" y="3729532"/>
            <a:chExt cx="659386" cy="350567"/>
          </a:xfrm>
        </p:grpSpPr>
        <p:sp>
          <p:nvSpPr>
            <p:cNvPr id="53" name="Sprechblase: oval 52">
              <a:extLst>
                <a:ext uri="{FF2B5EF4-FFF2-40B4-BE49-F238E27FC236}">
                  <a16:creationId xmlns:a16="http://schemas.microsoft.com/office/drawing/2014/main" id="{7F28A992-18E7-404F-9F31-DE10F24B97D4}"/>
                </a:ext>
              </a:extLst>
            </p:cNvPr>
            <p:cNvSpPr/>
            <p:nvPr/>
          </p:nvSpPr>
          <p:spPr bwMode="gray">
            <a:xfrm>
              <a:off x="586782" y="3739406"/>
              <a:ext cx="567219" cy="340693"/>
            </a:xfrm>
            <a:prstGeom prst="wedgeEllipseCallout">
              <a:avLst>
                <a:gd name="adj1" fmla="val -34408"/>
                <a:gd name="adj2" fmla="val 80345"/>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marL="0" indent="0" algn="l">
                <a:spcBef>
                  <a:spcPts val="600"/>
                </a:spcBef>
                <a:buFont typeface="Arial" panose="020B0604020202020204" pitchFamily="34" charset="0"/>
                <a:buNone/>
              </a:pPr>
              <a:endParaRPr lang="de-DE" sz="1600" err="1">
                <a:solidFill>
                  <a:schemeClr val="bg1"/>
                </a:solidFill>
              </a:endParaRPr>
            </a:p>
          </p:txBody>
        </p:sp>
        <p:sp>
          <p:nvSpPr>
            <p:cNvPr id="54" name="Textfeld 53">
              <a:extLst>
                <a:ext uri="{FF2B5EF4-FFF2-40B4-BE49-F238E27FC236}">
                  <a16:creationId xmlns:a16="http://schemas.microsoft.com/office/drawing/2014/main" id="{0487504B-5E36-41C9-A01D-FA7982E90466}"/>
                </a:ext>
              </a:extLst>
            </p:cNvPr>
            <p:cNvSpPr txBox="1"/>
            <p:nvPr/>
          </p:nvSpPr>
          <p:spPr>
            <a:xfrm>
              <a:off x="586781" y="3729532"/>
              <a:ext cx="659386" cy="335592"/>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err="1"/>
                <a:t>endg</a:t>
              </a:r>
              <a:r>
                <a:rPr lang="de-DE" sz="700"/>
                <a:t>.. </a:t>
              </a:r>
              <a:br>
                <a:rPr lang="de-DE" sz="700"/>
              </a:br>
              <a:r>
                <a:rPr lang="de-DE" sz="700"/>
                <a:t>ABA</a:t>
              </a:r>
            </a:p>
          </p:txBody>
        </p:sp>
      </p:grpSp>
      <p:cxnSp>
        <p:nvCxnSpPr>
          <p:cNvPr id="5" name="Gerader Verbinder 4">
            <a:extLst>
              <a:ext uri="{FF2B5EF4-FFF2-40B4-BE49-F238E27FC236}">
                <a16:creationId xmlns:a16="http://schemas.microsoft.com/office/drawing/2014/main" id="{98ABF9E8-B547-4FE2-84B9-7C6CAD85B492}"/>
              </a:ext>
            </a:extLst>
          </p:cNvPr>
          <p:cNvCxnSpPr>
            <a:cxnSpLocks/>
          </p:cNvCxnSpPr>
          <p:nvPr/>
        </p:nvCxnSpPr>
        <p:spPr>
          <a:xfrm flipH="1">
            <a:off x="5097431" y="1026778"/>
            <a:ext cx="37580" cy="4013860"/>
          </a:xfrm>
          <a:prstGeom prst="line">
            <a:avLst/>
          </a:prstGeom>
          <a:ln w="38100">
            <a:solidFill>
              <a:srgbClr val="E60055"/>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7" name="Rechteck: abgerundete Ecken 16">
            <a:extLst>
              <a:ext uri="{FF2B5EF4-FFF2-40B4-BE49-F238E27FC236}">
                <a16:creationId xmlns:a16="http://schemas.microsoft.com/office/drawing/2014/main" id="{4201C335-39B9-488E-8ECE-792F9D19121C}"/>
              </a:ext>
            </a:extLst>
          </p:cNvPr>
          <p:cNvSpPr/>
          <p:nvPr/>
        </p:nvSpPr>
        <p:spPr bwMode="gray">
          <a:xfrm>
            <a:off x="1187808" y="2859592"/>
            <a:ext cx="2251843" cy="240704"/>
          </a:xfrm>
          <a:prstGeom prst="roundRect">
            <a:avLst/>
          </a:prstGeom>
          <a:noFill/>
          <a:ln cap="sq">
            <a:solidFill>
              <a:srgbClr val="E6005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a:spcBef>
                <a:spcPts val="600"/>
              </a:spcBef>
            </a:pPr>
            <a:endParaRPr lang="de-DE" sz="1600" err="1">
              <a:solidFill>
                <a:schemeClr val="bg1"/>
              </a:solidFill>
            </a:endParaRPr>
          </a:p>
        </p:txBody>
      </p:sp>
      <p:sp>
        <p:nvSpPr>
          <p:cNvPr id="59" name="Rechteck: abgerundete Ecken 58">
            <a:extLst>
              <a:ext uri="{FF2B5EF4-FFF2-40B4-BE49-F238E27FC236}">
                <a16:creationId xmlns:a16="http://schemas.microsoft.com/office/drawing/2014/main" id="{B7EA527A-C81A-46F6-A6A7-41DD32B2B87E}"/>
              </a:ext>
            </a:extLst>
          </p:cNvPr>
          <p:cNvSpPr/>
          <p:nvPr/>
        </p:nvSpPr>
        <p:spPr bwMode="gray">
          <a:xfrm>
            <a:off x="1254898" y="4204571"/>
            <a:ext cx="2251843" cy="240704"/>
          </a:xfrm>
          <a:prstGeom prst="roundRect">
            <a:avLst/>
          </a:prstGeom>
          <a:noFill/>
          <a:ln cap="sq">
            <a:solidFill>
              <a:srgbClr val="E6005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a:spcBef>
                <a:spcPts val="600"/>
              </a:spcBef>
            </a:pPr>
            <a:endParaRPr lang="de-DE" sz="1600" err="1">
              <a:solidFill>
                <a:schemeClr val="bg1"/>
              </a:solidFill>
            </a:endParaRPr>
          </a:p>
        </p:txBody>
      </p:sp>
      <p:sp>
        <p:nvSpPr>
          <p:cNvPr id="61" name="Rechteck: abgerundete Ecken 60">
            <a:extLst>
              <a:ext uri="{FF2B5EF4-FFF2-40B4-BE49-F238E27FC236}">
                <a16:creationId xmlns:a16="http://schemas.microsoft.com/office/drawing/2014/main" id="{5D53E126-6CAB-4792-9308-83B06D660310}"/>
              </a:ext>
            </a:extLst>
          </p:cNvPr>
          <p:cNvSpPr/>
          <p:nvPr/>
        </p:nvSpPr>
        <p:spPr bwMode="gray">
          <a:xfrm>
            <a:off x="4330279" y="4204571"/>
            <a:ext cx="728823" cy="240704"/>
          </a:xfrm>
          <a:prstGeom prst="roundRect">
            <a:avLst/>
          </a:prstGeom>
          <a:noFill/>
          <a:ln cap="sq">
            <a:solidFill>
              <a:srgbClr val="E6005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a:spcBef>
                <a:spcPts val="600"/>
              </a:spcBef>
            </a:pPr>
            <a:endParaRPr lang="de-DE" sz="1600" err="1">
              <a:solidFill>
                <a:schemeClr val="bg1"/>
              </a:solidFill>
            </a:endParaRPr>
          </a:p>
        </p:txBody>
      </p:sp>
      <p:sp>
        <p:nvSpPr>
          <p:cNvPr id="62" name="Rechteck: abgerundete Ecken 61">
            <a:extLst>
              <a:ext uri="{FF2B5EF4-FFF2-40B4-BE49-F238E27FC236}">
                <a16:creationId xmlns:a16="http://schemas.microsoft.com/office/drawing/2014/main" id="{3B2EA276-6306-4CB6-A5C5-C625A7D57C8A}"/>
              </a:ext>
            </a:extLst>
          </p:cNvPr>
          <p:cNvSpPr/>
          <p:nvPr/>
        </p:nvSpPr>
        <p:spPr bwMode="gray">
          <a:xfrm>
            <a:off x="4296742" y="2856980"/>
            <a:ext cx="728823" cy="240704"/>
          </a:xfrm>
          <a:prstGeom prst="roundRect">
            <a:avLst/>
          </a:prstGeom>
          <a:noFill/>
          <a:ln cap="sq">
            <a:solidFill>
              <a:srgbClr val="E6005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a:spcBef>
                <a:spcPts val="600"/>
              </a:spcBef>
            </a:pPr>
            <a:endParaRPr lang="de-DE" sz="1600" err="1">
              <a:solidFill>
                <a:schemeClr val="bg1"/>
              </a:solidFill>
            </a:endParaRPr>
          </a:p>
        </p:txBody>
      </p:sp>
      <p:sp>
        <p:nvSpPr>
          <p:cNvPr id="63" name="Rechteck: abgerundete Ecken 62">
            <a:extLst>
              <a:ext uri="{FF2B5EF4-FFF2-40B4-BE49-F238E27FC236}">
                <a16:creationId xmlns:a16="http://schemas.microsoft.com/office/drawing/2014/main" id="{9D8FAC16-CBDA-4E4E-A2F8-9E36AC5E0585}"/>
              </a:ext>
            </a:extLst>
          </p:cNvPr>
          <p:cNvSpPr/>
          <p:nvPr/>
        </p:nvSpPr>
        <p:spPr bwMode="gray">
          <a:xfrm>
            <a:off x="4668298" y="1382342"/>
            <a:ext cx="364412" cy="240704"/>
          </a:xfrm>
          <a:prstGeom prst="roundRect">
            <a:avLst/>
          </a:prstGeom>
          <a:noFill/>
          <a:ln cap="sq">
            <a:solidFill>
              <a:srgbClr val="E6005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p>
            <a:pPr>
              <a:spcBef>
                <a:spcPts val="600"/>
              </a:spcBef>
            </a:pPr>
            <a:endParaRPr lang="de-DE" sz="1600" err="1">
              <a:solidFill>
                <a:schemeClr val="bg1"/>
              </a:solidFill>
            </a:endParaRPr>
          </a:p>
        </p:txBody>
      </p:sp>
    </p:spTree>
    <p:extLst>
      <p:ext uri="{BB962C8B-B14F-4D97-AF65-F5344CB8AC3E}">
        <p14:creationId xmlns:p14="http://schemas.microsoft.com/office/powerpoint/2010/main" val="326566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uppieren 128">
            <a:extLst>
              <a:ext uri="{FF2B5EF4-FFF2-40B4-BE49-F238E27FC236}">
                <a16:creationId xmlns:a16="http://schemas.microsoft.com/office/drawing/2014/main" id="{B8F02F3D-D180-4410-A39E-011EA8573C78}"/>
              </a:ext>
            </a:extLst>
          </p:cNvPr>
          <p:cNvGrpSpPr/>
          <p:nvPr/>
        </p:nvGrpSpPr>
        <p:grpSpPr>
          <a:xfrm>
            <a:off x="3628174" y="1545636"/>
            <a:ext cx="4785689" cy="2481342"/>
            <a:chOff x="4846991" y="2380497"/>
            <a:chExt cx="6380919" cy="3308456"/>
          </a:xfrm>
        </p:grpSpPr>
        <p:grpSp>
          <p:nvGrpSpPr>
            <p:cNvPr id="125" name="Gruppieren 124">
              <a:extLst>
                <a:ext uri="{FF2B5EF4-FFF2-40B4-BE49-F238E27FC236}">
                  <a16:creationId xmlns:a16="http://schemas.microsoft.com/office/drawing/2014/main" id="{94B3465B-2128-4180-9D0D-5B4645408F89}"/>
                </a:ext>
              </a:extLst>
            </p:cNvPr>
            <p:cNvGrpSpPr/>
            <p:nvPr/>
          </p:nvGrpSpPr>
          <p:grpSpPr>
            <a:xfrm>
              <a:off x="4846991" y="2380497"/>
              <a:ext cx="5830984" cy="3285795"/>
              <a:chOff x="3492244" y="2435162"/>
              <a:chExt cx="5881588" cy="3204000"/>
            </a:xfrm>
          </p:grpSpPr>
          <p:sp>
            <p:nvSpPr>
              <p:cNvPr id="126" name="Rechteck 125">
                <a:extLst>
                  <a:ext uri="{FF2B5EF4-FFF2-40B4-BE49-F238E27FC236}">
                    <a16:creationId xmlns:a16="http://schemas.microsoft.com/office/drawing/2014/main" id="{0CA31802-5985-48F0-A056-DAFD6B1BCF5C}"/>
                  </a:ext>
                </a:extLst>
              </p:cNvPr>
              <p:cNvSpPr/>
              <p:nvPr/>
            </p:nvSpPr>
            <p:spPr bwMode="gray">
              <a:xfrm>
                <a:off x="5051147" y="2435165"/>
                <a:ext cx="4322685" cy="3203996"/>
              </a:xfrm>
              <a:prstGeom prst="rect">
                <a:avLst/>
              </a:prstGeom>
              <a:solidFill>
                <a:schemeClr val="accent1">
                  <a:lumMod val="40000"/>
                  <a:lumOff val="60000"/>
                  <a:alpha val="37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err="1">
                  <a:solidFill>
                    <a:schemeClr val="bg1"/>
                  </a:solidFill>
                </a:endParaRPr>
              </a:p>
            </p:txBody>
          </p:sp>
          <p:sp>
            <p:nvSpPr>
              <p:cNvPr id="127" name="Ellipse 126">
                <a:extLst>
                  <a:ext uri="{FF2B5EF4-FFF2-40B4-BE49-F238E27FC236}">
                    <a16:creationId xmlns:a16="http://schemas.microsoft.com/office/drawing/2014/main" id="{00D54CD9-6188-4F12-B93D-98729BAC4287}"/>
                  </a:ext>
                </a:extLst>
              </p:cNvPr>
              <p:cNvSpPr/>
              <p:nvPr/>
            </p:nvSpPr>
            <p:spPr bwMode="gray">
              <a:xfrm>
                <a:off x="3492244" y="2435162"/>
                <a:ext cx="3204000" cy="3204000"/>
              </a:xfrm>
              <a:prstGeom prst="ellipse">
                <a:avLst/>
              </a:prstGeom>
              <a:solidFill>
                <a:schemeClr val="bg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err="1">
                  <a:solidFill>
                    <a:schemeClr val="bg1"/>
                  </a:solidFill>
                </a:endParaRPr>
              </a:p>
            </p:txBody>
          </p:sp>
        </p:grpSp>
        <p:sp>
          <p:nvSpPr>
            <p:cNvPr id="128" name="Gleichschenkliges Dreieck 127">
              <a:extLst>
                <a:ext uri="{FF2B5EF4-FFF2-40B4-BE49-F238E27FC236}">
                  <a16:creationId xmlns:a16="http://schemas.microsoft.com/office/drawing/2014/main" id="{ED3A0CAB-AAFF-422F-A3E3-34FE93DD7DD6}"/>
                </a:ext>
              </a:extLst>
            </p:cNvPr>
            <p:cNvSpPr/>
            <p:nvPr/>
          </p:nvSpPr>
          <p:spPr bwMode="gray">
            <a:xfrm rot="5400000">
              <a:off x="9299165" y="3760208"/>
              <a:ext cx="3308455" cy="549035"/>
            </a:xfrm>
            <a:prstGeom prst="triangle">
              <a:avLst>
                <a:gd name="adj" fmla="val 50000"/>
              </a:avLst>
            </a:prstGeom>
            <a:solidFill>
              <a:schemeClr val="accent1">
                <a:lumMod val="40000"/>
                <a:lumOff val="60000"/>
                <a:alpha val="37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err="1">
                <a:solidFill>
                  <a:schemeClr val="bg1"/>
                </a:solidFill>
              </a:endParaRPr>
            </a:p>
          </p:txBody>
        </p:sp>
      </p:grpSp>
      <p:grpSp>
        <p:nvGrpSpPr>
          <p:cNvPr id="118" name="Gruppieren 117">
            <a:extLst>
              <a:ext uri="{FF2B5EF4-FFF2-40B4-BE49-F238E27FC236}">
                <a16:creationId xmlns:a16="http://schemas.microsoft.com/office/drawing/2014/main" id="{B7208271-890F-4A21-A6E3-7DF9A71EF042}"/>
              </a:ext>
            </a:extLst>
          </p:cNvPr>
          <p:cNvGrpSpPr/>
          <p:nvPr/>
        </p:nvGrpSpPr>
        <p:grpSpPr>
          <a:xfrm>
            <a:off x="1205517" y="1545637"/>
            <a:ext cx="4631543" cy="2464346"/>
            <a:chOff x="5289371" y="2435165"/>
            <a:chExt cx="6228984" cy="3204000"/>
          </a:xfrm>
        </p:grpSpPr>
        <p:sp>
          <p:nvSpPr>
            <p:cNvPr id="116" name="Rechteck 115">
              <a:extLst>
                <a:ext uri="{FF2B5EF4-FFF2-40B4-BE49-F238E27FC236}">
                  <a16:creationId xmlns:a16="http://schemas.microsoft.com/office/drawing/2014/main" id="{A53CF60A-5CD1-4BB2-9F96-E1438428F3AF}"/>
                </a:ext>
              </a:extLst>
            </p:cNvPr>
            <p:cNvSpPr/>
            <p:nvPr/>
          </p:nvSpPr>
          <p:spPr bwMode="gray">
            <a:xfrm>
              <a:off x="5289371" y="2435165"/>
              <a:ext cx="4475309" cy="3203996"/>
            </a:xfrm>
            <a:prstGeom prst="rect">
              <a:avLst/>
            </a:prstGeom>
            <a:solidFill>
              <a:srgbClr val="64B42D">
                <a:alpha val="37000"/>
              </a:srgb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err="1">
                <a:solidFill>
                  <a:schemeClr val="bg1"/>
                </a:solidFill>
              </a:endParaRPr>
            </a:p>
          </p:txBody>
        </p:sp>
        <p:sp>
          <p:nvSpPr>
            <p:cNvPr id="117" name="Ellipse 116">
              <a:extLst>
                <a:ext uri="{FF2B5EF4-FFF2-40B4-BE49-F238E27FC236}">
                  <a16:creationId xmlns:a16="http://schemas.microsoft.com/office/drawing/2014/main" id="{749D5F91-A026-423A-BF8C-6EC4B8BE63BA}"/>
                </a:ext>
              </a:extLst>
            </p:cNvPr>
            <p:cNvSpPr/>
            <p:nvPr/>
          </p:nvSpPr>
          <p:spPr bwMode="gray">
            <a:xfrm>
              <a:off x="8314355" y="2435165"/>
              <a:ext cx="3204000" cy="3204000"/>
            </a:xfrm>
            <a:prstGeom prst="ellipse">
              <a:avLst/>
            </a:prstGeom>
            <a:solidFill>
              <a:schemeClr val="bg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err="1">
                <a:solidFill>
                  <a:schemeClr val="bg1"/>
                </a:solidFill>
              </a:endParaRPr>
            </a:p>
          </p:txBody>
        </p:sp>
      </p:grpSp>
      <p:sp>
        <p:nvSpPr>
          <p:cNvPr id="2" name="Titel 1">
            <a:extLst>
              <a:ext uri="{FF2B5EF4-FFF2-40B4-BE49-F238E27FC236}">
                <a16:creationId xmlns:a16="http://schemas.microsoft.com/office/drawing/2014/main" id="{8ABD8D02-71C1-44D5-872E-E86A5A99613B}"/>
              </a:ext>
            </a:extLst>
          </p:cNvPr>
          <p:cNvSpPr>
            <a:spLocks noGrp="1"/>
          </p:cNvSpPr>
          <p:nvPr>
            <p:ph type="title"/>
          </p:nvPr>
        </p:nvSpPr>
        <p:spPr>
          <a:xfrm>
            <a:off x="575556" y="531479"/>
            <a:ext cx="7614846" cy="581698"/>
          </a:xfrm>
        </p:spPr>
        <p:txBody>
          <a:bodyPr/>
          <a:lstStyle/>
          <a:p>
            <a:r>
              <a:rPr lang="de-DE" sz="2100"/>
              <a:t>DSO Datenplattform stellt die zentrale Stelle für netzwirtschaftliche Stammdaten vom Kunden hin zu nachgelagerten Prozessen dar</a:t>
            </a:r>
          </a:p>
        </p:txBody>
      </p:sp>
      <p:sp>
        <p:nvSpPr>
          <p:cNvPr id="4" name="Foliennummernplatzhalter 3">
            <a:extLst>
              <a:ext uri="{FF2B5EF4-FFF2-40B4-BE49-F238E27FC236}">
                <a16:creationId xmlns:a16="http://schemas.microsoft.com/office/drawing/2014/main" id="{0AFA8EBC-1119-40D6-8FE8-4B5E964690B7}"/>
              </a:ext>
            </a:extLst>
          </p:cNvPr>
          <p:cNvSpPr>
            <a:spLocks noGrp="1"/>
          </p:cNvSpPr>
          <p:nvPr>
            <p:ph type="sldNum" sz="quarter" idx="11"/>
          </p:nvPr>
        </p:nvSpPr>
        <p:spPr/>
        <p:txBody>
          <a:bodyPr/>
          <a:lstStyle/>
          <a:p>
            <a:fld id="{F05F51B1-EF07-4A0A-8ED6-43388CBBB34F}" type="slidenum">
              <a:rPr lang="de-DE" noProof="0" smtClean="0"/>
              <a:pPr/>
              <a:t>4</a:t>
            </a:fld>
            <a:endParaRPr lang="de-DE" noProof="0"/>
          </a:p>
        </p:txBody>
      </p:sp>
      <p:sp>
        <p:nvSpPr>
          <p:cNvPr id="7" name="Rechteck: abgerundete Ecken 26">
            <a:extLst>
              <a:ext uri="{FF2B5EF4-FFF2-40B4-BE49-F238E27FC236}">
                <a16:creationId xmlns:a16="http://schemas.microsoft.com/office/drawing/2014/main" id="{6C04F8B4-8D5C-4A8D-B936-CA3DE5651C2D}"/>
              </a:ext>
            </a:extLst>
          </p:cNvPr>
          <p:cNvSpPr/>
          <p:nvPr/>
        </p:nvSpPr>
        <p:spPr bwMode="gray">
          <a:xfrm>
            <a:off x="290811" y="2522017"/>
            <a:ext cx="501739" cy="491752"/>
          </a:xfrm>
          <a:prstGeom prst="roundRect">
            <a:avLst/>
          </a:prstGeom>
          <a:solidFill>
            <a:schemeClr val="bg1"/>
          </a:solidFill>
          <a:ln cap="sq">
            <a:solidFill>
              <a:srgbClr val="F59B00"/>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de-DE" sz="1050" err="1">
              <a:solidFill>
                <a:schemeClr val="bg1"/>
              </a:solidFill>
            </a:endParaRPr>
          </a:p>
        </p:txBody>
      </p:sp>
      <p:pic>
        <p:nvPicPr>
          <p:cNvPr id="8" name="Grafik 7" descr="Krone">
            <a:extLst>
              <a:ext uri="{FF2B5EF4-FFF2-40B4-BE49-F238E27FC236}">
                <a16:creationId xmlns:a16="http://schemas.microsoft.com/office/drawing/2014/main" id="{BE2F2325-9824-45A3-A34C-17B9880F82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528" y="2537241"/>
            <a:ext cx="376304" cy="405000"/>
          </a:xfrm>
          <a:prstGeom prst="rect">
            <a:avLst/>
          </a:prstGeom>
          <a:effectLst>
            <a:outerShdw blurRad="50800" dist="38100" dir="2700000" algn="tl" rotWithShape="0">
              <a:prstClr val="black">
                <a:alpha val="40000"/>
              </a:prstClr>
            </a:outerShdw>
          </a:effectLst>
        </p:spPr>
      </p:pic>
      <p:sp>
        <p:nvSpPr>
          <p:cNvPr id="9" name="Abgerundetes Rechteck 1">
            <a:extLst>
              <a:ext uri="{FF2B5EF4-FFF2-40B4-BE49-F238E27FC236}">
                <a16:creationId xmlns:a16="http://schemas.microsoft.com/office/drawing/2014/main" id="{54533767-3C75-4AD2-8578-E38FA1D25228}"/>
              </a:ext>
            </a:extLst>
          </p:cNvPr>
          <p:cNvSpPr/>
          <p:nvPr/>
        </p:nvSpPr>
        <p:spPr bwMode="gray">
          <a:xfrm>
            <a:off x="1439652" y="1553595"/>
            <a:ext cx="972108" cy="702078"/>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7000" rIns="0" bIns="0" numCol="1" spcCol="0" rtlCol="0" fromWordArt="0" anchor="t" anchorCtr="0" forceAA="0" compatLnSpc="1">
            <a:prstTxWarp prst="textNoShape">
              <a:avLst/>
            </a:prstTxWarp>
            <a:noAutofit/>
          </a:bodyPr>
          <a:lstStyle/>
          <a:p>
            <a:pPr algn="ctr">
              <a:spcBef>
                <a:spcPts val="450"/>
              </a:spcBef>
            </a:pPr>
            <a:r>
              <a:rPr lang="de-DE" sz="900">
                <a:solidFill>
                  <a:schemeClr val="tx1"/>
                </a:solidFill>
              </a:rPr>
              <a:t>Webseite/Portal</a:t>
            </a:r>
          </a:p>
        </p:txBody>
      </p:sp>
      <p:sp>
        <p:nvSpPr>
          <p:cNvPr id="10" name="Textfeld 9">
            <a:extLst>
              <a:ext uri="{FF2B5EF4-FFF2-40B4-BE49-F238E27FC236}">
                <a16:creationId xmlns:a16="http://schemas.microsoft.com/office/drawing/2014/main" id="{501630B2-549C-4AF7-A2B9-1C7A74B730E7}"/>
              </a:ext>
            </a:extLst>
          </p:cNvPr>
          <p:cNvSpPr txBox="1"/>
          <p:nvPr/>
        </p:nvSpPr>
        <p:spPr>
          <a:xfrm>
            <a:off x="-77772" y="2179190"/>
            <a:ext cx="1227767" cy="1868460"/>
          </a:xfrm>
          <a:prstGeom prst="rect">
            <a:avLst/>
          </a:prstGeom>
          <a:noFill/>
        </p:spPr>
        <p:txBody>
          <a:bodyPr wrap="square" rtlCol="0">
            <a:spAutoFit/>
          </a:bodyPr>
          <a:lstStyle/>
          <a:p>
            <a:pPr algn="ctr">
              <a:spcBef>
                <a:spcPts val="450"/>
              </a:spcBef>
            </a:pPr>
            <a:r>
              <a:rPr lang="de-DE" sz="900" b="1">
                <a:latin typeface="Innogy Light" panose="020B0303040000020003" pitchFamily="34" charset="0"/>
              </a:rPr>
              <a:t>Kunden &amp; </a:t>
            </a:r>
            <a:br>
              <a:rPr lang="de-DE" sz="900" b="1">
                <a:latin typeface="Innogy Light" panose="020B0303040000020003" pitchFamily="34" charset="0"/>
              </a:rPr>
            </a:br>
            <a:r>
              <a:rPr lang="de-DE" sz="900" b="1">
                <a:latin typeface="Innogy Light" panose="020B0303040000020003" pitchFamily="34" charset="0"/>
              </a:rPr>
              <a:t>Marktpartner:</a:t>
            </a:r>
          </a:p>
          <a:p>
            <a:pPr algn="ctr">
              <a:spcBef>
                <a:spcPts val="450"/>
              </a:spcBef>
            </a:pPr>
            <a:endParaRPr lang="de-DE" sz="900" b="1">
              <a:latin typeface="Innogy Light" panose="020B0303040000020003" pitchFamily="34" charset="0"/>
            </a:endParaRPr>
          </a:p>
          <a:p>
            <a:pPr algn="ctr">
              <a:spcBef>
                <a:spcPts val="450"/>
              </a:spcBef>
            </a:pPr>
            <a:endParaRPr lang="de-DE" sz="900" b="1">
              <a:latin typeface="Innogy Light" panose="020B0303040000020003" pitchFamily="34" charset="0"/>
            </a:endParaRPr>
          </a:p>
          <a:p>
            <a:pPr algn="ctr">
              <a:spcBef>
                <a:spcPts val="450"/>
              </a:spcBef>
            </a:pPr>
            <a:endParaRPr lang="de-DE" sz="900" b="1">
              <a:latin typeface="Innogy Light" panose="020B0303040000020003" pitchFamily="34" charset="0"/>
            </a:endParaRPr>
          </a:p>
          <a:p>
            <a:pPr algn="ctr">
              <a:spcBef>
                <a:spcPts val="450"/>
              </a:spcBef>
            </a:pPr>
            <a:r>
              <a:rPr lang="de-DE" sz="825" b="1">
                <a:latin typeface="Innogy Light" panose="020B0303040000020003" pitchFamily="34" charset="0"/>
              </a:rPr>
              <a:t>Einspeiser SEP/REM</a:t>
            </a:r>
          </a:p>
          <a:p>
            <a:pPr algn="ctr">
              <a:spcBef>
                <a:spcPts val="450"/>
              </a:spcBef>
            </a:pPr>
            <a:r>
              <a:rPr lang="de-DE" sz="825" b="1">
                <a:latin typeface="Innogy Light" panose="020B0303040000020003" pitchFamily="34" charset="0"/>
              </a:rPr>
              <a:t>RLM-Letztverbraucher</a:t>
            </a:r>
          </a:p>
          <a:p>
            <a:pPr algn="ctr">
              <a:spcBef>
                <a:spcPts val="450"/>
              </a:spcBef>
            </a:pPr>
            <a:r>
              <a:rPr lang="de-DE" sz="825" b="1">
                <a:latin typeface="Innogy Light" panose="020B0303040000020003" pitchFamily="34" charset="0"/>
              </a:rPr>
              <a:t>Netzbetreiber</a:t>
            </a:r>
          </a:p>
          <a:p>
            <a:pPr algn="ctr">
              <a:spcBef>
                <a:spcPts val="450"/>
              </a:spcBef>
            </a:pPr>
            <a:r>
              <a:rPr lang="de-DE" sz="825" b="1">
                <a:latin typeface="Innogy Light" panose="020B0303040000020003" pitchFamily="34" charset="0"/>
              </a:rPr>
              <a:t>Lieferanten/MSB</a:t>
            </a:r>
            <a:endParaRPr lang="de-DE" sz="900" b="1">
              <a:latin typeface="Innogy Light" panose="020B0303040000020003" pitchFamily="34" charset="0"/>
            </a:endParaRPr>
          </a:p>
        </p:txBody>
      </p:sp>
      <p:sp>
        <p:nvSpPr>
          <p:cNvPr id="11" name="Abgerundetes Rechteck 10">
            <a:extLst>
              <a:ext uri="{FF2B5EF4-FFF2-40B4-BE49-F238E27FC236}">
                <a16:creationId xmlns:a16="http://schemas.microsoft.com/office/drawing/2014/main" id="{3114C2E3-B8AE-48AF-B812-2613B169B2A9}"/>
              </a:ext>
            </a:extLst>
          </p:cNvPr>
          <p:cNvSpPr/>
          <p:nvPr/>
        </p:nvSpPr>
        <p:spPr bwMode="gray">
          <a:xfrm>
            <a:off x="1439652" y="3243045"/>
            <a:ext cx="972108" cy="702078"/>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7000" rIns="0" bIns="0" numCol="1" spcCol="0" rtlCol="0" fromWordArt="0" anchor="t" anchorCtr="0" forceAA="0" compatLnSpc="1">
            <a:prstTxWarp prst="textNoShape">
              <a:avLst/>
            </a:prstTxWarp>
            <a:noAutofit/>
          </a:bodyPr>
          <a:lstStyle/>
          <a:p>
            <a:pPr algn="ctr">
              <a:spcBef>
                <a:spcPts val="450"/>
              </a:spcBef>
            </a:pPr>
            <a:r>
              <a:rPr lang="de-DE" sz="900">
                <a:solidFill>
                  <a:schemeClr val="tx1"/>
                </a:solidFill>
              </a:rPr>
              <a:t>Telefon </a:t>
            </a:r>
          </a:p>
          <a:p>
            <a:pPr algn="ctr">
              <a:spcBef>
                <a:spcPts val="450"/>
              </a:spcBef>
            </a:pPr>
            <a:endParaRPr lang="de-DE" sz="750">
              <a:solidFill>
                <a:schemeClr val="tx1"/>
              </a:solidFill>
            </a:endParaRPr>
          </a:p>
          <a:p>
            <a:pPr algn="ctr">
              <a:spcBef>
                <a:spcPts val="450"/>
              </a:spcBef>
            </a:pPr>
            <a:r>
              <a:rPr lang="de-DE" sz="750">
                <a:solidFill>
                  <a:schemeClr val="tx1"/>
                </a:solidFill>
              </a:rPr>
              <a:t>Kundenbetreuer und 0800 Westnetz</a:t>
            </a:r>
          </a:p>
        </p:txBody>
      </p:sp>
      <p:sp>
        <p:nvSpPr>
          <p:cNvPr id="12" name="Abgerundetes Rechteck 11">
            <a:extLst>
              <a:ext uri="{FF2B5EF4-FFF2-40B4-BE49-F238E27FC236}">
                <a16:creationId xmlns:a16="http://schemas.microsoft.com/office/drawing/2014/main" id="{C152FB8C-47C2-44F9-B74F-4E6CD7590BFD}"/>
              </a:ext>
            </a:extLst>
          </p:cNvPr>
          <p:cNvSpPr/>
          <p:nvPr/>
        </p:nvSpPr>
        <p:spPr bwMode="gray">
          <a:xfrm>
            <a:off x="1439651" y="2419703"/>
            <a:ext cx="972108" cy="702078"/>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7000" rIns="0" bIns="0" numCol="1" spcCol="0" rtlCol="0" fromWordArt="0" anchor="t" anchorCtr="0" forceAA="0" compatLnSpc="1">
            <a:prstTxWarp prst="textNoShape">
              <a:avLst/>
            </a:prstTxWarp>
            <a:noAutofit/>
          </a:bodyPr>
          <a:lstStyle/>
          <a:p>
            <a:pPr algn="ctr">
              <a:spcBef>
                <a:spcPts val="450"/>
              </a:spcBef>
            </a:pPr>
            <a:r>
              <a:rPr lang="de-DE" sz="900">
                <a:solidFill>
                  <a:schemeClr val="tx1"/>
                </a:solidFill>
              </a:rPr>
              <a:t>Schrift</a:t>
            </a:r>
          </a:p>
        </p:txBody>
      </p:sp>
      <p:pic>
        <p:nvPicPr>
          <p:cNvPr id="13" name="Grafik 12">
            <a:extLst>
              <a:ext uri="{FF2B5EF4-FFF2-40B4-BE49-F238E27FC236}">
                <a16:creationId xmlns:a16="http://schemas.microsoft.com/office/drawing/2014/main" id="{636A0817-183F-4237-B6E5-E77F47C21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8134" y="1780419"/>
            <a:ext cx="360586" cy="407390"/>
          </a:xfrm>
          <a:prstGeom prst="rect">
            <a:avLst/>
          </a:prstGeom>
        </p:spPr>
      </p:pic>
      <p:cxnSp>
        <p:nvCxnSpPr>
          <p:cNvPr id="14" name="Gewinkelte Verbindung 19">
            <a:extLst>
              <a:ext uri="{FF2B5EF4-FFF2-40B4-BE49-F238E27FC236}">
                <a16:creationId xmlns:a16="http://schemas.microsoft.com/office/drawing/2014/main" id="{44176AA2-1342-44A3-BC7B-347D51B6937D}"/>
              </a:ext>
            </a:extLst>
          </p:cNvPr>
          <p:cNvCxnSpPr>
            <a:cxnSpLocks/>
            <a:stCxn id="7" idx="3"/>
            <a:endCxn id="11" idx="1"/>
          </p:cNvCxnSpPr>
          <p:nvPr/>
        </p:nvCxnSpPr>
        <p:spPr>
          <a:xfrm>
            <a:off x="792550" y="2767893"/>
            <a:ext cx="647102" cy="826191"/>
          </a:xfrm>
          <a:prstGeom prst="bentConnector3">
            <a:avLst>
              <a:gd name="adj1" fmla="val 7248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winkelte Verbindung 22">
            <a:extLst>
              <a:ext uri="{FF2B5EF4-FFF2-40B4-BE49-F238E27FC236}">
                <a16:creationId xmlns:a16="http://schemas.microsoft.com/office/drawing/2014/main" id="{C41E8B5A-7078-4486-BCA9-107996573F1F}"/>
              </a:ext>
            </a:extLst>
          </p:cNvPr>
          <p:cNvCxnSpPr>
            <a:cxnSpLocks/>
            <a:stCxn id="7" idx="3"/>
            <a:endCxn id="9" idx="1"/>
          </p:cNvCxnSpPr>
          <p:nvPr/>
        </p:nvCxnSpPr>
        <p:spPr>
          <a:xfrm flipV="1">
            <a:off x="792550" y="1904634"/>
            <a:ext cx="647102" cy="863259"/>
          </a:xfrm>
          <a:prstGeom prst="bentConnector3">
            <a:avLst>
              <a:gd name="adj1" fmla="val 7248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1C5CC9A-940F-4001-A2C8-9349D583A0C9}"/>
              </a:ext>
            </a:extLst>
          </p:cNvPr>
          <p:cNvCxnSpPr>
            <a:cxnSpLocks/>
            <a:stCxn id="7" idx="3"/>
            <a:endCxn id="12" idx="1"/>
          </p:cNvCxnSpPr>
          <p:nvPr/>
        </p:nvCxnSpPr>
        <p:spPr>
          <a:xfrm>
            <a:off x="792550" y="2767893"/>
            <a:ext cx="647102" cy="2849"/>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pic>
        <p:nvPicPr>
          <p:cNvPr id="17" name="Grafik 16" descr="Umschlag öffnen">
            <a:extLst>
              <a:ext uri="{FF2B5EF4-FFF2-40B4-BE49-F238E27FC236}">
                <a16:creationId xmlns:a16="http://schemas.microsoft.com/office/drawing/2014/main" id="{0A1923BA-5DFC-42D7-8917-0620CE08F8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70694" y="2706864"/>
            <a:ext cx="298070" cy="298070"/>
          </a:xfrm>
          <a:prstGeom prst="rect">
            <a:avLst/>
          </a:prstGeom>
        </p:spPr>
      </p:pic>
      <p:pic>
        <p:nvPicPr>
          <p:cNvPr id="18" name="Grafik 17" descr="E-Mail">
            <a:extLst>
              <a:ext uri="{FF2B5EF4-FFF2-40B4-BE49-F238E27FC236}">
                <a16:creationId xmlns:a16="http://schemas.microsoft.com/office/drawing/2014/main" id="{D2A7BD31-DCC9-4766-BE6C-42DA682FEF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54407" y="2696957"/>
            <a:ext cx="317882" cy="317882"/>
          </a:xfrm>
          <a:prstGeom prst="rect">
            <a:avLst/>
          </a:prstGeom>
        </p:spPr>
      </p:pic>
      <p:pic>
        <p:nvPicPr>
          <p:cNvPr id="19" name="Grafik 18" descr="Fax">
            <a:extLst>
              <a:ext uri="{FF2B5EF4-FFF2-40B4-BE49-F238E27FC236}">
                <a16:creationId xmlns:a16="http://schemas.microsoft.com/office/drawing/2014/main" id="{65BA67CF-7D4E-4A12-B1B2-6CA20CAE08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68764" y="2734802"/>
            <a:ext cx="281969" cy="281969"/>
          </a:xfrm>
          <a:prstGeom prst="rect">
            <a:avLst/>
          </a:prstGeom>
        </p:spPr>
      </p:pic>
      <p:pic>
        <p:nvPicPr>
          <p:cNvPr id="20" name="Grafik 19" descr="Telefon">
            <a:extLst>
              <a:ext uri="{FF2B5EF4-FFF2-40B4-BE49-F238E27FC236}">
                <a16:creationId xmlns:a16="http://schemas.microsoft.com/office/drawing/2014/main" id="{0637707D-E46A-4F58-80E0-9B347A73B9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40005" y="3383373"/>
            <a:ext cx="345726" cy="345726"/>
          </a:xfrm>
          <a:prstGeom prst="rect">
            <a:avLst/>
          </a:prstGeom>
        </p:spPr>
      </p:pic>
      <p:sp>
        <p:nvSpPr>
          <p:cNvPr id="23" name="Oval 35">
            <a:extLst>
              <a:ext uri="{FF2B5EF4-FFF2-40B4-BE49-F238E27FC236}">
                <a16:creationId xmlns:a16="http://schemas.microsoft.com/office/drawing/2014/main" id="{EC046997-32C4-4D3C-BB5A-49D95C38387A}"/>
              </a:ext>
            </a:extLst>
          </p:cNvPr>
          <p:cNvSpPr/>
          <p:nvPr/>
        </p:nvSpPr>
        <p:spPr bwMode="gray">
          <a:xfrm>
            <a:off x="3529885" y="1579567"/>
            <a:ext cx="2403000" cy="2403000"/>
          </a:xfrm>
          <a:prstGeom prst="ellipse">
            <a:avLst/>
          </a:prstGeom>
          <a:solidFill>
            <a:schemeClr val="bg1">
              <a:lumMod val="85000"/>
            </a:schemeClr>
          </a:solidFill>
          <a:ln w="38100" cap="sq">
            <a:solidFill>
              <a:srgbClr val="92D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de-DE" sz="1050" err="1">
              <a:solidFill>
                <a:schemeClr val="bg1"/>
              </a:solidFill>
            </a:endParaRPr>
          </a:p>
        </p:txBody>
      </p:sp>
      <p:sp>
        <p:nvSpPr>
          <p:cNvPr id="24" name="Textfeld 23">
            <a:extLst>
              <a:ext uri="{FF2B5EF4-FFF2-40B4-BE49-F238E27FC236}">
                <a16:creationId xmlns:a16="http://schemas.microsoft.com/office/drawing/2014/main" id="{8F46C830-DC97-4DDA-8ADF-47C0BDC60A93}"/>
              </a:ext>
            </a:extLst>
          </p:cNvPr>
          <p:cNvSpPr txBox="1"/>
          <p:nvPr/>
        </p:nvSpPr>
        <p:spPr>
          <a:xfrm>
            <a:off x="3707904" y="1645186"/>
            <a:ext cx="2082039" cy="738664"/>
          </a:xfrm>
          <a:prstGeom prst="rect">
            <a:avLst/>
          </a:prstGeom>
          <a:noFill/>
        </p:spPr>
        <p:txBody>
          <a:bodyPr wrap="square" rtlCol="0">
            <a:spAutoFit/>
          </a:bodyPr>
          <a:lstStyle/>
          <a:p>
            <a:pPr algn="ctr">
              <a:spcBef>
                <a:spcPts val="450"/>
              </a:spcBef>
            </a:pPr>
            <a:r>
              <a:rPr lang="de-DE" sz="2100" b="1">
                <a:solidFill>
                  <a:srgbClr val="64B42D"/>
                </a:solidFill>
                <a:latin typeface="Innogy Light" panose="020B0303040000020003" pitchFamily="34" charset="0"/>
              </a:rPr>
              <a:t>DSO Datenplattform</a:t>
            </a:r>
          </a:p>
        </p:txBody>
      </p:sp>
      <p:grpSp>
        <p:nvGrpSpPr>
          <p:cNvPr id="35" name="Gruppieren 34">
            <a:extLst>
              <a:ext uri="{FF2B5EF4-FFF2-40B4-BE49-F238E27FC236}">
                <a16:creationId xmlns:a16="http://schemas.microsoft.com/office/drawing/2014/main" id="{FBADA41D-1835-4F13-A77B-20332DBD471A}"/>
              </a:ext>
            </a:extLst>
          </p:cNvPr>
          <p:cNvGrpSpPr/>
          <p:nvPr/>
        </p:nvGrpSpPr>
        <p:grpSpPr>
          <a:xfrm>
            <a:off x="2824349" y="3405063"/>
            <a:ext cx="377994" cy="379261"/>
            <a:chOff x="4295864" y="4434666"/>
            <a:chExt cx="503992" cy="505681"/>
          </a:xfrm>
        </p:grpSpPr>
        <p:sp>
          <p:nvSpPr>
            <p:cNvPr id="25" name="Ellipse 24">
              <a:extLst>
                <a:ext uri="{FF2B5EF4-FFF2-40B4-BE49-F238E27FC236}">
                  <a16:creationId xmlns:a16="http://schemas.microsoft.com/office/drawing/2014/main" id="{F98298E5-F58E-42BD-BDB4-FBD5BC2461F7}"/>
                </a:ext>
              </a:extLst>
            </p:cNvPr>
            <p:cNvSpPr/>
            <p:nvPr/>
          </p:nvSpPr>
          <p:spPr bwMode="gray">
            <a:xfrm>
              <a:off x="4295864" y="4434666"/>
              <a:ext cx="503992" cy="505681"/>
            </a:xfrm>
            <a:prstGeom prst="ellipse">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en-GB" sz="1050">
                <a:solidFill>
                  <a:prstClr val="white"/>
                </a:solidFill>
              </a:endParaRPr>
            </a:p>
          </p:txBody>
        </p:sp>
        <p:pic>
          <p:nvPicPr>
            <p:cNvPr id="26" name="Grafik 25">
              <a:extLst>
                <a:ext uri="{FF2B5EF4-FFF2-40B4-BE49-F238E27FC236}">
                  <a16:creationId xmlns:a16="http://schemas.microsoft.com/office/drawing/2014/main" id="{280A796D-220C-4450-A298-835C02A2504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6327" y="4553757"/>
              <a:ext cx="163065" cy="266054"/>
            </a:xfrm>
            <a:prstGeom prst="rect">
              <a:avLst/>
            </a:prstGeom>
          </p:spPr>
        </p:pic>
      </p:grpSp>
      <p:cxnSp>
        <p:nvCxnSpPr>
          <p:cNvPr id="27" name="Gerade Verbindung mit Pfeil 26">
            <a:extLst>
              <a:ext uri="{FF2B5EF4-FFF2-40B4-BE49-F238E27FC236}">
                <a16:creationId xmlns:a16="http://schemas.microsoft.com/office/drawing/2014/main" id="{28AEB2AC-C1BB-43B3-A9FA-2A1417C1973E}"/>
              </a:ext>
            </a:extLst>
          </p:cNvPr>
          <p:cNvCxnSpPr>
            <a:cxnSpLocks/>
            <a:stCxn id="11" idx="3"/>
            <a:endCxn id="25" idx="2"/>
          </p:cNvCxnSpPr>
          <p:nvPr/>
        </p:nvCxnSpPr>
        <p:spPr>
          <a:xfrm>
            <a:off x="2411761" y="3594084"/>
            <a:ext cx="412589" cy="61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uppieren 35">
            <a:extLst>
              <a:ext uri="{FF2B5EF4-FFF2-40B4-BE49-F238E27FC236}">
                <a16:creationId xmlns:a16="http://schemas.microsoft.com/office/drawing/2014/main" id="{35AAE488-221D-4F95-9979-0129B772E8E9}"/>
              </a:ext>
            </a:extLst>
          </p:cNvPr>
          <p:cNvGrpSpPr/>
          <p:nvPr/>
        </p:nvGrpSpPr>
        <p:grpSpPr>
          <a:xfrm>
            <a:off x="2786596" y="1665260"/>
            <a:ext cx="543266" cy="475079"/>
            <a:chOff x="3943650" y="1663864"/>
            <a:chExt cx="724355" cy="633438"/>
          </a:xfrm>
        </p:grpSpPr>
        <p:sp>
          <p:nvSpPr>
            <p:cNvPr id="30" name="Oval 35">
              <a:extLst>
                <a:ext uri="{FF2B5EF4-FFF2-40B4-BE49-F238E27FC236}">
                  <a16:creationId xmlns:a16="http://schemas.microsoft.com/office/drawing/2014/main" id="{D07F50AB-E33D-41C9-B502-E74FCD4AC67F}"/>
                </a:ext>
              </a:extLst>
            </p:cNvPr>
            <p:cNvSpPr/>
            <p:nvPr/>
          </p:nvSpPr>
          <p:spPr bwMode="gray">
            <a:xfrm>
              <a:off x="3979179" y="1663864"/>
              <a:ext cx="678754" cy="633438"/>
            </a:xfrm>
            <a:prstGeom prst="ellipse">
              <a:avLst/>
            </a:prstGeom>
            <a:solidFill>
              <a:schemeClr val="bg1">
                <a:lumMod val="85000"/>
              </a:schemeClr>
            </a:solidFill>
            <a:ln w="38100" cap="sq">
              <a:solidFill>
                <a:srgbClr val="92D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lgn="ctr">
                <a:spcBef>
                  <a:spcPts val="450"/>
                </a:spcBef>
              </a:pPr>
              <a:endParaRPr lang="de-DE" sz="1050" err="1">
                <a:solidFill>
                  <a:schemeClr val="bg1"/>
                </a:solidFill>
              </a:endParaRPr>
            </a:p>
          </p:txBody>
        </p:sp>
        <p:sp>
          <p:nvSpPr>
            <p:cNvPr id="31" name="Textfeld 30">
              <a:extLst>
                <a:ext uri="{FF2B5EF4-FFF2-40B4-BE49-F238E27FC236}">
                  <a16:creationId xmlns:a16="http://schemas.microsoft.com/office/drawing/2014/main" id="{632D3DA5-6A49-48FD-8F60-48B20E062C04}"/>
                </a:ext>
              </a:extLst>
            </p:cNvPr>
            <p:cNvSpPr txBox="1"/>
            <p:nvPr/>
          </p:nvSpPr>
          <p:spPr>
            <a:xfrm>
              <a:off x="3943650" y="1850653"/>
              <a:ext cx="724355" cy="307776"/>
            </a:xfrm>
            <a:prstGeom prst="rect">
              <a:avLst/>
            </a:prstGeom>
            <a:noFill/>
          </p:spPr>
          <p:txBody>
            <a:bodyPr wrap="square" rtlCol="0">
              <a:spAutoFit/>
            </a:bodyPr>
            <a:lstStyle/>
            <a:p>
              <a:pPr algn="ctr">
                <a:spcBef>
                  <a:spcPts val="450"/>
                </a:spcBef>
              </a:pPr>
              <a:r>
                <a:rPr lang="de-DE" sz="900" b="1" err="1">
                  <a:solidFill>
                    <a:srgbClr val="64B42D"/>
                  </a:solidFill>
                  <a:latin typeface="Innogy Light" panose="020B0303040000020003" pitchFamily="34" charset="0"/>
                </a:rPr>
                <a:t>eKuSS</a:t>
              </a:r>
              <a:endParaRPr lang="de-DE" sz="2100" b="1">
                <a:solidFill>
                  <a:srgbClr val="64B42D"/>
                </a:solidFill>
                <a:latin typeface="Innogy Light" panose="020B0303040000020003" pitchFamily="34" charset="0"/>
              </a:endParaRPr>
            </a:p>
          </p:txBody>
        </p:sp>
      </p:grpSp>
      <p:cxnSp>
        <p:nvCxnSpPr>
          <p:cNvPr id="32" name="Gerade Verbindung mit Pfeil 31">
            <a:extLst>
              <a:ext uri="{FF2B5EF4-FFF2-40B4-BE49-F238E27FC236}">
                <a16:creationId xmlns:a16="http://schemas.microsoft.com/office/drawing/2014/main" id="{A1EAA908-9783-428F-ABB7-57426F53C402}"/>
              </a:ext>
            </a:extLst>
          </p:cNvPr>
          <p:cNvCxnSpPr>
            <a:cxnSpLocks/>
            <a:stCxn id="9" idx="3"/>
          </p:cNvCxnSpPr>
          <p:nvPr/>
        </p:nvCxnSpPr>
        <p:spPr>
          <a:xfrm flipV="1">
            <a:off x="2411760" y="1902799"/>
            <a:ext cx="354366" cy="1835"/>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71" name="Abgerundetes Rechteck 1">
            <a:extLst>
              <a:ext uri="{FF2B5EF4-FFF2-40B4-BE49-F238E27FC236}">
                <a16:creationId xmlns:a16="http://schemas.microsoft.com/office/drawing/2014/main" id="{3AB18AF8-CA1D-442D-B696-7201CDC86BF5}"/>
              </a:ext>
            </a:extLst>
          </p:cNvPr>
          <p:cNvSpPr/>
          <p:nvPr/>
        </p:nvSpPr>
        <p:spPr bwMode="gray">
          <a:xfrm>
            <a:off x="6090150" y="1616961"/>
            <a:ext cx="1224845" cy="702078"/>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r>
              <a:rPr lang="de-DE" sz="900">
                <a:solidFill>
                  <a:schemeClr val="tx1"/>
                </a:solidFill>
              </a:rPr>
              <a:t>- Abrechnungs- und Bilanzierungssteuerung</a:t>
            </a:r>
          </a:p>
          <a:p>
            <a:r>
              <a:rPr lang="de-DE" sz="900">
                <a:solidFill>
                  <a:schemeClr val="tx1"/>
                </a:solidFill>
              </a:rPr>
              <a:t>- Direktvermarktung</a:t>
            </a:r>
          </a:p>
          <a:p>
            <a:r>
              <a:rPr lang="de-DE" sz="900">
                <a:solidFill>
                  <a:schemeClr val="tx1"/>
                </a:solidFill>
              </a:rPr>
              <a:t>- Testierung</a:t>
            </a:r>
          </a:p>
        </p:txBody>
      </p:sp>
      <p:cxnSp>
        <p:nvCxnSpPr>
          <p:cNvPr id="76" name="Gerade Verbindung mit Pfeil 75">
            <a:extLst>
              <a:ext uri="{FF2B5EF4-FFF2-40B4-BE49-F238E27FC236}">
                <a16:creationId xmlns:a16="http://schemas.microsoft.com/office/drawing/2014/main" id="{75E8F4C3-E341-4491-9562-CEB4F009C439}"/>
              </a:ext>
            </a:extLst>
          </p:cNvPr>
          <p:cNvCxnSpPr>
            <a:cxnSpLocks/>
            <a:endCxn id="71" idx="1"/>
          </p:cNvCxnSpPr>
          <p:nvPr/>
        </p:nvCxnSpPr>
        <p:spPr>
          <a:xfrm flipV="1">
            <a:off x="5598115" y="1968000"/>
            <a:ext cx="492035"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80" name="Abgerundetes Rechteck 1">
            <a:extLst>
              <a:ext uri="{FF2B5EF4-FFF2-40B4-BE49-F238E27FC236}">
                <a16:creationId xmlns:a16="http://schemas.microsoft.com/office/drawing/2014/main" id="{49713977-47E2-4442-A36A-D39386883CE0}"/>
              </a:ext>
            </a:extLst>
          </p:cNvPr>
          <p:cNvSpPr/>
          <p:nvPr/>
        </p:nvSpPr>
        <p:spPr bwMode="gray">
          <a:xfrm>
            <a:off x="6090149" y="2867704"/>
            <a:ext cx="1234979" cy="514136"/>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128588" indent="-128588">
              <a:buFontTx/>
              <a:buChar char="-"/>
            </a:pPr>
            <a:r>
              <a:rPr lang="de-DE" sz="900">
                <a:solidFill>
                  <a:schemeClr val="tx1"/>
                </a:solidFill>
              </a:rPr>
              <a:t>Netzplanung / Netzberechnung</a:t>
            </a:r>
          </a:p>
          <a:p>
            <a:pPr marL="128588" indent="-128588">
              <a:buFontTx/>
              <a:buChar char="-"/>
            </a:pPr>
            <a:r>
              <a:rPr lang="de-DE" sz="900">
                <a:solidFill>
                  <a:schemeClr val="tx1"/>
                </a:solidFill>
              </a:rPr>
              <a:t>Netzführung</a:t>
            </a:r>
          </a:p>
        </p:txBody>
      </p:sp>
      <p:cxnSp>
        <p:nvCxnSpPr>
          <p:cNvPr id="90" name="Gerade Verbindung mit Pfeil 89">
            <a:extLst>
              <a:ext uri="{FF2B5EF4-FFF2-40B4-BE49-F238E27FC236}">
                <a16:creationId xmlns:a16="http://schemas.microsoft.com/office/drawing/2014/main" id="{BF939BA4-C2F7-47DD-B184-27BE6533A5E4}"/>
              </a:ext>
            </a:extLst>
          </p:cNvPr>
          <p:cNvCxnSpPr>
            <a:cxnSpLocks/>
            <a:stCxn id="30" idx="6"/>
          </p:cNvCxnSpPr>
          <p:nvPr/>
        </p:nvCxnSpPr>
        <p:spPr>
          <a:xfrm>
            <a:off x="3322308" y="1902800"/>
            <a:ext cx="583301"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FD411C8F-65C4-4079-9E02-ECC0E1178327}"/>
              </a:ext>
            </a:extLst>
          </p:cNvPr>
          <p:cNvCxnSpPr>
            <a:cxnSpLocks/>
            <a:stCxn id="25" idx="6"/>
          </p:cNvCxnSpPr>
          <p:nvPr/>
        </p:nvCxnSpPr>
        <p:spPr>
          <a:xfrm flipV="1">
            <a:off x="3202343" y="3592666"/>
            <a:ext cx="648000"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5F341BDE-FE0A-42FC-98BE-0ADAF61A73DD}"/>
              </a:ext>
            </a:extLst>
          </p:cNvPr>
          <p:cNvCxnSpPr>
            <a:cxnSpLocks/>
          </p:cNvCxnSpPr>
          <p:nvPr/>
        </p:nvCxnSpPr>
        <p:spPr>
          <a:xfrm>
            <a:off x="2411759" y="2763815"/>
            <a:ext cx="1118126" cy="10325"/>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97" name="Textfeld 96">
            <a:extLst>
              <a:ext uri="{FF2B5EF4-FFF2-40B4-BE49-F238E27FC236}">
                <a16:creationId xmlns:a16="http://schemas.microsoft.com/office/drawing/2014/main" id="{8F7D3BFB-60F5-4B7C-BDA9-D4FB3D5B7881}"/>
              </a:ext>
            </a:extLst>
          </p:cNvPr>
          <p:cNvSpPr txBox="1"/>
          <p:nvPr/>
        </p:nvSpPr>
        <p:spPr>
          <a:xfrm>
            <a:off x="3954616" y="2355726"/>
            <a:ext cx="756000" cy="428453"/>
          </a:xfrm>
          <a:prstGeom prst="rect">
            <a:avLst/>
          </a:prstGeom>
          <a:solidFill>
            <a:schemeClr val="bg1"/>
          </a:solidFill>
          <a:ln>
            <a:solidFill>
              <a:srgbClr val="00AAE1"/>
            </a:solidFill>
          </a:ln>
        </p:spPr>
        <p:txBody>
          <a:bodyPr wrap="square" lIns="0" tIns="0" rIns="0" bIns="0" rtlCol="0" anchor="b" anchorCtr="0">
            <a:noAutofit/>
          </a:bodyPr>
          <a:lstStyle/>
          <a:p>
            <a:pPr algn="ctr">
              <a:spcBef>
                <a:spcPts val="450"/>
              </a:spcBef>
            </a:pPr>
            <a:r>
              <a:rPr lang="de-DE" sz="600">
                <a:latin typeface="Innogy Light" panose="020B0303040000020003" pitchFamily="34" charset="0"/>
              </a:rPr>
              <a:t>Digitale Kundenakte und Korrespondenz</a:t>
            </a:r>
          </a:p>
        </p:txBody>
      </p:sp>
      <p:sp>
        <p:nvSpPr>
          <p:cNvPr id="100" name="Textfeld 99">
            <a:extLst>
              <a:ext uri="{FF2B5EF4-FFF2-40B4-BE49-F238E27FC236}">
                <a16:creationId xmlns:a16="http://schemas.microsoft.com/office/drawing/2014/main" id="{593DC138-95BB-475C-9754-4FAD83FCD436}"/>
              </a:ext>
            </a:extLst>
          </p:cNvPr>
          <p:cNvSpPr txBox="1"/>
          <p:nvPr/>
        </p:nvSpPr>
        <p:spPr>
          <a:xfrm>
            <a:off x="4788108" y="2914697"/>
            <a:ext cx="756000" cy="447445"/>
          </a:xfrm>
          <a:prstGeom prst="rect">
            <a:avLst/>
          </a:prstGeom>
          <a:solidFill>
            <a:schemeClr val="bg1"/>
          </a:solidFill>
          <a:ln>
            <a:solidFill>
              <a:srgbClr val="00AAE1"/>
            </a:solidFill>
          </a:ln>
        </p:spPr>
        <p:txBody>
          <a:bodyPr wrap="square" lIns="0" tIns="0" rIns="0" bIns="0" rtlCol="0" anchor="b" anchorCtr="0">
            <a:noAutofit/>
          </a:bodyPr>
          <a:lstStyle/>
          <a:p>
            <a:pPr algn="ctr">
              <a:spcBef>
                <a:spcPts val="450"/>
              </a:spcBef>
            </a:pPr>
            <a:r>
              <a:rPr lang="de-DE" sz="600">
                <a:latin typeface="Innogy Light" panose="020B0303040000020003" pitchFamily="34" charset="0"/>
              </a:rPr>
              <a:t>Aufgaben &amp; </a:t>
            </a:r>
            <a:r>
              <a:rPr lang="de-DE" sz="600" err="1">
                <a:latin typeface="Innogy Light" panose="020B0303040000020003" pitchFamily="34" charset="0"/>
              </a:rPr>
              <a:t>Worklflow</a:t>
            </a:r>
            <a:endParaRPr lang="de-DE" sz="600">
              <a:latin typeface="Innogy Light" panose="020B0303040000020003" pitchFamily="34" charset="0"/>
            </a:endParaRPr>
          </a:p>
        </p:txBody>
      </p:sp>
      <p:grpSp>
        <p:nvGrpSpPr>
          <p:cNvPr id="140" name="Gruppieren 139">
            <a:extLst>
              <a:ext uri="{FF2B5EF4-FFF2-40B4-BE49-F238E27FC236}">
                <a16:creationId xmlns:a16="http://schemas.microsoft.com/office/drawing/2014/main" id="{05A1AE66-10FC-4FA7-A23E-789B61E62054}"/>
              </a:ext>
            </a:extLst>
          </p:cNvPr>
          <p:cNvGrpSpPr/>
          <p:nvPr/>
        </p:nvGrpSpPr>
        <p:grpSpPr>
          <a:xfrm>
            <a:off x="3954616" y="2916113"/>
            <a:ext cx="756000" cy="446029"/>
            <a:chOff x="5162583" y="3655411"/>
            <a:chExt cx="1008000" cy="594705"/>
          </a:xfrm>
        </p:grpSpPr>
        <p:sp>
          <p:nvSpPr>
            <p:cNvPr id="108" name="Textfeld 107">
              <a:extLst>
                <a:ext uri="{FF2B5EF4-FFF2-40B4-BE49-F238E27FC236}">
                  <a16:creationId xmlns:a16="http://schemas.microsoft.com/office/drawing/2014/main" id="{92F2D965-283E-4B08-9654-5008BF6CA113}"/>
                </a:ext>
              </a:extLst>
            </p:cNvPr>
            <p:cNvSpPr txBox="1"/>
            <p:nvPr/>
          </p:nvSpPr>
          <p:spPr>
            <a:xfrm>
              <a:off x="5162583" y="3655411"/>
              <a:ext cx="1008000" cy="594705"/>
            </a:xfrm>
            <a:prstGeom prst="rect">
              <a:avLst/>
            </a:prstGeom>
            <a:solidFill>
              <a:schemeClr val="bg1"/>
            </a:solidFill>
            <a:ln>
              <a:solidFill>
                <a:srgbClr val="00AAE1"/>
              </a:solidFill>
            </a:ln>
          </p:spPr>
          <p:txBody>
            <a:bodyPr wrap="square" lIns="0" tIns="0" rIns="0" bIns="0" rtlCol="0" anchor="b" anchorCtr="0">
              <a:noAutofit/>
            </a:bodyPr>
            <a:lstStyle/>
            <a:p>
              <a:pPr algn="ctr">
                <a:spcBef>
                  <a:spcPts val="450"/>
                </a:spcBef>
              </a:pPr>
              <a:r>
                <a:rPr lang="de-DE" sz="600">
                  <a:latin typeface="Innogy Light" panose="020B0303040000020003" pitchFamily="34" charset="0"/>
                </a:rPr>
                <a:t>Kaufmännische Anlagefakten</a:t>
              </a:r>
            </a:p>
          </p:txBody>
        </p:sp>
        <p:pic>
          <p:nvPicPr>
            <p:cNvPr id="112" name="Grafik 111" descr="Dokument">
              <a:extLst>
                <a:ext uri="{FF2B5EF4-FFF2-40B4-BE49-F238E27FC236}">
                  <a16:creationId xmlns:a16="http://schemas.microsoft.com/office/drawing/2014/main" id="{0A922CC0-2D86-45A9-A0E2-8684B3FF6A1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21254976">
              <a:off x="5457209" y="3671882"/>
              <a:ext cx="288000" cy="288000"/>
            </a:xfrm>
            <a:prstGeom prst="rect">
              <a:avLst/>
            </a:prstGeom>
          </p:spPr>
        </p:pic>
        <p:pic>
          <p:nvPicPr>
            <p:cNvPr id="114" name="Grafik 113" descr="Dokument">
              <a:extLst>
                <a:ext uri="{FF2B5EF4-FFF2-40B4-BE49-F238E27FC236}">
                  <a16:creationId xmlns:a16="http://schemas.microsoft.com/office/drawing/2014/main" id="{0DE06AB7-73C3-4AC3-9444-E580814ED3B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294805">
              <a:off x="5672211" y="3665328"/>
              <a:ext cx="288000" cy="288000"/>
            </a:xfrm>
            <a:prstGeom prst="rect">
              <a:avLst/>
            </a:prstGeom>
          </p:spPr>
        </p:pic>
      </p:grpSp>
      <p:cxnSp>
        <p:nvCxnSpPr>
          <p:cNvPr id="121" name="Gerade Verbindung mit Pfeil 120">
            <a:extLst>
              <a:ext uri="{FF2B5EF4-FFF2-40B4-BE49-F238E27FC236}">
                <a16:creationId xmlns:a16="http://schemas.microsoft.com/office/drawing/2014/main" id="{FB4AD6D8-D9F2-4493-B8E7-6D03AD166D93}"/>
              </a:ext>
            </a:extLst>
          </p:cNvPr>
          <p:cNvCxnSpPr>
            <a:cxnSpLocks/>
            <a:endCxn id="80" idx="1"/>
          </p:cNvCxnSpPr>
          <p:nvPr/>
        </p:nvCxnSpPr>
        <p:spPr>
          <a:xfrm>
            <a:off x="5868169" y="3114154"/>
            <a:ext cx="221981"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winkelte Verbindung 22">
            <a:extLst>
              <a:ext uri="{FF2B5EF4-FFF2-40B4-BE49-F238E27FC236}">
                <a16:creationId xmlns:a16="http://schemas.microsoft.com/office/drawing/2014/main" id="{299DB475-0785-4FE8-AFBC-FF8287BE74D2}"/>
              </a:ext>
            </a:extLst>
          </p:cNvPr>
          <p:cNvCxnSpPr>
            <a:cxnSpLocks/>
            <a:stCxn id="110" idx="3"/>
          </p:cNvCxnSpPr>
          <p:nvPr/>
        </p:nvCxnSpPr>
        <p:spPr>
          <a:xfrm flipV="1">
            <a:off x="3195873" y="3771489"/>
            <a:ext cx="907441" cy="619209"/>
          </a:xfrm>
          <a:prstGeom prst="bentConnector3">
            <a:avLst>
              <a:gd name="adj1" fmla="val 100383"/>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149" name="Abgerundetes Rechteck 1">
            <a:extLst>
              <a:ext uri="{FF2B5EF4-FFF2-40B4-BE49-F238E27FC236}">
                <a16:creationId xmlns:a16="http://schemas.microsoft.com/office/drawing/2014/main" id="{EB289F1E-AD86-4A58-9B72-10868541A0A4}"/>
              </a:ext>
            </a:extLst>
          </p:cNvPr>
          <p:cNvSpPr/>
          <p:nvPr/>
        </p:nvSpPr>
        <p:spPr bwMode="gray">
          <a:xfrm>
            <a:off x="6082384" y="4074970"/>
            <a:ext cx="1233900" cy="438581"/>
          </a:xfrm>
          <a:prstGeom prst="roundRect">
            <a:avLst/>
          </a:prstGeom>
          <a:solidFill>
            <a:schemeClr val="bg2">
              <a:lumMod val="90000"/>
              <a:alpha val="70000"/>
            </a:schemeClr>
          </a:solidFill>
          <a:ln cap="sq">
            <a:solidFill>
              <a:srgbClr val="00AAE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spcBef>
                <a:spcPts val="450"/>
              </a:spcBef>
            </a:pPr>
            <a:r>
              <a:rPr lang="de-DE" sz="900">
                <a:solidFill>
                  <a:schemeClr val="tx1"/>
                </a:solidFill>
              </a:rPr>
              <a:t>Netzbetreiberprüfung </a:t>
            </a:r>
            <a:r>
              <a:rPr lang="de-DE" sz="900" err="1">
                <a:solidFill>
                  <a:schemeClr val="tx1"/>
                </a:solidFill>
              </a:rPr>
              <a:t>MaStR</a:t>
            </a:r>
            <a:endParaRPr lang="de-DE" sz="900">
              <a:solidFill>
                <a:schemeClr val="tx1"/>
              </a:solidFill>
            </a:endParaRPr>
          </a:p>
        </p:txBody>
      </p:sp>
      <p:cxnSp>
        <p:nvCxnSpPr>
          <p:cNvPr id="150" name="Gewinkelte Verbindung 22">
            <a:extLst>
              <a:ext uri="{FF2B5EF4-FFF2-40B4-BE49-F238E27FC236}">
                <a16:creationId xmlns:a16="http://schemas.microsoft.com/office/drawing/2014/main" id="{4DEFAF2F-105A-4DD1-95F4-E3F6784E3E22}"/>
              </a:ext>
            </a:extLst>
          </p:cNvPr>
          <p:cNvCxnSpPr>
            <a:cxnSpLocks/>
            <a:endCxn id="149" idx="1"/>
          </p:cNvCxnSpPr>
          <p:nvPr/>
        </p:nvCxnSpPr>
        <p:spPr>
          <a:xfrm>
            <a:off x="5207593" y="3874422"/>
            <a:ext cx="874791" cy="419839"/>
          </a:xfrm>
          <a:prstGeom prst="bentConnector3">
            <a:avLst>
              <a:gd name="adj1" fmla="val 112"/>
            </a:avLst>
          </a:prstGeom>
          <a:ln>
            <a:solidFill>
              <a:srgbClr val="3333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Gerade Verbindung mit Pfeil 160">
            <a:extLst>
              <a:ext uri="{FF2B5EF4-FFF2-40B4-BE49-F238E27FC236}">
                <a16:creationId xmlns:a16="http://schemas.microsoft.com/office/drawing/2014/main" id="{B79CD759-CB7F-46D0-AFB8-20A1A978220E}"/>
              </a:ext>
            </a:extLst>
          </p:cNvPr>
          <p:cNvCxnSpPr>
            <a:cxnSpLocks/>
            <a:endCxn id="160" idx="1"/>
          </p:cNvCxnSpPr>
          <p:nvPr/>
        </p:nvCxnSpPr>
        <p:spPr>
          <a:xfrm flipV="1">
            <a:off x="5450653" y="3710588"/>
            <a:ext cx="639128"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160" name="Abgerundetes Rechteck 1">
            <a:extLst>
              <a:ext uri="{FF2B5EF4-FFF2-40B4-BE49-F238E27FC236}">
                <a16:creationId xmlns:a16="http://schemas.microsoft.com/office/drawing/2014/main" id="{EEBB84D6-FB66-4C81-8BC5-3C74071A8C7E}"/>
              </a:ext>
            </a:extLst>
          </p:cNvPr>
          <p:cNvSpPr/>
          <p:nvPr/>
        </p:nvSpPr>
        <p:spPr bwMode="gray">
          <a:xfrm>
            <a:off x="6089782" y="3467185"/>
            <a:ext cx="1224845" cy="486806"/>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r>
              <a:rPr lang="de-DE" sz="900">
                <a:solidFill>
                  <a:schemeClr val="tx1"/>
                </a:solidFill>
              </a:rPr>
              <a:t>Datenauswertungen:</a:t>
            </a:r>
          </a:p>
          <a:p>
            <a:pPr marL="128588" indent="-128588">
              <a:buFontTx/>
              <a:buChar char="-"/>
            </a:pPr>
            <a:r>
              <a:rPr lang="de-DE" sz="900">
                <a:solidFill>
                  <a:schemeClr val="tx1"/>
                </a:solidFill>
              </a:rPr>
              <a:t>Regulierung</a:t>
            </a:r>
          </a:p>
          <a:p>
            <a:pPr marL="128588" indent="-128588">
              <a:buFontTx/>
              <a:buChar char="-"/>
            </a:pPr>
            <a:r>
              <a:rPr lang="de-DE" sz="900">
                <a:solidFill>
                  <a:schemeClr val="tx1"/>
                </a:solidFill>
              </a:rPr>
              <a:t>KPM</a:t>
            </a:r>
          </a:p>
        </p:txBody>
      </p:sp>
      <p:grpSp>
        <p:nvGrpSpPr>
          <p:cNvPr id="176" name="Gruppieren 175">
            <a:extLst>
              <a:ext uri="{FF2B5EF4-FFF2-40B4-BE49-F238E27FC236}">
                <a16:creationId xmlns:a16="http://schemas.microsoft.com/office/drawing/2014/main" id="{0E872FE4-403E-404B-998C-00E0E6A6AD09}"/>
              </a:ext>
            </a:extLst>
          </p:cNvPr>
          <p:cNvGrpSpPr/>
          <p:nvPr/>
        </p:nvGrpSpPr>
        <p:grpSpPr>
          <a:xfrm>
            <a:off x="7491865" y="1744928"/>
            <a:ext cx="543266" cy="557872"/>
            <a:chOff x="3943650" y="1663864"/>
            <a:chExt cx="724355" cy="743828"/>
          </a:xfrm>
        </p:grpSpPr>
        <p:sp>
          <p:nvSpPr>
            <p:cNvPr id="177" name="Oval 35">
              <a:extLst>
                <a:ext uri="{FF2B5EF4-FFF2-40B4-BE49-F238E27FC236}">
                  <a16:creationId xmlns:a16="http://schemas.microsoft.com/office/drawing/2014/main" id="{1CDAC65A-D211-4C01-B44D-D77185B37AC9}"/>
                </a:ext>
              </a:extLst>
            </p:cNvPr>
            <p:cNvSpPr/>
            <p:nvPr/>
          </p:nvSpPr>
          <p:spPr bwMode="gray">
            <a:xfrm>
              <a:off x="3979179" y="1663864"/>
              <a:ext cx="678754" cy="633438"/>
            </a:xfrm>
            <a:prstGeom prst="ellipse">
              <a:avLst/>
            </a:prstGeom>
            <a:solidFill>
              <a:schemeClr val="bg1">
                <a:lumMod val="85000"/>
              </a:schemeClr>
            </a:solidFill>
            <a:ln w="38100" cap="sq">
              <a:solidFill>
                <a:srgbClr val="92D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lgn="ctr">
                <a:spcBef>
                  <a:spcPts val="450"/>
                </a:spcBef>
              </a:pPr>
              <a:endParaRPr lang="de-DE" sz="1050" err="1">
                <a:solidFill>
                  <a:schemeClr val="bg1"/>
                </a:solidFill>
              </a:endParaRPr>
            </a:p>
          </p:txBody>
        </p:sp>
        <p:sp>
          <p:nvSpPr>
            <p:cNvPr id="178" name="Textfeld 177">
              <a:extLst>
                <a:ext uri="{FF2B5EF4-FFF2-40B4-BE49-F238E27FC236}">
                  <a16:creationId xmlns:a16="http://schemas.microsoft.com/office/drawing/2014/main" id="{93083A3D-3E36-4CC4-AA9F-D91A82427025}"/>
                </a:ext>
              </a:extLst>
            </p:cNvPr>
            <p:cNvSpPr txBox="1"/>
            <p:nvPr/>
          </p:nvSpPr>
          <p:spPr>
            <a:xfrm>
              <a:off x="3943650" y="1730585"/>
              <a:ext cx="724355" cy="677107"/>
            </a:xfrm>
            <a:prstGeom prst="rect">
              <a:avLst/>
            </a:prstGeom>
            <a:noFill/>
          </p:spPr>
          <p:txBody>
            <a:bodyPr wrap="square" rtlCol="0">
              <a:spAutoFit/>
            </a:bodyPr>
            <a:lstStyle/>
            <a:p>
              <a:pPr algn="ctr">
                <a:spcBef>
                  <a:spcPts val="450"/>
                </a:spcBef>
              </a:pPr>
              <a:r>
                <a:rPr lang="de-DE" sz="900" b="1">
                  <a:solidFill>
                    <a:srgbClr val="64B42D"/>
                  </a:solidFill>
                  <a:latin typeface="Innogy Light" panose="020B0303040000020003" pitchFamily="34" charset="0"/>
                </a:rPr>
                <a:t>IS-U </a:t>
              </a:r>
              <a:r>
                <a:rPr lang="de-DE" sz="900" b="1" err="1">
                  <a:solidFill>
                    <a:srgbClr val="64B42D"/>
                  </a:solidFill>
                  <a:latin typeface="Innogy Light" panose="020B0303040000020003" pitchFamily="34" charset="0"/>
                </a:rPr>
                <a:t>NMPlus</a:t>
              </a:r>
              <a:endParaRPr lang="de-DE" sz="2100" b="1">
                <a:solidFill>
                  <a:srgbClr val="64B42D"/>
                </a:solidFill>
                <a:latin typeface="Innogy Light" panose="020B0303040000020003" pitchFamily="34" charset="0"/>
              </a:endParaRPr>
            </a:p>
          </p:txBody>
        </p:sp>
      </p:grpSp>
      <p:grpSp>
        <p:nvGrpSpPr>
          <p:cNvPr id="179" name="Gruppieren 178">
            <a:extLst>
              <a:ext uri="{FF2B5EF4-FFF2-40B4-BE49-F238E27FC236}">
                <a16:creationId xmlns:a16="http://schemas.microsoft.com/office/drawing/2014/main" id="{64503EFA-63BC-489F-8A8F-CBCFC69AA6AF}"/>
              </a:ext>
            </a:extLst>
          </p:cNvPr>
          <p:cNvGrpSpPr/>
          <p:nvPr/>
        </p:nvGrpSpPr>
        <p:grpSpPr>
          <a:xfrm>
            <a:off x="7491865" y="2572885"/>
            <a:ext cx="543266" cy="483312"/>
            <a:chOff x="3960707" y="1652886"/>
            <a:chExt cx="724355" cy="644416"/>
          </a:xfrm>
        </p:grpSpPr>
        <p:sp>
          <p:nvSpPr>
            <p:cNvPr id="180" name="Oval 35">
              <a:extLst>
                <a:ext uri="{FF2B5EF4-FFF2-40B4-BE49-F238E27FC236}">
                  <a16:creationId xmlns:a16="http://schemas.microsoft.com/office/drawing/2014/main" id="{DAB55A1A-CF61-4526-B394-451ABA72667A}"/>
                </a:ext>
              </a:extLst>
            </p:cNvPr>
            <p:cNvSpPr/>
            <p:nvPr/>
          </p:nvSpPr>
          <p:spPr bwMode="gray">
            <a:xfrm>
              <a:off x="3979179" y="1663864"/>
              <a:ext cx="678754" cy="633438"/>
            </a:xfrm>
            <a:prstGeom prst="ellipse">
              <a:avLst/>
            </a:prstGeom>
            <a:solidFill>
              <a:schemeClr val="bg1">
                <a:lumMod val="85000"/>
              </a:schemeClr>
            </a:solidFill>
            <a:ln w="38100" cap="sq">
              <a:solidFill>
                <a:srgbClr val="92D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lgn="ctr">
                <a:spcBef>
                  <a:spcPts val="450"/>
                </a:spcBef>
              </a:pPr>
              <a:endParaRPr lang="de-DE" sz="1050" err="1">
                <a:solidFill>
                  <a:schemeClr val="bg1"/>
                </a:solidFill>
              </a:endParaRPr>
            </a:p>
          </p:txBody>
        </p:sp>
        <p:sp>
          <p:nvSpPr>
            <p:cNvPr id="181" name="Textfeld 180">
              <a:extLst>
                <a:ext uri="{FF2B5EF4-FFF2-40B4-BE49-F238E27FC236}">
                  <a16:creationId xmlns:a16="http://schemas.microsoft.com/office/drawing/2014/main" id="{91B8A170-5187-4584-8776-ABCBD3A959AE}"/>
                </a:ext>
              </a:extLst>
            </p:cNvPr>
            <p:cNvSpPr txBox="1"/>
            <p:nvPr/>
          </p:nvSpPr>
          <p:spPr>
            <a:xfrm>
              <a:off x="3960707" y="1652886"/>
              <a:ext cx="724355" cy="615553"/>
            </a:xfrm>
            <a:prstGeom prst="rect">
              <a:avLst/>
            </a:prstGeom>
            <a:noFill/>
          </p:spPr>
          <p:txBody>
            <a:bodyPr wrap="square" rtlCol="0" anchor="ctr">
              <a:spAutoFit/>
            </a:bodyPr>
            <a:lstStyle/>
            <a:p>
              <a:pPr algn="ctr"/>
              <a:r>
                <a:rPr lang="de-DE" sz="800" b="1">
                  <a:solidFill>
                    <a:srgbClr val="64B42D"/>
                  </a:solidFill>
                  <a:latin typeface="Innogy Light" panose="020B0303040000020003" pitchFamily="34" charset="0"/>
                </a:rPr>
                <a:t>SAP </a:t>
              </a:r>
              <a:r>
                <a:rPr lang="de-DE" sz="800" b="1" err="1">
                  <a:solidFill>
                    <a:srgbClr val="64B42D"/>
                  </a:solidFill>
                  <a:latin typeface="Innogy Light" panose="020B0303040000020003" pitchFamily="34" charset="0"/>
                </a:rPr>
                <a:t>Leitsys.innogis</a:t>
              </a:r>
              <a:r>
                <a:rPr lang="de-DE" sz="800" b="1">
                  <a:solidFill>
                    <a:srgbClr val="64B42D"/>
                  </a:solidFill>
                  <a:latin typeface="Innogy Light" panose="020B0303040000020003" pitchFamily="34" charset="0"/>
                </a:rPr>
                <a:t> </a:t>
              </a:r>
            </a:p>
          </p:txBody>
        </p:sp>
      </p:grpSp>
      <p:grpSp>
        <p:nvGrpSpPr>
          <p:cNvPr id="34" name="Gruppieren 33">
            <a:extLst>
              <a:ext uri="{FF2B5EF4-FFF2-40B4-BE49-F238E27FC236}">
                <a16:creationId xmlns:a16="http://schemas.microsoft.com/office/drawing/2014/main" id="{9FF5E3F8-6019-4084-9D16-D3CA8DC4AB94}"/>
              </a:ext>
            </a:extLst>
          </p:cNvPr>
          <p:cNvGrpSpPr/>
          <p:nvPr/>
        </p:nvGrpSpPr>
        <p:grpSpPr>
          <a:xfrm>
            <a:off x="8218110" y="2557717"/>
            <a:ext cx="1066074" cy="871012"/>
            <a:chOff x="10992544" y="2852936"/>
            <a:chExt cx="1421432" cy="1161348"/>
          </a:xfrm>
        </p:grpSpPr>
        <p:sp>
          <p:nvSpPr>
            <p:cNvPr id="85" name="Rechteck: abgerundete Ecken 26">
              <a:extLst>
                <a:ext uri="{FF2B5EF4-FFF2-40B4-BE49-F238E27FC236}">
                  <a16:creationId xmlns:a16="http://schemas.microsoft.com/office/drawing/2014/main" id="{034EE0C6-3448-445F-BC1E-5CC3335F500F}"/>
                </a:ext>
              </a:extLst>
            </p:cNvPr>
            <p:cNvSpPr/>
            <p:nvPr/>
          </p:nvSpPr>
          <p:spPr bwMode="gray">
            <a:xfrm>
              <a:off x="11354219" y="2852936"/>
              <a:ext cx="668985" cy="655669"/>
            </a:xfrm>
            <a:prstGeom prst="roundRect">
              <a:avLst/>
            </a:prstGeom>
            <a:solidFill>
              <a:schemeClr val="bg1"/>
            </a:solidFill>
            <a:ln cap="sq">
              <a:solidFill>
                <a:srgbClr val="F59B00"/>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de-DE" sz="1050" err="1">
                <a:solidFill>
                  <a:schemeClr val="bg1"/>
                </a:solidFill>
              </a:endParaRPr>
            </a:p>
          </p:txBody>
        </p:sp>
        <p:sp>
          <p:nvSpPr>
            <p:cNvPr id="86" name="Textfeld 85">
              <a:extLst>
                <a:ext uri="{FF2B5EF4-FFF2-40B4-BE49-F238E27FC236}">
                  <a16:creationId xmlns:a16="http://schemas.microsoft.com/office/drawing/2014/main" id="{110F3903-D4C5-4A38-8132-CC3705F89B53}"/>
                </a:ext>
              </a:extLst>
            </p:cNvPr>
            <p:cNvSpPr txBox="1"/>
            <p:nvPr/>
          </p:nvSpPr>
          <p:spPr>
            <a:xfrm>
              <a:off x="10992544" y="3521842"/>
              <a:ext cx="1421432" cy="492442"/>
            </a:xfrm>
            <a:prstGeom prst="rect">
              <a:avLst/>
            </a:prstGeom>
            <a:noFill/>
          </p:spPr>
          <p:txBody>
            <a:bodyPr wrap="square" rtlCol="0">
              <a:spAutoFit/>
            </a:bodyPr>
            <a:lstStyle/>
            <a:p>
              <a:pPr algn="ctr">
                <a:spcBef>
                  <a:spcPts val="450"/>
                </a:spcBef>
              </a:pPr>
              <a:r>
                <a:rPr lang="de-DE" sz="900" b="1">
                  <a:latin typeface="Innogy Light" panose="020B0303040000020003" pitchFamily="34" charset="0"/>
                </a:rPr>
                <a:t>Kunden &amp; </a:t>
              </a:r>
              <a:br>
                <a:rPr lang="de-DE" sz="900" b="1">
                  <a:latin typeface="Innogy Light" panose="020B0303040000020003" pitchFamily="34" charset="0"/>
                </a:rPr>
              </a:br>
              <a:r>
                <a:rPr lang="de-DE" sz="900" b="1">
                  <a:latin typeface="Innogy Light" panose="020B0303040000020003" pitchFamily="34" charset="0"/>
                </a:rPr>
                <a:t>Marktpartner</a:t>
              </a:r>
            </a:p>
          </p:txBody>
        </p:sp>
        <p:pic>
          <p:nvPicPr>
            <p:cNvPr id="87" name="Grafik 86" descr="Krone">
              <a:extLst>
                <a:ext uri="{FF2B5EF4-FFF2-40B4-BE49-F238E27FC236}">
                  <a16:creationId xmlns:a16="http://schemas.microsoft.com/office/drawing/2014/main" id="{6E8A86C6-1666-4FF8-95C0-DB36DD6780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52390" y="2897120"/>
              <a:ext cx="501739" cy="540000"/>
            </a:xfrm>
            <a:prstGeom prst="rect">
              <a:avLst/>
            </a:prstGeom>
            <a:effectLst>
              <a:outerShdw blurRad="50800" dist="38100" dir="2700000" algn="tl" rotWithShape="0">
                <a:prstClr val="black">
                  <a:alpha val="40000"/>
                </a:prstClr>
              </a:outerShdw>
            </a:effectLst>
          </p:spPr>
        </p:pic>
      </p:grpSp>
      <p:sp>
        <p:nvSpPr>
          <p:cNvPr id="81" name="Abgerundetes Rechteck 1">
            <a:extLst>
              <a:ext uri="{FF2B5EF4-FFF2-40B4-BE49-F238E27FC236}">
                <a16:creationId xmlns:a16="http://schemas.microsoft.com/office/drawing/2014/main" id="{8B7F8E07-9209-4DA1-BD9B-B4DF3B60AE1D}"/>
              </a:ext>
            </a:extLst>
          </p:cNvPr>
          <p:cNvSpPr/>
          <p:nvPr/>
        </p:nvSpPr>
        <p:spPr bwMode="gray">
          <a:xfrm>
            <a:off x="6090150" y="2377940"/>
            <a:ext cx="1234979" cy="397851"/>
          </a:xfrm>
          <a:prstGeom prst="roundRect">
            <a:avLst/>
          </a:prstGeom>
          <a:solidFill>
            <a:schemeClr val="bg2">
              <a:lumMod val="90000"/>
              <a:alpha val="70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r>
              <a:rPr lang="de-DE" sz="900" err="1">
                <a:solidFill>
                  <a:schemeClr val="tx1"/>
                </a:solidFill>
              </a:rPr>
              <a:t>Einsman</a:t>
            </a:r>
            <a:r>
              <a:rPr lang="de-DE" sz="900">
                <a:solidFill>
                  <a:schemeClr val="tx1"/>
                </a:solidFill>
              </a:rPr>
              <a:t>/</a:t>
            </a:r>
            <a:r>
              <a:rPr lang="de-DE" sz="900" err="1">
                <a:solidFill>
                  <a:schemeClr val="tx1"/>
                </a:solidFill>
              </a:rPr>
              <a:t>Redispatch</a:t>
            </a:r>
            <a:r>
              <a:rPr lang="de-DE" sz="900">
                <a:solidFill>
                  <a:schemeClr val="tx1"/>
                </a:solidFill>
              </a:rPr>
              <a:t> 2.0 </a:t>
            </a:r>
          </a:p>
        </p:txBody>
      </p:sp>
      <p:cxnSp>
        <p:nvCxnSpPr>
          <p:cNvPr id="83" name="Gerade Verbindung mit Pfeil 82">
            <a:extLst>
              <a:ext uri="{FF2B5EF4-FFF2-40B4-BE49-F238E27FC236}">
                <a16:creationId xmlns:a16="http://schemas.microsoft.com/office/drawing/2014/main" id="{9CD3112F-58EF-487C-A2AC-A3A3DD215ECD}"/>
              </a:ext>
            </a:extLst>
          </p:cNvPr>
          <p:cNvCxnSpPr>
            <a:cxnSpLocks/>
            <a:stCxn id="71" idx="3"/>
            <a:endCxn id="178" idx="1"/>
          </p:cNvCxnSpPr>
          <p:nvPr/>
        </p:nvCxnSpPr>
        <p:spPr>
          <a:xfrm>
            <a:off x="7314995" y="1968000"/>
            <a:ext cx="176870" cy="80885"/>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5C266362-DB6A-4AD6-BF1D-6A713FF0D90A}"/>
              </a:ext>
            </a:extLst>
          </p:cNvPr>
          <p:cNvCxnSpPr>
            <a:cxnSpLocks/>
            <a:stCxn id="81" idx="3"/>
            <a:endCxn id="177" idx="3"/>
          </p:cNvCxnSpPr>
          <p:nvPr/>
        </p:nvCxnSpPr>
        <p:spPr>
          <a:xfrm flipV="1">
            <a:off x="7325129" y="2150432"/>
            <a:ext cx="267934" cy="426434"/>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91" name="Gerade Verbindung mit Pfeil 90">
            <a:extLst>
              <a:ext uri="{FF2B5EF4-FFF2-40B4-BE49-F238E27FC236}">
                <a16:creationId xmlns:a16="http://schemas.microsoft.com/office/drawing/2014/main" id="{0CEB84E1-0084-4136-A025-A633DC4C2D05}"/>
              </a:ext>
            </a:extLst>
          </p:cNvPr>
          <p:cNvCxnSpPr>
            <a:cxnSpLocks/>
            <a:stCxn id="81" idx="3"/>
          </p:cNvCxnSpPr>
          <p:nvPr/>
        </p:nvCxnSpPr>
        <p:spPr>
          <a:xfrm>
            <a:off x="7325129" y="2576866"/>
            <a:ext cx="216024" cy="138394"/>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4BD34E2B-0AD6-4D27-8D9B-447562C3BB69}"/>
              </a:ext>
            </a:extLst>
          </p:cNvPr>
          <p:cNvCxnSpPr>
            <a:cxnSpLocks/>
            <a:stCxn id="80" idx="3"/>
          </p:cNvCxnSpPr>
          <p:nvPr/>
        </p:nvCxnSpPr>
        <p:spPr>
          <a:xfrm flipV="1">
            <a:off x="7325128" y="2963386"/>
            <a:ext cx="210659" cy="161387"/>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winkelte Verbindung 22">
            <a:extLst>
              <a:ext uri="{FF2B5EF4-FFF2-40B4-BE49-F238E27FC236}">
                <a16:creationId xmlns:a16="http://schemas.microsoft.com/office/drawing/2014/main" id="{B6B09169-4720-4563-8F9D-B300B719E9AB}"/>
              </a:ext>
            </a:extLst>
          </p:cNvPr>
          <p:cNvCxnSpPr>
            <a:cxnSpLocks/>
            <a:stCxn id="181" idx="3"/>
            <a:endCxn id="85" idx="1"/>
          </p:cNvCxnSpPr>
          <p:nvPr/>
        </p:nvCxnSpPr>
        <p:spPr>
          <a:xfrm flipV="1">
            <a:off x="8035131" y="2803593"/>
            <a:ext cx="454235" cy="125"/>
          </a:xfrm>
          <a:prstGeom prst="bentConnector3">
            <a:avLst>
              <a:gd name="adj1" fmla="val 50000"/>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winkelte Verbindung 22">
            <a:extLst>
              <a:ext uri="{FF2B5EF4-FFF2-40B4-BE49-F238E27FC236}">
                <a16:creationId xmlns:a16="http://schemas.microsoft.com/office/drawing/2014/main" id="{5B9BF25B-9A03-4A88-973D-BD2F634CF420}"/>
              </a:ext>
            </a:extLst>
          </p:cNvPr>
          <p:cNvCxnSpPr>
            <a:cxnSpLocks/>
            <a:stCxn id="178" idx="3"/>
            <a:endCxn id="85" idx="1"/>
          </p:cNvCxnSpPr>
          <p:nvPr/>
        </p:nvCxnSpPr>
        <p:spPr>
          <a:xfrm>
            <a:off x="8035131" y="2048885"/>
            <a:ext cx="454235" cy="754707"/>
          </a:xfrm>
          <a:prstGeom prst="bentConnector3">
            <a:avLst>
              <a:gd name="adj1" fmla="val 50000"/>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Gewinkelte Verbindung 22">
            <a:extLst>
              <a:ext uri="{FF2B5EF4-FFF2-40B4-BE49-F238E27FC236}">
                <a16:creationId xmlns:a16="http://schemas.microsoft.com/office/drawing/2014/main" id="{C3B42063-CB53-4481-91C2-529C2178FEB7}"/>
              </a:ext>
            </a:extLst>
          </p:cNvPr>
          <p:cNvCxnSpPr>
            <a:cxnSpLocks/>
            <a:stCxn id="166" idx="6"/>
            <a:endCxn id="85" idx="1"/>
          </p:cNvCxnSpPr>
          <p:nvPr/>
        </p:nvCxnSpPr>
        <p:spPr>
          <a:xfrm flipV="1">
            <a:off x="8081635" y="2803593"/>
            <a:ext cx="407732" cy="1484059"/>
          </a:xfrm>
          <a:prstGeom prst="bentConnector3">
            <a:avLst>
              <a:gd name="adj1" fmla="val 43204"/>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Gerade Verbindung mit Pfeil 161">
            <a:extLst>
              <a:ext uri="{FF2B5EF4-FFF2-40B4-BE49-F238E27FC236}">
                <a16:creationId xmlns:a16="http://schemas.microsoft.com/office/drawing/2014/main" id="{29D69142-0880-4EF4-A0B2-A793B004522D}"/>
              </a:ext>
            </a:extLst>
          </p:cNvPr>
          <p:cNvCxnSpPr>
            <a:cxnSpLocks/>
            <a:endCxn id="81" idx="1"/>
          </p:cNvCxnSpPr>
          <p:nvPr/>
        </p:nvCxnSpPr>
        <p:spPr>
          <a:xfrm>
            <a:off x="5898249" y="2576866"/>
            <a:ext cx="191901" cy="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uppieren 164">
            <a:extLst>
              <a:ext uri="{FF2B5EF4-FFF2-40B4-BE49-F238E27FC236}">
                <a16:creationId xmlns:a16="http://schemas.microsoft.com/office/drawing/2014/main" id="{64BB5467-C477-4CF1-973B-96543EEC4A21}"/>
              </a:ext>
            </a:extLst>
          </p:cNvPr>
          <p:cNvGrpSpPr/>
          <p:nvPr/>
        </p:nvGrpSpPr>
        <p:grpSpPr>
          <a:xfrm>
            <a:off x="7545923" y="4050113"/>
            <a:ext cx="543266" cy="576454"/>
            <a:chOff x="3943650" y="1663864"/>
            <a:chExt cx="724355" cy="768604"/>
          </a:xfrm>
        </p:grpSpPr>
        <p:sp>
          <p:nvSpPr>
            <p:cNvPr id="166" name="Oval 35">
              <a:extLst>
                <a:ext uri="{FF2B5EF4-FFF2-40B4-BE49-F238E27FC236}">
                  <a16:creationId xmlns:a16="http://schemas.microsoft.com/office/drawing/2014/main" id="{819D91F0-1139-44F7-BBA2-4CBDE6AAF4E8}"/>
                </a:ext>
              </a:extLst>
            </p:cNvPr>
            <p:cNvSpPr/>
            <p:nvPr/>
          </p:nvSpPr>
          <p:spPr bwMode="gray">
            <a:xfrm>
              <a:off x="3979179" y="1663864"/>
              <a:ext cx="678754" cy="633438"/>
            </a:xfrm>
            <a:prstGeom prst="ellipse">
              <a:avLst/>
            </a:prstGeom>
            <a:solidFill>
              <a:schemeClr val="bg1">
                <a:lumMod val="85000"/>
              </a:schemeClr>
            </a:solidFill>
            <a:ln w="38100" cap="sq">
              <a:solidFill>
                <a:srgbClr val="00AAE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lgn="ctr">
                <a:spcBef>
                  <a:spcPts val="450"/>
                </a:spcBef>
              </a:pPr>
              <a:endParaRPr lang="de-DE" sz="1050" err="1">
                <a:solidFill>
                  <a:schemeClr val="bg1"/>
                </a:solidFill>
              </a:endParaRPr>
            </a:p>
          </p:txBody>
        </p:sp>
        <p:sp>
          <p:nvSpPr>
            <p:cNvPr id="167" name="Textfeld 166">
              <a:extLst>
                <a:ext uri="{FF2B5EF4-FFF2-40B4-BE49-F238E27FC236}">
                  <a16:creationId xmlns:a16="http://schemas.microsoft.com/office/drawing/2014/main" id="{A4020AEF-4E1C-46CB-9276-B6B03FA6962C}"/>
                </a:ext>
              </a:extLst>
            </p:cNvPr>
            <p:cNvSpPr txBox="1"/>
            <p:nvPr/>
          </p:nvSpPr>
          <p:spPr>
            <a:xfrm>
              <a:off x="3943650" y="1755361"/>
              <a:ext cx="724355" cy="677107"/>
            </a:xfrm>
            <a:prstGeom prst="rect">
              <a:avLst/>
            </a:prstGeom>
            <a:noFill/>
          </p:spPr>
          <p:txBody>
            <a:bodyPr wrap="square" rtlCol="0">
              <a:spAutoFit/>
            </a:bodyPr>
            <a:lstStyle/>
            <a:p>
              <a:pPr algn="ctr">
                <a:spcBef>
                  <a:spcPts val="450"/>
                </a:spcBef>
              </a:pPr>
              <a:r>
                <a:rPr lang="de-DE" sz="900" err="1">
                  <a:solidFill>
                    <a:srgbClr val="00AAE1"/>
                  </a:solidFill>
                  <a:latin typeface="Innogy Light" panose="020B0303040000020003" pitchFamily="34" charset="0"/>
                </a:rPr>
                <a:t>MaStR</a:t>
              </a:r>
              <a:r>
                <a:rPr lang="de-DE" sz="900">
                  <a:solidFill>
                    <a:srgbClr val="00AAE1"/>
                  </a:solidFill>
                  <a:latin typeface="Innogy Light" panose="020B0303040000020003" pitchFamily="34" charset="0"/>
                </a:rPr>
                <a:t> BNetzA</a:t>
              </a:r>
              <a:endParaRPr lang="de-DE" sz="2100">
                <a:solidFill>
                  <a:srgbClr val="00AAE1"/>
                </a:solidFill>
                <a:latin typeface="Innogy Light" panose="020B0303040000020003" pitchFamily="34" charset="0"/>
              </a:endParaRPr>
            </a:p>
          </p:txBody>
        </p:sp>
      </p:grpSp>
      <p:cxnSp>
        <p:nvCxnSpPr>
          <p:cNvPr id="169" name="Gerade Verbindung mit Pfeil 168">
            <a:extLst>
              <a:ext uri="{FF2B5EF4-FFF2-40B4-BE49-F238E27FC236}">
                <a16:creationId xmlns:a16="http://schemas.microsoft.com/office/drawing/2014/main" id="{F4870152-951A-4B03-BE7E-8E87582060AD}"/>
              </a:ext>
            </a:extLst>
          </p:cNvPr>
          <p:cNvCxnSpPr>
            <a:cxnSpLocks/>
            <a:stCxn id="149" idx="3"/>
            <a:endCxn id="167" idx="1"/>
          </p:cNvCxnSpPr>
          <p:nvPr/>
        </p:nvCxnSpPr>
        <p:spPr>
          <a:xfrm>
            <a:off x="7316284" y="4294261"/>
            <a:ext cx="229639" cy="78391"/>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uppieren 101">
            <a:extLst>
              <a:ext uri="{FF2B5EF4-FFF2-40B4-BE49-F238E27FC236}">
                <a16:creationId xmlns:a16="http://schemas.microsoft.com/office/drawing/2014/main" id="{E67A7AAF-5182-49B5-8C75-6436417A7835}"/>
              </a:ext>
            </a:extLst>
          </p:cNvPr>
          <p:cNvGrpSpPr/>
          <p:nvPr/>
        </p:nvGrpSpPr>
        <p:grpSpPr>
          <a:xfrm>
            <a:off x="2786596" y="2214489"/>
            <a:ext cx="543266" cy="475079"/>
            <a:chOff x="3943650" y="1663864"/>
            <a:chExt cx="724355" cy="633438"/>
          </a:xfrm>
        </p:grpSpPr>
        <p:sp>
          <p:nvSpPr>
            <p:cNvPr id="104" name="Oval 35">
              <a:extLst>
                <a:ext uri="{FF2B5EF4-FFF2-40B4-BE49-F238E27FC236}">
                  <a16:creationId xmlns:a16="http://schemas.microsoft.com/office/drawing/2014/main" id="{FB87E7FE-A120-483D-94CC-1B3FB1D19FE9}"/>
                </a:ext>
              </a:extLst>
            </p:cNvPr>
            <p:cNvSpPr/>
            <p:nvPr/>
          </p:nvSpPr>
          <p:spPr bwMode="gray">
            <a:xfrm>
              <a:off x="3979179" y="1663864"/>
              <a:ext cx="678754" cy="633438"/>
            </a:xfrm>
            <a:prstGeom prst="ellipse">
              <a:avLst/>
            </a:prstGeom>
            <a:solidFill>
              <a:schemeClr val="bg1">
                <a:lumMod val="85000"/>
              </a:schemeClr>
            </a:solidFill>
            <a:ln w="38100" cap="sq">
              <a:solidFill>
                <a:srgbClr val="92D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lgn="ctr">
                <a:spcBef>
                  <a:spcPts val="450"/>
                </a:spcBef>
              </a:pPr>
              <a:endParaRPr lang="de-DE" sz="1050" err="1">
                <a:solidFill>
                  <a:schemeClr val="bg1"/>
                </a:solidFill>
              </a:endParaRPr>
            </a:p>
          </p:txBody>
        </p:sp>
        <p:sp>
          <p:nvSpPr>
            <p:cNvPr id="105" name="Textfeld 104">
              <a:extLst>
                <a:ext uri="{FF2B5EF4-FFF2-40B4-BE49-F238E27FC236}">
                  <a16:creationId xmlns:a16="http://schemas.microsoft.com/office/drawing/2014/main" id="{19A08423-B899-4D9D-984C-733B648DB2DB}"/>
                </a:ext>
              </a:extLst>
            </p:cNvPr>
            <p:cNvSpPr txBox="1"/>
            <p:nvPr/>
          </p:nvSpPr>
          <p:spPr>
            <a:xfrm>
              <a:off x="3943650" y="1850653"/>
              <a:ext cx="724355" cy="307776"/>
            </a:xfrm>
            <a:prstGeom prst="rect">
              <a:avLst/>
            </a:prstGeom>
            <a:noFill/>
          </p:spPr>
          <p:txBody>
            <a:bodyPr wrap="square" rtlCol="0">
              <a:spAutoFit/>
            </a:bodyPr>
            <a:lstStyle/>
            <a:p>
              <a:pPr algn="ctr">
                <a:spcBef>
                  <a:spcPts val="450"/>
                </a:spcBef>
              </a:pPr>
              <a:r>
                <a:rPr lang="de-DE" sz="900" b="1">
                  <a:solidFill>
                    <a:srgbClr val="64B42D"/>
                  </a:solidFill>
                  <a:latin typeface="Innogy Light" panose="020B0303040000020003" pitchFamily="34" charset="0"/>
                </a:rPr>
                <a:t>GM</a:t>
              </a:r>
              <a:endParaRPr lang="de-DE" sz="2100" b="1">
                <a:solidFill>
                  <a:srgbClr val="64B42D"/>
                </a:solidFill>
                <a:latin typeface="Innogy Light" panose="020B0303040000020003" pitchFamily="34" charset="0"/>
              </a:endParaRPr>
            </a:p>
          </p:txBody>
        </p:sp>
      </p:grpSp>
      <p:cxnSp>
        <p:nvCxnSpPr>
          <p:cNvPr id="106" name="Gerade Verbindung mit Pfeil 105">
            <a:extLst>
              <a:ext uri="{FF2B5EF4-FFF2-40B4-BE49-F238E27FC236}">
                <a16:creationId xmlns:a16="http://schemas.microsoft.com/office/drawing/2014/main" id="{16828779-5138-41A1-9831-4DAE5CBAFC18}"/>
              </a:ext>
            </a:extLst>
          </p:cNvPr>
          <p:cNvCxnSpPr>
            <a:cxnSpLocks/>
            <a:stCxn id="30" idx="4"/>
            <a:endCxn id="104" idx="0"/>
          </p:cNvCxnSpPr>
          <p:nvPr/>
        </p:nvCxnSpPr>
        <p:spPr>
          <a:xfrm>
            <a:off x="3067775" y="2140339"/>
            <a:ext cx="0" cy="74150"/>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91F50143-D395-41F7-A28E-60B8B305156F}"/>
              </a:ext>
            </a:extLst>
          </p:cNvPr>
          <p:cNvCxnSpPr>
            <a:cxnSpLocks/>
            <a:stCxn id="104" idx="6"/>
          </p:cNvCxnSpPr>
          <p:nvPr/>
        </p:nvCxnSpPr>
        <p:spPr>
          <a:xfrm>
            <a:off x="3322308" y="2452029"/>
            <a:ext cx="252392" cy="6428"/>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9">
            <a:extLst>
              <a:ext uri="{FF2B5EF4-FFF2-40B4-BE49-F238E27FC236}">
                <a16:creationId xmlns:a16="http://schemas.microsoft.com/office/drawing/2014/main" id="{8004C05C-54E2-4EC2-8BD8-134D08831759}"/>
              </a:ext>
            </a:extLst>
          </p:cNvPr>
          <p:cNvCxnSpPr>
            <a:cxnSpLocks/>
            <a:stCxn id="12" idx="3"/>
            <a:endCxn id="104" idx="4"/>
          </p:cNvCxnSpPr>
          <p:nvPr/>
        </p:nvCxnSpPr>
        <p:spPr>
          <a:xfrm flipV="1">
            <a:off x="2411759" y="2689568"/>
            <a:ext cx="656016" cy="81174"/>
          </a:xfrm>
          <a:prstGeom prst="bentConnector2">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nvGrpSpPr>
          <p:cNvPr id="120" name="Gruppieren 119">
            <a:extLst>
              <a:ext uri="{FF2B5EF4-FFF2-40B4-BE49-F238E27FC236}">
                <a16:creationId xmlns:a16="http://schemas.microsoft.com/office/drawing/2014/main" id="{F297DCC5-614A-447E-877B-FC86EB4DA240}"/>
              </a:ext>
            </a:extLst>
          </p:cNvPr>
          <p:cNvGrpSpPr/>
          <p:nvPr/>
        </p:nvGrpSpPr>
        <p:grpSpPr>
          <a:xfrm>
            <a:off x="4318861" y="3383320"/>
            <a:ext cx="286729" cy="245780"/>
            <a:chOff x="4361995" y="4529176"/>
            <a:chExt cx="382305" cy="327707"/>
          </a:xfrm>
        </p:grpSpPr>
        <p:sp>
          <p:nvSpPr>
            <p:cNvPr id="122" name="Ellipse 121">
              <a:extLst>
                <a:ext uri="{FF2B5EF4-FFF2-40B4-BE49-F238E27FC236}">
                  <a16:creationId xmlns:a16="http://schemas.microsoft.com/office/drawing/2014/main" id="{E66BA851-C3DF-4553-88AA-19DBE363C9CF}"/>
                </a:ext>
              </a:extLst>
            </p:cNvPr>
            <p:cNvSpPr/>
            <p:nvPr/>
          </p:nvSpPr>
          <p:spPr bwMode="gray">
            <a:xfrm>
              <a:off x="4361995" y="4529176"/>
              <a:ext cx="382305" cy="327707"/>
            </a:xfrm>
            <a:prstGeom prst="ellipse">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en-GB" sz="1050">
                <a:solidFill>
                  <a:prstClr val="white"/>
                </a:solidFill>
              </a:endParaRPr>
            </a:p>
          </p:txBody>
        </p:sp>
        <p:pic>
          <p:nvPicPr>
            <p:cNvPr id="123" name="Grafik 122">
              <a:extLst>
                <a:ext uri="{FF2B5EF4-FFF2-40B4-BE49-F238E27FC236}">
                  <a16:creationId xmlns:a16="http://schemas.microsoft.com/office/drawing/2014/main" id="{E280CAA2-FF4C-43BF-9871-495DD8824D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6327" y="4553757"/>
              <a:ext cx="163065" cy="266054"/>
            </a:xfrm>
            <a:prstGeom prst="rect">
              <a:avLst/>
            </a:prstGeom>
          </p:spPr>
        </p:pic>
      </p:grpSp>
      <p:grpSp>
        <p:nvGrpSpPr>
          <p:cNvPr id="124" name="Gruppieren 123">
            <a:extLst>
              <a:ext uri="{FF2B5EF4-FFF2-40B4-BE49-F238E27FC236}">
                <a16:creationId xmlns:a16="http://schemas.microsoft.com/office/drawing/2014/main" id="{0432EDE8-C59B-4FA3-98E8-70FB6EE51CA7}"/>
              </a:ext>
            </a:extLst>
          </p:cNvPr>
          <p:cNvGrpSpPr/>
          <p:nvPr/>
        </p:nvGrpSpPr>
        <p:grpSpPr>
          <a:xfrm>
            <a:off x="4333400" y="3656446"/>
            <a:ext cx="286729" cy="245780"/>
            <a:chOff x="4361995" y="4529176"/>
            <a:chExt cx="382305" cy="327707"/>
          </a:xfrm>
        </p:grpSpPr>
        <p:sp>
          <p:nvSpPr>
            <p:cNvPr id="130" name="Ellipse 129">
              <a:extLst>
                <a:ext uri="{FF2B5EF4-FFF2-40B4-BE49-F238E27FC236}">
                  <a16:creationId xmlns:a16="http://schemas.microsoft.com/office/drawing/2014/main" id="{C0E9D75A-0727-42D2-87CB-4D3D3EACAF24}"/>
                </a:ext>
              </a:extLst>
            </p:cNvPr>
            <p:cNvSpPr/>
            <p:nvPr/>
          </p:nvSpPr>
          <p:spPr bwMode="gray">
            <a:xfrm>
              <a:off x="4361995" y="4529176"/>
              <a:ext cx="382305" cy="327707"/>
            </a:xfrm>
            <a:prstGeom prst="ellipse">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marL="135000" indent="-135000" algn="ctr">
                <a:spcBef>
                  <a:spcPts val="450"/>
                </a:spcBef>
                <a:buFont typeface="Arial" panose="020B0604020202020204" pitchFamily="34" charset="0"/>
                <a:buChar char="•"/>
              </a:pPr>
              <a:endParaRPr lang="en-GB" sz="1050">
                <a:solidFill>
                  <a:prstClr val="white"/>
                </a:solidFill>
              </a:endParaRPr>
            </a:p>
          </p:txBody>
        </p:sp>
        <p:pic>
          <p:nvPicPr>
            <p:cNvPr id="132" name="Grafik 131">
              <a:extLst>
                <a:ext uri="{FF2B5EF4-FFF2-40B4-BE49-F238E27FC236}">
                  <a16:creationId xmlns:a16="http://schemas.microsoft.com/office/drawing/2014/main" id="{F3D239EF-E0B9-4068-AD76-7D36DCA5965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6327" y="4553757"/>
              <a:ext cx="163065" cy="266054"/>
            </a:xfrm>
            <a:prstGeom prst="rect">
              <a:avLst/>
            </a:prstGeom>
          </p:spPr>
        </p:pic>
      </p:grpSp>
      <p:sp>
        <p:nvSpPr>
          <p:cNvPr id="134" name="Textfeld 133">
            <a:extLst>
              <a:ext uri="{FF2B5EF4-FFF2-40B4-BE49-F238E27FC236}">
                <a16:creationId xmlns:a16="http://schemas.microsoft.com/office/drawing/2014/main" id="{31EB204E-AE17-43E7-AE39-72554B3D2E0C}"/>
              </a:ext>
            </a:extLst>
          </p:cNvPr>
          <p:cNvSpPr txBox="1"/>
          <p:nvPr/>
        </p:nvSpPr>
        <p:spPr>
          <a:xfrm>
            <a:off x="4525613" y="3406767"/>
            <a:ext cx="899293" cy="230832"/>
          </a:xfrm>
          <a:prstGeom prst="rect">
            <a:avLst/>
          </a:prstGeom>
          <a:noFill/>
        </p:spPr>
        <p:txBody>
          <a:bodyPr wrap="square" rtlCol="0">
            <a:spAutoFit/>
          </a:bodyPr>
          <a:lstStyle/>
          <a:p>
            <a:pPr algn="ctr">
              <a:spcBef>
                <a:spcPts val="450"/>
              </a:spcBef>
            </a:pPr>
            <a:r>
              <a:rPr lang="de-DE" sz="900" b="1">
                <a:latin typeface="Innogy Light" panose="020B0303040000020003" pitchFamily="34" charset="0"/>
              </a:rPr>
              <a:t>Netzvertrieb</a:t>
            </a:r>
          </a:p>
        </p:txBody>
      </p:sp>
      <p:sp>
        <p:nvSpPr>
          <p:cNvPr id="135" name="Textfeld 134">
            <a:extLst>
              <a:ext uri="{FF2B5EF4-FFF2-40B4-BE49-F238E27FC236}">
                <a16:creationId xmlns:a16="http://schemas.microsoft.com/office/drawing/2014/main" id="{3D92440E-08B8-4704-AB39-64247674487A}"/>
              </a:ext>
            </a:extLst>
          </p:cNvPr>
          <p:cNvSpPr txBox="1"/>
          <p:nvPr/>
        </p:nvSpPr>
        <p:spPr>
          <a:xfrm>
            <a:off x="4512383" y="3623719"/>
            <a:ext cx="907161" cy="230832"/>
          </a:xfrm>
          <a:prstGeom prst="rect">
            <a:avLst/>
          </a:prstGeom>
          <a:noFill/>
        </p:spPr>
        <p:txBody>
          <a:bodyPr wrap="square" rtlCol="0">
            <a:spAutoFit/>
          </a:bodyPr>
          <a:lstStyle/>
          <a:p>
            <a:pPr algn="ctr">
              <a:spcBef>
                <a:spcPts val="450"/>
              </a:spcBef>
            </a:pPr>
            <a:r>
              <a:rPr lang="de-DE" sz="900" b="1">
                <a:latin typeface="Innogy Light" panose="020B0303040000020003" pitchFamily="34" charset="0"/>
              </a:rPr>
              <a:t>Netzplanung</a:t>
            </a:r>
          </a:p>
        </p:txBody>
      </p:sp>
      <p:pic>
        <p:nvPicPr>
          <p:cNvPr id="49" name="Grafik 48">
            <a:extLst>
              <a:ext uri="{FF2B5EF4-FFF2-40B4-BE49-F238E27FC236}">
                <a16:creationId xmlns:a16="http://schemas.microsoft.com/office/drawing/2014/main" id="{4AFF50CA-531E-4563-9990-8C7F6DAE25FC}"/>
              </a:ext>
            </a:extLst>
          </p:cNvPr>
          <p:cNvPicPr>
            <a:picLocks noChangeAspect="1"/>
          </p:cNvPicPr>
          <p:nvPr/>
        </p:nvPicPr>
        <p:blipFill>
          <a:blip r:embed="rId19"/>
          <a:stretch>
            <a:fillRect/>
          </a:stretch>
        </p:blipFill>
        <p:spPr>
          <a:xfrm>
            <a:off x="4845982" y="2945836"/>
            <a:ext cx="615002" cy="333545"/>
          </a:xfrm>
          <a:prstGeom prst="rect">
            <a:avLst/>
          </a:prstGeom>
        </p:spPr>
      </p:pic>
      <p:pic>
        <p:nvPicPr>
          <p:cNvPr id="50" name="Grafik 49">
            <a:extLst>
              <a:ext uri="{FF2B5EF4-FFF2-40B4-BE49-F238E27FC236}">
                <a16:creationId xmlns:a16="http://schemas.microsoft.com/office/drawing/2014/main" id="{C1B0B917-AF63-4A7D-833A-2A9784E4230C}"/>
              </a:ext>
            </a:extLst>
          </p:cNvPr>
          <p:cNvPicPr>
            <a:picLocks noChangeAspect="1"/>
          </p:cNvPicPr>
          <p:nvPr/>
        </p:nvPicPr>
        <p:blipFill>
          <a:blip r:embed="rId20"/>
          <a:stretch>
            <a:fillRect/>
          </a:stretch>
        </p:blipFill>
        <p:spPr>
          <a:xfrm>
            <a:off x="4123745" y="2365484"/>
            <a:ext cx="429002" cy="249503"/>
          </a:xfrm>
          <a:prstGeom prst="rect">
            <a:avLst/>
          </a:prstGeom>
        </p:spPr>
      </p:pic>
      <p:grpSp>
        <p:nvGrpSpPr>
          <p:cNvPr id="6" name="Gruppieren 5">
            <a:extLst>
              <a:ext uri="{FF2B5EF4-FFF2-40B4-BE49-F238E27FC236}">
                <a16:creationId xmlns:a16="http://schemas.microsoft.com/office/drawing/2014/main" id="{B1B591A1-ECA3-4B54-9912-0D71CF3E36ED}"/>
              </a:ext>
            </a:extLst>
          </p:cNvPr>
          <p:cNvGrpSpPr/>
          <p:nvPr/>
        </p:nvGrpSpPr>
        <p:grpSpPr>
          <a:xfrm>
            <a:off x="4788108" y="2355727"/>
            <a:ext cx="756000" cy="440000"/>
            <a:chOff x="6384144" y="3140968"/>
            <a:chExt cx="1008000" cy="586667"/>
          </a:xfrm>
        </p:grpSpPr>
        <p:sp>
          <p:nvSpPr>
            <p:cNvPr id="103" name="Textfeld 102">
              <a:extLst>
                <a:ext uri="{FF2B5EF4-FFF2-40B4-BE49-F238E27FC236}">
                  <a16:creationId xmlns:a16="http://schemas.microsoft.com/office/drawing/2014/main" id="{2998E4D6-DD2E-4635-99BC-093392718FAF}"/>
                </a:ext>
              </a:extLst>
            </p:cNvPr>
            <p:cNvSpPr txBox="1"/>
            <p:nvPr/>
          </p:nvSpPr>
          <p:spPr>
            <a:xfrm>
              <a:off x="6384144" y="3140968"/>
              <a:ext cx="1008000" cy="586667"/>
            </a:xfrm>
            <a:prstGeom prst="rect">
              <a:avLst/>
            </a:prstGeom>
            <a:solidFill>
              <a:schemeClr val="bg1"/>
            </a:solidFill>
            <a:ln>
              <a:solidFill>
                <a:srgbClr val="00AAE1"/>
              </a:solidFill>
            </a:ln>
          </p:spPr>
          <p:txBody>
            <a:bodyPr wrap="square" lIns="0" tIns="0" rIns="0" bIns="0" rtlCol="0" anchor="b" anchorCtr="0">
              <a:noAutofit/>
            </a:bodyPr>
            <a:lstStyle/>
            <a:p>
              <a:pPr algn="ctr">
                <a:spcBef>
                  <a:spcPts val="450"/>
                </a:spcBef>
              </a:pPr>
              <a:r>
                <a:rPr lang="de-DE" sz="600">
                  <a:latin typeface="Innogy Light" panose="020B0303040000020003" pitchFamily="34" charset="0"/>
                </a:rPr>
                <a:t>Technischen Anlagedaten</a:t>
              </a:r>
            </a:p>
          </p:txBody>
        </p:sp>
        <p:pic>
          <p:nvPicPr>
            <p:cNvPr id="98" name="Grafik 97" descr="Werkzeuge">
              <a:extLst>
                <a:ext uri="{FF2B5EF4-FFF2-40B4-BE49-F238E27FC236}">
                  <a16:creationId xmlns:a16="http://schemas.microsoft.com/office/drawing/2014/main" id="{5941F6BA-6066-4036-8C56-0997D877584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747821" y="3211976"/>
              <a:ext cx="257866" cy="257866"/>
            </a:xfrm>
            <a:prstGeom prst="rect">
              <a:avLst/>
            </a:prstGeom>
          </p:spPr>
        </p:pic>
      </p:grpSp>
      <p:sp>
        <p:nvSpPr>
          <p:cNvPr id="21" name="Textfeld 20">
            <a:extLst>
              <a:ext uri="{FF2B5EF4-FFF2-40B4-BE49-F238E27FC236}">
                <a16:creationId xmlns:a16="http://schemas.microsoft.com/office/drawing/2014/main" id="{32FB1B7A-266A-4154-974B-CB993D0749B8}"/>
              </a:ext>
            </a:extLst>
          </p:cNvPr>
          <p:cNvSpPr txBox="1"/>
          <p:nvPr/>
        </p:nvSpPr>
        <p:spPr>
          <a:xfrm>
            <a:off x="3599964" y="1517217"/>
            <a:ext cx="648000" cy="213585"/>
          </a:xfrm>
          <a:prstGeom prst="rect">
            <a:avLst/>
          </a:prstGeom>
          <a:noFill/>
        </p:spPr>
        <p:txBody>
          <a:bodyPr wrap="square" rtlCol="0">
            <a:spAutoFit/>
          </a:bodyPr>
          <a:lstStyle/>
          <a:p>
            <a:pPr>
              <a:spcBef>
                <a:spcPts val="450"/>
              </a:spcBef>
            </a:pPr>
            <a:r>
              <a:rPr lang="de-DE" sz="788"/>
              <a:t>Eingang</a:t>
            </a:r>
          </a:p>
        </p:txBody>
      </p:sp>
      <p:sp>
        <p:nvSpPr>
          <p:cNvPr id="101" name="Textfeld 100">
            <a:extLst>
              <a:ext uri="{FF2B5EF4-FFF2-40B4-BE49-F238E27FC236}">
                <a16:creationId xmlns:a16="http://schemas.microsoft.com/office/drawing/2014/main" id="{B58D423A-4BBC-4CE0-A863-AA86ABD92144}"/>
              </a:ext>
            </a:extLst>
          </p:cNvPr>
          <p:cNvSpPr txBox="1"/>
          <p:nvPr/>
        </p:nvSpPr>
        <p:spPr>
          <a:xfrm>
            <a:off x="5329349" y="1527447"/>
            <a:ext cx="648000" cy="213585"/>
          </a:xfrm>
          <a:prstGeom prst="rect">
            <a:avLst/>
          </a:prstGeom>
          <a:noFill/>
        </p:spPr>
        <p:txBody>
          <a:bodyPr wrap="square" rtlCol="0">
            <a:spAutoFit/>
          </a:bodyPr>
          <a:lstStyle/>
          <a:p>
            <a:pPr>
              <a:spcBef>
                <a:spcPts val="450"/>
              </a:spcBef>
            </a:pPr>
            <a:r>
              <a:rPr lang="de-DE" sz="788"/>
              <a:t>Ausgang</a:t>
            </a:r>
          </a:p>
        </p:txBody>
      </p:sp>
      <p:sp>
        <p:nvSpPr>
          <p:cNvPr id="110" name="Abgerundetes Rechteck 1">
            <a:extLst>
              <a:ext uri="{FF2B5EF4-FFF2-40B4-BE49-F238E27FC236}">
                <a16:creationId xmlns:a16="http://schemas.microsoft.com/office/drawing/2014/main" id="{49C657E0-901C-4BCB-A6EC-DC5DEB76F4D8}"/>
              </a:ext>
            </a:extLst>
          </p:cNvPr>
          <p:cNvSpPr/>
          <p:nvPr/>
        </p:nvSpPr>
        <p:spPr bwMode="gray">
          <a:xfrm>
            <a:off x="1961973" y="4047825"/>
            <a:ext cx="1233900" cy="685747"/>
          </a:xfrm>
          <a:prstGeom prst="roundRect">
            <a:avLst/>
          </a:prstGeom>
          <a:solidFill>
            <a:schemeClr val="bg2">
              <a:lumMod val="90000"/>
              <a:alpha val="70000"/>
            </a:schemeClr>
          </a:solidFill>
          <a:ln cap="sq">
            <a:solidFill>
              <a:srgbClr val="00AAE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spcBef>
                <a:spcPts val="450"/>
              </a:spcBef>
            </a:pPr>
            <a:r>
              <a:rPr lang="de-DE" sz="900" err="1">
                <a:solidFill>
                  <a:schemeClr val="tx1"/>
                </a:solidFill>
              </a:rPr>
              <a:t>Redispatch</a:t>
            </a:r>
            <a:r>
              <a:rPr lang="de-DE" sz="900">
                <a:solidFill>
                  <a:schemeClr val="tx1"/>
                </a:solidFill>
              </a:rPr>
              <a:t> 2.0 </a:t>
            </a:r>
            <a:r>
              <a:rPr lang="de-DE" sz="750">
                <a:solidFill>
                  <a:schemeClr val="tx1"/>
                </a:solidFill>
              </a:rPr>
              <a:t>(Steuerungsrelevante Anlagedaten via connect+)</a:t>
            </a:r>
            <a:endParaRPr lang="de-DE" sz="900">
              <a:solidFill>
                <a:schemeClr val="tx1"/>
              </a:solidFill>
            </a:endParaRPr>
          </a:p>
          <a:p>
            <a:pPr>
              <a:spcBef>
                <a:spcPts val="450"/>
              </a:spcBef>
            </a:pPr>
            <a:r>
              <a:rPr lang="de-DE" sz="900">
                <a:solidFill>
                  <a:schemeClr val="tx1"/>
                </a:solidFill>
              </a:rPr>
              <a:t>Creditreform</a:t>
            </a:r>
          </a:p>
        </p:txBody>
      </p:sp>
      <p:grpSp>
        <p:nvGrpSpPr>
          <p:cNvPr id="111" name="Gruppieren 110">
            <a:extLst>
              <a:ext uri="{FF2B5EF4-FFF2-40B4-BE49-F238E27FC236}">
                <a16:creationId xmlns:a16="http://schemas.microsoft.com/office/drawing/2014/main" id="{D9DF9A71-C6FA-45D8-B935-36BC59012E9D}"/>
              </a:ext>
            </a:extLst>
          </p:cNvPr>
          <p:cNvGrpSpPr/>
          <p:nvPr/>
        </p:nvGrpSpPr>
        <p:grpSpPr>
          <a:xfrm>
            <a:off x="3860241" y="4675778"/>
            <a:ext cx="1519774" cy="230832"/>
            <a:chOff x="4024017" y="6341156"/>
            <a:chExt cx="2026365" cy="307776"/>
          </a:xfrm>
        </p:grpSpPr>
        <p:sp>
          <p:nvSpPr>
            <p:cNvPr id="113" name="Textfeld 112">
              <a:extLst>
                <a:ext uri="{FF2B5EF4-FFF2-40B4-BE49-F238E27FC236}">
                  <a16:creationId xmlns:a16="http://schemas.microsoft.com/office/drawing/2014/main" id="{66609FAE-FBF6-4DC9-BEF5-536E25E015C6}"/>
                </a:ext>
              </a:extLst>
            </p:cNvPr>
            <p:cNvSpPr txBox="1"/>
            <p:nvPr/>
          </p:nvSpPr>
          <p:spPr>
            <a:xfrm>
              <a:off x="4024017" y="6341156"/>
              <a:ext cx="2026365" cy="307776"/>
            </a:xfrm>
            <a:prstGeom prst="rect">
              <a:avLst/>
            </a:prstGeom>
            <a:noFill/>
          </p:spPr>
          <p:txBody>
            <a:bodyPr wrap="square" rtlCol="0">
              <a:spAutoFit/>
            </a:bodyPr>
            <a:lstStyle/>
            <a:p>
              <a:pPr>
                <a:spcBef>
                  <a:spcPts val="450"/>
                </a:spcBef>
              </a:pPr>
              <a:r>
                <a:rPr lang="de-DE" sz="900"/>
                <a:t>Legende: </a:t>
              </a:r>
            </a:p>
          </p:txBody>
        </p:sp>
        <p:sp>
          <p:nvSpPr>
            <p:cNvPr id="115" name="Abgerundetes Rechteck 11">
              <a:extLst>
                <a:ext uri="{FF2B5EF4-FFF2-40B4-BE49-F238E27FC236}">
                  <a16:creationId xmlns:a16="http://schemas.microsoft.com/office/drawing/2014/main" id="{D4BE21A7-5E91-4540-BE99-6987545C5604}"/>
                </a:ext>
              </a:extLst>
            </p:cNvPr>
            <p:cNvSpPr/>
            <p:nvPr/>
          </p:nvSpPr>
          <p:spPr bwMode="gray">
            <a:xfrm>
              <a:off x="4769513" y="6352637"/>
              <a:ext cx="555321" cy="231724"/>
            </a:xfrm>
            <a:prstGeom prst="roundRect">
              <a:avLst/>
            </a:prstGeom>
            <a:solidFill>
              <a:schemeClr val="bg1">
                <a:lumMod val="65000"/>
                <a:alpha val="37000"/>
              </a:schemeClr>
            </a:solidFill>
            <a:ln cap="sq">
              <a:solidFill>
                <a:srgbClr val="64B42D"/>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7000" rIns="0" bIns="0" numCol="1" spcCol="0" rtlCol="0" fromWordArt="0" anchor="t" anchorCtr="0" forceAA="0" compatLnSpc="1">
              <a:prstTxWarp prst="textNoShape">
                <a:avLst/>
              </a:prstTxWarp>
              <a:noAutofit/>
            </a:bodyPr>
            <a:lstStyle/>
            <a:p>
              <a:pPr algn="ctr">
                <a:spcBef>
                  <a:spcPts val="450"/>
                </a:spcBef>
              </a:pPr>
              <a:r>
                <a:rPr lang="de-DE" sz="825">
                  <a:solidFill>
                    <a:schemeClr val="tx1"/>
                  </a:solidFill>
                </a:rPr>
                <a:t>Intern</a:t>
              </a:r>
            </a:p>
          </p:txBody>
        </p:sp>
        <p:sp>
          <p:nvSpPr>
            <p:cNvPr id="119" name="Abgerundetes Rechteck 1">
              <a:extLst>
                <a:ext uri="{FF2B5EF4-FFF2-40B4-BE49-F238E27FC236}">
                  <a16:creationId xmlns:a16="http://schemas.microsoft.com/office/drawing/2014/main" id="{827D35FE-6DE8-41E1-8968-6CACD6F39F7A}"/>
                </a:ext>
              </a:extLst>
            </p:cNvPr>
            <p:cNvSpPr/>
            <p:nvPr/>
          </p:nvSpPr>
          <p:spPr bwMode="gray">
            <a:xfrm>
              <a:off x="5472403" y="6352637"/>
              <a:ext cx="555321" cy="231724"/>
            </a:xfrm>
            <a:prstGeom prst="roundRect">
              <a:avLst/>
            </a:prstGeom>
            <a:solidFill>
              <a:schemeClr val="bg1">
                <a:lumMod val="75000"/>
                <a:alpha val="70000"/>
              </a:schemeClr>
            </a:solidFill>
            <a:ln cap="sq">
              <a:solidFill>
                <a:srgbClr val="00AAE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spcBef>
                  <a:spcPts val="450"/>
                </a:spcBef>
              </a:pPr>
              <a:r>
                <a:rPr lang="de-DE" sz="825">
                  <a:solidFill>
                    <a:schemeClr val="tx1"/>
                  </a:solidFill>
                </a:rPr>
                <a:t>Extern</a:t>
              </a:r>
              <a:endParaRPr lang="de-DE" sz="900">
                <a:solidFill>
                  <a:schemeClr val="tx1"/>
                </a:solidFill>
              </a:endParaRPr>
            </a:p>
          </p:txBody>
        </p:sp>
      </p:grpSp>
    </p:spTree>
    <p:extLst>
      <p:ext uri="{BB962C8B-B14F-4D97-AF65-F5344CB8AC3E}">
        <p14:creationId xmlns:p14="http://schemas.microsoft.com/office/powerpoint/2010/main" val="187959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8254-CEE3-4C14-84D1-EADD42F70CBC}"/>
              </a:ext>
            </a:extLst>
          </p:cNvPr>
          <p:cNvSpPr>
            <a:spLocks noGrp="1"/>
          </p:cNvSpPr>
          <p:nvPr>
            <p:ph type="title"/>
          </p:nvPr>
        </p:nvSpPr>
        <p:spPr>
          <a:xfrm>
            <a:off x="575556" y="531479"/>
            <a:ext cx="6840000" cy="664797"/>
          </a:xfrm>
        </p:spPr>
        <p:txBody>
          <a:bodyPr/>
          <a:lstStyle/>
          <a:p>
            <a:r>
              <a:rPr lang="de-DE" sz="2400"/>
              <a:t>DSO Datenplattform ist das zentrale IT-Systeme als Unterstützung der Prozesse in der Kundenbetreuung</a:t>
            </a:r>
          </a:p>
        </p:txBody>
      </p:sp>
      <p:sp>
        <p:nvSpPr>
          <p:cNvPr id="4" name="Foliennummernplatzhalter 3">
            <a:extLst>
              <a:ext uri="{FF2B5EF4-FFF2-40B4-BE49-F238E27FC236}">
                <a16:creationId xmlns:a16="http://schemas.microsoft.com/office/drawing/2014/main" id="{0C57DA55-5736-4610-876D-A9BE02DF15F8}"/>
              </a:ext>
            </a:extLst>
          </p:cNvPr>
          <p:cNvSpPr>
            <a:spLocks noGrp="1"/>
          </p:cNvSpPr>
          <p:nvPr>
            <p:ph type="sldNum" sz="quarter" idx="11"/>
          </p:nvPr>
        </p:nvSpPr>
        <p:spPr/>
        <p:txBody>
          <a:bodyPr/>
          <a:lstStyle/>
          <a:p>
            <a:fld id="{F05F51B1-EF07-4A0A-8ED6-43388CBBB34F}" type="slidenum">
              <a:rPr lang="de-DE" noProof="0" smtClean="0"/>
              <a:pPr/>
              <a:t>5</a:t>
            </a:fld>
            <a:endParaRPr lang="de-DE" noProof="0"/>
          </a:p>
        </p:txBody>
      </p:sp>
      <p:graphicFrame>
        <p:nvGraphicFramePr>
          <p:cNvPr id="8" name="Diagramm 7">
            <a:extLst>
              <a:ext uri="{FF2B5EF4-FFF2-40B4-BE49-F238E27FC236}">
                <a16:creationId xmlns:a16="http://schemas.microsoft.com/office/drawing/2014/main" id="{938EF92B-96CD-4081-814A-F280FF4AA38A}"/>
              </a:ext>
            </a:extLst>
          </p:cNvPr>
          <p:cNvGraphicFramePr/>
          <p:nvPr>
            <p:extLst>
              <p:ext uri="{D42A27DB-BD31-4B8C-83A1-F6EECF244321}">
                <p14:modId xmlns:p14="http://schemas.microsoft.com/office/powerpoint/2010/main" val="44071681"/>
              </p:ext>
            </p:extLst>
          </p:nvPr>
        </p:nvGraphicFramePr>
        <p:xfrm>
          <a:off x="575556" y="1461549"/>
          <a:ext cx="7411589" cy="320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ußzeilenplatzhalter 2">
            <a:extLst>
              <a:ext uri="{FF2B5EF4-FFF2-40B4-BE49-F238E27FC236}">
                <a16:creationId xmlns:a16="http://schemas.microsoft.com/office/drawing/2014/main" id="{7C7E12CE-86CA-449E-A308-29903B613614}"/>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215780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8254-CEE3-4C14-84D1-EADD42F70CBC}"/>
              </a:ext>
            </a:extLst>
          </p:cNvPr>
          <p:cNvSpPr>
            <a:spLocks noGrp="1"/>
          </p:cNvSpPr>
          <p:nvPr>
            <p:ph type="title"/>
          </p:nvPr>
        </p:nvSpPr>
        <p:spPr>
          <a:xfrm>
            <a:off x="575556" y="531479"/>
            <a:ext cx="6840000" cy="360099"/>
          </a:xfrm>
        </p:spPr>
        <p:txBody>
          <a:bodyPr/>
          <a:lstStyle/>
          <a:p>
            <a:r>
              <a:rPr lang="de-DE"/>
              <a:t>Wesentliche Funktionen der DSO DP</a:t>
            </a:r>
          </a:p>
        </p:txBody>
      </p:sp>
      <p:sp>
        <p:nvSpPr>
          <p:cNvPr id="4" name="Foliennummernplatzhalter 3">
            <a:extLst>
              <a:ext uri="{FF2B5EF4-FFF2-40B4-BE49-F238E27FC236}">
                <a16:creationId xmlns:a16="http://schemas.microsoft.com/office/drawing/2014/main" id="{0C57DA55-5736-4610-876D-A9BE02DF15F8}"/>
              </a:ext>
            </a:extLst>
          </p:cNvPr>
          <p:cNvSpPr>
            <a:spLocks noGrp="1"/>
          </p:cNvSpPr>
          <p:nvPr>
            <p:ph type="sldNum" sz="quarter" idx="11"/>
          </p:nvPr>
        </p:nvSpPr>
        <p:spPr/>
        <p:txBody>
          <a:bodyPr/>
          <a:lstStyle/>
          <a:p>
            <a:fld id="{F05F51B1-EF07-4A0A-8ED6-43388CBBB34F}" type="slidenum">
              <a:rPr lang="de-DE" noProof="0" smtClean="0"/>
              <a:pPr/>
              <a:t>6</a:t>
            </a:fld>
            <a:endParaRPr lang="de-DE" noProof="0"/>
          </a:p>
        </p:txBody>
      </p:sp>
      <p:graphicFrame>
        <p:nvGraphicFramePr>
          <p:cNvPr id="7" name="Diagramm 6">
            <a:extLst>
              <a:ext uri="{FF2B5EF4-FFF2-40B4-BE49-F238E27FC236}">
                <a16:creationId xmlns:a16="http://schemas.microsoft.com/office/drawing/2014/main" id="{69A9A809-55F1-4A09-AB8D-529C1078CF14}"/>
              </a:ext>
            </a:extLst>
          </p:cNvPr>
          <p:cNvGraphicFramePr/>
          <p:nvPr>
            <p:extLst>
              <p:ext uri="{D42A27DB-BD31-4B8C-83A1-F6EECF244321}">
                <p14:modId xmlns:p14="http://schemas.microsoft.com/office/powerpoint/2010/main" val="2119309261"/>
              </p:ext>
            </p:extLst>
          </p:nvPr>
        </p:nvGraphicFramePr>
        <p:xfrm>
          <a:off x="385488" y="1361208"/>
          <a:ext cx="8028117" cy="3198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ußzeilenplatzhalter 2">
            <a:extLst>
              <a:ext uri="{FF2B5EF4-FFF2-40B4-BE49-F238E27FC236}">
                <a16:creationId xmlns:a16="http://schemas.microsoft.com/office/drawing/2014/main" id="{49473710-B09B-4B76-B025-712093705337}"/>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305475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18254-CEE3-4C14-84D1-EADD42F70CBC}"/>
              </a:ext>
            </a:extLst>
          </p:cNvPr>
          <p:cNvSpPr>
            <a:spLocks noGrp="1"/>
          </p:cNvSpPr>
          <p:nvPr>
            <p:ph type="title"/>
          </p:nvPr>
        </p:nvSpPr>
        <p:spPr/>
        <p:txBody>
          <a:bodyPr/>
          <a:lstStyle/>
          <a:p>
            <a:r>
              <a:rPr lang="de-DE"/>
              <a:t>Kundengruppen</a:t>
            </a:r>
          </a:p>
        </p:txBody>
      </p:sp>
      <p:sp>
        <p:nvSpPr>
          <p:cNvPr id="4" name="Foliennummernplatzhalter 3">
            <a:extLst>
              <a:ext uri="{FF2B5EF4-FFF2-40B4-BE49-F238E27FC236}">
                <a16:creationId xmlns:a16="http://schemas.microsoft.com/office/drawing/2014/main" id="{0C57DA55-5736-4610-876D-A9BE02DF15F8}"/>
              </a:ext>
            </a:extLst>
          </p:cNvPr>
          <p:cNvSpPr>
            <a:spLocks noGrp="1"/>
          </p:cNvSpPr>
          <p:nvPr>
            <p:ph type="sldNum" sz="quarter" idx="11"/>
          </p:nvPr>
        </p:nvSpPr>
        <p:spPr/>
        <p:txBody>
          <a:bodyPr/>
          <a:lstStyle/>
          <a:p>
            <a:fld id="{F05F51B1-EF07-4A0A-8ED6-43388CBBB34F}" type="slidenum">
              <a:rPr lang="de-DE" noProof="0" smtClean="0"/>
              <a:pPr/>
              <a:t>7</a:t>
            </a:fld>
            <a:endParaRPr lang="de-DE" noProof="0"/>
          </a:p>
        </p:txBody>
      </p:sp>
      <p:sp>
        <p:nvSpPr>
          <p:cNvPr id="6" name="Textplatzhalter 5">
            <a:extLst>
              <a:ext uri="{FF2B5EF4-FFF2-40B4-BE49-F238E27FC236}">
                <a16:creationId xmlns:a16="http://schemas.microsoft.com/office/drawing/2014/main" id="{A02299B0-199D-4B49-8DD7-49D46B9DCFA8}"/>
              </a:ext>
            </a:extLst>
          </p:cNvPr>
          <p:cNvSpPr>
            <a:spLocks noGrp="1"/>
          </p:cNvSpPr>
          <p:nvPr>
            <p:ph type="body" sz="quarter" idx="15"/>
          </p:nvPr>
        </p:nvSpPr>
        <p:spPr/>
        <p:txBody>
          <a:bodyPr/>
          <a:lstStyle/>
          <a:p>
            <a:pPr marL="0" indent="0">
              <a:buNone/>
            </a:pPr>
            <a:r>
              <a:rPr lang="de-DE" altLang="de-DE"/>
              <a:t>Die folgenden Kundengruppen sind in der DSO-DP abgebildet, dabei jeweils in allen Spannungsebenen und Druckstufen (NS  - aus </a:t>
            </a:r>
            <a:r>
              <a:rPr lang="de-DE" altLang="de-DE" err="1"/>
              <a:t>HöSp</a:t>
            </a:r>
            <a:r>
              <a:rPr lang="de-DE" altLang="de-DE"/>
              <a:t>. bzw. ND - HD)</a:t>
            </a:r>
          </a:p>
          <a:p>
            <a:endParaRPr lang="de-DE"/>
          </a:p>
        </p:txBody>
      </p:sp>
      <p:graphicFrame>
        <p:nvGraphicFramePr>
          <p:cNvPr id="7" name="Diagramm 6">
            <a:extLst>
              <a:ext uri="{FF2B5EF4-FFF2-40B4-BE49-F238E27FC236}">
                <a16:creationId xmlns:a16="http://schemas.microsoft.com/office/drawing/2014/main" id="{BD178569-A3A0-4210-B0AE-16B3B9338982}"/>
              </a:ext>
            </a:extLst>
          </p:cNvPr>
          <p:cNvGraphicFramePr/>
          <p:nvPr>
            <p:extLst>
              <p:ext uri="{D42A27DB-BD31-4B8C-83A1-F6EECF244321}">
                <p14:modId xmlns:p14="http://schemas.microsoft.com/office/powerpoint/2010/main" val="4227533137"/>
              </p:ext>
            </p:extLst>
          </p:nvPr>
        </p:nvGraphicFramePr>
        <p:xfrm>
          <a:off x="692708" y="2119359"/>
          <a:ext cx="7527656" cy="250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ußzeilenplatzhalter 2">
            <a:extLst>
              <a:ext uri="{FF2B5EF4-FFF2-40B4-BE49-F238E27FC236}">
                <a16:creationId xmlns:a16="http://schemas.microsoft.com/office/drawing/2014/main" id="{E18C5FBA-DF8F-4D92-92ED-C862865D00C2}"/>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6124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FDD0DC-4D44-44B2-936C-24DCB4293242}"/>
              </a:ext>
            </a:extLst>
          </p:cNvPr>
          <p:cNvSpPr>
            <a:spLocks noGrp="1"/>
          </p:cNvSpPr>
          <p:nvPr>
            <p:ph type="title"/>
          </p:nvPr>
        </p:nvSpPr>
        <p:spPr/>
        <p:txBody>
          <a:bodyPr/>
          <a:lstStyle/>
          <a:p>
            <a:r>
              <a:rPr lang="de-DE" altLang="de-DE"/>
              <a:t>Überblick Systemzugriffe</a:t>
            </a:r>
            <a:endParaRPr lang="de-DE"/>
          </a:p>
        </p:txBody>
      </p:sp>
      <p:sp>
        <p:nvSpPr>
          <p:cNvPr id="4" name="Foliennummernplatzhalter 3">
            <a:extLst>
              <a:ext uri="{FF2B5EF4-FFF2-40B4-BE49-F238E27FC236}">
                <a16:creationId xmlns:a16="http://schemas.microsoft.com/office/drawing/2014/main" id="{1E6B5EE6-C24B-4EAF-AF3C-4B4EE07609B4}"/>
              </a:ext>
            </a:extLst>
          </p:cNvPr>
          <p:cNvSpPr>
            <a:spLocks noGrp="1"/>
          </p:cNvSpPr>
          <p:nvPr>
            <p:ph type="sldNum" sz="quarter" idx="11"/>
          </p:nvPr>
        </p:nvSpPr>
        <p:spPr/>
        <p:txBody>
          <a:bodyPr/>
          <a:lstStyle/>
          <a:p>
            <a:fld id="{F05F51B1-EF07-4A0A-8ED6-43388CBBB34F}" type="slidenum">
              <a:rPr lang="de-DE" noProof="0" smtClean="0"/>
              <a:pPr/>
              <a:t>8</a:t>
            </a:fld>
            <a:endParaRPr lang="de-DE" noProof="0"/>
          </a:p>
        </p:txBody>
      </p:sp>
      <p:sp>
        <p:nvSpPr>
          <p:cNvPr id="6" name="Textplatzhalter 5">
            <a:extLst>
              <a:ext uri="{FF2B5EF4-FFF2-40B4-BE49-F238E27FC236}">
                <a16:creationId xmlns:a16="http://schemas.microsoft.com/office/drawing/2014/main" id="{43CEC773-CEE4-4E26-8F52-0FF2441EA1F8}"/>
              </a:ext>
            </a:extLst>
          </p:cNvPr>
          <p:cNvSpPr>
            <a:spLocks noGrp="1"/>
          </p:cNvSpPr>
          <p:nvPr>
            <p:ph type="body" sz="quarter" idx="15"/>
          </p:nvPr>
        </p:nvSpPr>
        <p:spPr/>
        <p:txBody>
          <a:bodyPr/>
          <a:lstStyle/>
          <a:p>
            <a:r>
              <a:rPr lang="de-DE" altLang="de-DE"/>
              <a:t>Die DSO Datenplattform umfasst aktuell ca. 1000 aktive Zugriffsberechtigungen, davon ca. 600 Schreibberechtigungen und ca. 400 Leseberechtigungen.</a:t>
            </a:r>
          </a:p>
          <a:p>
            <a:r>
              <a:rPr lang="de-DE" altLang="de-DE"/>
              <a:t>Die Berechtigungen sind verteilt auf insgesamt 55 Standorte (inkl. Betriebsstellen)</a:t>
            </a:r>
          </a:p>
          <a:p>
            <a:endParaRPr lang="de-DE" altLang="de-DE"/>
          </a:p>
          <a:p>
            <a:endParaRPr lang="de-DE"/>
          </a:p>
        </p:txBody>
      </p:sp>
      <p:pic>
        <p:nvPicPr>
          <p:cNvPr id="7" name="Grafik 6">
            <a:extLst>
              <a:ext uri="{FF2B5EF4-FFF2-40B4-BE49-F238E27FC236}">
                <a16:creationId xmlns:a16="http://schemas.microsoft.com/office/drawing/2014/main" id="{B09982E2-92DE-4DA9-98C3-8BB78F2F06CC}"/>
              </a:ext>
            </a:extLst>
          </p:cNvPr>
          <p:cNvPicPr>
            <a:picLocks noChangeAspect="1"/>
          </p:cNvPicPr>
          <p:nvPr/>
        </p:nvPicPr>
        <p:blipFill>
          <a:blip r:embed="rId2"/>
          <a:stretch>
            <a:fillRect/>
          </a:stretch>
        </p:blipFill>
        <p:spPr>
          <a:xfrm>
            <a:off x="463551" y="2514451"/>
            <a:ext cx="7529512" cy="1804458"/>
          </a:xfrm>
          <a:prstGeom prst="rect">
            <a:avLst/>
          </a:prstGeom>
        </p:spPr>
      </p:pic>
      <p:sp>
        <p:nvSpPr>
          <p:cNvPr id="8" name="Fußzeilenplatzhalter 2">
            <a:extLst>
              <a:ext uri="{FF2B5EF4-FFF2-40B4-BE49-F238E27FC236}">
                <a16:creationId xmlns:a16="http://schemas.microsoft.com/office/drawing/2014/main" id="{42CFB32D-845E-4943-A11D-BB545E3FB017}"/>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34891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66A86-31A1-4684-93CE-090119AF74CF}"/>
              </a:ext>
            </a:extLst>
          </p:cNvPr>
          <p:cNvSpPr>
            <a:spLocks noGrp="1"/>
          </p:cNvSpPr>
          <p:nvPr>
            <p:ph type="title"/>
          </p:nvPr>
        </p:nvSpPr>
        <p:spPr/>
        <p:txBody>
          <a:bodyPr/>
          <a:lstStyle/>
          <a:p>
            <a:r>
              <a:rPr lang="de-DE" altLang="de-DE"/>
              <a:t>Systemarchitektur</a:t>
            </a:r>
            <a:endParaRPr lang="de-DE"/>
          </a:p>
        </p:txBody>
      </p:sp>
      <p:sp>
        <p:nvSpPr>
          <p:cNvPr id="4" name="Foliennummernplatzhalter 3">
            <a:extLst>
              <a:ext uri="{FF2B5EF4-FFF2-40B4-BE49-F238E27FC236}">
                <a16:creationId xmlns:a16="http://schemas.microsoft.com/office/drawing/2014/main" id="{BE9A39E1-4933-4071-B046-2D11EFB0C50C}"/>
              </a:ext>
            </a:extLst>
          </p:cNvPr>
          <p:cNvSpPr>
            <a:spLocks noGrp="1"/>
          </p:cNvSpPr>
          <p:nvPr>
            <p:ph type="sldNum" sz="quarter" idx="11"/>
          </p:nvPr>
        </p:nvSpPr>
        <p:spPr/>
        <p:txBody>
          <a:bodyPr/>
          <a:lstStyle/>
          <a:p>
            <a:fld id="{F05F51B1-EF07-4A0A-8ED6-43388CBBB34F}" type="slidenum">
              <a:rPr lang="de-DE" noProof="0" smtClean="0"/>
              <a:pPr/>
              <a:t>9</a:t>
            </a:fld>
            <a:endParaRPr lang="de-DE" noProof="0"/>
          </a:p>
        </p:txBody>
      </p:sp>
      <p:pic>
        <p:nvPicPr>
          <p:cNvPr id="7" name="Grafik 6">
            <a:extLst>
              <a:ext uri="{FF2B5EF4-FFF2-40B4-BE49-F238E27FC236}">
                <a16:creationId xmlns:a16="http://schemas.microsoft.com/office/drawing/2014/main" id="{E01D312C-BEF5-452A-836C-84BDEE34736C}"/>
              </a:ext>
            </a:extLst>
          </p:cNvPr>
          <p:cNvPicPr>
            <a:picLocks noChangeAspect="1"/>
          </p:cNvPicPr>
          <p:nvPr/>
        </p:nvPicPr>
        <p:blipFill>
          <a:blip r:embed="rId2"/>
          <a:stretch>
            <a:fillRect/>
          </a:stretch>
        </p:blipFill>
        <p:spPr>
          <a:xfrm>
            <a:off x="1144284" y="2314575"/>
            <a:ext cx="4456416" cy="2428468"/>
          </a:xfrm>
          <a:prstGeom prst="rect">
            <a:avLst/>
          </a:prstGeom>
        </p:spPr>
      </p:pic>
      <p:sp>
        <p:nvSpPr>
          <p:cNvPr id="6" name="Textplatzhalter 5">
            <a:extLst>
              <a:ext uri="{FF2B5EF4-FFF2-40B4-BE49-F238E27FC236}">
                <a16:creationId xmlns:a16="http://schemas.microsoft.com/office/drawing/2014/main" id="{FFD66713-CA53-4C0B-B093-1A2BCC6FE94E}"/>
              </a:ext>
            </a:extLst>
          </p:cNvPr>
          <p:cNvSpPr>
            <a:spLocks noGrp="1"/>
          </p:cNvSpPr>
          <p:nvPr>
            <p:ph type="body" sz="quarter" idx="15"/>
          </p:nvPr>
        </p:nvSpPr>
        <p:spPr/>
        <p:txBody>
          <a:bodyPr/>
          <a:lstStyle/>
          <a:p>
            <a:pPr>
              <a:spcBef>
                <a:spcPts val="600"/>
              </a:spcBef>
            </a:pPr>
            <a:r>
              <a:rPr lang="de-DE" altLang="de-DE"/>
              <a:t>Hohe Integration durch gemeinsamen, zentral gepflegten Adress-Server mit GM (Gerätemanagement) (inkl. Post-CD Wechsel)</a:t>
            </a:r>
          </a:p>
          <a:p>
            <a:pPr>
              <a:spcBef>
                <a:spcPts val="600"/>
              </a:spcBef>
            </a:pPr>
            <a:r>
              <a:rPr lang="de-DE" altLang="de-DE"/>
              <a:t>keine Lizenzkosten, da vollständige Eigenentwicklung</a:t>
            </a:r>
          </a:p>
          <a:p>
            <a:endParaRPr lang="de-DE"/>
          </a:p>
        </p:txBody>
      </p:sp>
      <p:sp>
        <p:nvSpPr>
          <p:cNvPr id="8" name="Fußzeilenplatzhalter 2">
            <a:extLst>
              <a:ext uri="{FF2B5EF4-FFF2-40B4-BE49-F238E27FC236}">
                <a16:creationId xmlns:a16="http://schemas.microsoft.com/office/drawing/2014/main" id="{EA8E24F8-8AF8-427D-B1D4-46EB34D944D4}"/>
              </a:ext>
            </a:extLst>
          </p:cNvPr>
          <p:cNvSpPr>
            <a:spLocks noGrp="1"/>
          </p:cNvSpPr>
          <p:nvPr>
            <p:ph type="ftr" sz="quarter" idx="10"/>
          </p:nvPr>
        </p:nvSpPr>
        <p:spPr>
          <a:xfrm>
            <a:off x="575556" y="4743043"/>
            <a:ext cx="6480000" cy="123111"/>
          </a:xfrm>
        </p:spPr>
        <p:txBody>
          <a:bodyPr/>
          <a:lstStyle/>
          <a:p>
            <a:r>
              <a:rPr lang="de-DE" noProof="0" err="1"/>
              <a:t>Westnetz</a:t>
            </a:r>
            <a:r>
              <a:rPr lang="de-DE" noProof="0"/>
              <a:t> GmbH · Julia </a:t>
            </a:r>
            <a:r>
              <a:rPr lang="de-DE" noProof="0" err="1"/>
              <a:t>Bornefeld</a:t>
            </a:r>
            <a:r>
              <a:rPr lang="de-DE"/>
              <a:t>-</a:t>
            </a:r>
            <a:r>
              <a:rPr lang="de-DE" err="1"/>
              <a:t>Ettmann</a:t>
            </a:r>
            <a:endParaRPr lang="de-DE" noProof="0"/>
          </a:p>
        </p:txBody>
      </p:sp>
    </p:spTree>
    <p:extLst>
      <p:ext uri="{BB962C8B-B14F-4D97-AF65-F5344CB8AC3E}">
        <p14:creationId xmlns:p14="http://schemas.microsoft.com/office/powerpoint/2010/main" val="9052246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Y5d8xIHw4Jbg48ZxIQI_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bJSupdYpJ_Z_a.u3ZOQ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_5A2SesgelsBFfgNXIU1I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2VEAKuKbTLEeGRm1pTd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NZU7gIq9TRSHmnK4zU2G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6L0TePMPYOgTWWgviKw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n2mJp7nCMj5nEhqggY4f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0FJX2MC6Wnk_ryKeH2QRn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7ZNCR40kwDwY9PwKR6Qvdw"/>
</p:tagLst>
</file>

<file path=ppt/theme/theme1.xml><?xml version="1.0" encoding="utf-8"?>
<a:theme xmlns:a="http://schemas.openxmlformats.org/drawingml/2006/main" name="2_Westnetz_DE_16:9">
  <a:themeElements>
    <a:clrScheme name="Benutzerdefiniert 109">
      <a:dk1>
        <a:sysClr val="windowText" lastClr="000000"/>
      </a:dk1>
      <a:lt1>
        <a:sysClr val="window" lastClr="FFFFFF"/>
      </a:lt1>
      <a:dk2>
        <a:srgbClr val="3C3732"/>
      </a:dk2>
      <a:lt2>
        <a:srgbClr val="ECEBEB"/>
      </a:lt2>
      <a:accent1>
        <a:srgbClr val="F59B00"/>
      </a:accent1>
      <a:accent2>
        <a:srgbClr val="C81E82"/>
      </a:accent2>
      <a:accent3>
        <a:srgbClr val="009BA5"/>
      </a:accent3>
      <a:accent4>
        <a:srgbClr val="143C8C"/>
      </a:accent4>
      <a:accent5>
        <a:srgbClr val="EB4B0A"/>
      </a:accent5>
      <a:accent6>
        <a:srgbClr val="780A5F"/>
      </a:accent6>
      <a:hlink>
        <a:srgbClr val="143C8C"/>
      </a:hlink>
      <a:folHlink>
        <a:srgbClr val="00AAE1"/>
      </a:folHlink>
    </a:clrScheme>
    <a:fontScheme name="Activaero">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64B42D"/>
        </a:solidFill>
        <a:ln cap="sq">
          <a:noFill/>
          <a:miter lim="800000"/>
        </a:ln>
      </a:spPr>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marL="0" indent="0" algn="l">
          <a:spcBef>
            <a:spcPts val="600"/>
          </a:spcBef>
          <a:buFont typeface="Arial" panose="020B0604020202020204" pitchFamily="34" charset="0"/>
          <a:buNone/>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0" indent="0">
          <a:spcBef>
            <a:spcPts val="600"/>
          </a:spcBef>
          <a:buFont typeface="Arial" panose="020B0604020202020204" pitchFamily="34" charset="0"/>
          <a:buNone/>
          <a:defRPr sz="1600" dirty="0" err="1" smtClean="0"/>
        </a:defPPr>
      </a:lstStyle>
    </a:txDef>
  </a:objectDefaults>
  <a:extraClrSchemeLst/>
  <a:custClrLst>
    <a:custClr>
      <a:srgbClr val="FFFFFF"/>
    </a:custClr>
    <a:custClr name="Grey">
      <a:srgbClr val="3C3732"/>
    </a:custClr>
    <a:custClr name="Pulsing Purple Bright">
      <a:srgbClr val="C81E82"/>
    </a:custClr>
    <a:custClr name="Fiery Fuchsia Bright">
      <a:srgbClr val="E60055"/>
    </a:custClr>
    <a:custClr name="Radiant Red Bright">
      <a:srgbClr val="EB4B0A"/>
    </a:custClr>
    <a:custClr name="Mellow Yellow Bright">
      <a:srgbClr val="F59B00"/>
    </a:custClr>
    <a:custClr name="Galvanic Green Bright">
      <a:srgbClr val="64B42D"/>
    </a:custClr>
    <a:custClr name="Blazing Blue Bright">
      <a:srgbClr val="009BA5"/>
    </a:custClr>
    <a:custClr name="Iridescent Indigo Bright">
      <a:srgbClr val="00AAE1"/>
    </a:custClr>
    <a:custClr>
      <a:srgbClr val="FFFFFF"/>
    </a:custClr>
    <a:custClr>
      <a:srgbClr val="FFFFFF"/>
    </a:custClr>
    <a:custClr name="Grey 80%">
      <a:srgbClr val="635F5B"/>
    </a:custClr>
    <a:custClr name="Pulsing Purple Muted">
      <a:srgbClr val="780A5F"/>
    </a:custClr>
    <a:custClr name="Fiery Fuchsia Muted">
      <a:srgbClr val="A50032"/>
    </a:custClr>
    <a:custClr name="Radiant Red Muted">
      <a:srgbClr val="B9280A"/>
    </a:custClr>
    <a:custClr name="Mellow Yellow Muted">
      <a:srgbClr val="D27300"/>
    </a:custClr>
    <a:custClr name="Galvanic Green Muted">
      <a:srgbClr val="00875A"/>
    </a:custClr>
    <a:custClr name="Blazing Blue Muted">
      <a:srgbClr val="005F69"/>
    </a:custClr>
    <a:custClr name="Iridescent Indigo Muted">
      <a:srgbClr val="143C8C"/>
    </a:custClr>
    <a:custClr>
      <a:srgbClr val="FFFFFF"/>
    </a:custClr>
    <a:custClr>
      <a:srgbClr val="FFFFFF"/>
    </a:custClr>
    <a:custClr name="Grey 60%">
      <a:srgbClr val="8A878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40%">
      <a:srgbClr val="B1AFAD"/>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20%">
      <a:srgbClr val="D8D7D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Westnetz_16zu9_PPT_DE_scr04.potx" id="{28F09F20-A0F7-48DB-B063-27870BB244D9}" vid="{E0C94C62-1D7A-49F9-8981-3D50C979EDC9}"/>
    </a:ext>
  </a:extLst>
</a:theme>
</file>

<file path=ppt/theme/theme2.xml><?xml version="1.0" encoding="utf-8"?>
<a:theme xmlns:a="http://schemas.openxmlformats.org/drawingml/2006/main" name="Westnetz_4zu3_PPT_DE">
  <a:themeElements>
    <a:clrScheme name="Benutzerdefiniert 109">
      <a:dk1>
        <a:sysClr val="windowText" lastClr="000000"/>
      </a:dk1>
      <a:lt1>
        <a:sysClr val="window" lastClr="FFFFFF"/>
      </a:lt1>
      <a:dk2>
        <a:srgbClr val="3C3732"/>
      </a:dk2>
      <a:lt2>
        <a:srgbClr val="ECEBEB"/>
      </a:lt2>
      <a:accent1>
        <a:srgbClr val="F59B00"/>
      </a:accent1>
      <a:accent2>
        <a:srgbClr val="C81E82"/>
      </a:accent2>
      <a:accent3>
        <a:srgbClr val="009BA5"/>
      </a:accent3>
      <a:accent4>
        <a:srgbClr val="143C8C"/>
      </a:accent4>
      <a:accent5>
        <a:srgbClr val="EB4B0A"/>
      </a:accent5>
      <a:accent6>
        <a:srgbClr val="780A5F"/>
      </a:accent6>
      <a:hlink>
        <a:srgbClr val="143C8C"/>
      </a:hlink>
      <a:folHlink>
        <a:srgbClr val="00AAE1"/>
      </a:folHlink>
    </a:clrScheme>
    <a:fontScheme name="Activaero">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64B42D"/>
        </a:solidFill>
        <a:ln cap="sq">
          <a:noFill/>
          <a:miter lim="800000"/>
        </a:ln>
      </a:spPr>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marL="0" indent="0" algn="l">
          <a:spcBef>
            <a:spcPts val="600"/>
          </a:spcBef>
          <a:buFont typeface="Arial" panose="020B0604020202020204" pitchFamily="34" charset="0"/>
          <a:buNone/>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0" indent="0">
          <a:spcBef>
            <a:spcPts val="600"/>
          </a:spcBef>
          <a:buFont typeface="Arial" panose="020B0604020202020204" pitchFamily="34" charset="0"/>
          <a:buNone/>
          <a:defRPr sz="1800" dirty="0" err="1" smtClean="0"/>
        </a:defPPr>
      </a:lstStyle>
    </a:txDef>
  </a:objectDefaults>
  <a:extraClrSchemeLst/>
  <a:custClrLst>
    <a:custClr>
      <a:srgbClr val="FFFFFF"/>
    </a:custClr>
    <a:custClr name="Grey">
      <a:srgbClr val="3C3732"/>
    </a:custClr>
    <a:custClr name="Pulsing Purple Bright">
      <a:srgbClr val="C81E82"/>
    </a:custClr>
    <a:custClr name="Fiery Fuchsia Bright">
      <a:srgbClr val="E60055"/>
    </a:custClr>
    <a:custClr name="Radiant Red Bright">
      <a:srgbClr val="EB4B0A"/>
    </a:custClr>
    <a:custClr name="Mellow Yellow Bright">
      <a:srgbClr val="F59B00"/>
    </a:custClr>
    <a:custClr name="Galvanic Green Bright">
      <a:srgbClr val="64B42D"/>
    </a:custClr>
    <a:custClr name="Blazing Blue Bright">
      <a:srgbClr val="009BA5"/>
    </a:custClr>
    <a:custClr name="Iridescent Indigo Bright">
      <a:srgbClr val="00AAE1"/>
    </a:custClr>
    <a:custClr>
      <a:srgbClr val="FFFFFF"/>
    </a:custClr>
    <a:custClr>
      <a:srgbClr val="FFFFFF"/>
    </a:custClr>
    <a:custClr name="Grey 80%">
      <a:srgbClr val="635F5B"/>
    </a:custClr>
    <a:custClr name="Pulsing Purple Muted">
      <a:srgbClr val="780A5F"/>
    </a:custClr>
    <a:custClr name="Fiery Fuchsia Muted">
      <a:srgbClr val="A50032"/>
    </a:custClr>
    <a:custClr name="Radiant Red Muted">
      <a:srgbClr val="B9280A"/>
    </a:custClr>
    <a:custClr name="Mellow Yellow Muted">
      <a:srgbClr val="D27300"/>
    </a:custClr>
    <a:custClr name="Galvanic Green Muted">
      <a:srgbClr val="00875A"/>
    </a:custClr>
    <a:custClr name="Blazing Blue Muted">
      <a:srgbClr val="005F69"/>
    </a:custClr>
    <a:custClr name="Iridescent Indigo Muted">
      <a:srgbClr val="143C8C"/>
    </a:custClr>
    <a:custClr>
      <a:srgbClr val="FFFFFF"/>
    </a:custClr>
    <a:custClr>
      <a:srgbClr val="FFFFFF"/>
    </a:custClr>
    <a:custClr name="Grey 60%">
      <a:srgbClr val="8A878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40%">
      <a:srgbClr val="B1AFAD"/>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20%">
      <a:srgbClr val="D8D7D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Westnetz_4zu3_PPT_DE.POTX" id="{07FBF32D-F10B-4050-A612-D2AA9A54BCD5}" vid="{CF5695C2-115D-47C9-894E-FEDFAFD644BB}"/>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innogy 2016">
      <a:dk1>
        <a:sysClr val="windowText" lastClr="000000"/>
      </a:dk1>
      <a:lt1>
        <a:sysClr val="window" lastClr="FFFFFF"/>
      </a:lt1>
      <a:dk2>
        <a:srgbClr val="333333"/>
      </a:dk2>
      <a:lt2>
        <a:srgbClr val="E5E5E5"/>
      </a:lt2>
      <a:accent1>
        <a:srgbClr val="F59B00"/>
      </a:accent1>
      <a:accent2>
        <a:srgbClr val="C81E82"/>
      </a:accent2>
      <a:accent3>
        <a:srgbClr val="009BA5"/>
      </a:accent3>
      <a:accent4>
        <a:srgbClr val="143C8C"/>
      </a:accent4>
      <a:accent5>
        <a:srgbClr val="EB4B0A"/>
      </a:accent5>
      <a:accent6>
        <a:srgbClr val="780A5F"/>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innogy 2016">
      <a:dk1>
        <a:sysClr val="windowText" lastClr="000000"/>
      </a:dk1>
      <a:lt1>
        <a:sysClr val="window" lastClr="FFFFFF"/>
      </a:lt1>
      <a:dk2>
        <a:srgbClr val="333333"/>
      </a:dk2>
      <a:lt2>
        <a:srgbClr val="E5E5E5"/>
      </a:lt2>
      <a:accent1>
        <a:srgbClr val="F59B00"/>
      </a:accent1>
      <a:accent2>
        <a:srgbClr val="C81E82"/>
      </a:accent2>
      <a:accent3>
        <a:srgbClr val="009BA5"/>
      </a:accent3>
      <a:accent4>
        <a:srgbClr val="143C8C"/>
      </a:accent4>
      <a:accent5>
        <a:srgbClr val="EB4B0A"/>
      </a:accent5>
      <a:accent6>
        <a:srgbClr val="780A5F"/>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E1AD1D41B4284BA405260EB4CBA2AA" ma:contentTypeVersion="12" ma:contentTypeDescription="Create a new document." ma:contentTypeScope="" ma:versionID="80f22734dfa60d7adc90d036822861c8">
  <xsd:schema xmlns:xsd="http://www.w3.org/2001/XMLSchema" xmlns:xs="http://www.w3.org/2001/XMLSchema" xmlns:p="http://schemas.microsoft.com/office/2006/metadata/properties" xmlns:ns2="e62b5949-078c-4df4-a053-17592c29fbf9" xmlns:ns3="8960e871-3907-4491-8b05-d073a8b8e4db" targetNamespace="http://schemas.microsoft.com/office/2006/metadata/properties" ma:root="true" ma:fieldsID="484733c61ceaf02b39d108cd058fefb1" ns2:_="" ns3:_="">
    <xsd:import namespace="e62b5949-078c-4df4-a053-17592c29fbf9"/>
    <xsd:import namespace="8960e871-3907-4491-8b05-d073a8b8e4db"/>
    <xsd:element name="properties">
      <xsd:complexType>
        <xsd:sequence>
          <xsd:element name="documentManagement">
            <xsd:complexType>
              <xsd:all>
                <xsd:element ref="ns2:MediaServiceMetadata" minOccurs="0"/>
                <xsd:element ref="ns2:MediaServiceFastMetadata" minOccurs="0"/>
                <xsd:element ref="ns2:SourceID" minOccurs="0"/>
                <xsd:element ref="ns3:SharedWithUsers" minOccurs="0"/>
                <xsd:element ref="ns3:SharedWithDetails"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2b5949-078c-4df4-a053-17592c29fbf9" elementFormDefault="qualified">
    <xsd:import namespace="http://schemas.microsoft.com/office/2006/documentManagement/types"/>
    <xsd:import namespace="http://schemas.microsoft.com/office/infopath/2007/PartnerControls"/>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SourceID" ma:index="10" nillable="true" ma:displayName="SourceID" ma:internalName="SourceID">
      <xsd:simpleType>
        <xsd:restriction base="dms:Number"/>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60e871-3907-4491-8b05-d073a8b8e4d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urceID xmlns="e62b5949-078c-4df4-a053-17592c29fbf9" xsi:nil="true"/>
  </documentManagement>
</p:properties>
</file>

<file path=customXml/itemProps1.xml><?xml version="1.0" encoding="utf-8"?>
<ds:datastoreItem xmlns:ds="http://schemas.openxmlformats.org/officeDocument/2006/customXml" ds:itemID="{6EC5F249-52BC-430C-BCB5-C2305661E9D6}">
  <ds:schemaRefs>
    <ds:schemaRef ds:uri="http://schemas.microsoft.com/sharepoint/v3/contenttype/forms"/>
  </ds:schemaRefs>
</ds:datastoreItem>
</file>

<file path=customXml/itemProps2.xml><?xml version="1.0" encoding="utf-8"?>
<ds:datastoreItem xmlns:ds="http://schemas.openxmlformats.org/officeDocument/2006/customXml" ds:itemID="{670F341D-2779-4ACF-9CC5-22BD5B6B27AE}">
  <ds:schemaRefs>
    <ds:schemaRef ds:uri="8960e871-3907-4491-8b05-d073a8b8e4db"/>
    <ds:schemaRef ds:uri="e62b5949-078c-4df4-a053-17592c29fb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B33DA1-EBB1-40C0-93EC-3149EBE6D2B8}">
  <ds:schemaRefs>
    <ds:schemaRef ds:uri="e62b5949-078c-4df4-a053-17592c29fbf9"/>
    <ds:schemaRef ds:uri="http://purl.org/dc/terms/"/>
    <ds:schemaRef ds:uri="8960e871-3907-4491-8b05-d073a8b8e4d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Westnetz_16zu9_PPT_DE</Template>
  <TotalTime>0</TotalTime>
  <Words>1123</Words>
  <Application>Microsoft Office PowerPoint</Application>
  <PresentationFormat>Bildschirmpräsentation (16:9)</PresentationFormat>
  <Paragraphs>298</Paragraphs>
  <Slides>15</Slides>
  <Notes>2</Notes>
  <HiddenSlides>0</HiddenSlides>
  <MMClips>0</MMClips>
  <ScaleCrop>false</ScaleCrop>
  <HeadingPairs>
    <vt:vector size="4" baseType="variant">
      <vt:variant>
        <vt:lpstr>Design</vt:lpstr>
      </vt:variant>
      <vt:variant>
        <vt:i4>3</vt:i4>
      </vt:variant>
      <vt:variant>
        <vt:lpstr>Folientitel</vt:lpstr>
      </vt:variant>
      <vt:variant>
        <vt:i4>15</vt:i4>
      </vt:variant>
    </vt:vector>
  </HeadingPairs>
  <TitlesOfParts>
    <vt:vector size="18" baseType="lpstr">
      <vt:lpstr>2_Westnetz_DE_16:9</vt:lpstr>
      <vt:lpstr>Westnetz_4zu3_PPT_DE</vt:lpstr>
      <vt:lpstr>Office</vt:lpstr>
      <vt:lpstr>Übersicht  DSO-Datenplattform</vt:lpstr>
      <vt:lpstr>Historie DSO-Datenplattform</vt:lpstr>
      <vt:lpstr>Die DSO-DP als zentrales System für die DSO-Prozesse</vt:lpstr>
      <vt:lpstr>DSO Datenplattform stellt die zentrale Stelle für netzwirtschaftliche Stammdaten vom Kunden hin zu nachgelagerten Prozessen dar</vt:lpstr>
      <vt:lpstr>DSO Datenplattform ist das zentrale IT-Systeme als Unterstützung der Prozesse in der Kundenbetreuung</vt:lpstr>
      <vt:lpstr>Wesentliche Funktionen der DSO DP</vt:lpstr>
      <vt:lpstr>Kundengruppen</vt:lpstr>
      <vt:lpstr>Überblick Systemzugriffe</vt:lpstr>
      <vt:lpstr>Systemarchitektur</vt:lpstr>
      <vt:lpstr>Datenmodell DSO DP – Stark vereinfacht</vt:lpstr>
      <vt:lpstr>Systemlandschaft Netznutzung/Einspeisung Umsysteme DSO-DP für die Sparte Strom(vereinfacht)</vt:lpstr>
      <vt:lpstr>Schnittstellen zu Umsystemen/Bereichen</vt:lpstr>
      <vt:lpstr>PowerPoint-Präsentation</vt:lpstr>
      <vt:lpstr>Weiterentwicklung und Testing</vt:lpstr>
      <vt:lpstr>Ansprechpartner</vt:lpstr>
    </vt:vector>
  </TitlesOfParts>
  <Manager>Name</Manager>
  <Company>RWE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Westnetz PPT-Master:  ANWENDUNG</dc:title>
  <dc:subject>PowerPoint Vorlage</dc:subject>
  <dc:creator>Jambor, Benjamin</dc:creator>
  <dc:description>Für die PowerPoint Version 2010 optimierte Vorlage</dc:description>
  <cp:lastModifiedBy>Bornefeld-Ettmann, Julia</cp:lastModifiedBy>
  <cp:revision>4</cp:revision>
  <cp:lastPrinted>2020-10-30T12:22:13Z</cp:lastPrinted>
  <dcterms:created xsi:type="dcterms:W3CDTF">2017-03-10T14:44:41Z</dcterms:created>
  <dcterms:modified xsi:type="dcterms:W3CDTF">2023-02-23T08:30:34Z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0x010100ADE1AD1D41B4284BA405260EB4CBA2AA</vt:lpwstr>
  </property>
  <property fmtid="{D5CDD505-2E9C-101B-9397-08002B2CF9AE}" pid="3" name="Order">
    <vt:r8>10300</vt:r8>
  </property>
  <property fmtid="{D5CDD505-2E9C-101B-9397-08002B2CF9AE}" pid="4" name="_ExtendedDescription">
    <vt:lpwstr/>
  </property>
  <property fmtid="{D5CDD505-2E9C-101B-9397-08002B2CF9AE}" pid="5" name="MSIP_Label_7734701f-0528-41cb-8f08-1cecd0e63a61_Enabled">
    <vt:lpwstr>true</vt:lpwstr>
  </property>
  <property fmtid="{D5CDD505-2E9C-101B-9397-08002B2CF9AE}" pid="6" name="MSIP_Label_7734701f-0528-41cb-8f08-1cecd0e63a61_SetDate">
    <vt:lpwstr>2022-06-22T21:20:34Z</vt:lpwstr>
  </property>
  <property fmtid="{D5CDD505-2E9C-101B-9397-08002B2CF9AE}" pid="7" name="MSIP_Label_7734701f-0528-41cb-8f08-1cecd0e63a61_Method">
    <vt:lpwstr>Privileged</vt:lpwstr>
  </property>
  <property fmtid="{D5CDD505-2E9C-101B-9397-08002B2CF9AE}" pid="8" name="MSIP_Label_7734701f-0528-41cb-8f08-1cecd0e63a61_Name">
    <vt:lpwstr>Public</vt:lpwstr>
  </property>
  <property fmtid="{D5CDD505-2E9C-101B-9397-08002B2CF9AE}" pid="9" name="MSIP_Label_7734701f-0528-41cb-8f08-1cecd0e63a61_SiteId">
    <vt:lpwstr>b914a242-e718-443b-a47c-6b4c649d8c0a</vt:lpwstr>
  </property>
  <property fmtid="{D5CDD505-2E9C-101B-9397-08002B2CF9AE}" pid="10" name="MSIP_Label_7734701f-0528-41cb-8f08-1cecd0e63a61_ActionId">
    <vt:lpwstr>313aac7a-edf4-4880-aec3-0176c800d30e</vt:lpwstr>
  </property>
  <property fmtid="{D5CDD505-2E9C-101B-9397-08002B2CF9AE}" pid="11" name="MSIP_Label_7734701f-0528-41cb-8f08-1cecd0e63a61_ContentBits">
    <vt:lpwstr>0</vt:lpwstr>
  </property>
</Properties>
</file>