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7CCAB-FF70-4350-B522-39221810E654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3DB1A-633A-4FB3-92E9-3C4BE8B0C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0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3DB1A-633A-4FB3-92E9-3C4BE8B0C2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7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6371-7FC8-445B-955C-88DBB923C25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0A3D-42DC-4F50-B85A-F7A3626DF54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E363-9B75-42DB-99FA-BEBEE87FDF3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1039-89CD-4798-85B9-1580F87F2A5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21C3-7268-424F-AF30-4087DC9D43A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4B-B5C6-41F2-9181-75A0A5B8D585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3F5E-FF66-47E3-8E68-927FEF6DD2A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6077-84E3-4F25-8D7A-CBFC01F724C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B976-4DAC-438D-89B4-764FF98B0D77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73A-AE0E-470D-9AF8-AA298A1CFDF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E14-16F6-43C9-9C68-23D9C3A4964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EEC-9728-438A-9555-CE6E876D7D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156-D97B-4479-95F0-09E45FDE50C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ABA-11AD-4974-98C9-3AE9FF86163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ECBE-6DE2-4BA3-87C5-F02A282CA27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8134-1247-42CE-B963-AD68CB47B37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5BC4-C568-4B78-A7E6-6B431C285AF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CA5537-2EF1-4559-9C7B-A06F2321FFA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848451-82EC-4B66-9A3C-3AD26406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19" y="2404144"/>
            <a:ext cx="10108734" cy="3329581"/>
          </a:xfrm>
        </p:spPr>
        <p:txBody>
          <a:bodyPr/>
          <a:lstStyle/>
          <a:p>
            <a:pPr algn="ctr"/>
            <a:r>
              <a:rPr lang="tr-TR" sz="5400" dirty="0"/>
              <a:t>Engineering Project- I </a:t>
            </a:r>
            <a:br>
              <a:rPr lang="tr-TR" sz="5400" dirty="0"/>
            </a:br>
            <a:r>
              <a:rPr lang="tr-TR" sz="5400" dirty="0"/>
              <a:t>Facial Emotion Detector</a:t>
            </a:r>
            <a:endParaRPr lang="en-US" sz="54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95222B-CCE0-48AF-B313-56F204711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657" y="5733725"/>
            <a:ext cx="8825658" cy="861420"/>
          </a:xfrm>
        </p:spPr>
        <p:txBody>
          <a:bodyPr/>
          <a:lstStyle/>
          <a:p>
            <a:pPr algn="ctr"/>
            <a:r>
              <a:rPr lang="tr-TR" dirty="0"/>
              <a:t>MERT ALTUNTAŞ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3547B73-6843-4D33-AA04-9427C45B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" y="919167"/>
            <a:ext cx="4002711" cy="240644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1493D8D-D3BC-4C46-8741-46D8FC335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99" r="15321"/>
          <a:stretch/>
        </p:blipFill>
        <p:spPr>
          <a:xfrm>
            <a:off x="4226009" y="919167"/>
            <a:ext cx="2985274" cy="240644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712BCE2-5042-40ED-9D7E-0B446B3A7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047" y="919167"/>
            <a:ext cx="4425842" cy="2406446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30DB7B-007B-403C-89E2-16E89832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C57F82D-7C9E-4768-85F6-1AD3045A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34" y="207341"/>
            <a:ext cx="6220277" cy="824506"/>
          </a:xfrm>
        </p:spPr>
        <p:txBody>
          <a:bodyPr/>
          <a:lstStyle/>
          <a:p>
            <a:r>
              <a:rPr lang="tr-TR" dirty="0"/>
              <a:t>Developing User Interface in Java (Eclipse)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98B116A-A83A-4282-8DA5-0344132A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3" y="678431"/>
            <a:ext cx="10637241" cy="6092538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4C41C9D-D7E2-4E39-8672-2D346614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9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01DCE2-BBD2-46E4-AA8C-3BDD419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About Project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596FDF-D821-462E-8709-6670CCDC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2855"/>
            <a:ext cx="10112769" cy="4062656"/>
          </a:xfrm>
        </p:spPr>
        <p:txBody>
          <a:bodyPr/>
          <a:lstStyle/>
          <a:p>
            <a:r>
              <a:rPr lang="tr-TR" dirty="0"/>
              <a:t>This Project aims detecting facial emotions of people and in additional, recognizing other objects except people.</a:t>
            </a:r>
          </a:p>
          <a:p>
            <a:r>
              <a:rPr lang="tr-TR" dirty="0"/>
              <a:t>In general this Project </a:t>
            </a:r>
            <a:r>
              <a:rPr lang="tr-TR" dirty="0" err="1"/>
              <a:t>based</a:t>
            </a:r>
            <a:r>
              <a:rPr lang="tr-TR" dirty="0"/>
              <a:t> on artifical intelligence.</a:t>
            </a:r>
          </a:p>
          <a:p>
            <a:r>
              <a:rPr lang="tr-TR" dirty="0"/>
              <a:t>My </a:t>
            </a:r>
            <a:r>
              <a:rPr lang="tr-TR" dirty="0" err="1"/>
              <a:t>Partners</a:t>
            </a:r>
            <a:r>
              <a:rPr lang="tr-TR" dirty="0"/>
              <a:t> : </a:t>
            </a:r>
            <a:r>
              <a:rPr lang="tr-TR" dirty="0" err="1"/>
              <a:t>Panashe</a:t>
            </a:r>
            <a:r>
              <a:rPr lang="tr-TR" dirty="0"/>
              <a:t> </a:t>
            </a:r>
            <a:r>
              <a:rPr lang="tr-TR" dirty="0" err="1"/>
              <a:t>Korongah</a:t>
            </a:r>
            <a:r>
              <a:rPr lang="tr-TR" dirty="0"/>
              <a:t>, </a:t>
            </a:r>
            <a:r>
              <a:rPr lang="tr-TR" dirty="0" err="1"/>
              <a:t>Ataberk</a:t>
            </a:r>
            <a:r>
              <a:rPr lang="tr-TR" dirty="0"/>
              <a:t> Kaçan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012B51F-98ED-423C-9711-328186E0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33" y="3792780"/>
            <a:ext cx="3231928" cy="242394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2582DD1-0101-4945-89D9-A9BE7248B1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64"/>
          <a:stretch/>
        </p:blipFill>
        <p:spPr>
          <a:xfrm>
            <a:off x="4363883" y="3366263"/>
            <a:ext cx="7344308" cy="3131298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4E5BD05-4277-430E-B13E-24BF76B5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9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A8134-F72B-4736-B0F2-0276EAE9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605236" cy="990188"/>
          </a:xfrm>
        </p:spPr>
        <p:txBody>
          <a:bodyPr/>
          <a:lstStyle/>
          <a:p>
            <a:r>
              <a:rPr lang="tr-TR" dirty="0"/>
              <a:t>Changes on the list of Requirements</a:t>
            </a:r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ACEB5FD-52E6-487D-858C-94EE9034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425" y="2097247"/>
            <a:ext cx="5293453" cy="415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</a:rPr>
              <a:t>&gt;  </a:t>
            </a:r>
            <a:r>
              <a:rPr lang="tr-TR" sz="2000" dirty="0"/>
              <a:t>Changes on Development Tools;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5E166E7F-350D-424C-8F9A-D5FB687551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91376" y="2630981"/>
            <a:ext cx="3776242" cy="1719537"/>
          </a:xfrm>
        </p:spPr>
      </p:pic>
      <p:sp>
        <p:nvSpPr>
          <p:cNvPr id="10" name="Ok: Aşağı 9">
            <a:extLst>
              <a:ext uri="{FF2B5EF4-FFF2-40B4-BE49-F238E27FC236}">
                <a16:creationId xmlns:a16="http://schemas.microsoft.com/office/drawing/2014/main" id="{AE422EA1-85FD-49FE-97B1-34B41D303CD5}"/>
              </a:ext>
            </a:extLst>
          </p:cNvPr>
          <p:cNvSpPr/>
          <p:nvPr/>
        </p:nvSpPr>
        <p:spPr>
          <a:xfrm>
            <a:off x="3149740" y="4468300"/>
            <a:ext cx="385894" cy="620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514586E-EA78-405D-BAC9-73889FE0A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3" y="5206867"/>
            <a:ext cx="2701456" cy="144720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D7A9E68E-65CE-4029-80FE-CCA088E75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24" y="5206868"/>
            <a:ext cx="1921079" cy="1447208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2947D9F4-6A61-48AD-911D-06421451D096}"/>
              </a:ext>
            </a:extLst>
          </p:cNvPr>
          <p:cNvSpPr txBox="1"/>
          <p:nvPr/>
        </p:nvSpPr>
        <p:spPr>
          <a:xfrm>
            <a:off x="6350465" y="2097247"/>
            <a:ext cx="494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92D050"/>
                </a:solidFill>
              </a:rPr>
              <a:t>&gt;</a:t>
            </a:r>
            <a:r>
              <a:rPr lang="tr-TR" sz="2000" dirty="0"/>
              <a:t> Adding More Categories;</a:t>
            </a:r>
            <a:endParaRPr lang="en-US" sz="2000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0276DB74-A9C8-43EF-919F-5BD123DF6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24" y="2778195"/>
            <a:ext cx="5890754" cy="3627087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D27EF88E-1ED7-4CAD-B302-9B905307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0E0460-36C3-4184-88E2-EE20EE71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Steps</a:t>
            </a:r>
            <a:endParaRPr lang="en-US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43C2B9E7-EB8E-4476-83A9-8E4B4C98B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34" y="2056163"/>
            <a:ext cx="5247981" cy="4200246"/>
          </a:xfrm>
        </p:spPr>
        <p:txBody>
          <a:bodyPr/>
          <a:lstStyle/>
          <a:p>
            <a:r>
              <a:rPr lang="tr-TR" sz="2000" dirty="0"/>
              <a:t>Collecting pictures from the Internet (about 240 photos)</a:t>
            </a:r>
          </a:p>
          <a:p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5B543CC-B529-4C3A-A143-8E290F20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7671" y="1950152"/>
            <a:ext cx="4868410" cy="4412268"/>
          </a:xfrm>
        </p:spPr>
        <p:txBody>
          <a:bodyPr>
            <a:normAutofit/>
          </a:bodyPr>
          <a:lstStyle/>
          <a:p>
            <a:r>
              <a:rPr lang="tr-TR" sz="2000" dirty="0"/>
              <a:t>Creating an IBM Watson account.</a:t>
            </a:r>
          </a:p>
          <a:p>
            <a:r>
              <a:rPr lang="tr-TR" sz="2000" dirty="0"/>
              <a:t>Feeding IBM Watson with our data.</a:t>
            </a:r>
            <a:endParaRPr lang="en-US" sz="2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1EDC20E-04A8-481F-ACC6-F3B67EF4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8" y="2961864"/>
            <a:ext cx="5692503" cy="329454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6A1D65F-FFC1-4D47-8907-4527A872B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84"/>
          <a:stretch/>
        </p:blipFill>
        <p:spPr>
          <a:xfrm>
            <a:off x="6007671" y="3210728"/>
            <a:ext cx="6018611" cy="2686733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F4E0073F-A278-4BC9-A5F3-375C0942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0DA6AB9-9B68-43C9-AE96-ED6E6581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92" y="442232"/>
            <a:ext cx="8946541" cy="4195481"/>
          </a:xfrm>
        </p:spPr>
        <p:txBody>
          <a:bodyPr/>
          <a:lstStyle/>
          <a:p>
            <a:r>
              <a:rPr lang="tr-TR" dirty="0"/>
              <a:t>Making tests and calculations to find accuracy.</a:t>
            </a:r>
          </a:p>
          <a:p>
            <a:r>
              <a:rPr lang="tr-TR" dirty="0"/>
              <a:t>80 photo used for testing.</a:t>
            </a:r>
          </a:p>
          <a:p>
            <a:r>
              <a:rPr lang="tr-TR" dirty="0"/>
              <a:t>Accuracy result ; %91,25 correct , %8,75 mistaken.</a:t>
            </a:r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BB1BAC80-C147-4007-97BB-F4553F017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42"/>
          <a:stretch/>
        </p:blipFill>
        <p:spPr>
          <a:xfrm>
            <a:off x="255240" y="1954634"/>
            <a:ext cx="11681519" cy="4630723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B3E522B-BDDA-4D7E-B3F9-AF91C79D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AC4EF0-C1C2-4ECA-BD9D-509CEC005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91" y="1105337"/>
            <a:ext cx="4738222" cy="2273764"/>
          </a:xfrm>
        </p:spPr>
        <p:txBody>
          <a:bodyPr>
            <a:normAutofit/>
          </a:bodyPr>
          <a:lstStyle/>
          <a:p>
            <a:r>
              <a:rPr lang="tr-TR" sz="2400" dirty="0"/>
              <a:t>Learning curl commands and their usage.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7983D08B-873F-4FCF-B8B8-F323A253C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3138" y="4689447"/>
            <a:ext cx="4840448" cy="1258348"/>
          </a:xfrm>
        </p:spPr>
        <p:txBody>
          <a:bodyPr>
            <a:normAutofit/>
          </a:bodyPr>
          <a:lstStyle/>
          <a:p>
            <a:r>
              <a:rPr lang="tr-TR" sz="2400" dirty="0"/>
              <a:t>Calling the system with curl commands in Windows.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1A2F7D1-9F06-41EA-9C53-4C4D3553D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5" t="18182" r="5129"/>
          <a:stretch/>
        </p:blipFill>
        <p:spPr>
          <a:xfrm>
            <a:off x="4897613" y="82663"/>
            <a:ext cx="6904141" cy="317328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0FB2CB1-42DE-4E31-9315-A8F7000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1" y="3429000"/>
            <a:ext cx="6330068" cy="3346337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C019FA8-62AD-4305-9F97-31B244FB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689BA7-0F00-456F-B5A6-6EAD0523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62" y="144214"/>
            <a:ext cx="8061661" cy="872743"/>
          </a:xfrm>
        </p:spPr>
        <p:txBody>
          <a:bodyPr/>
          <a:lstStyle/>
          <a:p>
            <a:r>
              <a:rPr lang="tr-TR" sz="2400" b="1" dirty="0">
                <a:solidFill>
                  <a:srgbClr val="00B050"/>
                </a:solidFill>
              </a:rPr>
              <a:t>&gt; </a:t>
            </a:r>
            <a:r>
              <a:rPr lang="tr-TR" sz="2400" dirty="0"/>
              <a:t>Samples of Curl Command’s Usage</a:t>
            </a:r>
            <a:endParaRPr lang="en-US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99349DD-8EA0-4A53-AC79-3542D013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810367"/>
            <a:ext cx="5327009" cy="238913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7D13B58-6F2C-415E-AE80-D615AFCC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642" y="3429000"/>
            <a:ext cx="7174746" cy="3235670"/>
          </a:xfrm>
          <a:prstGeom prst="rect">
            <a:avLst/>
          </a:prstGeom>
        </p:spPr>
      </p:pic>
      <p:sp>
        <p:nvSpPr>
          <p:cNvPr id="12" name="Ok: Bükülü 11">
            <a:extLst>
              <a:ext uri="{FF2B5EF4-FFF2-40B4-BE49-F238E27FC236}">
                <a16:creationId xmlns:a16="http://schemas.microsoft.com/office/drawing/2014/main" id="{FEC12578-842D-4348-9D85-97325D696E57}"/>
              </a:ext>
            </a:extLst>
          </p:cNvPr>
          <p:cNvSpPr/>
          <p:nvPr/>
        </p:nvSpPr>
        <p:spPr>
          <a:xfrm rot="5400000">
            <a:off x="6231452" y="1511747"/>
            <a:ext cx="1228086" cy="21474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41548D1-A00A-4847-BB7D-E417B98D863C}"/>
              </a:ext>
            </a:extLst>
          </p:cNvPr>
          <p:cNvSpPr txBox="1"/>
          <p:nvPr/>
        </p:nvSpPr>
        <p:spPr>
          <a:xfrm>
            <a:off x="637722" y="4320330"/>
            <a:ext cx="442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When we use the curl command </a:t>
            </a:r>
            <a:r>
              <a:rPr lang="tr-TR" sz="2000" dirty="0"/>
              <a:t>;</a:t>
            </a:r>
            <a:endParaRPr lang="en-US" sz="2000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D7198DC-1FF6-4584-BF20-D2FA50FB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2E8063A7-2931-4164-A30D-0FFF27EC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90" y="68214"/>
            <a:ext cx="9851418" cy="323495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E86589E-09DC-4054-892D-D5EF92E5D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44" y="3429000"/>
            <a:ext cx="8152702" cy="3237728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53E6560-693A-4D70-99F7-9620C300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E3BF461-1645-4951-B506-F94FF5CF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73" y="96473"/>
            <a:ext cx="10702453" cy="31099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4DFEFBE-1797-4984-96A3-3BD4701C3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05" y="3429000"/>
            <a:ext cx="9703989" cy="3332527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91DFC37-7759-4181-8909-CB73A59C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</TotalTime>
  <Words>161</Words>
  <Application>Microsoft Office PowerPoint</Application>
  <PresentationFormat>Geniş ekran</PresentationFormat>
  <Paragraphs>39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İyon</vt:lpstr>
      <vt:lpstr>Engineering Project- I  Facial Emotion Detector</vt:lpstr>
      <vt:lpstr>About Project</vt:lpstr>
      <vt:lpstr>Changes on the list of Requirements</vt:lpstr>
      <vt:lpstr>Project Steps</vt:lpstr>
      <vt:lpstr>PowerPoint Sunusu</vt:lpstr>
      <vt:lpstr>PowerPoint Sunusu</vt:lpstr>
      <vt:lpstr>&gt; Samples of Curl Command’s Usage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Project- I  Facial Emotion Detector</dc:title>
  <dc:creator>Mert Altuntaş</dc:creator>
  <cp:lastModifiedBy>Mert Altuntaş</cp:lastModifiedBy>
  <cp:revision>25</cp:revision>
  <dcterms:created xsi:type="dcterms:W3CDTF">2020-04-01T12:30:05Z</dcterms:created>
  <dcterms:modified xsi:type="dcterms:W3CDTF">2020-04-06T10:21:03Z</dcterms:modified>
</cp:coreProperties>
</file>