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erriweather Light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pen Sans SemiBold"/>
      <p:regular r:id="rId21"/>
      <p:bold r:id="rId22"/>
      <p:italic r:id="rId23"/>
      <p:boldItalic r:id="rId24"/>
    </p:embeddedFont>
    <p:embeddedFont>
      <p:font typeface="Vidaloka"/>
      <p:regular r:id="rId25"/>
    </p:embeddedFont>
    <p:embeddedFont>
      <p:font typeface="Russo One"/>
      <p:regular r:id="rId26"/>
    </p:embeddedFont>
    <p:embeddedFont>
      <p:font typeface="Mako"/>
      <p:regular r:id="rId27"/>
    </p:embeddedFont>
    <p:embeddedFont>
      <p:font typeface="Crimson Text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rimsonText-boldItalic.fntdata"/><Relationship Id="rId30" Type="http://schemas.openxmlformats.org/officeDocument/2006/relationships/font" Target="fonts/CrimsonText-italic.fntdata"/><Relationship Id="rId33" Type="http://schemas.openxmlformats.org/officeDocument/2006/relationships/font" Target="fonts/OpenSans-bold.fntdata"/><Relationship Id="rId32" Type="http://schemas.openxmlformats.org/officeDocument/2006/relationships/font" Target="fonts/OpenSans-regular.fntdata"/><Relationship Id="rId35" Type="http://schemas.openxmlformats.org/officeDocument/2006/relationships/font" Target="fonts/OpenSans-boldItalic.fntdata"/><Relationship Id="rId34" Type="http://schemas.openxmlformats.org/officeDocument/2006/relationships/font" Target="fonts/OpenSans-italic.fntdata"/><Relationship Id="rId20" Type="http://schemas.openxmlformats.org/officeDocument/2006/relationships/font" Target="fonts/Montserrat-boldItalic.fntdata"/><Relationship Id="rId22" Type="http://schemas.openxmlformats.org/officeDocument/2006/relationships/font" Target="fonts/OpenSansSemiBold-bold.fntdata"/><Relationship Id="rId21" Type="http://schemas.openxmlformats.org/officeDocument/2006/relationships/font" Target="fonts/OpenSansSemiBold-regular.fntdata"/><Relationship Id="rId24" Type="http://schemas.openxmlformats.org/officeDocument/2006/relationships/font" Target="fonts/OpenSansSemiBold-boldItalic.fntdata"/><Relationship Id="rId23" Type="http://schemas.openxmlformats.org/officeDocument/2006/relationships/font" Target="fonts/OpenSansSemiBold-italic.fntdata"/><Relationship Id="rId26" Type="http://schemas.openxmlformats.org/officeDocument/2006/relationships/font" Target="fonts/RussoOne-regular.fntdata"/><Relationship Id="rId25" Type="http://schemas.openxmlformats.org/officeDocument/2006/relationships/font" Target="fonts/Vidaloka-regular.fntdata"/><Relationship Id="rId28" Type="http://schemas.openxmlformats.org/officeDocument/2006/relationships/font" Target="fonts/CrimsonText-regular.fntdata"/><Relationship Id="rId27" Type="http://schemas.openxmlformats.org/officeDocument/2006/relationships/font" Target="fonts/Mako-regular.fntdata"/><Relationship Id="rId29" Type="http://schemas.openxmlformats.org/officeDocument/2006/relationships/font" Target="fonts/CrimsonTex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erriweatherLight-regular.fntdata"/><Relationship Id="rId12" Type="http://schemas.openxmlformats.org/officeDocument/2006/relationships/slide" Target="slides/slide8.xml"/><Relationship Id="rId15" Type="http://schemas.openxmlformats.org/officeDocument/2006/relationships/font" Target="fonts/MerriweatherLight-italic.fntdata"/><Relationship Id="rId14" Type="http://schemas.openxmlformats.org/officeDocument/2006/relationships/font" Target="fonts/MerriweatherLight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erriweatherLight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cc7554a04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cc7554a04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def38844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def38844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def38844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def38844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def388442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def38844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def38844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def38844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def38844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def38844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deef9d8fd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deef9d8fd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Connect4 </a:t>
            </a:r>
            <a:endParaRPr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Rustam Rahimov - 211ADB058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Pavlo Nikolaiev - 201ADB090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Mert Gulmus - 211ADB070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74" name="Google Shape;47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925" y="502200"/>
            <a:ext cx="1628250" cy="16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Chosen game</a:t>
            </a:r>
            <a:endParaRPr/>
          </a:p>
        </p:txBody>
      </p:sp>
      <p:sp>
        <p:nvSpPr>
          <p:cNvPr id="480" name="Google Shape;480;p55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decided to create a Connect 4 game using a web framework.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Connect 4 is a two player game, usually played on 6x7 board. Each player places a circle into the bottom of the board or on top of a circle placed before one. The main win condition it to form a line out of 4 circles either horizontally, vertically or diagonally.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additions</a:t>
            </a:r>
            <a:endParaRPr/>
          </a:p>
        </p:txBody>
      </p:sp>
      <p:sp>
        <p:nvSpPr>
          <p:cNvPr id="486" name="Google Shape;486;p5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main additions implied in the app are the following: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game is playable by two players on the same device.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user interface should be intuitive and easy to navigate.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game board should dynamically update to show the current state of play.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game should detect a win condition and display a message to the players.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game should offer a way to reset and start a new game.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user can log in with a username.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user should see their game history if they are logged in.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7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492" name="Google Shape;492;p57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decided that creating a simplistic, modern UI would ensure a balance between functionality and aesthetics.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Using simplistic UI design also allow us to integrate responsive design and work on multiple devices, such as desktop and mobile.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498" name="Google Shape;498;p58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Chosen language &amp; framework: </a:t>
            </a:r>
            <a:r>
              <a:rPr lang="en" sz="1400">
                <a:solidFill>
                  <a:schemeClr val="dk1"/>
                </a:solidFill>
              </a:rPr>
              <a:t>JavaScript &amp; ReactJS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Approach: </a:t>
            </a:r>
            <a:r>
              <a:rPr lang="en" sz="1400">
                <a:solidFill>
                  <a:schemeClr val="dk1"/>
                </a:solidFill>
              </a:rPr>
              <a:t>Mixed, both procedural and object-oriented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Version control: </a:t>
            </a:r>
            <a:r>
              <a:rPr lang="en" sz="1400">
                <a:solidFill>
                  <a:schemeClr val="dk1"/>
                </a:solidFill>
              </a:rPr>
              <a:t>Github (Git)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Platform: </a:t>
            </a:r>
            <a:r>
              <a:rPr lang="en" sz="1400">
                <a:solidFill>
                  <a:schemeClr val="dk1"/>
                </a:solidFill>
              </a:rPr>
              <a:t>Web-based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504" name="Google Shape;504;p59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It is essential to test the program to understand the effectiveness of the program, whether the program makes correct decision upon the given inputs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We utilized </a:t>
            </a:r>
            <a:r>
              <a:rPr b="1" lang="en" sz="1400">
                <a:solidFill>
                  <a:schemeClr val="dk1"/>
                </a:solidFill>
              </a:rPr>
              <a:t>Jest</a:t>
            </a:r>
            <a:r>
              <a:rPr lang="en" sz="1400">
                <a:solidFill>
                  <a:schemeClr val="dk1"/>
                </a:solidFill>
              </a:rPr>
              <a:t> framework to perform out tests, since it has extensive React support.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 our case the tests taken for the program check the following aspects of the program: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User interface tests: testing the responsiveness of the game UI design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Game decision tests: testing the decision the game is going to make based on the state of the game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Game history tests: testing what is going to be saved in history after each game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0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510" name="Google Shape;510;p60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main lessons that our team learned are: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Working with ReactJS and creating single-page web app</a:t>
            </a:r>
            <a:r>
              <a:rPr lang="en" sz="1400">
                <a:solidFill>
                  <a:schemeClr val="dk1"/>
                </a:solidFill>
              </a:rPr>
              <a:t>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Designing the game and creating UI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Teamwork and even separation of the workflow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How to develop a software and steps needed for correct implementation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Utilizing tests using Jest framework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Correctly documenting and reporting the progress made over time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1"/>
          <p:cNvSpPr txBox="1"/>
          <p:nvPr>
            <p:ph idx="4294967295" type="title"/>
          </p:nvPr>
        </p:nvSpPr>
        <p:spPr>
          <a:xfrm>
            <a:off x="1490400" y="1744800"/>
            <a:ext cx="6163200" cy="16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 for your attention! :)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