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5143500" type="screen16x9"/>
  <p:notesSz cx="6858000" cy="9144000"/>
  <p:embeddedFontLst>
    <p:embeddedFont>
      <p:font typeface="Crimson Text" pitchFamily="2" charset="0"/>
      <p:regular r:id="rId12"/>
      <p:bold r:id="rId13"/>
      <p:italic r:id="rId14"/>
      <p:boldItalic r:id="rId15"/>
    </p:embeddedFont>
    <p:embeddedFont>
      <p:font typeface="Josefin Sans" pitchFamily="2" charset="77"/>
      <p:regular r:id="rId16"/>
    </p:embeddedFont>
    <p:embeddedFont>
      <p:font typeface="Lato" panose="020F0502020204030203" pitchFamily="34" charset="0"/>
      <p:regular r:id="rId17"/>
    </p:embeddedFont>
    <p:embeddedFont>
      <p:font typeface="Mako" pitchFamily="2" charset="77"/>
      <p:regular r:id="rId18"/>
    </p:embeddedFont>
    <p:embeddedFont>
      <p:font typeface="Merriweather Light" panose="020F0302020204030204" pitchFamily="34" charset="0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pen Sans SemiBold" panose="020F0502020204030204" pitchFamily="34" charset="0"/>
      <p:regular r:id="rId31"/>
      <p:bold r:id="rId32"/>
      <p:italic r:id="rId33"/>
      <p:boldItalic r:id="rId34"/>
    </p:embeddedFont>
    <p:embeddedFont>
      <p:font typeface="Russo One" panose="02000503050000020004" pitchFamily="2" charset="0"/>
      <p:regular r:id="rId35"/>
    </p:embeddedFont>
    <p:embeddedFont>
      <p:font typeface="Vidaloka" panose="02000504000000020004" pitchFamily="2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heme" Target="theme/theme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def388442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def388442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def388442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def388442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def388442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def388442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def388442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def388442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deef9d8fd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deef9d8fd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096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def388442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def388442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deef9d8fd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deef9d8fd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Connect4 </a:t>
            </a:r>
            <a:endParaRPr/>
          </a:p>
        </p:txBody>
      </p:sp>
      <p:sp>
        <p:nvSpPr>
          <p:cNvPr id="473" name="Google Shape;473;p54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Rustam Rahimov - 211ADB058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Pavlo Nikolaiev - 201ADB090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Mert Gulmus - 211ADB070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474" name="Google Shape;47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925" y="502200"/>
            <a:ext cx="1628250" cy="16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game</a:t>
            </a:r>
            <a:endParaRPr/>
          </a:p>
        </p:txBody>
      </p:sp>
      <p:sp>
        <p:nvSpPr>
          <p:cNvPr id="480" name="Google Shape;480;p55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decided to create a Connect 4 game using a web framework.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Connect 4 is a two player game, usually played on 6x7 board. Each player places a circle into the bottom of the board or on top of a circle placed before one. The main win condition it to form a line out of 4 circles either horizontally, vertically or diagonally.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additions</a:t>
            </a:r>
            <a:endParaRPr/>
          </a:p>
        </p:txBody>
      </p:sp>
      <p:sp>
        <p:nvSpPr>
          <p:cNvPr id="486" name="Google Shape;486;p56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main additions implied in the app are the following: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game is playable by two players on the same device.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user interface should be intuitive and easy to navigate.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game board should dynamically update to show the current state of play.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game should detect a win condition and display a message to the players.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game should offer a way to reset and start a new game.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user can log in with a username.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user should see their game history if they are logged in.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492" name="Google Shape;492;p5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decided that creating a simplistic, modern UI would ensure a balance between functionality and aesthetics.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Using simplistic UI design also allow us to integrate responsive design and work on multiple devices, such as desktop and mobile.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498" name="Google Shape;498;p58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Chosen language &amp; framework: </a:t>
            </a:r>
            <a:r>
              <a:rPr lang="en" sz="1400">
                <a:solidFill>
                  <a:schemeClr val="dk1"/>
                </a:solidFill>
              </a:rPr>
              <a:t>JavaScript &amp; ReactJS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Approach: </a:t>
            </a:r>
            <a:r>
              <a:rPr lang="en" sz="1400">
                <a:solidFill>
                  <a:schemeClr val="dk1"/>
                </a:solidFill>
              </a:rPr>
              <a:t>Mixed, both procedural and object-oriented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Version control: </a:t>
            </a:r>
            <a:r>
              <a:rPr lang="en" sz="1400">
                <a:solidFill>
                  <a:schemeClr val="dk1"/>
                </a:solidFill>
              </a:rPr>
              <a:t>Github (Git)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Platform: </a:t>
            </a:r>
            <a:r>
              <a:rPr lang="en" sz="1400">
                <a:solidFill>
                  <a:schemeClr val="dk1"/>
                </a:solidFill>
              </a:rPr>
              <a:t>Web-based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504" name="Google Shape;504;p59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It is essential to test the program to understand the effectiveness of the program, whether the program makes correct decision upon the given inputs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We utilized </a:t>
            </a:r>
            <a:r>
              <a:rPr lang="en" sz="1400" b="1">
                <a:solidFill>
                  <a:schemeClr val="dk1"/>
                </a:solidFill>
              </a:rPr>
              <a:t>Jest</a:t>
            </a:r>
            <a:r>
              <a:rPr lang="en" sz="1400">
                <a:solidFill>
                  <a:schemeClr val="dk1"/>
                </a:solidFill>
              </a:rPr>
              <a:t> framework to perform out tests, since it has extensive React support.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 our case the tests taken for the program check the following aspects of the program: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User interface tests: testing the responsiveness of the game UI design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Game decision tests: testing the decision the game is going to make based on the state of the game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Game history tests: testing what is going to be saved in history after each game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1"/>
          <p:cNvSpPr txBox="1">
            <a:spLocks noGrp="1"/>
          </p:cNvSpPr>
          <p:nvPr>
            <p:ph type="title" idx="4294967295"/>
          </p:nvPr>
        </p:nvSpPr>
        <p:spPr>
          <a:xfrm>
            <a:off x="1490400" y="1744800"/>
            <a:ext cx="6163200" cy="1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Demonstration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07120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510" name="Google Shape;510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main lessons that our team learned are: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Working with ReactJS and creating single-page web apps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Designing the game and creating UI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Teamwork and even separation of the workflow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How to develop a software and steps needed for correct implementation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Utilizing tests using Jest framework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Correctly documenting and reporting the progress made over time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1"/>
          <p:cNvSpPr txBox="1">
            <a:spLocks noGrp="1"/>
          </p:cNvSpPr>
          <p:nvPr>
            <p:ph type="title" idx="4294967295"/>
          </p:nvPr>
        </p:nvSpPr>
        <p:spPr>
          <a:xfrm>
            <a:off x="1490400" y="1744800"/>
            <a:ext cx="6163200" cy="1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 for your attention! :)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Macintosh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Merriweather Light</vt:lpstr>
      <vt:lpstr>Vidaloka</vt:lpstr>
      <vt:lpstr>Lato</vt:lpstr>
      <vt:lpstr>Crimson Text</vt:lpstr>
      <vt:lpstr>Open Sans</vt:lpstr>
      <vt:lpstr>Open Sans SemiBold</vt:lpstr>
      <vt:lpstr>Arial</vt:lpstr>
      <vt:lpstr>Montserrat</vt:lpstr>
      <vt:lpstr>Mako</vt:lpstr>
      <vt:lpstr>Josefin Sans</vt:lpstr>
      <vt:lpstr>Russo One</vt:lpstr>
      <vt:lpstr>Minimalist Business Slides XL by Slidesgo</vt:lpstr>
      <vt:lpstr>Connect4 </vt:lpstr>
      <vt:lpstr>Chosen game</vt:lpstr>
      <vt:lpstr>Requirement additions</vt:lpstr>
      <vt:lpstr>Design</vt:lpstr>
      <vt:lpstr>Implementation</vt:lpstr>
      <vt:lpstr>Testing</vt:lpstr>
      <vt:lpstr>Demonstration</vt:lpstr>
      <vt:lpstr>Conclusions</vt:lpstr>
      <vt:lpstr>Thanks for your attention!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Mert Gulmus</cp:lastModifiedBy>
  <cp:revision>1</cp:revision>
  <dcterms:modified xsi:type="dcterms:W3CDTF">2024-05-28T11:33:25Z</dcterms:modified>
</cp:coreProperties>
</file>