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erriweather Light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pen Sans SemiBold"/>
      <p:regular r:id="rId25"/>
      <p:bold r:id="rId26"/>
      <p:italic r:id="rId27"/>
      <p:boldItalic r:id="rId28"/>
    </p:embeddedFont>
    <p:embeddedFont>
      <p:font typeface="Vidaloka"/>
      <p:regular r:id="rId29"/>
    </p:embeddedFont>
    <p:embeddedFont>
      <p:font typeface="Russo One"/>
      <p:regular r:id="rId30"/>
    </p:embeddedFont>
    <p:embeddedFont>
      <p:font typeface="Mako"/>
      <p:regular r:id="rId31"/>
    </p:embeddedFont>
    <p:embeddedFont>
      <p:font typeface="Crimson Tex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ko-regular.fntdata"/><Relationship Id="rId30" Type="http://schemas.openxmlformats.org/officeDocument/2006/relationships/font" Target="fonts/RussoOne-regular.fntdata"/><Relationship Id="rId33" Type="http://schemas.openxmlformats.org/officeDocument/2006/relationships/font" Target="fonts/CrimsonText-bold.fntdata"/><Relationship Id="rId32" Type="http://schemas.openxmlformats.org/officeDocument/2006/relationships/font" Target="fonts/CrimsonText-regular.fntdata"/><Relationship Id="rId35" Type="http://schemas.openxmlformats.org/officeDocument/2006/relationships/font" Target="fonts/CrimsonText-boldItalic.fntdata"/><Relationship Id="rId34" Type="http://schemas.openxmlformats.org/officeDocument/2006/relationships/font" Target="fonts/CrimsonText-italic.fntdata"/><Relationship Id="rId37" Type="http://schemas.openxmlformats.org/officeDocument/2006/relationships/font" Target="fonts/OpenSans-bold.fntdata"/><Relationship Id="rId36" Type="http://schemas.openxmlformats.org/officeDocument/2006/relationships/font" Target="fonts/OpenSans-regular.fntdata"/><Relationship Id="rId39" Type="http://schemas.openxmlformats.org/officeDocument/2006/relationships/font" Target="fonts/OpenSans-boldItalic.fntdata"/><Relationship Id="rId38" Type="http://schemas.openxmlformats.org/officeDocument/2006/relationships/font" Target="fonts/OpenSans-italic.fntdata"/><Relationship Id="rId20" Type="http://schemas.openxmlformats.org/officeDocument/2006/relationships/font" Target="fonts/MerriweatherLight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26" Type="http://schemas.openxmlformats.org/officeDocument/2006/relationships/font" Target="fonts/OpenSansSemiBold-bold.fntdata"/><Relationship Id="rId25" Type="http://schemas.openxmlformats.org/officeDocument/2006/relationships/font" Target="fonts/OpenSansSemiBold-regular.fntdata"/><Relationship Id="rId28" Type="http://schemas.openxmlformats.org/officeDocument/2006/relationships/font" Target="fonts/OpenSansSemiBold-boldItalic.fntdata"/><Relationship Id="rId27" Type="http://schemas.openxmlformats.org/officeDocument/2006/relationships/font" Target="fonts/OpenSansSemiBold-italic.fntdata"/><Relationship Id="rId29" Type="http://schemas.openxmlformats.org/officeDocument/2006/relationships/font" Target="fonts/Vidalok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erriweatherLight-regular.fntdata"/><Relationship Id="rId16" Type="http://schemas.openxmlformats.org/officeDocument/2006/relationships/slide" Target="slides/slide12.xml"/><Relationship Id="rId19" Type="http://schemas.openxmlformats.org/officeDocument/2006/relationships/font" Target="fonts/MerriweatherLight-italic.fntdata"/><Relationship Id="rId18" Type="http://schemas.openxmlformats.org/officeDocument/2006/relationships/font" Target="fonts/Merriweather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deef9d8fd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deef9d8f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deef9d8fd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deef9d8fd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deef9d8fd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deef9d8fd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c7554a04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c7554a04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f7a3c5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f7a3c5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deef9d8f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deef9d8f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deef9d8fd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deef9d8fd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deef9d8f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deef9d8f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deef9d8f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deef9d8f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deef9d8fd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deef9d8fd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deef9d8fd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deef9d8fd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 Messaging System</a:t>
            </a:r>
            <a:endParaRPr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Mert Gulmus - 211ADB070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 requests</a:t>
            </a:r>
            <a:endParaRPr/>
          </a:p>
        </p:txBody>
      </p:sp>
      <p:pic>
        <p:nvPicPr>
          <p:cNvPr id="535" name="Google Shape;53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113" y="1180025"/>
            <a:ext cx="6157773" cy="3463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541" name="Google Shape;541;p6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State management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consistency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NoSQL integration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/>
          <p:nvPr>
            <p:ph idx="4294967295" type="title"/>
          </p:nvPr>
        </p:nvSpPr>
        <p:spPr>
          <a:xfrm>
            <a:off x="1490400" y="1744800"/>
            <a:ext cx="6163200" cy="16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 for your attention! :)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479" name="Google Shape;479;p55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app that allows users to instantly exchange text messages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 third-party integrations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 phone number required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Multi-platform, web based system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485" name="Google Shape;485;p56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ReactJS</a:t>
            </a:r>
            <a:endParaRPr/>
          </a:p>
        </p:txBody>
      </p:sp>
      <p:sp>
        <p:nvSpPr>
          <p:cNvPr id="486" name="Google Shape;486;p56"/>
          <p:cNvSpPr txBox="1"/>
          <p:nvPr>
            <p:ph idx="1" type="subTitle"/>
          </p:nvPr>
        </p:nvSpPr>
        <p:spPr>
          <a:xfrm>
            <a:off x="4955825" y="1942925"/>
            <a:ext cx="2577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JS</a:t>
            </a:r>
            <a:r>
              <a:rPr lang="en"/>
              <a:t> + Express</a:t>
            </a:r>
            <a:endParaRPr/>
          </a:p>
        </p:txBody>
      </p:sp>
      <p:sp>
        <p:nvSpPr>
          <p:cNvPr id="487" name="Google Shape;487;p56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programming language</a:t>
            </a:r>
            <a:endParaRPr/>
          </a:p>
        </p:txBody>
      </p:sp>
      <p:sp>
        <p:nvSpPr>
          <p:cNvPr id="488" name="Google Shape;488;p56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SPA, easy to implement</a:t>
            </a:r>
            <a:endParaRPr/>
          </a:p>
        </p:txBody>
      </p:sp>
      <p:sp>
        <p:nvSpPr>
          <p:cNvPr id="489" name="Google Shape;489;p56"/>
          <p:cNvSpPr txBox="1"/>
          <p:nvPr>
            <p:ph idx="7" type="subTitle"/>
          </p:nvPr>
        </p:nvSpPr>
        <p:spPr>
          <a:xfrm>
            <a:off x="3328925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490" name="Google Shape;490;p56"/>
          <p:cNvSpPr txBox="1"/>
          <p:nvPr>
            <p:ph idx="8" type="subTitle"/>
          </p:nvPr>
        </p:nvSpPr>
        <p:spPr>
          <a:xfrm>
            <a:off x="3328975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High-speed, scalable and flexible</a:t>
            </a:r>
            <a:endParaRPr/>
          </a:p>
        </p:txBody>
      </p:sp>
      <p:sp>
        <p:nvSpPr>
          <p:cNvPr id="491" name="Google Shape;491;p56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</a:t>
            </a:r>
            <a:endParaRPr/>
          </a:p>
        </p:txBody>
      </p:sp>
      <p:sp>
        <p:nvSpPr>
          <p:cNvPr id="492" name="Google Shape;492;p56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</a:t>
            </a:r>
            <a:endParaRPr/>
          </a:p>
        </p:txBody>
      </p:sp>
      <p:sp>
        <p:nvSpPr>
          <p:cNvPr id="493" name="Google Shape;493;p56"/>
          <p:cNvSpPr txBox="1"/>
          <p:nvPr>
            <p:ph idx="14" type="title"/>
          </p:nvPr>
        </p:nvSpPr>
        <p:spPr>
          <a:xfrm>
            <a:off x="4052425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7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screen</a:t>
            </a:r>
            <a:endParaRPr/>
          </a:p>
        </p:txBody>
      </p:sp>
      <p:pic>
        <p:nvPicPr>
          <p:cNvPr id="499" name="Google Shape;49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113" y="1180025"/>
            <a:ext cx="6157773" cy="3463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8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 screen</a:t>
            </a:r>
            <a:endParaRPr/>
          </a:p>
        </p:txBody>
      </p:sp>
      <p:pic>
        <p:nvPicPr>
          <p:cNvPr id="505" name="Google Shape;50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113" y="1180025"/>
            <a:ext cx="6157773" cy="3463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pic>
        <p:nvPicPr>
          <p:cNvPr id="511" name="Google Shape;51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113" y="1180025"/>
            <a:ext cx="6157773" cy="3463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0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screen</a:t>
            </a:r>
            <a:endParaRPr/>
          </a:p>
        </p:txBody>
      </p:sp>
      <p:pic>
        <p:nvPicPr>
          <p:cNvPr id="517" name="Google Shape;51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113" y="1180025"/>
            <a:ext cx="6157773" cy="3463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1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Exchanged messages</a:t>
            </a:r>
            <a:endParaRPr/>
          </a:p>
        </p:txBody>
      </p:sp>
      <p:pic>
        <p:nvPicPr>
          <p:cNvPr id="523" name="Google Shape;5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113" y="1180025"/>
            <a:ext cx="6157773" cy="3463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2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Contacts</a:t>
            </a:r>
            <a:endParaRPr/>
          </a:p>
        </p:txBody>
      </p:sp>
      <p:pic>
        <p:nvPicPr>
          <p:cNvPr id="529" name="Google Shape;52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113" y="1180025"/>
            <a:ext cx="6157773" cy="3463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