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7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8" y="2235350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7"/>
            <a:ext cx="79707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7"/>
            <a:ext cx="79707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3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Javascript ile Masaüstü Uygulama Geliştirme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Mert Şimşek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Twitter: @_mertsimsek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Blog: mertblog.net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E-mail: mertsmsk0@gmail.com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...theArgs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Fonksiyonun aldığı parametrelerin toplam sayısının belli olmadığı durumlarda kullanılır. </a:t>
            </a:r>
          </a:p>
        </p:txBody>
      </p:sp>
      <p:pic>
        <p:nvPicPr>
          <p:cNvPr descr="Screen Shot 2016-10-05 at 11.46.13 PM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650" y="2681550"/>
            <a:ext cx="58293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Nereden, nereye?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02050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Client Javascript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Chrome V8 Engine ve Microsoft Chakra Engine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Node.js (Server Javascript)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Electron.js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Nightmare.js  </a:t>
            </a:r>
          </a:p>
        </p:txBody>
      </p:sp>
      <p:pic>
        <p:nvPicPr>
          <p:cNvPr descr="s-0f85c87090322a2fcba9e6e3f97acec3a9911449.jp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925" y="3352925"/>
            <a:ext cx="47625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Electron.js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24600" y="1790925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 sz="2400"/>
              <a:t>Açık kaynaklı, altyapısında Node.js barınan ve Html, Css, Javascript kullanarak platform bağımsız yani Gnu/Linux, Mac ve Windows ortamlarında web teknolojileri kullanarak masaüstü uygulama geliştirmemizi sağlar. “Neden ortaya çıktı?” sorusuna ise sloganı cevap veriyor;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“Eğer website yapabiliyorsan, masaüstü uygulama da yapabilirsin.”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24475" y="148225"/>
            <a:ext cx="65112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Electron ile Yapılmış Uygulamalar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0-06 at 1.03.27 AM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225" y="1673675"/>
            <a:ext cx="9143999" cy="34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Kullanacağımız Araçlar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Npm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Chromium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Nightmare.js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Node.js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Kurulum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Aşağıdaki komut ile Electron’un en güncel versiyonunu kurabilirsiniz. Electron’u incelemek için Electron API Demos incelenebilir.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sudo npm install electron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İlk Uygulama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Genelde Electron uygulamalarının yapısı aşağıdaki gibidir, buna uygun uygulama geliştirmeye başlayalım.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0-06 at 12.37.35 AM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5" y="2743725"/>
            <a:ext cx="75438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0">
                <a:solidFill>
                  <a:srgbClr val="FFFFFF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Gelecek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OBD Cars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IOT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M2M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Big Data Analytics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Machine Learning</a:t>
            </a:r>
          </a:p>
        </p:txBody>
      </p:sp>
      <p:pic>
        <p:nvPicPr>
          <p:cNvPr descr="10441174_980354105370829_4694142445527053334_n.jp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920449"/>
            <a:ext cx="4236825" cy="317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Ecmascript 6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    Ecma Internation firması tarafından Javascript, Jscript ve ActionScript dillerine implement edilen standartlar bütünüdür.  2015’te getirilen yeni özellikler ve deyimlerin tümüne Ecmascript 6 (Bazı kaynaklarda Ecmascript 2015) deniyor.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Javascript Strict Mode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24475" y="1920450"/>
            <a:ext cx="8495700" cy="292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 sz="2400"/>
              <a:t>Kod standartını genel ifadeyle belirli kısıtlamalarla kontrol altına alan kurallar bütünüdür. Bu modda kod yazmak, başta hata ayıklama ve kısmen daha hızlı çalışmak olmak üzere, bir çok avantajı vardır.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Kullanmak için Javascript kodlamaya başlamadan önce ilk satıra “use strict”; demeniz yeterlidir.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Iterator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Liste elemanı bitti sinyalini alana kadar çıktı verecek.</a:t>
            </a:r>
          </a:p>
        </p:txBody>
      </p:sp>
      <p:pic>
        <p:nvPicPr>
          <p:cNvPr descr="Screen Shot 2016-10-05 at 11.00.11 PM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675" y="2785325"/>
            <a:ext cx="52197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Yield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Yield kavramı tek eleman için işini bitirdikten sonra return işlemi gerçekleştirir.</a:t>
            </a:r>
          </a:p>
        </p:txBody>
      </p:sp>
      <p:pic>
        <p:nvPicPr>
          <p:cNvPr descr="Screen Shot 2016-10-05 at 11.36.12 PM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950" y="2701050"/>
            <a:ext cx="44196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Değişkeni tanımladığımız alan içinde geçerli olacak şekilde set eder. </a:t>
            </a:r>
          </a:p>
        </p:txBody>
      </p:sp>
      <p:pic>
        <p:nvPicPr>
          <p:cNvPr descr="Screen Shot 2016-10-05 at 11.38.13 PM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0" y="2650462"/>
            <a:ext cx="6339799" cy="19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Bildiğimiz sabitler Javascript’e de geliyor. Değeri set ettikten sonra değiştirilemiyor.</a:t>
            </a:r>
          </a:p>
        </p:txBody>
      </p:sp>
      <p:pic>
        <p:nvPicPr>
          <p:cNvPr descr="Screen Shot 2016-10-05 at 11.42.35 PM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050" y="2996325"/>
            <a:ext cx="25336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String Format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0-05 at 11.45.05 PM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50" y="2914174"/>
            <a:ext cx="7896424" cy="5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