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54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63A23B-F3AB-4983-9FF8-01F9445B78E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DD7-4E7A-48E7-BC4A-40EA22E4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25D2-E34C-F4C3-65BD-FE64C6ADE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5400" dirty="0"/>
              <a:t>Моделиран</a:t>
            </a:r>
            <a:r>
              <a:rPr lang="en-US" sz="5400" dirty="0"/>
              <a:t>e</a:t>
            </a:r>
            <a:r>
              <a:rPr lang="ru-RU" sz="5400" dirty="0"/>
              <a:t> и оптимизация чрез мрежи на </a:t>
            </a:r>
            <a:r>
              <a:rPr lang="ru-RU" sz="5400" dirty="0" err="1"/>
              <a:t>Хопфилд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81BFD-29A1-FF39-C39C-F787DE75D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8E8D-B24D-2830-D3A2-26456358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A433-935C-F0B3-0246-60AAA9EC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Автори:</a:t>
            </a:r>
            <a:r>
              <a:rPr lang="bg-BG" dirty="0"/>
              <a:t> </a:t>
            </a:r>
            <a:r>
              <a:rPr lang="en-US" dirty="0"/>
              <a:t>Martinelli, G., </a:t>
            </a:r>
            <a:r>
              <a:rPr lang="en-US" dirty="0" err="1"/>
              <a:t>D’Acunto</a:t>
            </a:r>
            <a:r>
              <a:rPr lang="en-US" dirty="0"/>
              <a:t>, C., Matsuda, S.</a:t>
            </a:r>
          </a:p>
          <a:p>
            <a:endParaRPr lang="en-US" dirty="0"/>
          </a:p>
          <a:p>
            <a:r>
              <a:rPr lang="ru-RU" b="1" dirty="0"/>
              <a:t>Тема:</a:t>
            </a:r>
            <a:r>
              <a:rPr lang="ru-RU" dirty="0"/>
              <a:t> Приложения на мрежи на </a:t>
            </a:r>
            <a:r>
              <a:rPr lang="ru-RU" dirty="0" err="1"/>
              <a:t>Хопфилд</a:t>
            </a:r>
            <a:r>
              <a:rPr lang="ru-RU" dirty="0"/>
              <a:t> в </a:t>
            </a:r>
            <a:r>
              <a:rPr lang="ru-RU" dirty="0" err="1"/>
              <a:t>електрически</a:t>
            </a:r>
            <a:r>
              <a:rPr lang="ru-RU" dirty="0"/>
              <a:t> вериги и </a:t>
            </a:r>
            <a:r>
              <a:rPr lang="ru-RU" dirty="0" err="1"/>
              <a:t>телекоммуникационни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4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ADEB-AC62-972D-8EE7-48D6054E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5AC0-40E0-7414-C6F9-1F4AE44A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Основна</a:t>
            </a:r>
            <a:r>
              <a:rPr lang="ru-RU" b="1" dirty="0"/>
              <a:t> тема:</a:t>
            </a:r>
            <a:r>
              <a:rPr lang="ru-RU" dirty="0"/>
              <a:t> </a:t>
            </a:r>
            <a:r>
              <a:rPr lang="ru-RU" dirty="0" err="1"/>
              <a:t>Невронни</a:t>
            </a:r>
            <a:r>
              <a:rPr lang="ru-RU" dirty="0"/>
              <a:t> мрежи на </a:t>
            </a:r>
            <a:r>
              <a:rPr lang="ru-RU" dirty="0" err="1"/>
              <a:t>Хопфилд</a:t>
            </a:r>
            <a:r>
              <a:rPr lang="ru-RU" dirty="0"/>
              <a:t> и </a:t>
            </a:r>
            <a:r>
              <a:rPr lang="ru-RU" dirty="0" err="1"/>
              <a:t>тяхното</a:t>
            </a:r>
            <a:r>
              <a:rPr lang="ru-RU" dirty="0"/>
              <a:t> приложение в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индустриални</a:t>
            </a:r>
            <a:r>
              <a:rPr lang="ru-RU" dirty="0"/>
              <a:t> и </a:t>
            </a:r>
            <a:r>
              <a:rPr lang="ru-RU" dirty="0" err="1"/>
              <a:t>научни</a:t>
            </a:r>
            <a:r>
              <a:rPr lang="ru-RU" dirty="0"/>
              <a:t> области.</a:t>
            </a:r>
            <a:endParaRPr lang="en-US" dirty="0"/>
          </a:p>
          <a:p>
            <a:endParaRPr lang="en-US" dirty="0"/>
          </a:p>
          <a:p>
            <a:r>
              <a:rPr lang="bg-BG" dirty="0"/>
              <a:t>Цели на презентацията:</a:t>
            </a:r>
            <a:r>
              <a:rPr lang="en-US" dirty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dirty="0" err="1"/>
              <a:t>Моделиране</a:t>
            </a:r>
            <a:r>
              <a:rPr lang="ru-RU" dirty="0"/>
              <a:t> на </a:t>
            </a:r>
            <a:r>
              <a:rPr lang="ru-RU" dirty="0" err="1"/>
              <a:t>нелинейни</a:t>
            </a:r>
            <a:r>
              <a:rPr lang="ru-RU" dirty="0"/>
              <a:t> </a:t>
            </a:r>
            <a:r>
              <a:rPr lang="ru-RU" dirty="0" err="1"/>
              <a:t>динамични</a:t>
            </a:r>
            <a:r>
              <a:rPr lang="ru-RU" dirty="0"/>
              <a:t> вериги.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ru-RU" dirty="0"/>
              <a:t>Оптимизация на </a:t>
            </a:r>
            <a:r>
              <a:rPr lang="ru-RU" dirty="0" err="1"/>
              <a:t>кръстосано</a:t>
            </a:r>
            <a:r>
              <a:rPr lang="ru-RU" dirty="0"/>
              <a:t> </a:t>
            </a:r>
            <a:r>
              <a:rPr lang="ru-RU" dirty="0" err="1"/>
              <a:t>превключване</a:t>
            </a:r>
            <a:r>
              <a:rPr lang="ru-RU" dirty="0"/>
              <a:t> в </a:t>
            </a:r>
            <a:r>
              <a:rPr lang="ru-RU" dirty="0" err="1"/>
              <a:t>телекоммуникационни</a:t>
            </a:r>
            <a:r>
              <a:rPr lang="ru-RU" dirty="0"/>
              <a:t> мрежи.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ru-RU" dirty="0" err="1"/>
              <a:t>Теоретични</a:t>
            </a:r>
            <a:r>
              <a:rPr lang="ru-RU" dirty="0"/>
              <a:t> </a:t>
            </a:r>
            <a:r>
              <a:rPr lang="ru-RU" dirty="0" err="1"/>
              <a:t>гаранции</a:t>
            </a:r>
            <a:r>
              <a:rPr lang="ru-RU" dirty="0"/>
              <a:t> за </a:t>
            </a:r>
            <a:r>
              <a:rPr lang="ru-RU" dirty="0" err="1"/>
              <a:t>безопасност</a:t>
            </a:r>
            <a:r>
              <a:rPr lang="ru-RU" dirty="0"/>
              <a:t> и </a:t>
            </a:r>
            <a:r>
              <a:rPr lang="ru-RU" dirty="0" err="1"/>
              <a:t>ефективност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2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3519-FCC6-3CD9-65B1-82BB9353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Моделиране</a:t>
            </a:r>
            <a:r>
              <a:rPr lang="ru-RU" dirty="0"/>
              <a:t> на </a:t>
            </a:r>
            <a:r>
              <a:rPr lang="ru-RU" dirty="0" err="1"/>
              <a:t>нелинейни</a:t>
            </a:r>
            <a:r>
              <a:rPr lang="ru-RU" dirty="0"/>
              <a:t> </a:t>
            </a:r>
            <a:r>
              <a:rPr lang="ru-RU" dirty="0" err="1"/>
              <a:t>динамичн</a:t>
            </a:r>
            <a:r>
              <a:rPr lang="bg-BG" dirty="0"/>
              <a:t>и</a:t>
            </a:r>
            <a:r>
              <a:rPr lang="ru-RU" dirty="0"/>
              <a:t> вериги (</a:t>
            </a:r>
            <a:r>
              <a:rPr lang="ru-RU" dirty="0" err="1"/>
              <a:t>Martinelli</a:t>
            </a:r>
            <a:r>
              <a:rPr lang="ru-RU" dirty="0"/>
              <a:t> &amp; </a:t>
            </a:r>
            <a:r>
              <a:rPr lang="ru-RU" dirty="0" err="1"/>
              <a:t>D'Acunto</a:t>
            </a:r>
            <a:r>
              <a:rPr lang="ru-RU" dirty="0"/>
              <a:t>, 1997)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B022-A570-4664-74C0-F601E975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88336"/>
            <a:ext cx="8946541" cy="3560063"/>
          </a:xfrm>
        </p:spPr>
        <p:txBody>
          <a:bodyPr/>
          <a:lstStyle/>
          <a:p>
            <a:r>
              <a:rPr lang="ru-RU" b="1" dirty="0"/>
              <a:t>Подход: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b="1" dirty="0" err="1"/>
              <a:t>двойна</a:t>
            </a:r>
            <a:r>
              <a:rPr lang="ru-RU" b="1" dirty="0"/>
              <a:t> </a:t>
            </a:r>
            <a:r>
              <a:rPr lang="ru-RU" b="1" dirty="0" err="1"/>
              <a:t>експоненциална</a:t>
            </a:r>
            <a:r>
              <a:rPr lang="ru-RU" b="1" dirty="0"/>
              <a:t> трансформация (DET)</a:t>
            </a:r>
            <a:r>
              <a:rPr lang="ru-RU" dirty="0"/>
              <a:t> в комбинация с </a:t>
            </a:r>
            <a:r>
              <a:rPr lang="ru-RU" b="1" dirty="0" err="1"/>
              <a:t>генерализирана</a:t>
            </a:r>
            <a:r>
              <a:rPr lang="ru-RU" b="1" dirty="0"/>
              <a:t> мрежа на </a:t>
            </a:r>
            <a:r>
              <a:rPr lang="ru-RU" b="1" dirty="0" err="1"/>
              <a:t>Хопфилд</a:t>
            </a:r>
            <a:r>
              <a:rPr lang="ru-RU" dirty="0"/>
              <a:t>.</a:t>
            </a:r>
          </a:p>
          <a:p>
            <a:r>
              <a:rPr lang="ru-RU" b="1" dirty="0"/>
              <a:t>Цел:</a:t>
            </a:r>
            <a:r>
              <a:rPr lang="ru-RU" dirty="0"/>
              <a:t>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изчислителната</a:t>
            </a:r>
            <a:r>
              <a:rPr lang="ru-RU" dirty="0"/>
              <a:t> </a:t>
            </a:r>
            <a:r>
              <a:rPr lang="ru-RU" dirty="0" err="1"/>
              <a:t>сложност</a:t>
            </a:r>
            <a:r>
              <a:rPr lang="ru-RU" dirty="0"/>
              <a:t> и </a:t>
            </a:r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идентификацията</a:t>
            </a:r>
            <a:r>
              <a:rPr lang="ru-RU" dirty="0"/>
              <a:t> на </a:t>
            </a:r>
            <a:r>
              <a:rPr lang="ru-RU" dirty="0" err="1"/>
              <a:t>неизвестни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в </a:t>
            </a:r>
            <a:r>
              <a:rPr lang="ru-RU" dirty="0" err="1"/>
              <a:t>нелинейни</a:t>
            </a:r>
            <a:r>
              <a:rPr lang="ru-RU" dirty="0"/>
              <a:t> вериги.</a:t>
            </a:r>
          </a:p>
          <a:p>
            <a:r>
              <a:rPr lang="bg-BG" dirty="0"/>
              <a:t>Как работи </a:t>
            </a:r>
            <a:r>
              <a:rPr lang="en-US" dirty="0"/>
              <a:t>DET?</a:t>
            </a:r>
            <a:endParaRPr lang="ru-RU" dirty="0"/>
          </a:p>
          <a:p>
            <a:pPr marL="857250" lvl="1" indent="-457200">
              <a:buFont typeface="+mj-lt"/>
              <a:buAutoNum type="arabicPeriod"/>
            </a:pPr>
            <a:r>
              <a:rPr lang="ru-RU" dirty="0" err="1"/>
              <a:t>Преобразува</a:t>
            </a:r>
            <a:r>
              <a:rPr lang="ru-RU" dirty="0"/>
              <a:t> </a:t>
            </a:r>
            <a:r>
              <a:rPr lang="ru-RU" dirty="0" err="1"/>
              <a:t>нелинейни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в </a:t>
            </a:r>
            <a:r>
              <a:rPr lang="ru-RU" dirty="0" err="1"/>
              <a:t>линейни</a:t>
            </a:r>
            <a:r>
              <a:rPr lang="ru-RU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dirty="0" err="1"/>
              <a:t>Съчетаване</a:t>
            </a:r>
            <a:r>
              <a:rPr lang="ru-RU" dirty="0"/>
              <a:t> с мрежа на </a:t>
            </a:r>
            <a:r>
              <a:rPr lang="ru-RU" dirty="0" err="1"/>
              <a:t>Хопфилд</a:t>
            </a:r>
            <a:r>
              <a:rPr lang="ru-RU" dirty="0"/>
              <a:t> за адаптивно обучение и оптимизация.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504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BEBB-D9A6-CC86-A5E9-E9CD320F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Генерализирана</a:t>
            </a:r>
            <a:r>
              <a:rPr lang="ru-RU" dirty="0"/>
              <a:t> мрежа на </a:t>
            </a:r>
            <a:r>
              <a:rPr lang="ru-RU" dirty="0" err="1"/>
              <a:t>Хопфилд</a:t>
            </a:r>
            <a:r>
              <a:rPr lang="ru-RU" dirty="0"/>
              <a:t> за </a:t>
            </a:r>
            <a:r>
              <a:rPr lang="ru-RU" dirty="0" err="1"/>
              <a:t>динамични</a:t>
            </a:r>
            <a:r>
              <a:rPr lang="ru-RU" dirty="0"/>
              <a:t> вериги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BE81-7AEA-ED3C-63E3-AD6156D3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Основни</a:t>
            </a:r>
            <a:r>
              <a:rPr lang="ru-RU" dirty="0"/>
              <a:t> характеристики на </a:t>
            </a:r>
            <a:r>
              <a:rPr lang="ru-RU" dirty="0" err="1"/>
              <a:t>мрежата</a:t>
            </a:r>
            <a:r>
              <a:rPr lang="ru-RU" dirty="0"/>
              <a:t> на </a:t>
            </a:r>
            <a:r>
              <a:rPr lang="ru-RU" dirty="0" err="1"/>
              <a:t>Хопфилд</a:t>
            </a:r>
            <a:r>
              <a:rPr lang="ru-RU" dirty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dirty="0" err="1"/>
              <a:t>Мрежата</a:t>
            </a:r>
            <a:r>
              <a:rPr lang="ru-RU" dirty="0"/>
              <a:t> се </a:t>
            </a:r>
            <a:r>
              <a:rPr lang="ru-RU" dirty="0" err="1"/>
              <a:t>адаптира</a:t>
            </a:r>
            <a:r>
              <a:rPr lang="ru-RU" dirty="0"/>
              <a:t> чрез модификация на </a:t>
            </a:r>
            <a:r>
              <a:rPr lang="ru-RU" dirty="0" err="1"/>
              <a:t>активационни</a:t>
            </a:r>
            <a:r>
              <a:rPr lang="ru-RU" dirty="0"/>
              <a:t> функции.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dirty="0" err="1"/>
              <a:t>Оптимизира</a:t>
            </a:r>
            <a:r>
              <a:rPr lang="ru-RU" dirty="0"/>
              <a:t> параметрите чрез </a:t>
            </a:r>
            <a:r>
              <a:rPr lang="ru-RU" b="1" dirty="0"/>
              <a:t>обратна </a:t>
            </a:r>
            <a:r>
              <a:rPr lang="ru-RU" b="1" dirty="0" err="1"/>
              <a:t>пропагация</a:t>
            </a:r>
            <a:r>
              <a:rPr lang="ru-RU" dirty="0"/>
              <a:t> (</a:t>
            </a:r>
            <a:r>
              <a:rPr lang="ru-RU" dirty="0" err="1"/>
              <a:t>backpropagation</a:t>
            </a:r>
            <a:r>
              <a:rPr lang="ru-RU" dirty="0"/>
              <a:t>).</a:t>
            </a:r>
            <a:endParaRPr lang="bg-BG" dirty="0"/>
          </a:p>
          <a:p>
            <a:pPr marL="1257300" lvl="2" indent="-457200"/>
            <a:r>
              <a:rPr lang="bg-BG" sz="2000" dirty="0"/>
              <a:t>Предимства:</a:t>
            </a:r>
          </a:p>
          <a:p>
            <a:pPr marL="1714500" lvl="3" indent="-457200">
              <a:buFont typeface="+mj-lt"/>
              <a:buAutoNum type="arabicPeriod"/>
            </a:pPr>
            <a:r>
              <a:rPr lang="ru-RU" sz="1800" dirty="0" err="1"/>
              <a:t>Гъвкавост</a:t>
            </a:r>
            <a:r>
              <a:rPr lang="ru-RU" dirty="0"/>
              <a:t> при </a:t>
            </a:r>
            <a:r>
              <a:rPr lang="ru-RU" dirty="0" err="1"/>
              <a:t>решаване</a:t>
            </a:r>
            <a:r>
              <a:rPr lang="ru-RU" dirty="0"/>
              <a:t> на </a:t>
            </a:r>
            <a:r>
              <a:rPr lang="ru-RU" dirty="0" err="1"/>
              <a:t>сложни</a:t>
            </a:r>
            <a:r>
              <a:rPr lang="ru-RU" dirty="0"/>
              <a:t> </a:t>
            </a:r>
            <a:r>
              <a:rPr lang="ru-RU" dirty="0" err="1"/>
              <a:t>нелинейни</a:t>
            </a:r>
            <a:r>
              <a:rPr lang="ru-RU" dirty="0"/>
              <a:t> задачи.</a:t>
            </a:r>
          </a:p>
          <a:p>
            <a:pPr marL="1714500" lvl="3" indent="-457200">
              <a:buFont typeface="+mj-lt"/>
              <a:buAutoNum type="arabicPeriod"/>
            </a:pPr>
            <a:r>
              <a:rPr lang="ru-RU" sz="1800" dirty="0" err="1"/>
              <a:t>Подобрена</a:t>
            </a:r>
            <a:r>
              <a:rPr lang="ru-RU" sz="1800" dirty="0"/>
              <a:t> </a:t>
            </a:r>
            <a:r>
              <a:rPr lang="ru-RU" sz="1800" dirty="0" err="1"/>
              <a:t>точност</a:t>
            </a:r>
            <a:r>
              <a:rPr lang="ru-RU" sz="1800" dirty="0"/>
              <a:t> при идентификация на </a:t>
            </a:r>
            <a:r>
              <a:rPr lang="ru-RU" sz="1800" dirty="0" err="1"/>
              <a:t>неизвестни</a:t>
            </a:r>
            <a:r>
              <a:rPr lang="ru-RU" sz="1800" dirty="0"/>
              <a:t> </a:t>
            </a:r>
            <a:r>
              <a:rPr lang="ru-RU" sz="1800" dirty="0" err="1"/>
              <a:t>компоненти</a:t>
            </a:r>
            <a:r>
              <a:rPr lang="ru-RU" sz="1800" dirty="0"/>
              <a:t>.</a:t>
            </a:r>
          </a:p>
          <a:p>
            <a:pPr marL="1714500" lvl="3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8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AAE5-F567-B794-4633-38B11B82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на </a:t>
            </a:r>
            <a:r>
              <a:rPr lang="ru-RU" dirty="0" err="1"/>
              <a:t>кръстосано</a:t>
            </a:r>
            <a:r>
              <a:rPr lang="ru-RU" dirty="0"/>
              <a:t> </a:t>
            </a:r>
            <a:r>
              <a:rPr lang="ru-RU" dirty="0" err="1"/>
              <a:t>превключване</a:t>
            </a:r>
            <a:r>
              <a:rPr lang="ru-RU" dirty="0"/>
              <a:t> (</a:t>
            </a:r>
            <a:r>
              <a:rPr lang="ru-RU" dirty="0" err="1"/>
              <a:t>Matsuda</a:t>
            </a:r>
            <a:r>
              <a:rPr lang="ru-RU" dirty="0"/>
              <a:t>, 1998)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BBCC5-9729-3627-FDF2-6F091A4C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Приложение: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на мрежи на </a:t>
            </a:r>
            <a:r>
              <a:rPr lang="ru-RU" dirty="0" err="1"/>
              <a:t>Хопфилд</a:t>
            </a:r>
            <a:r>
              <a:rPr lang="ru-RU" dirty="0"/>
              <a:t> за </a:t>
            </a:r>
            <a:r>
              <a:rPr lang="ru-RU" b="1" dirty="0"/>
              <a:t>оптимизация на </a:t>
            </a:r>
            <a:r>
              <a:rPr lang="ru-RU" b="1" dirty="0" err="1"/>
              <a:t>кръстосано</a:t>
            </a:r>
            <a:r>
              <a:rPr lang="ru-RU" b="1" dirty="0"/>
              <a:t> </a:t>
            </a:r>
            <a:r>
              <a:rPr lang="ru-RU" b="1" dirty="0" err="1"/>
              <a:t>превключване</a:t>
            </a:r>
            <a:r>
              <a:rPr lang="ru-RU" dirty="0"/>
              <a:t> в </a:t>
            </a:r>
            <a:r>
              <a:rPr lang="ru-RU" dirty="0" err="1"/>
              <a:t>телекомуникационни</a:t>
            </a:r>
            <a:r>
              <a:rPr lang="ru-RU" dirty="0"/>
              <a:t> мрежи.</a:t>
            </a:r>
          </a:p>
          <a:p>
            <a:endParaRPr lang="ru-RU" dirty="0"/>
          </a:p>
          <a:p>
            <a:r>
              <a:rPr lang="ru-RU" b="1" dirty="0" err="1"/>
              <a:t>Основен</a:t>
            </a:r>
            <a:r>
              <a:rPr lang="ru-RU" b="1" dirty="0"/>
              <a:t> проблем:</a:t>
            </a:r>
            <a:r>
              <a:rPr lang="ru-RU" dirty="0"/>
              <a:t> </a:t>
            </a:r>
            <a:r>
              <a:rPr lang="ru-RU" dirty="0" err="1"/>
              <a:t>Повишаване</a:t>
            </a:r>
            <a:r>
              <a:rPr lang="ru-RU" dirty="0"/>
              <a:t> на </a:t>
            </a:r>
            <a:r>
              <a:rPr lang="ru-RU" dirty="0" err="1"/>
              <a:t>ефективността</a:t>
            </a:r>
            <a:r>
              <a:rPr lang="ru-RU" dirty="0"/>
              <a:t> и </a:t>
            </a:r>
            <a:r>
              <a:rPr lang="ru-RU" dirty="0" err="1"/>
              <a:t>безопасността</a:t>
            </a:r>
            <a:r>
              <a:rPr lang="ru-RU" dirty="0"/>
              <a:t> на </a:t>
            </a:r>
            <a:r>
              <a:rPr lang="ru-RU" dirty="0" err="1"/>
              <a:t>мрежата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C532-43A2-B294-6FED-3B4FAF4C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Теоретични</a:t>
            </a:r>
            <a:r>
              <a:rPr lang="ru-RU" b="1" dirty="0"/>
              <a:t> </a:t>
            </a:r>
            <a:r>
              <a:rPr lang="ru-RU" b="1" dirty="0" err="1"/>
              <a:t>гаранции</a:t>
            </a:r>
            <a:r>
              <a:rPr lang="ru-RU" b="1" dirty="0"/>
              <a:t> за </a:t>
            </a:r>
            <a:r>
              <a:rPr lang="ru-RU" b="1" dirty="0" err="1"/>
              <a:t>безопасност</a:t>
            </a:r>
            <a:r>
              <a:rPr lang="ru-RU" b="1" dirty="0"/>
              <a:t> и </a:t>
            </a:r>
            <a:r>
              <a:rPr lang="ru-RU" b="1" dirty="0" err="1"/>
              <a:t>ефективност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3B95-1882-F192-2C53-AAAE97B4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Ключови идеи от </a:t>
            </a:r>
            <a:r>
              <a:rPr lang="en-US" dirty="0"/>
              <a:t>Matsuda:</a:t>
            </a:r>
            <a:endParaRPr lang="bg-BG" dirty="0"/>
          </a:p>
          <a:p>
            <a:pPr marL="800100" lvl="1" indent="-342900">
              <a:buFont typeface="+mj-lt"/>
              <a:buAutoNum type="arabicPeriod"/>
            </a:pPr>
            <a:r>
              <a:rPr lang="ru-RU" b="1" dirty="0" err="1"/>
              <a:t>Гарантиране</a:t>
            </a:r>
            <a:r>
              <a:rPr lang="ru-RU" b="1" dirty="0"/>
              <a:t> на </a:t>
            </a:r>
            <a:r>
              <a:rPr lang="ru-RU" b="1" dirty="0" err="1"/>
              <a:t>стабилност</a:t>
            </a:r>
            <a:r>
              <a:rPr lang="ru-RU" dirty="0"/>
              <a:t>: </a:t>
            </a:r>
            <a:r>
              <a:rPr lang="ru-RU" dirty="0" err="1"/>
              <a:t>Мрежата</a:t>
            </a:r>
            <a:r>
              <a:rPr lang="ru-RU" dirty="0"/>
              <a:t> </a:t>
            </a:r>
            <a:r>
              <a:rPr lang="ru-RU" dirty="0" err="1"/>
              <a:t>никога</a:t>
            </a:r>
            <a:r>
              <a:rPr lang="ru-RU" dirty="0"/>
              <a:t> не </a:t>
            </a:r>
            <a:r>
              <a:rPr lang="ru-RU" dirty="0" err="1"/>
              <a:t>достига</a:t>
            </a:r>
            <a:r>
              <a:rPr lang="ru-RU" dirty="0"/>
              <a:t> </a:t>
            </a:r>
            <a:r>
              <a:rPr lang="ru-RU" dirty="0" err="1"/>
              <a:t>неизпълними</a:t>
            </a:r>
            <a:r>
              <a:rPr lang="ru-RU" dirty="0"/>
              <a:t> решения.</a:t>
            </a:r>
            <a:endParaRPr lang="bg-BG" dirty="0"/>
          </a:p>
          <a:p>
            <a:pPr marL="800100" lvl="1" indent="-342900">
              <a:buFont typeface="+mj-lt"/>
              <a:buAutoNum type="arabicPeriod"/>
            </a:pPr>
            <a:r>
              <a:rPr lang="ru-RU" b="1" dirty="0" err="1"/>
              <a:t>Сигурност</a:t>
            </a:r>
            <a:r>
              <a:rPr lang="ru-RU" dirty="0"/>
              <a:t>: </a:t>
            </a:r>
            <a:r>
              <a:rPr lang="ru-RU" dirty="0" err="1"/>
              <a:t>Мрежата</a:t>
            </a:r>
            <a:r>
              <a:rPr lang="ru-RU" dirty="0"/>
              <a:t> не </a:t>
            </a:r>
            <a:r>
              <a:rPr lang="ru-RU" dirty="0" err="1"/>
              <a:t>нарушава</a:t>
            </a:r>
            <a:r>
              <a:rPr lang="ru-RU" dirty="0"/>
              <a:t> </a:t>
            </a:r>
            <a:r>
              <a:rPr lang="ru-RU" dirty="0" err="1"/>
              <a:t>физическите</a:t>
            </a:r>
            <a:r>
              <a:rPr lang="ru-RU" dirty="0"/>
              <a:t> ограничения на </a:t>
            </a:r>
            <a:r>
              <a:rPr lang="ru-RU" dirty="0" err="1"/>
              <a:t>кръстосано</a:t>
            </a:r>
            <a:r>
              <a:rPr lang="ru-RU" dirty="0"/>
              <a:t> </a:t>
            </a:r>
            <a:r>
              <a:rPr lang="ru-RU" dirty="0" err="1"/>
              <a:t>превключване</a:t>
            </a:r>
            <a:r>
              <a:rPr lang="ru-RU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b="1" dirty="0"/>
              <a:t>Оптимизация на </a:t>
            </a:r>
            <a:r>
              <a:rPr lang="ru-RU" b="1" dirty="0" err="1"/>
              <a:t>производителността</a:t>
            </a:r>
            <a:r>
              <a:rPr lang="ru-RU" dirty="0"/>
              <a:t>: </a:t>
            </a:r>
            <a:r>
              <a:rPr lang="ru-RU" dirty="0" err="1"/>
              <a:t>Мрежата</a:t>
            </a:r>
            <a:r>
              <a:rPr lang="ru-RU" dirty="0"/>
              <a:t> </a:t>
            </a:r>
            <a:r>
              <a:rPr lang="ru-RU" dirty="0" err="1"/>
              <a:t>постига</a:t>
            </a:r>
            <a:r>
              <a:rPr lang="ru-RU" dirty="0"/>
              <a:t> почти 100% </a:t>
            </a:r>
            <a:r>
              <a:rPr lang="ru-RU" dirty="0" err="1"/>
              <a:t>ефективност</a:t>
            </a:r>
            <a:r>
              <a:rPr lang="ru-RU" dirty="0"/>
              <a:t> при </a:t>
            </a:r>
            <a:r>
              <a:rPr lang="ru-RU" dirty="0" err="1"/>
              <a:t>правилна</a:t>
            </a:r>
            <a:r>
              <a:rPr lang="ru-RU" dirty="0"/>
              <a:t> настройка на параметрите.</a:t>
            </a:r>
          </a:p>
        </p:txBody>
      </p:sp>
    </p:spTree>
    <p:extLst>
      <p:ext uri="{BB962C8B-B14F-4D97-AF65-F5344CB8AC3E}">
        <p14:creationId xmlns:p14="http://schemas.microsoft.com/office/powerpoint/2010/main" val="4541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6739-BADB-E635-1ED8-CAB9BFE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на подходите за </a:t>
            </a:r>
            <a:r>
              <a:rPr lang="ru-RU" dirty="0" err="1"/>
              <a:t>кръстосано</a:t>
            </a:r>
            <a:r>
              <a:rPr lang="ru-RU" dirty="0"/>
              <a:t> </a:t>
            </a:r>
            <a:r>
              <a:rPr lang="ru-RU" dirty="0" err="1"/>
              <a:t>превключване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58F6-CDA4-991D-B0AA-6A36F8DD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Предишни методи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Мрежи на </a:t>
            </a:r>
            <a:r>
              <a:rPr lang="ru-RU" dirty="0" err="1"/>
              <a:t>Хопфилд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постигат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ефективност</a:t>
            </a:r>
            <a:r>
              <a:rPr lang="ru-RU" dirty="0"/>
              <a:t> чрез </a:t>
            </a:r>
            <a:r>
              <a:rPr lang="ru-RU" dirty="0" err="1"/>
              <a:t>симулации</a:t>
            </a:r>
            <a:r>
              <a:rPr lang="ru-RU" dirty="0"/>
              <a:t>, но не </a:t>
            </a:r>
            <a:r>
              <a:rPr lang="ru-RU" dirty="0" err="1"/>
              <a:t>гарантират</a:t>
            </a:r>
            <a:r>
              <a:rPr lang="ru-RU" dirty="0"/>
              <a:t> </a:t>
            </a:r>
            <a:r>
              <a:rPr lang="ru-RU" dirty="0" err="1"/>
              <a:t>стабилност</a:t>
            </a:r>
            <a:r>
              <a:rPr lang="ru-RU" dirty="0"/>
              <a:t>.</a:t>
            </a:r>
            <a:endParaRPr lang="bg-BG" dirty="0"/>
          </a:p>
          <a:p>
            <a:pPr lvl="1"/>
            <a:r>
              <a:rPr lang="bg-BG" dirty="0"/>
              <a:t>Предложен подход от </a:t>
            </a:r>
            <a:r>
              <a:rPr lang="en-US" dirty="0"/>
              <a:t>Matsuda:</a:t>
            </a:r>
            <a:endParaRPr lang="bg-BG" dirty="0"/>
          </a:p>
          <a:p>
            <a:pPr marL="1200150" lvl="2" indent="-342900">
              <a:buFont typeface="+mj-lt"/>
              <a:buAutoNum type="arabicPeriod"/>
            </a:pPr>
            <a:r>
              <a:rPr lang="ru-RU" sz="1800" dirty="0" err="1"/>
              <a:t>Теоретични</a:t>
            </a:r>
            <a:r>
              <a:rPr lang="ru-RU" sz="1800" dirty="0"/>
              <a:t> </a:t>
            </a:r>
            <a:r>
              <a:rPr lang="ru-RU" sz="1800" dirty="0" err="1"/>
              <a:t>доказателства</a:t>
            </a:r>
            <a:r>
              <a:rPr lang="ru-RU" sz="1800" dirty="0"/>
              <a:t> за </a:t>
            </a:r>
            <a:r>
              <a:rPr lang="ru-RU" sz="1800" dirty="0" err="1"/>
              <a:t>стабилност</a:t>
            </a:r>
            <a:r>
              <a:rPr lang="ru-RU" sz="1800" dirty="0"/>
              <a:t> и </a:t>
            </a:r>
            <a:r>
              <a:rPr lang="ru-RU" sz="1800" dirty="0" err="1"/>
              <a:t>безопасност</a:t>
            </a:r>
            <a:r>
              <a:rPr lang="ru-RU" sz="1800" dirty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ru-RU" sz="1800" dirty="0" err="1"/>
              <a:t>Подобрена</a:t>
            </a:r>
            <a:r>
              <a:rPr lang="ru-RU" sz="1800" dirty="0"/>
              <a:t> </a:t>
            </a:r>
            <a:r>
              <a:rPr lang="ru-RU" sz="1800" dirty="0" err="1"/>
              <a:t>надеждност</a:t>
            </a:r>
            <a:r>
              <a:rPr lang="ru-RU" sz="1800" dirty="0"/>
              <a:t> и </a:t>
            </a:r>
            <a:r>
              <a:rPr lang="ru-RU" sz="1800" dirty="0" err="1"/>
              <a:t>гаранции</a:t>
            </a:r>
            <a:r>
              <a:rPr lang="ru-RU" sz="1800" dirty="0"/>
              <a:t> за </a:t>
            </a:r>
            <a:r>
              <a:rPr lang="ru-RU" sz="1800" dirty="0" err="1"/>
              <a:t>ефективност</a:t>
            </a:r>
            <a:r>
              <a:rPr lang="ru-RU" sz="1800" dirty="0"/>
              <a:t> при </a:t>
            </a:r>
            <a:r>
              <a:rPr lang="ru-RU" sz="1800" dirty="0" err="1"/>
              <a:t>реални</a:t>
            </a:r>
            <a:r>
              <a:rPr lang="ru-RU" sz="1800" dirty="0"/>
              <a:t> условия.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0679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53CC-6986-D97E-F2F9-F530701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919" y="1491342"/>
            <a:ext cx="9404723" cy="1400530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B39EF9C-7FF9-083B-81E2-84026609E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7" y="2923714"/>
            <a:ext cx="2292466" cy="2971800"/>
          </a:xfr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A81B58B-E8F0-ACCC-6DB0-3EEBE1081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567" y="2944369"/>
            <a:ext cx="22924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4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331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Моделиранe и оптимизация чрез мрежи на Хопфилд</vt:lpstr>
      <vt:lpstr>PowerPoint Presentation</vt:lpstr>
      <vt:lpstr>PowerPoint Presentation</vt:lpstr>
      <vt:lpstr>Моделиране на нелинейни динамични вериги (Martinelli &amp; D'Acunto, 1997)</vt:lpstr>
      <vt:lpstr>Генерализирана мрежа на Хопфилд за динамични вериги</vt:lpstr>
      <vt:lpstr>Оптимизация на кръстосано превключване (Matsuda, 1998)</vt:lpstr>
      <vt:lpstr>Теоретични гаранции за безопасност и ефективност </vt:lpstr>
      <vt:lpstr>Сравнение на подходите за кръстосано превключване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МЕРТ МЕРДЖАН ДАУД СИТ 3к - 21621612</dc:creator>
  <cp:lastModifiedBy>МЕРТ МЕРДЖАН ДАУД СИТ 3к - 21621612</cp:lastModifiedBy>
  <cp:revision>4</cp:revision>
  <dcterms:created xsi:type="dcterms:W3CDTF">2024-12-13T21:46:55Z</dcterms:created>
  <dcterms:modified xsi:type="dcterms:W3CDTF">2024-12-13T22:05:21Z</dcterms:modified>
</cp:coreProperties>
</file>