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75" r:id="rId6"/>
    <p:sldId id="276" r:id="rId7"/>
    <p:sldId id="262" r:id="rId8"/>
    <p:sldId id="286" r:id="rId9"/>
    <p:sldId id="287" r:id="rId10"/>
    <p:sldId id="288" r:id="rId11"/>
    <p:sldId id="258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59" r:id="rId20"/>
    <p:sldId id="289" r:id="rId21"/>
    <p:sldId id="292" r:id="rId22"/>
    <p:sldId id="263" r:id="rId23"/>
    <p:sldId id="265" r:id="rId24"/>
    <p:sldId id="284" r:id="rId25"/>
    <p:sldId id="290" r:id="rId26"/>
    <p:sldId id="291" r:id="rId27"/>
    <p:sldId id="264" r:id="rId28"/>
    <p:sldId id="285" r:id="rId29"/>
    <p:sldId id="266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FFFFFF"/>
    <a:srgbClr val="F5F7FA"/>
    <a:srgbClr val="E2E2E2"/>
    <a:srgbClr val="F3F3F3"/>
    <a:srgbClr val="800000"/>
    <a:srgbClr val="C12940"/>
    <a:srgbClr val="130F26"/>
    <a:srgbClr val="EBE600"/>
    <a:srgbClr val="334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AC1C2-0B52-40C7-86B3-015771735167}" v="2538" dt="2025-07-03T07:34:4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47" autoAdjust="0"/>
  </p:normalViewPr>
  <p:slideViewPr>
    <p:cSldViewPr snapToGrid="0">
      <p:cViewPr varScale="1">
        <p:scale>
          <a:sx n="97" d="100"/>
          <a:sy n="97" d="100"/>
        </p:scale>
        <p:origin x="948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t Kaan Kuyumcuoglu" userId="b350f6609b51792e" providerId="LiveId" clId="{1CDAC1C2-0B52-40C7-86B3-015771735167}"/>
    <pc:docChg chg="undo redo custSel addSld delSld modSld sldOrd modMainMaster">
      <pc:chgData name="Mert Kaan Kuyumcuoglu" userId="b350f6609b51792e" providerId="LiveId" clId="{1CDAC1C2-0B52-40C7-86B3-015771735167}" dt="2025-07-03T07:34:45.895" v="6485"/>
      <pc:docMkLst>
        <pc:docMk/>
      </pc:docMkLst>
      <pc:sldChg chg="addSp delSp modSp new mod modTransition setBg">
        <pc:chgData name="Mert Kaan Kuyumcuoglu" userId="b350f6609b51792e" providerId="LiveId" clId="{1CDAC1C2-0B52-40C7-86B3-015771735167}" dt="2025-06-20T11:40:59.139" v="6142" actId="20577"/>
        <pc:sldMkLst>
          <pc:docMk/>
          <pc:sldMk cId="3691739817" sldId="256"/>
        </pc:sldMkLst>
        <pc:spChg chg="add mod">
          <ac:chgData name="Mert Kaan Kuyumcuoglu" userId="b350f6609b51792e" providerId="LiveId" clId="{1CDAC1C2-0B52-40C7-86B3-015771735167}" dt="2025-06-20T11:40:59.139" v="6142" actId="20577"/>
          <ac:spMkLst>
            <pc:docMk/>
            <pc:sldMk cId="3691739817" sldId="256"/>
            <ac:spMk id="22" creationId="{745C42EC-1048-F1E7-86FC-B3157AD946AF}"/>
          </ac:spMkLst>
        </pc:spChg>
        <pc:spChg chg="add mod">
          <ac:chgData name="Mert Kaan Kuyumcuoglu" userId="b350f6609b51792e" providerId="LiveId" clId="{1CDAC1C2-0B52-40C7-86B3-015771735167}" dt="2025-06-06T11:18:52.522" v="794" actId="403"/>
          <ac:spMkLst>
            <pc:docMk/>
            <pc:sldMk cId="3691739817" sldId="256"/>
            <ac:spMk id="23" creationId="{4451BCB7-5D0E-B76B-30F6-F89C6FE295CC}"/>
          </ac:spMkLst>
        </pc:spChg>
        <pc:spChg chg="add del">
          <ac:chgData name="Mert Kaan Kuyumcuoglu" userId="b350f6609b51792e" providerId="LiveId" clId="{1CDAC1C2-0B52-40C7-86B3-015771735167}" dt="2025-06-06T11:10:44.200" v="450" actId="26606"/>
          <ac:spMkLst>
            <pc:docMk/>
            <pc:sldMk cId="3691739817" sldId="256"/>
            <ac:spMk id="30" creationId="{7DA3C418-758E-4180-A5D0-8655D6804587}"/>
          </ac:spMkLst>
        </pc:spChg>
        <pc:spChg chg="add del">
          <ac:chgData name="Mert Kaan Kuyumcuoglu" userId="b350f6609b51792e" providerId="LiveId" clId="{1CDAC1C2-0B52-40C7-86B3-015771735167}" dt="2025-06-06T11:10:44.200" v="450" actId="26606"/>
          <ac:spMkLst>
            <pc:docMk/>
            <pc:sldMk cId="3691739817" sldId="256"/>
            <ac:spMk id="32" creationId="{28C8EF06-5EC3-4883-AFAF-D74FF46550FB}"/>
          </ac:spMkLst>
        </pc:spChg>
        <pc:picChg chg="add mod ord">
          <ac:chgData name="Mert Kaan Kuyumcuoglu" userId="b350f6609b51792e" providerId="LiveId" clId="{1CDAC1C2-0B52-40C7-86B3-015771735167}" dt="2025-06-06T11:10:44.200" v="450" actId="26606"/>
          <ac:picMkLst>
            <pc:docMk/>
            <pc:sldMk cId="3691739817" sldId="256"/>
            <ac:picMk id="25" creationId="{36A9F7A4-2282-4CC7-BBF6-AC133584832D}"/>
          </ac:picMkLst>
        </pc:picChg>
      </pc:sldChg>
      <pc:sldChg chg="modSp new mod ord modTransition setBg chgLayout">
        <pc:chgData name="Mert Kaan Kuyumcuoglu" userId="b350f6609b51792e" providerId="LiveId" clId="{1CDAC1C2-0B52-40C7-86B3-015771735167}" dt="2025-07-03T07:33:19.744" v="6437" actId="20577"/>
        <pc:sldMkLst>
          <pc:docMk/>
          <pc:sldMk cId="304897257" sldId="257"/>
        </pc:sldMkLst>
        <pc:spChg chg="mod ord">
          <ac:chgData name="Mert Kaan Kuyumcuoglu" userId="b350f6609b51792e" providerId="LiveId" clId="{1CDAC1C2-0B52-40C7-86B3-015771735167}" dt="2025-06-10T08:31:55.655" v="2417" actId="1076"/>
          <ac:spMkLst>
            <pc:docMk/>
            <pc:sldMk cId="304897257" sldId="257"/>
            <ac:spMk id="2" creationId="{27E57B52-A680-3C7F-7ED8-D42ED0DC8E71}"/>
          </ac:spMkLst>
        </pc:spChg>
        <pc:spChg chg="mod ord">
          <ac:chgData name="Mert Kaan Kuyumcuoglu" userId="b350f6609b51792e" providerId="LiveId" clId="{1CDAC1C2-0B52-40C7-86B3-015771735167}" dt="2025-07-03T07:33:19.744" v="6437" actId="20577"/>
          <ac:spMkLst>
            <pc:docMk/>
            <pc:sldMk cId="304897257" sldId="257"/>
            <ac:spMk id="3" creationId="{4267DA1D-B153-2CBB-56F4-9A0E84994C1C}"/>
          </ac:spMkLst>
        </pc:spChg>
      </pc:sldChg>
      <pc:sldChg chg="addSp delSp modSp new mod modTransition setBg">
        <pc:chgData name="Mert Kaan Kuyumcuoglu" userId="b350f6609b51792e" providerId="LiveId" clId="{1CDAC1C2-0B52-40C7-86B3-015771735167}" dt="2025-06-11T12:43:05.474" v="5197"/>
        <pc:sldMkLst>
          <pc:docMk/>
          <pc:sldMk cId="3623990659" sldId="258"/>
        </pc:sldMkLst>
        <pc:spChg chg="mod">
          <ac:chgData name="Mert Kaan Kuyumcuoglu" userId="b350f6609b51792e" providerId="LiveId" clId="{1CDAC1C2-0B52-40C7-86B3-015771735167}" dt="2025-06-10T06:51:43.833" v="1151" actId="207"/>
          <ac:spMkLst>
            <pc:docMk/>
            <pc:sldMk cId="3623990659" sldId="258"/>
            <ac:spMk id="2" creationId="{6CFB5D41-E099-D10E-EA8D-E27F0D56AB78}"/>
          </ac:spMkLst>
        </pc:spChg>
        <pc:picChg chg="add mod ord">
          <ac:chgData name="Mert Kaan Kuyumcuoglu" userId="b350f6609b51792e" providerId="LiveId" clId="{1CDAC1C2-0B52-40C7-86B3-015771735167}" dt="2025-06-11T12:33:15.588" v="5115" actId="167"/>
          <ac:picMkLst>
            <pc:docMk/>
            <pc:sldMk cId="3623990659" sldId="258"/>
            <ac:picMk id="12" creationId="{BE9D79E2-CED8-2703-F572-3F124039A35E}"/>
          </ac:picMkLst>
        </pc:picChg>
      </pc:sldChg>
      <pc:sldChg chg="addSp modSp add mod modTransition setBg">
        <pc:chgData name="Mert Kaan Kuyumcuoglu" userId="b350f6609b51792e" providerId="LiveId" clId="{1CDAC1C2-0B52-40C7-86B3-015771735167}" dt="2025-06-26T09:18:58.445" v="6264" actId="1076"/>
        <pc:sldMkLst>
          <pc:docMk/>
          <pc:sldMk cId="2754769747" sldId="259"/>
        </pc:sldMkLst>
        <pc:spChg chg="mod">
          <ac:chgData name="Mert Kaan Kuyumcuoglu" userId="b350f6609b51792e" providerId="LiveId" clId="{1CDAC1C2-0B52-40C7-86B3-015771735167}" dt="2025-06-10T06:52:20.958" v="1155" actId="207"/>
          <ac:spMkLst>
            <pc:docMk/>
            <pc:sldMk cId="2754769747" sldId="259"/>
            <ac:spMk id="2" creationId="{8C7190CF-BA6E-E8CF-2ED7-45115B96BCB6}"/>
          </ac:spMkLst>
        </pc:spChg>
        <pc:picChg chg="add mod">
          <ac:chgData name="Mert Kaan Kuyumcuoglu" userId="b350f6609b51792e" providerId="LiveId" clId="{1CDAC1C2-0B52-40C7-86B3-015771735167}" dt="2025-06-26T09:18:50.229" v="6261" actId="1076"/>
          <ac:picMkLst>
            <pc:docMk/>
            <pc:sldMk cId="2754769747" sldId="259"/>
            <ac:picMk id="4" creationId="{32D81767-BB1C-4946-EDF2-AA9983DB7C73}"/>
          </ac:picMkLst>
        </pc:picChg>
        <pc:picChg chg="mod">
          <ac:chgData name="Mert Kaan Kuyumcuoglu" userId="b350f6609b51792e" providerId="LiveId" clId="{1CDAC1C2-0B52-40C7-86B3-015771735167}" dt="2025-06-26T09:18:58.445" v="6264" actId="1076"/>
          <ac:picMkLst>
            <pc:docMk/>
            <pc:sldMk cId="2754769747" sldId="259"/>
            <ac:picMk id="5" creationId="{22C87D4B-D792-2A1C-5829-0E2B3815A99A}"/>
          </ac:picMkLst>
        </pc:picChg>
        <pc:picChg chg="mod modCrop">
          <ac:chgData name="Mert Kaan Kuyumcuoglu" userId="b350f6609b51792e" providerId="LiveId" clId="{1CDAC1C2-0B52-40C7-86B3-015771735167}" dt="2025-06-26T09:18:39.521" v="6258" actId="1076"/>
          <ac:picMkLst>
            <pc:docMk/>
            <pc:sldMk cId="2754769747" sldId="259"/>
            <ac:picMk id="7" creationId="{D36DDECE-23C0-B286-5E99-9ED1B86BDC7B}"/>
          </ac:picMkLst>
        </pc:picChg>
        <pc:picChg chg="mod">
          <ac:chgData name="Mert Kaan Kuyumcuoglu" userId="b350f6609b51792e" providerId="LiveId" clId="{1CDAC1C2-0B52-40C7-86B3-015771735167}" dt="2025-06-26T09:18:45.403" v="6260" actId="1076"/>
          <ac:picMkLst>
            <pc:docMk/>
            <pc:sldMk cId="2754769747" sldId="259"/>
            <ac:picMk id="8" creationId="{405A3F55-95B0-63B5-5579-A427F1622AB8}"/>
          </ac:picMkLst>
        </pc:picChg>
      </pc:sldChg>
      <pc:sldChg chg="addSp delSp modSp add mod ord modTransition setBg">
        <pc:chgData name="Mert Kaan Kuyumcuoglu" userId="b350f6609b51792e" providerId="LiveId" clId="{1CDAC1C2-0B52-40C7-86B3-015771735167}" dt="2025-06-13T10:20:10.597" v="6051"/>
        <pc:sldMkLst>
          <pc:docMk/>
          <pc:sldMk cId="3164816012" sldId="260"/>
        </pc:sldMkLst>
        <pc:spChg chg="add mod topLvl">
          <ac:chgData name="Mert Kaan Kuyumcuoglu" userId="b350f6609b51792e" providerId="LiveId" clId="{1CDAC1C2-0B52-40C7-86B3-015771735167}" dt="2025-06-11T12:03:13.584" v="4640" actId="165"/>
          <ac:spMkLst>
            <pc:docMk/>
            <pc:sldMk cId="3164816012" sldId="260"/>
            <ac:spMk id="3" creationId="{3896F045-6277-DAC9-D857-1D0D9AF41086}"/>
          </ac:spMkLst>
        </pc:spChg>
        <pc:spChg chg="add mod">
          <ac:chgData name="Mert Kaan Kuyumcuoglu" userId="b350f6609b51792e" providerId="LiveId" clId="{1CDAC1C2-0B52-40C7-86B3-015771735167}" dt="2025-06-13T06:27:07.414" v="5298" actId="20577"/>
          <ac:spMkLst>
            <pc:docMk/>
            <pc:sldMk cId="3164816012" sldId="260"/>
            <ac:spMk id="4" creationId="{62507FB2-8E35-69A1-E62C-E41EB2CD71E8}"/>
          </ac:spMkLst>
        </pc:spChg>
        <pc:spChg chg="add mod topLvl">
          <ac:chgData name="Mert Kaan Kuyumcuoglu" userId="b350f6609b51792e" providerId="LiveId" clId="{1CDAC1C2-0B52-40C7-86B3-015771735167}" dt="2025-06-11T12:03:31.716" v="4642" actId="165"/>
          <ac:spMkLst>
            <pc:docMk/>
            <pc:sldMk cId="3164816012" sldId="260"/>
            <ac:spMk id="28" creationId="{1A3FB945-0326-EEFF-4C46-FE90D65F7DAD}"/>
          </ac:spMkLst>
        </pc:spChg>
        <pc:spChg chg="add mod ord topLvl">
          <ac:chgData name="Mert Kaan Kuyumcuoglu" userId="b350f6609b51792e" providerId="LiveId" clId="{1CDAC1C2-0B52-40C7-86B3-015771735167}" dt="2025-06-11T12:03:13.584" v="4640" actId="165"/>
          <ac:spMkLst>
            <pc:docMk/>
            <pc:sldMk cId="3164816012" sldId="260"/>
            <ac:spMk id="38" creationId="{82C533B2-3DEB-F230-F7C3-FC806F07211B}"/>
          </ac:spMkLst>
        </pc:spChg>
        <pc:spChg chg="add mod topLvl">
          <ac:chgData name="Mert Kaan Kuyumcuoglu" userId="b350f6609b51792e" providerId="LiveId" clId="{1CDAC1C2-0B52-40C7-86B3-015771735167}" dt="2025-06-11T12:03:13.584" v="4640" actId="165"/>
          <ac:spMkLst>
            <pc:docMk/>
            <pc:sldMk cId="3164816012" sldId="260"/>
            <ac:spMk id="44" creationId="{07184AA4-2115-6FC1-D0FF-D90A444A8220}"/>
          </ac:spMkLst>
        </pc:spChg>
        <pc:spChg chg="add mod topLvl">
          <ac:chgData name="Mert Kaan Kuyumcuoglu" userId="b350f6609b51792e" providerId="LiveId" clId="{1CDAC1C2-0B52-40C7-86B3-015771735167}" dt="2025-06-11T12:05:14.016" v="4670" actId="1076"/>
          <ac:spMkLst>
            <pc:docMk/>
            <pc:sldMk cId="3164816012" sldId="260"/>
            <ac:spMk id="51" creationId="{3E9D6D8D-7668-E0A5-7094-4710EB56DE40}"/>
          </ac:spMkLst>
        </pc:spChg>
        <pc:spChg chg="add mod ord topLvl">
          <ac:chgData name="Mert Kaan Kuyumcuoglu" userId="b350f6609b51792e" providerId="LiveId" clId="{1CDAC1C2-0B52-40C7-86B3-015771735167}" dt="2025-06-11T12:05:14.016" v="4670" actId="1076"/>
          <ac:spMkLst>
            <pc:docMk/>
            <pc:sldMk cId="3164816012" sldId="260"/>
            <ac:spMk id="54" creationId="{50E6FC76-9854-8F3D-5843-CA3734E1C03B}"/>
          </ac:spMkLst>
        </pc:spChg>
        <pc:spChg chg="add mod ord topLvl">
          <ac:chgData name="Mert Kaan Kuyumcuoglu" userId="b350f6609b51792e" providerId="LiveId" clId="{1CDAC1C2-0B52-40C7-86B3-015771735167}" dt="2025-06-11T12:03:13.584" v="4640" actId="165"/>
          <ac:spMkLst>
            <pc:docMk/>
            <pc:sldMk cId="3164816012" sldId="260"/>
            <ac:spMk id="55" creationId="{6A8845DF-333A-58D1-209C-E75BFCC1C7D6}"/>
          </ac:spMkLst>
        </pc:spChg>
        <pc:spChg chg="add mod topLvl">
          <ac:chgData name="Mert Kaan Kuyumcuoglu" userId="b350f6609b51792e" providerId="LiveId" clId="{1CDAC1C2-0B52-40C7-86B3-015771735167}" dt="2025-06-11T12:03:13.584" v="4640" actId="165"/>
          <ac:spMkLst>
            <pc:docMk/>
            <pc:sldMk cId="3164816012" sldId="260"/>
            <ac:spMk id="56" creationId="{278EB2D8-0BF1-1237-7722-58BE9172DE32}"/>
          </ac:spMkLst>
        </pc:spChg>
        <pc:spChg chg="add mod ord topLvl">
          <ac:chgData name="Mert Kaan Kuyumcuoglu" userId="b350f6609b51792e" providerId="LiveId" clId="{1CDAC1C2-0B52-40C7-86B3-015771735167}" dt="2025-06-11T12:03:13.584" v="4640" actId="165"/>
          <ac:spMkLst>
            <pc:docMk/>
            <pc:sldMk cId="3164816012" sldId="260"/>
            <ac:spMk id="57" creationId="{8AEF0B82-FD10-6630-FE9C-FBC6AA58E999}"/>
          </ac:spMkLst>
        </pc:spChg>
        <pc:spChg chg="add mod topLvl">
          <ac:chgData name="Mert Kaan Kuyumcuoglu" userId="b350f6609b51792e" providerId="LiveId" clId="{1CDAC1C2-0B52-40C7-86B3-015771735167}" dt="2025-06-11T12:03:13.584" v="4640" actId="165"/>
          <ac:spMkLst>
            <pc:docMk/>
            <pc:sldMk cId="3164816012" sldId="260"/>
            <ac:spMk id="58" creationId="{EC1B46C7-F15B-9A55-DA15-9A227C6F80D6}"/>
          </ac:spMkLst>
        </pc:spChg>
        <pc:grpChg chg="add mod topLvl">
          <ac:chgData name="Mert Kaan Kuyumcuoglu" userId="b350f6609b51792e" providerId="LiveId" clId="{1CDAC1C2-0B52-40C7-86B3-015771735167}" dt="2025-06-11T12:00:10.999" v="4594" actId="164"/>
          <ac:grpSpMkLst>
            <pc:docMk/>
            <pc:sldMk cId="3164816012" sldId="260"/>
            <ac:grpSpMk id="52" creationId="{581F16C0-13BE-BB74-5495-25456BEB924E}"/>
          </ac:grpSpMkLst>
        </pc:grpChg>
        <pc:picChg chg="add mod">
          <ac:chgData name="Mert Kaan Kuyumcuoglu" userId="b350f6609b51792e" providerId="LiveId" clId="{1CDAC1C2-0B52-40C7-86B3-015771735167}" dt="2025-06-11T12:00:10.999" v="4594" actId="164"/>
          <ac:picMkLst>
            <pc:docMk/>
            <pc:sldMk cId="3164816012" sldId="260"/>
            <ac:picMk id="2" creationId="{E944185A-A951-1301-4AF7-5A9AB7F4249D}"/>
          </ac:picMkLst>
        </pc:picChg>
        <pc:picChg chg="add mod topLvl">
          <ac:chgData name="Mert Kaan Kuyumcuoglu" userId="b350f6609b51792e" providerId="LiveId" clId="{1CDAC1C2-0B52-40C7-86B3-015771735167}" dt="2025-06-11T12:05:14.016" v="4670" actId="1076"/>
          <ac:picMkLst>
            <pc:docMk/>
            <pc:sldMk cId="3164816012" sldId="260"/>
            <ac:picMk id="11" creationId="{E9FF641B-F3AF-6085-F6A7-1A0F507BD125}"/>
          </ac:picMkLst>
        </pc:picChg>
        <pc:picChg chg="add mod topLvl">
          <ac:chgData name="Mert Kaan Kuyumcuoglu" userId="b350f6609b51792e" providerId="LiveId" clId="{1CDAC1C2-0B52-40C7-86B3-015771735167}" dt="2025-06-11T12:05:14.016" v="4670" actId="1076"/>
          <ac:picMkLst>
            <pc:docMk/>
            <pc:sldMk cId="3164816012" sldId="260"/>
            <ac:picMk id="13" creationId="{4F9D6711-C401-530F-635E-B604126CB1A0}"/>
          </ac:picMkLst>
        </pc:picChg>
        <pc:picChg chg="add mod topLvl">
          <ac:chgData name="Mert Kaan Kuyumcuoglu" userId="b350f6609b51792e" providerId="LiveId" clId="{1CDAC1C2-0B52-40C7-86B3-015771735167}" dt="2025-06-11T12:05:14.016" v="4670" actId="1076"/>
          <ac:picMkLst>
            <pc:docMk/>
            <pc:sldMk cId="3164816012" sldId="260"/>
            <ac:picMk id="15" creationId="{071BA18D-AECC-3BF8-342E-DD54DBCCC2AD}"/>
          </ac:picMkLst>
        </pc:picChg>
        <pc:picChg chg="add mod topLvl modCrop">
          <ac:chgData name="Mert Kaan Kuyumcuoglu" userId="b350f6609b51792e" providerId="LiveId" clId="{1CDAC1C2-0B52-40C7-86B3-015771735167}" dt="2025-06-11T12:03:31.716" v="4642" actId="165"/>
          <ac:picMkLst>
            <pc:docMk/>
            <pc:sldMk cId="3164816012" sldId="260"/>
            <ac:picMk id="19" creationId="{AF596249-FBA2-DFE1-FF20-A1B434F6F07D}"/>
          </ac:picMkLst>
        </pc:picChg>
        <pc:picChg chg="add mod topLvl">
          <ac:chgData name="Mert Kaan Kuyumcuoglu" userId="b350f6609b51792e" providerId="LiveId" clId="{1CDAC1C2-0B52-40C7-86B3-015771735167}" dt="2025-06-11T12:05:14.016" v="4670" actId="1076"/>
          <ac:picMkLst>
            <pc:docMk/>
            <pc:sldMk cId="3164816012" sldId="260"/>
            <ac:picMk id="32" creationId="{CC726417-877D-37A6-0A6B-B9EC486FD1D3}"/>
          </ac:picMkLst>
        </pc:picChg>
        <pc:picChg chg="add mod topLvl">
          <ac:chgData name="Mert Kaan Kuyumcuoglu" userId="b350f6609b51792e" providerId="LiveId" clId="{1CDAC1C2-0B52-40C7-86B3-015771735167}" dt="2025-06-11T11:50:55.940" v="4493" actId="1036"/>
          <ac:picMkLst>
            <pc:docMk/>
            <pc:sldMk cId="3164816012" sldId="260"/>
            <ac:picMk id="37" creationId="{1401EF84-FEB9-953F-D7EF-D2749DD25792}"/>
          </ac:picMkLst>
        </pc:picChg>
        <pc:picChg chg="add mod">
          <ac:chgData name="Mert Kaan Kuyumcuoglu" userId="b350f6609b51792e" providerId="LiveId" clId="{1CDAC1C2-0B52-40C7-86B3-015771735167}" dt="2025-06-10T09:04:03.384" v="2589" actId="164"/>
          <ac:picMkLst>
            <pc:docMk/>
            <pc:sldMk cId="3164816012" sldId="260"/>
            <ac:picMk id="48" creationId="{409AAB61-297A-6413-C4B2-9A7B57518B09}"/>
          </ac:picMkLst>
        </pc:picChg>
        <pc:cxnChg chg="add mod">
          <ac:chgData name="Mert Kaan Kuyumcuoglu" userId="b350f6609b51792e" providerId="LiveId" clId="{1CDAC1C2-0B52-40C7-86B3-015771735167}" dt="2025-06-11T11:57:38.644" v="4563" actId="14100"/>
          <ac:cxnSpMkLst>
            <pc:docMk/>
            <pc:sldMk cId="3164816012" sldId="260"/>
            <ac:cxnSpMk id="63" creationId="{4F275919-F93C-F423-C77F-189D1A5BB737}"/>
          </ac:cxnSpMkLst>
        </pc:cxnChg>
        <pc:cxnChg chg="add mod">
          <ac:chgData name="Mert Kaan Kuyumcuoglu" userId="b350f6609b51792e" providerId="LiveId" clId="{1CDAC1C2-0B52-40C7-86B3-015771735167}" dt="2025-06-11T12:05:14.016" v="4670" actId="1076"/>
          <ac:cxnSpMkLst>
            <pc:docMk/>
            <pc:sldMk cId="3164816012" sldId="260"/>
            <ac:cxnSpMk id="65" creationId="{B3D29090-6F43-E268-4359-C34E46443688}"/>
          </ac:cxnSpMkLst>
        </pc:cxnChg>
        <pc:cxnChg chg="add mod">
          <ac:chgData name="Mert Kaan Kuyumcuoglu" userId="b350f6609b51792e" providerId="LiveId" clId="{1CDAC1C2-0B52-40C7-86B3-015771735167}" dt="2025-06-11T12:05:14.016" v="4670" actId="1076"/>
          <ac:cxnSpMkLst>
            <pc:docMk/>
            <pc:sldMk cId="3164816012" sldId="260"/>
            <ac:cxnSpMk id="69" creationId="{8514B9FB-DFAE-7E9B-2D18-09A134B0C5A6}"/>
          </ac:cxnSpMkLst>
        </pc:cxnChg>
      </pc:sldChg>
      <pc:sldChg chg="addSp delSp modSp add del mod setBg">
        <pc:chgData name="Mert Kaan Kuyumcuoglu" userId="b350f6609b51792e" providerId="LiveId" clId="{1CDAC1C2-0B52-40C7-86B3-015771735167}" dt="2025-06-10T09:08:21.091" v="2620" actId="47"/>
        <pc:sldMkLst>
          <pc:docMk/>
          <pc:sldMk cId="4010576552" sldId="261"/>
        </pc:sldMkLst>
      </pc:sldChg>
      <pc:sldChg chg="addSp delSp modSp add mod modTransition setBg">
        <pc:chgData name="Mert Kaan Kuyumcuoglu" userId="b350f6609b51792e" providerId="LiveId" clId="{1CDAC1C2-0B52-40C7-86B3-015771735167}" dt="2025-06-13T10:25:20.493" v="6106"/>
        <pc:sldMkLst>
          <pc:docMk/>
          <pc:sldMk cId="2243050746" sldId="262"/>
        </pc:sldMkLst>
        <pc:spChg chg="mod">
          <ac:chgData name="Mert Kaan Kuyumcuoglu" userId="b350f6609b51792e" providerId="LiveId" clId="{1CDAC1C2-0B52-40C7-86B3-015771735167}" dt="2025-06-10T09:09:26.871" v="2714" actId="1076"/>
          <ac:spMkLst>
            <pc:docMk/>
            <pc:sldMk cId="2243050746" sldId="262"/>
            <ac:spMk id="3" creationId="{4E7A853A-ACB4-B73F-FFDF-D131A7D3FFB1}"/>
          </ac:spMkLst>
        </pc:spChg>
        <pc:graphicFrameChg chg="add mod modGraphic">
          <ac:chgData name="Mert Kaan Kuyumcuoglu" userId="b350f6609b51792e" providerId="LiveId" clId="{1CDAC1C2-0B52-40C7-86B3-015771735167}" dt="2025-06-13T07:28:52.802" v="6038"/>
          <ac:graphicFrameMkLst>
            <pc:docMk/>
            <pc:sldMk cId="2243050746" sldId="262"/>
            <ac:graphicFrameMk id="4" creationId="{1825225F-8D8E-A16A-F567-65552F50431B}"/>
          </ac:graphicFrameMkLst>
        </pc:graphicFrameChg>
      </pc:sldChg>
      <pc:sldChg chg="add del">
        <pc:chgData name="Mert Kaan Kuyumcuoglu" userId="b350f6609b51792e" providerId="LiveId" clId="{1CDAC1C2-0B52-40C7-86B3-015771735167}" dt="2025-06-10T09:08:58.329" v="2693" actId="47"/>
        <pc:sldMkLst>
          <pc:docMk/>
          <pc:sldMk cId="1319449049" sldId="263"/>
        </pc:sldMkLst>
      </pc:sldChg>
      <pc:sldChg chg="addSp delSp modSp add mod ord modTransition setBg modAnim">
        <pc:chgData name="Mert Kaan Kuyumcuoglu" userId="b350f6609b51792e" providerId="LiveId" clId="{1CDAC1C2-0B52-40C7-86B3-015771735167}" dt="2025-06-20T11:40:47.984" v="6141" actId="20577"/>
        <pc:sldMkLst>
          <pc:docMk/>
          <pc:sldMk cId="2072426515" sldId="263"/>
        </pc:sldMkLst>
        <pc:spChg chg="add mod">
          <ac:chgData name="Mert Kaan Kuyumcuoglu" userId="b350f6609b51792e" providerId="LiveId" clId="{1CDAC1C2-0B52-40C7-86B3-015771735167}" dt="2025-06-10T12:45:44.164" v="4113" actId="20577"/>
          <ac:spMkLst>
            <pc:docMk/>
            <pc:sldMk cId="2072426515" sldId="263"/>
            <ac:spMk id="2" creationId="{CA2BF83C-A530-BD1D-B0ED-07C0D124B784}"/>
          </ac:spMkLst>
        </pc:spChg>
        <pc:spChg chg="mod">
          <ac:chgData name="Mert Kaan Kuyumcuoglu" userId="b350f6609b51792e" providerId="LiveId" clId="{1CDAC1C2-0B52-40C7-86B3-015771735167}" dt="2025-06-10T09:47:28.267" v="3213" actId="1076"/>
          <ac:spMkLst>
            <pc:docMk/>
            <pc:sldMk cId="2072426515" sldId="263"/>
            <ac:spMk id="3" creationId="{37F3DD48-75EA-7576-B76D-8BC4656BA6F6}"/>
          </ac:spMkLst>
        </pc:spChg>
        <pc:spChg chg="add mod">
          <ac:chgData name="Mert Kaan Kuyumcuoglu" userId="b350f6609b51792e" providerId="LiveId" clId="{1CDAC1C2-0B52-40C7-86B3-015771735167}" dt="2025-06-11T12:47:21.432" v="5272" actId="20577"/>
          <ac:spMkLst>
            <pc:docMk/>
            <pc:sldMk cId="2072426515" sldId="263"/>
            <ac:spMk id="4" creationId="{0BDBE16D-6666-DC97-FA3E-43609C4C2546}"/>
          </ac:spMkLst>
        </pc:spChg>
        <pc:spChg chg="add mod topLvl">
          <ac:chgData name="Mert Kaan Kuyumcuoglu" userId="b350f6609b51792e" providerId="LiveId" clId="{1CDAC1C2-0B52-40C7-86B3-015771735167}" dt="2025-06-10T12:42:05.315" v="4079" actId="1076"/>
          <ac:spMkLst>
            <pc:docMk/>
            <pc:sldMk cId="2072426515" sldId="263"/>
            <ac:spMk id="12" creationId="{8EB04C70-7873-7981-5CA5-67BB883090C3}"/>
          </ac:spMkLst>
        </pc:spChg>
        <pc:spChg chg="add mod topLvl">
          <ac:chgData name="Mert Kaan Kuyumcuoglu" userId="b350f6609b51792e" providerId="LiveId" clId="{1CDAC1C2-0B52-40C7-86B3-015771735167}" dt="2025-06-10T12:41:43.562" v="4075" actId="1076"/>
          <ac:spMkLst>
            <pc:docMk/>
            <pc:sldMk cId="2072426515" sldId="263"/>
            <ac:spMk id="13" creationId="{94D61109-C424-34E1-4835-C4FC66F5335B}"/>
          </ac:spMkLst>
        </pc:spChg>
        <pc:spChg chg="add mod">
          <ac:chgData name="Mert Kaan Kuyumcuoglu" userId="b350f6609b51792e" providerId="LiveId" clId="{1CDAC1C2-0B52-40C7-86B3-015771735167}" dt="2025-06-10T12:41:43.562" v="4075" actId="1076"/>
          <ac:spMkLst>
            <pc:docMk/>
            <pc:sldMk cId="2072426515" sldId="263"/>
            <ac:spMk id="14" creationId="{214C76E0-9DC1-1A75-01BC-38FBDCDD1873}"/>
          </ac:spMkLst>
        </pc:spChg>
        <pc:spChg chg="add mod">
          <ac:chgData name="Mert Kaan Kuyumcuoglu" userId="b350f6609b51792e" providerId="LiveId" clId="{1CDAC1C2-0B52-40C7-86B3-015771735167}" dt="2025-06-10T12:41:43.562" v="4075" actId="1076"/>
          <ac:spMkLst>
            <pc:docMk/>
            <pc:sldMk cId="2072426515" sldId="263"/>
            <ac:spMk id="15" creationId="{32329BA9-976A-DEE9-D141-E84C08105E7B}"/>
          </ac:spMkLst>
        </pc:spChg>
        <pc:spChg chg="add mod">
          <ac:chgData name="Mert Kaan Kuyumcuoglu" userId="b350f6609b51792e" providerId="LiveId" clId="{1CDAC1C2-0B52-40C7-86B3-015771735167}" dt="2025-06-20T11:40:47.984" v="6141" actId="20577"/>
          <ac:spMkLst>
            <pc:docMk/>
            <pc:sldMk cId="2072426515" sldId="263"/>
            <ac:spMk id="17" creationId="{3CB07D23-374A-B2C4-0254-8B66790E19B5}"/>
          </ac:spMkLst>
        </pc:spChg>
        <pc:spChg chg="add mod">
          <ac:chgData name="Mert Kaan Kuyumcuoglu" userId="b350f6609b51792e" providerId="LiveId" clId="{1CDAC1C2-0B52-40C7-86B3-015771735167}" dt="2025-06-10T12:41:43.562" v="4075" actId="1076"/>
          <ac:spMkLst>
            <pc:docMk/>
            <pc:sldMk cId="2072426515" sldId="263"/>
            <ac:spMk id="18" creationId="{9ED1AD77-C4CC-0B22-2170-5E553D9F12DC}"/>
          </ac:spMkLst>
        </pc:spChg>
        <pc:spChg chg="add mod">
          <ac:chgData name="Mert Kaan Kuyumcuoglu" userId="b350f6609b51792e" providerId="LiveId" clId="{1CDAC1C2-0B52-40C7-86B3-015771735167}" dt="2025-06-10T12:41:43.562" v="4075" actId="1076"/>
          <ac:spMkLst>
            <pc:docMk/>
            <pc:sldMk cId="2072426515" sldId="263"/>
            <ac:spMk id="19" creationId="{A1A70327-CED4-5B4B-846B-7A56E47CFAFC}"/>
          </ac:spMkLst>
        </pc:spChg>
        <pc:spChg chg="add mod">
          <ac:chgData name="Mert Kaan Kuyumcuoglu" userId="b350f6609b51792e" providerId="LiveId" clId="{1CDAC1C2-0B52-40C7-86B3-015771735167}" dt="2025-06-10T12:41:43.562" v="4075" actId="1076"/>
          <ac:spMkLst>
            <pc:docMk/>
            <pc:sldMk cId="2072426515" sldId="263"/>
            <ac:spMk id="20" creationId="{81E83DAB-A979-166D-B884-81270F1743F7}"/>
          </ac:spMkLst>
        </pc:spChg>
        <pc:spChg chg="add mod">
          <ac:chgData name="Mert Kaan Kuyumcuoglu" userId="b350f6609b51792e" providerId="LiveId" clId="{1CDAC1C2-0B52-40C7-86B3-015771735167}" dt="2025-06-10T12:41:43.562" v="4075" actId="1076"/>
          <ac:spMkLst>
            <pc:docMk/>
            <pc:sldMk cId="2072426515" sldId="263"/>
            <ac:spMk id="21" creationId="{0A007647-954A-6829-50AC-8B3D64817AD0}"/>
          </ac:spMkLst>
        </pc:spChg>
        <pc:picChg chg="add mod">
          <ac:chgData name="Mert Kaan Kuyumcuoglu" userId="b350f6609b51792e" providerId="LiveId" clId="{1CDAC1C2-0B52-40C7-86B3-015771735167}" dt="2025-06-10T09:40:06.787" v="3131" actId="1076"/>
          <ac:picMkLst>
            <pc:docMk/>
            <pc:sldMk cId="2072426515" sldId="263"/>
            <ac:picMk id="9" creationId="{C9B49EE0-3921-3AC0-6C01-160137E4A594}"/>
          </ac:picMkLst>
        </pc:picChg>
        <pc:picChg chg="add mod">
          <ac:chgData name="Mert Kaan Kuyumcuoglu" userId="b350f6609b51792e" providerId="LiveId" clId="{1CDAC1C2-0B52-40C7-86B3-015771735167}" dt="2025-06-10T09:38:53.335" v="3116" actId="1076"/>
          <ac:picMkLst>
            <pc:docMk/>
            <pc:sldMk cId="2072426515" sldId="263"/>
            <ac:picMk id="24" creationId="{4F802CBC-362B-4D04-E60D-FF77E75570F9}"/>
          </ac:picMkLst>
        </pc:picChg>
      </pc:sldChg>
      <pc:sldChg chg="add del ord">
        <pc:chgData name="Mert Kaan Kuyumcuoglu" userId="b350f6609b51792e" providerId="LiveId" clId="{1CDAC1C2-0B52-40C7-86B3-015771735167}" dt="2025-06-10T09:08:32.425" v="2626" actId="47"/>
        <pc:sldMkLst>
          <pc:docMk/>
          <pc:sldMk cId="2808688543" sldId="263"/>
        </pc:sldMkLst>
      </pc:sldChg>
      <pc:sldChg chg="add del setBg">
        <pc:chgData name="Mert Kaan Kuyumcuoglu" userId="b350f6609b51792e" providerId="LiveId" clId="{1CDAC1C2-0B52-40C7-86B3-015771735167}" dt="2025-06-10T09:09:02.864" v="2695" actId="47"/>
        <pc:sldMkLst>
          <pc:docMk/>
          <pc:sldMk cId="3602927643" sldId="263"/>
        </pc:sldMkLst>
      </pc:sldChg>
      <pc:sldChg chg="add del setBg">
        <pc:chgData name="Mert Kaan Kuyumcuoglu" userId="b350f6609b51792e" providerId="LiveId" clId="{1CDAC1C2-0B52-40C7-86B3-015771735167}" dt="2025-06-10T09:14:06.443" v="2757" actId="47"/>
        <pc:sldMkLst>
          <pc:docMk/>
          <pc:sldMk cId="83220093" sldId="264"/>
        </pc:sldMkLst>
      </pc:sldChg>
      <pc:sldChg chg="add del setBg">
        <pc:chgData name="Mert Kaan Kuyumcuoglu" userId="b350f6609b51792e" providerId="LiveId" clId="{1CDAC1C2-0B52-40C7-86B3-015771735167}" dt="2025-06-10T09:12:32.489" v="2729" actId="47"/>
        <pc:sldMkLst>
          <pc:docMk/>
          <pc:sldMk cId="462924993" sldId="264"/>
        </pc:sldMkLst>
      </pc:sldChg>
      <pc:sldChg chg="add del">
        <pc:chgData name="Mert Kaan Kuyumcuoglu" userId="b350f6609b51792e" providerId="LiveId" clId="{1CDAC1C2-0B52-40C7-86B3-015771735167}" dt="2025-06-10T09:13:57.173" v="2749" actId="47"/>
        <pc:sldMkLst>
          <pc:docMk/>
          <pc:sldMk cId="1256925144" sldId="264"/>
        </pc:sldMkLst>
      </pc:sldChg>
      <pc:sldChg chg="addSp delSp modSp add mod modTransition delAnim modAnim chgLayout">
        <pc:chgData name="Mert Kaan Kuyumcuoglu" userId="b350f6609b51792e" providerId="LiveId" clId="{1CDAC1C2-0B52-40C7-86B3-015771735167}" dt="2025-06-13T10:31:12.547" v="6120"/>
        <pc:sldMkLst>
          <pc:docMk/>
          <pc:sldMk cId="1669311621" sldId="264"/>
        </pc:sldMkLst>
        <pc:spChg chg="mod ord">
          <ac:chgData name="Mert Kaan Kuyumcuoglu" userId="b350f6609b51792e" providerId="LiveId" clId="{1CDAC1C2-0B52-40C7-86B3-015771735167}" dt="2025-06-13T06:48:31.475" v="5608" actId="20577"/>
          <ac:spMkLst>
            <pc:docMk/>
            <pc:sldMk cId="1669311621" sldId="264"/>
            <ac:spMk id="3" creationId="{4EFD0653-91B1-648A-AAC1-967A6F4F6769}"/>
          </ac:spMkLst>
        </pc:spChg>
        <pc:spChg chg="add mod">
          <ac:chgData name="Mert Kaan Kuyumcuoglu" userId="b350f6609b51792e" providerId="LiveId" clId="{1CDAC1C2-0B52-40C7-86B3-015771735167}" dt="2025-06-13T06:59:20.618" v="5778" actId="122"/>
          <ac:spMkLst>
            <pc:docMk/>
            <pc:sldMk cId="1669311621" sldId="264"/>
            <ac:spMk id="5" creationId="{F10A76EE-753D-FC07-551F-DEFD82E50EE1}"/>
          </ac:spMkLst>
        </pc:spChg>
      </pc:sldChg>
      <pc:sldChg chg="modSp add del mod">
        <pc:chgData name="Mert Kaan Kuyumcuoglu" userId="b350f6609b51792e" providerId="LiveId" clId="{1CDAC1C2-0B52-40C7-86B3-015771735167}" dt="2025-06-10T09:13:06.292" v="2736" actId="47"/>
        <pc:sldMkLst>
          <pc:docMk/>
          <pc:sldMk cId="1803305786" sldId="264"/>
        </pc:sldMkLst>
      </pc:sldChg>
      <pc:sldChg chg="add del">
        <pc:chgData name="Mert Kaan Kuyumcuoglu" userId="b350f6609b51792e" providerId="LiveId" clId="{1CDAC1C2-0B52-40C7-86B3-015771735167}" dt="2025-06-10T09:13:57.691" v="2750" actId="47"/>
        <pc:sldMkLst>
          <pc:docMk/>
          <pc:sldMk cId="404408071" sldId="265"/>
        </pc:sldMkLst>
      </pc:sldChg>
      <pc:sldChg chg="add del">
        <pc:chgData name="Mert Kaan Kuyumcuoglu" userId="b350f6609b51792e" providerId="LiveId" clId="{1CDAC1C2-0B52-40C7-86B3-015771735167}" dt="2025-06-10T09:13:07.438" v="2737" actId="47"/>
        <pc:sldMkLst>
          <pc:docMk/>
          <pc:sldMk cId="3640436378" sldId="265"/>
        </pc:sldMkLst>
      </pc:sldChg>
      <pc:sldChg chg="addSp delSp modSp add mod ord modTransition delAnim modAnim chgLayout">
        <pc:chgData name="Mert Kaan Kuyumcuoglu" userId="b350f6609b51792e" providerId="LiveId" clId="{1CDAC1C2-0B52-40C7-86B3-015771735167}" dt="2025-06-13T06:55:02.220" v="5722" actId="1076"/>
        <pc:sldMkLst>
          <pc:docMk/>
          <pc:sldMk cId="3957365015" sldId="265"/>
        </pc:sldMkLst>
        <pc:spChg chg="mod ord">
          <ac:chgData name="Mert Kaan Kuyumcuoglu" userId="b350f6609b51792e" providerId="LiveId" clId="{1CDAC1C2-0B52-40C7-86B3-015771735167}" dt="2025-06-13T06:47:57.489" v="5590" actId="20577"/>
          <ac:spMkLst>
            <pc:docMk/>
            <pc:sldMk cId="3957365015" sldId="265"/>
            <ac:spMk id="3" creationId="{A2AA39A0-603A-46AB-4F42-9399BCB108CA}"/>
          </ac:spMkLst>
        </pc:spChg>
        <pc:spChg chg="add mod">
          <ac:chgData name="Mert Kaan Kuyumcuoglu" userId="b350f6609b51792e" providerId="LiveId" clId="{1CDAC1C2-0B52-40C7-86B3-015771735167}" dt="2025-06-13T06:55:02.220" v="5722" actId="1076"/>
          <ac:spMkLst>
            <pc:docMk/>
            <pc:sldMk cId="3957365015" sldId="265"/>
            <ac:spMk id="5" creationId="{B8EF9182-FC5B-C3A2-AFDF-017415679D21}"/>
          </ac:spMkLst>
        </pc:spChg>
      </pc:sldChg>
      <pc:sldChg chg="add del setBg">
        <pc:chgData name="Mert Kaan Kuyumcuoglu" userId="b350f6609b51792e" providerId="LiveId" clId="{1CDAC1C2-0B52-40C7-86B3-015771735167}" dt="2025-06-10T09:13:24.231" v="2743" actId="47"/>
        <pc:sldMkLst>
          <pc:docMk/>
          <pc:sldMk cId="3972151618" sldId="265"/>
        </pc:sldMkLst>
      </pc:sldChg>
      <pc:sldChg chg="add del">
        <pc:chgData name="Mert Kaan Kuyumcuoglu" userId="b350f6609b51792e" providerId="LiveId" clId="{1CDAC1C2-0B52-40C7-86B3-015771735167}" dt="2025-06-10T09:13:08.224" v="2738" actId="47"/>
        <pc:sldMkLst>
          <pc:docMk/>
          <pc:sldMk cId="1477899138" sldId="266"/>
        </pc:sldMkLst>
      </pc:sldChg>
      <pc:sldChg chg="add del">
        <pc:chgData name="Mert Kaan Kuyumcuoglu" userId="b350f6609b51792e" providerId="LiveId" clId="{1CDAC1C2-0B52-40C7-86B3-015771735167}" dt="2025-06-10T09:13:58.011" v="2751" actId="47"/>
        <pc:sldMkLst>
          <pc:docMk/>
          <pc:sldMk cId="2283883785" sldId="266"/>
        </pc:sldMkLst>
      </pc:sldChg>
      <pc:sldChg chg="modSp add mod modTransition">
        <pc:chgData name="Mert Kaan Kuyumcuoglu" userId="b350f6609b51792e" providerId="LiveId" clId="{1CDAC1C2-0B52-40C7-86B3-015771735167}" dt="2025-06-13T07:21:51.022" v="5973" actId="20577"/>
        <pc:sldMkLst>
          <pc:docMk/>
          <pc:sldMk cId="2968512137" sldId="266"/>
        </pc:sldMkLst>
        <pc:spChg chg="mod">
          <ac:chgData name="Mert Kaan Kuyumcuoglu" userId="b350f6609b51792e" providerId="LiveId" clId="{1CDAC1C2-0B52-40C7-86B3-015771735167}" dt="2025-06-13T07:21:51.022" v="5973" actId="20577"/>
          <ac:spMkLst>
            <pc:docMk/>
            <pc:sldMk cId="2968512137" sldId="266"/>
            <ac:spMk id="3" creationId="{61027177-6EE1-EBAE-E619-B96D2C42AB63}"/>
          </ac:spMkLst>
        </pc:spChg>
      </pc:sldChg>
      <pc:sldChg chg="add del modTransition">
        <pc:chgData name="Mert Kaan Kuyumcuoglu" userId="b350f6609b51792e" providerId="LiveId" clId="{1CDAC1C2-0B52-40C7-86B3-015771735167}" dt="2025-06-11T12:41:48.082" v="5195" actId="47"/>
        <pc:sldMkLst>
          <pc:docMk/>
          <pc:sldMk cId="440277132" sldId="267"/>
        </pc:sldMkLst>
      </pc:sldChg>
      <pc:sldChg chg="add del">
        <pc:chgData name="Mert Kaan Kuyumcuoglu" userId="b350f6609b51792e" providerId="LiveId" clId="{1CDAC1C2-0B52-40C7-86B3-015771735167}" dt="2025-06-10T09:13:58.207" v="2752" actId="47"/>
        <pc:sldMkLst>
          <pc:docMk/>
          <pc:sldMk cId="2742824151" sldId="267"/>
        </pc:sldMkLst>
      </pc:sldChg>
      <pc:sldChg chg="add del">
        <pc:chgData name="Mert Kaan Kuyumcuoglu" userId="b350f6609b51792e" providerId="LiveId" clId="{1CDAC1C2-0B52-40C7-86B3-015771735167}" dt="2025-06-10T09:13:08.943" v="2739" actId="47"/>
        <pc:sldMkLst>
          <pc:docMk/>
          <pc:sldMk cId="3931408016" sldId="267"/>
        </pc:sldMkLst>
      </pc:sldChg>
      <pc:sldChg chg="add del">
        <pc:chgData name="Mert Kaan Kuyumcuoglu" userId="b350f6609b51792e" providerId="LiveId" clId="{1CDAC1C2-0B52-40C7-86B3-015771735167}" dt="2025-06-10T09:13:09.698" v="2740" actId="47"/>
        <pc:sldMkLst>
          <pc:docMk/>
          <pc:sldMk cId="159699504" sldId="268"/>
        </pc:sldMkLst>
      </pc:sldChg>
      <pc:sldChg chg="add del">
        <pc:chgData name="Mert Kaan Kuyumcuoglu" userId="b350f6609b51792e" providerId="LiveId" clId="{1CDAC1C2-0B52-40C7-86B3-015771735167}" dt="2025-06-10T09:13:58.393" v="2753" actId="47"/>
        <pc:sldMkLst>
          <pc:docMk/>
          <pc:sldMk cId="198173696" sldId="268"/>
        </pc:sldMkLst>
      </pc:sldChg>
      <pc:sldChg chg="add del modTransition">
        <pc:chgData name="Mert Kaan Kuyumcuoglu" userId="b350f6609b51792e" providerId="LiveId" clId="{1CDAC1C2-0B52-40C7-86B3-015771735167}" dt="2025-06-11T12:41:47.744" v="5194" actId="47"/>
        <pc:sldMkLst>
          <pc:docMk/>
          <pc:sldMk cId="2564063001" sldId="268"/>
        </pc:sldMkLst>
      </pc:sldChg>
      <pc:sldChg chg="add del modTransition">
        <pc:chgData name="Mert Kaan Kuyumcuoglu" userId="b350f6609b51792e" providerId="LiveId" clId="{1CDAC1C2-0B52-40C7-86B3-015771735167}" dt="2025-06-11T12:41:47.414" v="5193" actId="47"/>
        <pc:sldMkLst>
          <pc:docMk/>
          <pc:sldMk cId="1060083026" sldId="269"/>
        </pc:sldMkLst>
      </pc:sldChg>
      <pc:sldChg chg="add del">
        <pc:chgData name="Mert Kaan Kuyumcuoglu" userId="b350f6609b51792e" providerId="LiveId" clId="{1CDAC1C2-0B52-40C7-86B3-015771735167}" dt="2025-06-10T09:13:58.923" v="2754" actId="47"/>
        <pc:sldMkLst>
          <pc:docMk/>
          <pc:sldMk cId="2868321567" sldId="269"/>
        </pc:sldMkLst>
      </pc:sldChg>
      <pc:sldChg chg="add del modTransition">
        <pc:chgData name="Mert Kaan Kuyumcuoglu" userId="b350f6609b51792e" providerId="LiveId" clId="{1CDAC1C2-0B52-40C7-86B3-015771735167}" dt="2025-06-11T12:41:47.089" v="5192" actId="47"/>
        <pc:sldMkLst>
          <pc:docMk/>
          <pc:sldMk cId="1976148234" sldId="270"/>
        </pc:sldMkLst>
      </pc:sldChg>
      <pc:sldChg chg="modSp add del mod modTransition modAnim">
        <pc:chgData name="Mert Kaan Kuyumcuoglu" userId="b350f6609b51792e" providerId="LiveId" clId="{1CDAC1C2-0B52-40C7-86B3-015771735167}" dt="2025-06-13T07:03:17.078" v="5794" actId="47"/>
        <pc:sldMkLst>
          <pc:docMk/>
          <pc:sldMk cId="14827610" sldId="271"/>
        </pc:sldMkLst>
      </pc:sldChg>
      <pc:sldChg chg="add del">
        <pc:chgData name="Mert Kaan Kuyumcuoglu" userId="b350f6609b51792e" providerId="LiveId" clId="{1CDAC1C2-0B52-40C7-86B3-015771735167}" dt="2025-06-10T12:51:59.617" v="4296" actId="47"/>
        <pc:sldMkLst>
          <pc:docMk/>
          <pc:sldMk cId="929690784" sldId="271"/>
        </pc:sldMkLst>
      </pc:sldChg>
      <pc:sldChg chg="delSp modSp add mod modTransition">
        <pc:chgData name="Mert Kaan Kuyumcuoglu" userId="b350f6609b51792e" providerId="LiveId" clId="{1CDAC1C2-0B52-40C7-86B3-015771735167}" dt="2025-06-26T09:08:27.970" v="6149" actId="1076"/>
        <pc:sldMkLst>
          <pc:docMk/>
          <pc:sldMk cId="360313971" sldId="272"/>
        </pc:sldMkLst>
        <pc:spChg chg="mod">
          <ac:chgData name="Mert Kaan Kuyumcuoglu" userId="b350f6609b51792e" providerId="LiveId" clId="{1CDAC1C2-0B52-40C7-86B3-015771735167}" dt="2025-06-13T10:22:37.587" v="6083" actId="1076"/>
          <ac:spMkLst>
            <pc:docMk/>
            <pc:sldMk cId="360313971" sldId="272"/>
            <ac:spMk id="3" creationId="{17D08A77-B4E7-D85D-4310-989FFFC09864}"/>
          </ac:spMkLst>
        </pc:spChg>
        <pc:spChg chg="mod">
          <ac:chgData name="Mert Kaan Kuyumcuoglu" userId="b350f6609b51792e" providerId="LiveId" clId="{1CDAC1C2-0B52-40C7-86B3-015771735167}" dt="2025-06-13T06:27:22.403" v="5299"/>
          <ac:spMkLst>
            <pc:docMk/>
            <pc:sldMk cId="360313971" sldId="272"/>
            <ac:spMk id="4" creationId="{ECE0B6D4-8F56-1F25-1880-A4C887E1D600}"/>
          </ac:spMkLst>
        </pc:spChg>
        <pc:spChg chg="mod">
          <ac:chgData name="Mert Kaan Kuyumcuoglu" userId="b350f6609b51792e" providerId="LiveId" clId="{1CDAC1C2-0B52-40C7-86B3-015771735167}" dt="2025-06-13T10:21:15.695" v="6063" actId="1076"/>
          <ac:spMkLst>
            <pc:docMk/>
            <pc:sldMk cId="360313971" sldId="272"/>
            <ac:spMk id="28" creationId="{AB5284CA-63E4-28F4-D02E-F10673F8A39D}"/>
          </ac:spMkLst>
        </pc:spChg>
        <pc:spChg chg="mod">
          <ac:chgData name="Mert Kaan Kuyumcuoglu" userId="b350f6609b51792e" providerId="LiveId" clId="{1CDAC1C2-0B52-40C7-86B3-015771735167}" dt="2025-06-13T10:22:07.296" v="6076" actId="1076"/>
          <ac:spMkLst>
            <pc:docMk/>
            <pc:sldMk cId="360313971" sldId="272"/>
            <ac:spMk id="44" creationId="{3F1A06C5-BED8-FC7B-1DF0-CFA975E97149}"/>
          </ac:spMkLst>
        </pc:spChg>
        <pc:spChg chg="mod">
          <ac:chgData name="Mert Kaan Kuyumcuoglu" userId="b350f6609b51792e" providerId="LiveId" clId="{1CDAC1C2-0B52-40C7-86B3-015771735167}" dt="2025-06-11T12:30:35.464" v="5100" actId="1076"/>
          <ac:spMkLst>
            <pc:docMk/>
            <pc:sldMk cId="360313971" sldId="272"/>
            <ac:spMk id="51" creationId="{0432B7A3-D751-BFB0-8219-70857BB0B38B}"/>
          </ac:spMkLst>
        </pc:spChg>
        <pc:spChg chg="mod">
          <ac:chgData name="Mert Kaan Kuyumcuoglu" userId="b350f6609b51792e" providerId="LiveId" clId="{1CDAC1C2-0B52-40C7-86B3-015771735167}" dt="2025-06-11T12:08:16.210" v="4708" actId="1076"/>
          <ac:spMkLst>
            <pc:docMk/>
            <pc:sldMk cId="360313971" sldId="272"/>
            <ac:spMk id="54" creationId="{89E32F7C-7648-C7B0-B96D-20B637E45128}"/>
          </ac:spMkLst>
        </pc:spChg>
        <pc:spChg chg="mod">
          <ac:chgData name="Mert Kaan Kuyumcuoglu" userId="b350f6609b51792e" providerId="LiveId" clId="{1CDAC1C2-0B52-40C7-86B3-015771735167}" dt="2025-06-13T10:21:10.341" v="6062" actId="14100"/>
          <ac:spMkLst>
            <pc:docMk/>
            <pc:sldMk cId="360313971" sldId="272"/>
            <ac:spMk id="55" creationId="{E6DDD675-92A2-239F-0364-2C1E8D0063CC}"/>
          </ac:spMkLst>
        </pc:spChg>
        <pc:spChg chg="mod">
          <ac:chgData name="Mert Kaan Kuyumcuoglu" userId="b350f6609b51792e" providerId="LiveId" clId="{1CDAC1C2-0B52-40C7-86B3-015771735167}" dt="2025-06-13T10:21:28.017" v="6066" actId="1076"/>
          <ac:spMkLst>
            <pc:docMk/>
            <pc:sldMk cId="360313971" sldId="272"/>
            <ac:spMk id="56" creationId="{1BA238CE-6DE8-95D1-CEAE-FBF90B1E3B4F}"/>
          </ac:spMkLst>
        </pc:spChg>
        <pc:spChg chg="mod">
          <ac:chgData name="Mert Kaan Kuyumcuoglu" userId="b350f6609b51792e" providerId="LiveId" clId="{1CDAC1C2-0B52-40C7-86B3-015771735167}" dt="2025-06-13T10:21:51.326" v="6069" actId="14100"/>
          <ac:spMkLst>
            <pc:docMk/>
            <pc:sldMk cId="360313971" sldId="272"/>
            <ac:spMk id="57" creationId="{86620881-686C-8170-84D3-F082CD22BC88}"/>
          </ac:spMkLst>
        </pc:spChg>
        <pc:spChg chg="mod">
          <ac:chgData name="Mert Kaan Kuyumcuoglu" userId="b350f6609b51792e" providerId="LiveId" clId="{1CDAC1C2-0B52-40C7-86B3-015771735167}" dt="2025-06-13T10:23:00.109" v="6089" actId="403"/>
          <ac:spMkLst>
            <pc:docMk/>
            <pc:sldMk cId="360313971" sldId="272"/>
            <ac:spMk id="58" creationId="{02C8F37C-C4BE-67C6-31B6-5C1D8916B51C}"/>
          </ac:spMkLst>
        </pc:spChg>
        <pc:grpChg chg="mod">
          <ac:chgData name="Mert Kaan Kuyumcuoglu" userId="b350f6609b51792e" providerId="LiveId" clId="{1CDAC1C2-0B52-40C7-86B3-015771735167}" dt="2025-06-13T10:22:27.249" v="6082" actId="1076"/>
          <ac:grpSpMkLst>
            <pc:docMk/>
            <pc:sldMk cId="360313971" sldId="272"/>
            <ac:grpSpMk id="52" creationId="{E7145172-1FEC-5FE5-D035-45E4F8FB30B0}"/>
          </ac:grpSpMkLst>
        </pc:grpChg>
        <pc:picChg chg="mod">
          <ac:chgData name="Mert Kaan Kuyumcuoglu" userId="b350f6609b51792e" providerId="LiveId" clId="{1CDAC1C2-0B52-40C7-86B3-015771735167}" dt="2025-06-13T10:22:37.587" v="6083" actId="1076"/>
          <ac:picMkLst>
            <pc:docMk/>
            <pc:sldMk cId="360313971" sldId="272"/>
            <ac:picMk id="2" creationId="{3CF66FD1-D302-9038-6212-1126565F8FB6}"/>
          </ac:picMkLst>
        </pc:picChg>
        <pc:picChg chg="mod">
          <ac:chgData name="Mert Kaan Kuyumcuoglu" userId="b350f6609b51792e" providerId="LiveId" clId="{1CDAC1C2-0B52-40C7-86B3-015771735167}" dt="2025-06-11T12:08:22.891" v="4711" actId="1076"/>
          <ac:picMkLst>
            <pc:docMk/>
            <pc:sldMk cId="360313971" sldId="272"/>
            <ac:picMk id="11" creationId="{25BA53C3-55F9-3BAC-FFF9-A5B2CCEC3D77}"/>
          </ac:picMkLst>
        </pc:picChg>
        <pc:picChg chg="mod">
          <ac:chgData name="Mert Kaan Kuyumcuoglu" userId="b350f6609b51792e" providerId="LiveId" clId="{1CDAC1C2-0B52-40C7-86B3-015771735167}" dt="2025-06-11T12:08:46.517" v="4719" actId="1076"/>
          <ac:picMkLst>
            <pc:docMk/>
            <pc:sldMk cId="360313971" sldId="272"/>
            <ac:picMk id="15" creationId="{DE2ADC73-E2E2-812D-7487-048AB6D73445}"/>
          </ac:picMkLst>
        </pc:picChg>
        <pc:picChg chg="mod">
          <ac:chgData name="Mert Kaan Kuyumcuoglu" userId="b350f6609b51792e" providerId="LiveId" clId="{1CDAC1C2-0B52-40C7-86B3-015771735167}" dt="2025-06-13T10:21:15.695" v="6063" actId="1076"/>
          <ac:picMkLst>
            <pc:docMk/>
            <pc:sldMk cId="360313971" sldId="272"/>
            <ac:picMk id="19" creationId="{96839508-FF8D-BE70-4A08-22111CE58E1F}"/>
          </ac:picMkLst>
        </pc:picChg>
        <pc:picChg chg="mod">
          <ac:chgData name="Mert Kaan Kuyumcuoglu" userId="b350f6609b51792e" providerId="LiveId" clId="{1CDAC1C2-0B52-40C7-86B3-015771735167}" dt="2025-06-26T09:08:27.970" v="6149" actId="1076"/>
          <ac:picMkLst>
            <pc:docMk/>
            <pc:sldMk cId="360313971" sldId="272"/>
            <ac:picMk id="32" creationId="{C1F13A0D-8A5D-C6C9-A1B1-CDED0F596A2F}"/>
          </ac:picMkLst>
        </pc:picChg>
        <pc:picChg chg="mod">
          <ac:chgData name="Mert Kaan Kuyumcuoglu" userId="b350f6609b51792e" providerId="LiveId" clId="{1CDAC1C2-0B52-40C7-86B3-015771735167}" dt="2025-06-13T10:21:33.061" v="6067" actId="1076"/>
          <ac:picMkLst>
            <pc:docMk/>
            <pc:sldMk cId="360313971" sldId="272"/>
            <ac:picMk id="48" creationId="{8438733F-7448-CB52-A9BA-C4B9874D46B7}"/>
          </ac:picMkLst>
        </pc:picChg>
        <pc:cxnChg chg="mod">
          <ac:chgData name="Mert Kaan Kuyumcuoglu" userId="b350f6609b51792e" providerId="LiveId" clId="{1CDAC1C2-0B52-40C7-86B3-015771735167}" dt="2025-06-13T10:21:51.326" v="6069" actId="14100"/>
          <ac:cxnSpMkLst>
            <pc:docMk/>
            <pc:sldMk cId="360313971" sldId="272"/>
            <ac:cxnSpMk id="63" creationId="{CB199294-9C1D-5D42-163A-36872C00CEE1}"/>
          </ac:cxnSpMkLst>
        </pc:cxnChg>
        <pc:cxnChg chg="mod">
          <ac:chgData name="Mert Kaan Kuyumcuoglu" userId="b350f6609b51792e" providerId="LiveId" clId="{1CDAC1C2-0B52-40C7-86B3-015771735167}" dt="2025-06-13T10:21:51.326" v="6069" actId="14100"/>
          <ac:cxnSpMkLst>
            <pc:docMk/>
            <pc:sldMk cId="360313971" sldId="272"/>
            <ac:cxnSpMk id="65" creationId="{8079C4FD-F8ED-56FA-99F7-634CAEA1339B}"/>
          </ac:cxnSpMkLst>
        </pc:cxnChg>
        <pc:cxnChg chg="mod">
          <ac:chgData name="Mert Kaan Kuyumcuoglu" userId="b350f6609b51792e" providerId="LiveId" clId="{1CDAC1C2-0B52-40C7-86B3-015771735167}" dt="2025-06-13T10:21:28.017" v="6066" actId="1076"/>
          <ac:cxnSpMkLst>
            <pc:docMk/>
            <pc:sldMk cId="360313971" sldId="272"/>
            <ac:cxnSpMk id="69" creationId="{32AB33BC-A57E-4E50-C1BB-2EF527A3FBCD}"/>
          </ac:cxnSpMkLst>
        </pc:cxnChg>
      </pc:sldChg>
      <pc:sldChg chg="modSp add del mod modTransition">
        <pc:chgData name="Mert Kaan Kuyumcuoglu" userId="b350f6609b51792e" providerId="LiveId" clId="{1CDAC1C2-0B52-40C7-86B3-015771735167}" dt="2025-06-11T12:03:00.756" v="4639" actId="47"/>
        <pc:sldMkLst>
          <pc:docMk/>
          <pc:sldMk cId="573879210" sldId="272"/>
        </pc:sldMkLst>
      </pc:sldChg>
      <pc:sldChg chg="addSp delSp modSp add del mod modTransition">
        <pc:chgData name="Mert Kaan Kuyumcuoglu" userId="b350f6609b51792e" providerId="LiveId" clId="{1CDAC1C2-0B52-40C7-86B3-015771735167}" dt="2025-06-11T12:02:32.321" v="4635" actId="47"/>
        <pc:sldMkLst>
          <pc:docMk/>
          <pc:sldMk cId="1569480598" sldId="272"/>
        </pc:sldMkLst>
      </pc:sldChg>
      <pc:sldChg chg="modSp add del mod modTransition">
        <pc:chgData name="Mert Kaan Kuyumcuoglu" userId="b350f6609b51792e" providerId="LiveId" clId="{1CDAC1C2-0B52-40C7-86B3-015771735167}" dt="2025-06-11T12:03:47.701" v="4647" actId="47"/>
        <pc:sldMkLst>
          <pc:docMk/>
          <pc:sldMk cId="4151514970" sldId="272"/>
        </pc:sldMkLst>
      </pc:sldChg>
      <pc:sldChg chg="addSp delSp modSp add del mod">
        <pc:chgData name="Mert Kaan Kuyumcuoglu" userId="b350f6609b51792e" providerId="LiveId" clId="{1CDAC1C2-0B52-40C7-86B3-015771735167}" dt="2025-06-11T12:17:20.917" v="4860" actId="47"/>
        <pc:sldMkLst>
          <pc:docMk/>
          <pc:sldMk cId="3841717244" sldId="273"/>
        </pc:sldMkLst>
      </pc:sldChg>
      <pc:sldChg chg="modSp add del mod modTransition">
        <pc:chgData name="Mert Kaan Kuyumcuoglu" userId="b350f6609b51792e" providerId="LiveId" clId="{1CDAC1C2-0B52-40C7-86B3-015771735167}" dt="2025-06-11T12:31:10.121" v="5101" actId="47"/>
        <pc:sldMkLst>
          <pc:docMk/>
          <pc:sldMk cId="2918386611" sldId="274"/>
        </pc:sldMkLst>
      </pc:sldChg>
      <pc:sldChg chg="delSp modSp add del mod">
        <pc:chgData name="Mert Kaan Kuyumcuoglu" userId="b350f6609b51792e" providerId="LiveId" clId="{1CDAC1C2-0B52-40C7-86B3-015771735167}" dt="2025-06-26T09:09:00.909" v="6152" actId="1076"/>
        <pc:sldMkLst>
          <pc:docMk/>
          <pc:sldMk cId="1501011686" sldId="275"/>
        </pc:sldMkLst>
        <pc:spChg chg="mod">
          <ac:chgData name="Mert Kaan Kuyumcuoglu" userId="b350f6609b51792e" providerId="LiveId" clId="{1CDAC1C2-0B52-40C7-86B3-015771735167}" dt="2025-06-13T06:27:31.071" v="5301"/>
          <ac:spMkLst>
            <pc:docMk/>
            <pc:sldMk cId="1501011686" sldId="275"/>
            <ac:spMk id="4" creationId="{BE8708E2-1C22-D347-3292-6C0BF02038E1}"/>
          </ac:spMkLst>
        </pc:spChg>
        <pc:picChg chg="mod">
          <ac:chgData name="Mert Kaan Kuyumcuoglu" userId="b350f6609b51792e" providerId="LiveId" clId="{1CDAC1C2-0B52-40C7-86B3-015771735167}" dt="2025-06-26T09:09:00.909" v="6152" actId="1076"/>
          <ac:picMkLst>
            <pc:docMk/>
            <pc:sldMk cId="1501011686" sldId="275"/>
            <ac:picMk id="32" creationId="{7FF90C01-480F-8FE7-256D-5A03A498D289}"/>
          </ac:picMkLst>
        </pc:picChg>
      </pc:sldChg>
      <pc:sldChg chg="modSp add del mod">
        <pc:chgData name="Mert Kaan Kuyumcuoglu" userId="b350f6609b51792e" providerId="LiveId" clId="{1CDAC1C2-0B52-40C7-86B3-015771735167}" dt="2025-06-11T12:25:50.681" v="5033" actId="47"/>
        <pc:sldMkLst>
          <pc:docMk/>
          <pc:sldMk cId="2933697502" sldId="275"/>
        </pc:sldMkLst>
      </pc:sldChg>
      <pc:sldChg chg="add del">
        <pc:chgData name="Mert Kaan Kuyumcuoglu" userId="b350f6609b51792e" providerId="LiveId" clId="{1CDAC1C2-0B52-40C7-86B3-015771735167}" dt="2025-06-11T12:25:25.367" v="4991"/>
        <pc:sldMkLst>
          <pc:docMk/>
          <pc:sldMk cId="3808364381" sldId="275"/>
        </pc:sldMkLst>
      </pc:sldChg>
      <pc:sldChg chg="delSp modSp add mod">
        <pc:chgData name="Mert Kaan Kuyumcuoglu" userId="b350f6609b51792e" providerId="LiveId" clId="{1CDAC1C2-0B52-40C7-86B3-015771735167}" dt="2025-06-26T09:08:36.590" v="6151" actId="1076"/>
        <pc:sldMkLst>
          <pc:docMk/>
          <pc:sldMk cId="511298840" sldId="276"/>
        </pc:sldMkLst>
        <pc:spChg chg="mod">
          <ac:chgData name="Mert Kaan Kuyumcuoglu" userId="b350f6609b51792e" providerId="LiveId" clId="{1CDAC1C2-0B52-40C7-86B3-015771735167}" dt="2025-06-11T12:29:04.216" v="5088" actId="1076"/>
          <ac:spMkLst>
            <pc:docMk/>
            <pc:sldMk cId="511298840" sldId="276"/>
            <ac:spMk id="3" creationId="{FF1FDE29-DC03-D3D8-5FEB-E9970D14CE81}"/>
          </ac:spMkLst>
        </pc:spChg>
        <pc:spChg chg="mod">
          <ac:chgData name="Mert Kaan Kuyumcuoglu" userId="b350f6609b51792e" providerId="LiveId" clId="{1CDAC1C2-0B52-40C7-86B3-015771735167}" dt="2025-06-13T06:27:25.874" v="5300"/>
          <ac:spMkLst>
            <pc:docMk/>
            <pc:sldMk cId="511298840" sldId="276"/>
            <ac:spMk id="4" creationId="{3EFD93A0-DAF3-E727-585B-985032355BB2}"/>
          </ac:spMkLst>
        </pc:spChg>
        <pc:spChg chg="mod">
          <ac:chgData name="Mert Kaan Kuyumcuoglu" userId="b350f6609b51792e" providerId="LiveId" clId="{1CDAC1C2-0B52-40C7-86B3-015771735167}" dt="2025-06-11T12:27:57.982" v="5068" actId="404"/>
          <ac:spMkLst>
            <pc:docMk/>
            <pc:sldMk cId="511298840" sldId="276"/>
            <ac:spMk id="28" creationId="{817B9433-D8BD-9C38-BB1E-A438F88DBE67}"/>
          </ac:spMkLst>
        </pc:spChg>
        <pc:spChg chg="mod">
          <ac:chgData name="Mert Kaan Kuyumcuoglu" userId="b350f6609b51792e" providerId="LiveId" clId="{1CDAC1C2-0B52-40C7-86B3-015771735167}" dt="2025-06-11T12:29:36.449" v="5097" actId="1076"/>
          <ac:spMkLst>
            <pc:docMk/>
            <pc:sldMk cId="511298840" sldId="276"/>
            <ac:spMk id="44" creationId="{7D1C0F07-75C3-EE72-14D1-33A40B123DF2}"/>
          </ac:spMkLst>
        </pc:spChg>
        <pc:spChg chg="mod">
          <ac:chgData name="Mert Kaan Kuyumcuoglu" userId="b350f6609b51792e" providerId="LiveId" clId="{1CDAC1C2-0B52-40C7-86B3-015771735167}" dt="2025-06-11T12:27:37.079" v="5064" actId="14100"/>
          <ac:spMkLst>
            <pc:docMk/>
            <pc:sldMk cId="511298840" sldId="276"/>
            <ac:spMk id="55" creationId="{55335E33-9CF8-BE54-FF71-EE473CFA538C}"/>
          </ac:spMkLst>
        </pc:spChg>
        <pc:spChg chg="mod">
          <ac:chgData name="Mert Kaan Kuyumcuoglu" userId="b350f6609b51792e" providerId="LiveId" clId="{1CDAC1C2-0B52-40C7-86B3-015771735167}" dt="2025-06-11T12:27:47.800" v="5066" actId="1076"/>
          <ac:spMkLst>
            <pc:docMk/>
            <pc:sldMk cId="511298840" sldId="276"/>
            <ac:spMk id="56" creationId="{379E78FD-23AE-7EF4-6D26-984F96AC45A5}"/>
          </ac:spMkLst>
        </pc:spChg>
        <pc:spChg chg="mod">
          <ac:chgData name="Mert Kaan Kuyumcuoglu" userId="b350f6609b51792e" providerId="LiveId" clId="{1CDAC1C2-0B52-40C7-86B3-015771735167}" dt="2025-06-11T12:29:19.493" v="5094" actId="1076"/>
          <ac:spMkLst>
            <pc:docMk/>
            <pc:sldMk cId="511298840" sldId="276"/>
            <ac:spMk id="57" creationId="{D4C00646-B5C1-068E-7774-37277DBB55B8}"/>
          </ac:spMkLst>
        </pc:spChg>
        <pc:spChg chg="mod">
          <ac:chgData name="Mert Kaan Kuyumcuoglu" userId="b350f6609b51792e" providerId="LiveId" clId="{1CDAC1C2-0B52-40C7-86B3-015771735167}" dt="2025-06-11T12:28:47.722" v="5081" actId="1076"/>
          <ac:spMkLst>
            <pc:docMk/>
            <pc:sldMk cId="511298840" sldId="276"/>
            <ac:spMk id="58" creationId="{158CB83B-EE49-3BF1-6A92-A5839E2E39FD}"/>
          </ac:spMkLst>
        </pc:spChg>
        <pc:grpChg chg="mod">
          <ac:chgData name="Mert Kaan Kuyumcuoglu" userId="b350f6609b51792e" providerId="LiveId" clId="{1CDAC1C2-0B52-40C7-86B3-015771735167}" dt="2025-06-11T12:29:13.010" v="5090" actId="1076"/>
          <ac:grpSpMkLst>
            <pc:docMk/>
            <pc:sldMk cId="511298840" sldId="276"/>
            <ac:grpSpMk id="52" creationId="{CCC3D9A6-5053-F883-ED91-563FA8CB4E92}"/>
          </ac:grpSpMkLst>
        </pc:grpChg>
        <pc:picChg chg="mod">
          <ac:chgData name="Mert Kaan Kuyumcuoglu" userId="b350f6609b51792e" providerId="LiveId" clId="{1CDAC1C2-0B52-40C7-86B3-015771735167}" dt="2025-06-11T12:28:55.082" v="5083" actId="14100"/>
          <ac:picMkLst>
            <pc:docMk/>
            <pc:sldMk cId="511298840" sldId="276"/>
            <ac:picMk id="2" creationId="{5A4D5DE0-CEFE-02FD-A4DC-ED3B1C7E31CE}"/>
          </ac:picMkLst>
        </pc:picChg>
        <pc:picChg chg="mod">
          <ac:chgData name="Mert Kaan Kuyumcuoglu" userId="b350f6609b51792e" providerId="LiveId" clId="{1CDAC1C2-0B52-40C7-86B3-015771735167}" dt="2025-06-11T12:27:53.113" v="5067" actId="1076"/>
          <ac:picMkLst>
            <pc:docMk/>
            <pc:sldMk cId="511298840" sldId="276"/>
            <ac:picMk id="19" creationId="{C2DF492F-FA39-00FD-C3AF-1BD4DE252526}"/>
          </ac:picMkLst>
        </pc:picChg>
        <pc:picChg chg="mod">
          <ac:chgData name="Mert Kaan Kuyumcuoglu" userId="b350f6609b51792e" providerId="LiveId" clId="{1CDAC1C2-0B52-40C7-86B3-015771735167}" dt="2025-06-26T09:08:36.590" v="6151" actId="1076"/>
          <ac:picMkLst>
            <pc:docMk/>
            <pc:sldMk cId="511298840" sldId="276"/>
            <ac:picMk id="32" creationId="{6671AF82-3990-6976-60DB-A6452CF0BD56}"/>
          </ac:picMkLst>
        </pc:picChg>
        <pc:picChg chg="mod">
          <ac:chgData name="Mert Kaan Kuyumcuoglu" userId="b350f6609b51792e" providerId="LiveId" clId="{1CDAC1C2-0B52-40C7-86B3-015771735167}" dt="2025-06-11T12:27:40.434" v="5065" actId="1076"/>
          <ac:picMkLst>
            <pc:docMk/>
            <pc:sldMk cId="511298840" sldId="276"/>
            <ac:picMk id="48" creationId="{793F89AB-2BE1-3BB3-18CF-9AB875AE64C2}"/>
          </ac:picMkLst>
        </pc:picChg>
        <pc:cxnChg chg="mod">
          <ac:chgData name="Mert Kaan Kuyumcuoglu" userId="b350f6609b51792e" providerId="LiveId" clId="{1CDAC1C2-0B52-40C7-86B3-015771735167}" dt="2025-06-11T12:29:19.493" v="5094" actId="1076"/>
          <ac:cxnSpMkLst>
            <pc:docMk/>
            <pc:sldMk cId="511298840" sldId="276"/>
            <ac:cxnSpMk id="63" creationId="{6215BB8A-623D-C170-607E-9890B18CC9B0}"/>
          </ac:cxnSpMkLst>
        </pc:cxnChg>
        <pc:cxnChg chg="mod">
          <ac:chgData name="Mert Kaan Kuyumcuoglu" userId="b350f6609b51792e" providerId="LiveId" clId="{1CDAC1C2-0B52-40C7-86B3-015771735167}" dt="2025-06-11T12:29:19.493" v="5094" actId="1076"/>
          <ac:cxnSpMkLst>
            <pc:docMk/>
            <pc:sldMk cId="511298840" sldId="276"/>
            <ac:cxnSpMk id="65" creationId="{0D5CAD1F-8B2E-5EDF-85AA-D55C20597F5A}"/>
          </ac:cxnSpMkLst>
        </pc:cxnChg>
        <pc:cxnChg chg="mod">
          <ac:chgData name="Mert Kaan Kuyumcuoglu" userId="b350f6609b51792e" providerId="LiveId" clId="{1CDAC1C2-0B52-40C7-86B3-015771735167}" dt="2025-06-11T12:27:47.800" v="5066" actId="1076"/>
          <ac:cxnSpMkLst>
            <pc:docMk/>
            <pc:sldMk cId="511298840" sldId="276"/>
            <ac:cxnSpMk id="69" creationId="{4D65C48B-BF2B-1C68-11F1-BF7A0F2089B0}"/>
          </ac:cxnSpMkLst>
        </pc:cxnChg>
      </pc:sldChg>
      <pc:sldChg chg="modSp add del mod">
        <pc:chgData name="Mert Kaan Kuyumcuoglu" userId="b350f6609b51792e" providerId="LiveId" clId="{1CDAC1C2-0B52-40C7-86B3-015771735167}" dt="2025-06-11T12:26:16.930" v="5038"/>
        <pc:sldMkLst>
          <pc:docMk/>
          <pc:sldMk cId="3874390250" sldId="276"/>
        </pc:sldMkLst>
      </pc:sldChg>
      <pc:sldChg chg="addSp delSp modSp add mod modTransition setBg">
        <pc:chgData name="Mert Kaan Kuyumcuoglu" userId="b350f6609b51792e" providerId="LiveId" clId="{1CDAC1C2-0B52-40C7-86B3-015771735167}" dt="2025-06-11T12:43:05.474" v="5197"/>
        <pc:sldMkLst>
          <pc:docMk/>
          <pc:sldMk cId="672978943" sldId="277"/>
        </pc:sldMkLst>
        <pc:picChg chg="mod">
          <ac:chgData name="Mert Kaan Kuyumcuoglu" userId="b350f6609b51792e" providerId="LiveId" clId="{1CDAC1C2-0B52-40C7-86B3-015771735167}" dt="2025-06-11T12:36:08.453" v="5153" actId="1076"/>
          <ac:picMkLst>
            <pc:docMk/>
            <pc:sldMk cId="672978943" sldId="277"/>
            <ac:picMk id="12" creationId="{6D45AAD2-20E0-C8EE-F688-1F69060328C4}"/>
          </ac:picMkLst>
        </pc:picChg>
      </pc:sldChg>
      <pc:sldChg chg="add del setBg">
        <pc:chgData name="Mert Kaan Kuyumcuoglu" userId="b350f6609b51792e" providerId="LiveId" clId="{1CDAC1C2-0B52-40C7-86B3-015771735167}" dt="2025-06-11T12:33:21.365" v="5117"/>
        <pc:sldMkLst>
          <pc:docMk/>
          <pc:sldMk cId="861630555" sldId="277"/>
        </pc:sldMkLst>
      </pc:sldChg>
      <pc:sldChg chg="add del setBg">
        <pc:chgData name="Mert Kaan Kuyumcuoglu" userId="b350f6609b51792e" providerId="LiveId" clId="{1CDAC1C2-0B52-40C7-86B3-015771735167}" dt="2025-06-11T12:34:22.240" v="5125"/>
        <pc:sldMkLst>
          <pc:docMk/>
          <pc:sldMk cId="1266997131" sldId="277"/>
        </pc:sldMkLst>
      </pc:sldChg>
      <pc:sldChg chg="add del setBg">
        <pc:chgData name="Mert Kaan Kuyumcuoglu" userId="b350f6609b51792e" providerId="LiveId" clId="{1CDAC1C2-0B52-40C7-86B3-015771735167}" dt="2025-06-11T12:32:36.765" v="5105" actId="2696"/>
        <pc:sldMkLst>
          <pc:docMk/>
          <pc:sldMk cId="2536008169" sldId="277"/>
        </pc:sldMkLst>
      </pc:sldChg>
      <pc:sldChg chg="modSp add del mod">
        <pc:chgData name="Mert Kaan Kuyumcuoglu" userId="b350f6609b51792e" providerId="LiveId" clId="{1CDAC1C2-0B52-40C7-86B3-015771735167}" dt="2025-06-11T12:33:11.664" v="5114" actId="47"/>
        <pc:sldMkLst>
          <pc:docMk/>
          <pc:sldMk cId="2830529687" sldId="277"/>
        </pc:sldMkLst>
      </pc:sldChg>
      <pc:sldChg chg="modSp add del mod modTransition">
        <pc:chgData name="Mert Kaan Kuyumcuoglu" userId="b350f6609b51792e" providerId="LiveId" clId="{1CDAC1C2-0B52-40C7-86B3-015771735167}" dt="2025-06-11T12:34:01.681" v="5122" actId="47"/>
        <pc:sldMkLst>
          <pc:docMk/>
          <pc:sldMk cId="3850116332" sldId="277"/>
        </pc:sldMkLst>
      </pc:sldChg>
      <pc:sldChg chg="add del setBg">
        <pc:chgData name="Mert Kaan Kuyumcuoglu" userId="b350f6609b51792e" providerId="LiveId" clId="{1CDAC1C2-0B52-40C7-86B3-015771735167}" dt="2025-06-11T12:32:42.336" v="5107"/>
        <pc:sldMkLst>
          <pc:docMk/>
          <pc:sldMk cId="4158705997" sldId="277"/>
        </pc:sldMkLst>
      </pc:sldChg>
      <pc:sldChg chg="modSp add del mod">
        <pc:chgData name="Mert Kaan Kuyumcuoglu" userId="b350f6609b51792e" providerId="LiveId" clId="{1CDAC1C2-0B52-40C7-86B3-015771735167}" dt="2025-06-11T12:35:38.067" v="5147" actId="47"/>
        <pc:sldMkLst>
          <pc:docMk/>
          <pc:sldMk cId="868381337" sldId="278"/>
        </pc:sldMkLst>
      </pc:sldChg>
      <pc:sldChg chg="add del setBg">
        <pc:chgData name="Mert Kaan Kuyumcuoglu" userId="b350f6609b51792e" providerId="LiveId" clId="{1CDAC1C2-0B52-40C7-86B3-015771735167}" dt="2025-06-11T12:35:16.879" v="5138"/>
        <pc:sldMkLst>
          <pc:docMk/>
          <pc:sldMk cId="1752751978" sldId="278"/>
        </pc:sldMkLst>
      </pc:sldChg>
      <pc:sldChg chg="add del setBg">
        <pc:chgData name="Mert Kaan Kuyumcuoglu" userId="b350f6609b51792e" providerId="LiveId" clId="{1CDAC1C2-0B52-40C7-86B3-015771735167}" dt="2025-06-11T12:36:17.934" v="5155"/>
        <pc:sldMkLst>
          <pc:docMk/>
          <pc:sldMk cId="1798420468" sldId="278"/>
        </pc:sldMkLst>
      </pc:sldChg>
      <pc:sldChg chg="modSp add mod setBg">
        <pc:chgData name="Mert Kaan Kuyumcuoglu" userId="b350f6609b51792e" providerId="LiveId" clId="{1CDAC1C2-0B52-40C7-86B3-015771735167}" dt="2025-06-11T12:43:05.474" v="5197"/>
        <pc:sldMkLst>
          <pc:docMk/>
          <pc:sldMk cId="3790074908" sldId="278"/>
        </pc:sldMkLst>
        <pc:picChg chg="mod">
          <ac:chgData name="Mert Kaan Kuyumcuoglu" userId="b350f6609b51792e" providerId="LiveId" clId="{1CDAC1C2-0B52-40C7-86B3-015771735167}" dt="2025-06-11T12:36:36.549" v="5163" actId="1076"/>
          <ac:picMkLst>
            <pc:docMk/>
            <pc:sldMk cId="3790074908" sldId="278"/>
            <ac:picMk id="12" creationId="{D31B3B6F-B6E3-4BA4-F3D9-81DFABE9AFC5}"/>
          </ac:picMkLst>
        </pc:picChg>
      </pc:sldChg>
      <pc:sldChg chg="modSp add mod setBg">
        <pc:chgData name="Mert Kaan Kuyumcuoglu" userId="b350f6609b51792e" providerId="LiveId" clId="{1CDAC1C2-0B52-40C7-86B3-015771735167}" dt="2025-06-11T12:43:05.474" v="5197"/>
        <pc:sldMkLst>
          <pc:docMk/>
          <pc:sldMk cId="2013041311" sldId="279"/>
        </pc:sldMkLst>
        <pc:picChg chg="mod">
          <ac:chgData name="Mert Kaan Kuyumcuoglu" userId="b350f6609b51792e" providerId="LiveId" clId="{1CDAC1C2-0B52-40C7-86B3-015771735167}" dt="2025-06-11T12:36:53.601" v="5167" actId="1076"/>
          <ac:picMkLst>
            <pc:docMk/>
            <pc:sldMk cId="2013041311" sldId="279"/>
            <ac:picMk id="12" creationId="{9C8D9AF0-175F-AC79-BCD7-A58CAE23C7BD}"/>
          </ac:picMkLst>
        </pc:picChg>
      </pc:sldChg>
      <pc:sldChg chg="add del setBg">
        <pc:chgData name="Mert Kaan Kuyumcuoglu" userId="b350f6609b51792e" providerId="LiveId" clId="{1CDAC1C2-0B52-40C7-86B3-015771735167}" dt="2025-06-11T12:36:45.466" v="5165"/>
        <pc:sldMkLst>
          <pc:docMk/>
          <pc:sldMk cId="2802422608" sldId="279"/>
        </pc:sldMkLst>
      </pc:sldChg>
      <pc:sldChg chg="add del setBg">
        <pc:chgData name="Mert Kaan Kuyumcuoglu" userId="b350f6609b51792e" providerId="LiveId" clId="{1CDAC1C2-0B52-40C7-86B3-015771735167}" dt="2025-06-11T12:37:14.686" v="5169"/>
        <pc:sldMkLst>
          <pc:docMk/>
          <pc:sldMk cId="209790117" sldId="280"/>
        </pc:sldMkLst>
      </pc:sldChg>
      <pc:sldChg chg="modSp add mod setBg">
        <pc:chgData name="Mert Kaan Kuyumcuoglu" userId="b350f6609b51792e" providerId="LiveId" clId="{1CDAC1C2-0B52-40C7-86B3-015771735167}" dt="2025-06-11T12:43:05.474" v="5197"/>
        <pc:sldMkLst>
          <pc:docMk/>
          <pc:sldMk cId="2893281871" sldId="280"/>
        </pc:sldMkLst>
        <pc:picChg chg="mod">
          <ac:chgData name="Mert Kaan Kuyumcuoglu" userId="b350f6609b51792e" providerId="LiveId" clId="{1CDAC1C2-0B52-40C7-86B3-015771735167}" dt="2025-06-11T12:37:25.831" v="5172" actId="1076"/>
          <ac:picMkLst>
            <pc:docMk/>
            <pc:sldMk cId="2893281871" sldId="280"/>
            <ac:picMk id="12" creationId="{F8E8903B-DBB3-C061-D56D-D5705E3F9944}"/>
          </ac:picMkLst>
        </pc:picChg>
      </pc:sldChg>
      <pc:sldChg chg="add del setBg">
        <pc:chgData name="Mert Kaan Kuyumcuoglu" userId="b350f6609b51792e" providerId="LiveId" clId="{1CDAC1C2-0B52-40C7-86B3-015771735167}" dt="2025-06-11T12:37:38.812" v="5174"/>
        <pc:sldMkLst>
          <pc:docMk/>
          <pc:sldMk cId="861762469" sldId="281"/>
        </pc:sldMkLst>
      </pc:sldChg>
      <pc:sldChg chg="modSp add mod setBg">
        <pc:chgData name="Mert Kaan Kuyumcuoglu" userId="b350f6609b51792e" providerId="LiveId" clId="{1CDAC1C2-0B52-40C7-86B3-015771735167}" dt="2025-06-11T12:43:05.474" v="5197"/>
        <pc:sldMkLst>
          <pc:docMk/>
          <pc:sldMk cId="1079690916" sldId="281"/>
        </pc:sldMkLst>
        <pc:picChg chg="mod">
          <ac:chgData name="Mert Kaan Kuyumcuoglu" userId="b350f6609b51792e" providerId="LiveId" clId="{1CDAC1C2-0B52-40C7-86B3-015771735167}" dt="2025-06-11T12:37:51.375" v="5176" actId="1076"/>
          <ac:picMkLst>
            <pc:docMk/>
            <pc:sldMk cId="1079690916" sldId="281"/>
            <ac:picMk id="12" creationId="{6DD3F624-DE9E-415B-00A2-0E0EF5E15D3E}"/>
          </ac:picMkLst>
        </pc:picChg>
      </pc:sldChg>
      <pc:sldChg chg="add del setBg">
        <pc:chgData name="Mert Kaan Kuyumcuoglu" userId="b350f6609b51792e" providerId="LiveId" clId="{1CDAC1C2-0B52-40C7-86B3-015771735167}" dt="2025-06-11T12:38:01.429" v="5178"/>
        <pc:sldMkLst>
          <pc:docMk/>
          <pc:sldMk cId="900327120" sldId="282"/>
        </pc:sldMkLst>
      </pc:sldChg>
      <pc:sldChg chg="modSp add mod setBg">
        <pc:chgData name="Mert Kaan Kuyumcuoglu" userId="b350f6609b51792e" providerId="LiveId" clId="{1CDAC1C2-0B52-40C7-86B3-015771735167}" dt="2025-06-11T12:43:05.474" v="5197"/>
        <pc:sldMkLst>
          <pc:docMk/>
          <pc:sldMk cId="1948202435" sldId="282"/>
        </pc:sldMkLst>
        <pc:picChg chg="mod">
          <ac:chgData name="Mert Kaan Kuyumcuoglu" userId="b350f6609b51792e" providerId="LiveId" clId="{1CDAC1C2-0B52-40C7-86B3-015771735167}" dt="2025-06-11T12:38:06.514" v="5180" actId="1076"/>
          <ac:picMkLst>
            <pc:docMk/>
            <pc:sldMk cId="1948202435" sldId="282"/>
            <ac:picMk id="12" creationId="{5288547E-A2FD-18EB-D3C6-8AF7226E2056}"/>
          </ac:picMkLst>
        </pc:picChg>
      </pc:sldChg>
      <pc:sldChg chg="add del setBg">
        <pc:chgData name="Mert Kaan Kuyumcuoglu" userId="b350f6609b51792e" providerId="LiveId" clId="{1CDAC1C2-0B52-40C7-86B3-015771735167}" dt="2025-06-11T12:38:25.269" v="5182"/>
        <pc:sldMkLst>
          <pc:docMk/>
          <pc:sldMk cId="278172060" sldId="283"/>
        </pc:sldMkLst>
      </pc:sldChg>
      <pc:sldChg chg="add modTransition setBg">
        <pc:chgData name="Mert Kaan Kuyumcuoglu" userId="b350f6609b51792e" providerId="LiveId" clId="{1CDAC1C2-0B52-40C7-86B3-015771735167}" dt="2025-06-11T12:43:05.474" v="5197"/>
        <pc:sldMkLst>
          <pc:docMk/>
          <pc:sldMk cId="1844424785" sldId="283"/>
        </pc:sldMkLst>
      </pc:sldChg>
      <pc:sldChg chg="addSp delSp modSp add mod modTransition modAnim">
        <pc:chgData name="Mert Kaan Kuyumcuoglu" userId="b350f6609b51792e" providerId="LiveId" clId="{1CDAC1C2-0B52-40C7-86B3-015771735167}" dt="2025-06-13T10:46:36.609" v="6136" actId="1076"/>
        <pc:sldMkLst>
          <pc:docMk/>
          <pc:sldMk cId="479344584" sldId="284"/>
        </pc:sldMkLst>
        <pc:spChg chg="mod">
          <ac:chgData name="Mert Kaan Kuyumcuoglu" userId="b350f6609b51792e" providerId="LiveId" clId="{1CDAC1C2-0B52-40C7-86B3-015771735167}" dt="2025-06-13T10:30:34.897" v="6119" actId="20577"/>
          <ac:spMkLst>
            <pc:docMk/>
            <pc:sldMk cId="479344584" sldId="284"/>
            <ac:spMk id="2" creationId="{4D679A50-8EB5-B133-CDFA-A3B26F3DB2FB}"/>
          </ac:spMkLst>
        </pc:spChg>
        <pc:picChg chg="add mod">
          <ac:chgData name="Mert Kaan Kuyumcuoglu" userId="b350f6609b51792e" providerId="LiveId" clId="{1CDAC1C2-0B52-40C7-86B3-015771735167}" dt="2025-06-13T07:19:29.801" v="5945" actId="14100"/>
          <ac:picMkLst>
            <pc:docMk/>
            <pc:sldMk cId="479344584" sldId="284"/>
            <ac:picMk id="6" creationId="{F7FD147A-D829-98CA-5AA2-B205824E369A}"/>
          </ac:picMkLst>
        </pc:picChg>
        <pc:picChg chg="add mod">
          <ac:chgData name="Mert Kaan Kuyumcuoglu" userId="b350f6609b51792e" providerId="LiveId" clId="{1CDAC1C2-0B52-40C7-86B3-015771735167}" dt="2025-06-13T10:46:33.582" v="6135" actId="1076"/>
          <ac:picMkLst>
            <pc:docMk/>
            <pc:sldMk cId="479344584" sldId="284"/>
            <ac:picMk id="8" creationId="{EEA409E3-4932-7CB0-5E5A-3F24AD36E41C}"/>
          </ac:picMkLst>
        </pc:picChg>
        <pc:picChg chg="add mod">
          <ac:chgData name="Mert Kaan Kuyumcuoglu" userId="b350f6609b51792e" providerId="LiveId" clId="{1CDAC1C2-0B52-40C7-86B3-015771735167}" dt="2025-06-13T10:46:36.609" v="6136" actId="1076"/>
          <ac:picMkLst>
            <pc:docMk/>
            <pc:sldMk cId="479344584" sldId="284"/>
            <ac:picMk id="12" creationId="{8E92DFEF-E412-5570-F6C3-B16B576894F4}"/>
          </ac:picMkLst>
        </pc:picChg>
      </pc:sldChg>
      <pc:sldChg chg="addSp modSp add mod modTransition modAnim">
        <pc:chgData name="Mert Kaan Kuyumcuoglu" userId="b350f6609b51792e" providerId="LiveId" clId="{1CDAC1C2-0B52-40C7-86B3-015771735167}" dt="2025-06-13T10:47:11.041" v="6140" actId="1076"/>
        <pc:sldMkLst>
          <pc:docMk/>
          <pc:sldMk cId="1376856526" sldId="285"/>
        </pc:sldMkLst>
        <pc:spChg chg="mod">
          <ac:chgData name="Mert Kaan Kuyumcuoglu" userId="b350f6609b51792e" providerId="LiveId" clId="{1CDAC1C2-0B52-40C7-86B3-015771735167}" dt="2025-06-13T07:20:35.164" v="5955" actId="27636"/>
          <ac:spMkLst>
            <pc:docMk/>
            <pc:sldMk cId="1376856526" sldId="285"/>
            <ac:spMk id="2" creationId="{FF44C1BB-0C3E-B47A-0E1D-7C220EAD7B83}"/>
          </ac:spMkLst>
        </pc:spChg>
        <pc:picChg chg="add mod">
          <ac:chgData name="Mert Kaan Kuyumcuoglu" userId="b350f6609b51792e" providerId="LiveId" clId="{1CDAC1C2-0B52-40C7-86B3-015771735167}" dt="2025-06-13T10:46:46.417" v="6137" actId="1076"/>
          <ac:picMkLst>
            <pc:docMk/>
            <pc:sldMk cId="1376856526" sldId="285"/>
            <ac:picMk id="6" creationId="{4D20A399-DDCC-DADC-004E-CC5E594E0DDF}"/>
          </ac:picMkLst>
        </pc:picChg>
        <pc:picChg chg="add mod">
          <ac:chgData name="Mert Kaan Kuyumcuoglu" userId="b350f6609b51792e" providerId="LiveId" clId="{1CDAC1C2-0B52-40C7-86B3-015771735167}" dt="2025-06-13T10:46:54.729" v="6138" actId="1076"/>
          <ac:picMkLst>
            <pc:docMk/>
            <pc:sldMk cId="1376856526" sldId="285"/>
            <ac:picMk id="8" creationId="{8CB71885-665C-4E22-5542-A29AB5E5BDCA}"/>
          </ac:picMkLst>
        </pc:picChg>
        <pc:picChg chg="add mod">
          <ac:chgData name="Mert Kaan Kuyumcuoglu" userId="b350f6609b51792e" providerId="LiveId" clId="{1CDAC1C2-0B52-40C7-86B3-015771735167}" dt="2025-06-13T10:47:11.041" v="6140" actId="1076"/>
          <ac:picMkLst>
            <pc:docMk/>
            <pc:sldMk cId="1376856526" sldId="285"/>
            <ac:picMk id="10" creationId="{EA8C4B9D-DFFF-27B8-9897-A93F0B0120AD}"/>
          </ac:picMkLst>
        </pc:picChg>
      </pc:sldChg>
      <pc:sldChg chg="add del">
        <pc:chgData name="Mert Kaan Kuyumcuoglu" userId="b350f6609b51792e" providerId="LiveId" clId="{1CDAC1C2-0B52-40C7-86B3-015771735167}" dt="2025-06-13T06:57:51.091" v="5760" actId="47"/>
        <pc:sldMkLst>
          <pc:docMk/>
          <pc:sldMk cId="3576574567" sldId="285"/>
        </pc:sldMkLst>
      </pc:sldChg>
      <pc:sldChg chg="addSp modSp add del mod modAnim">
        <pc:chgData name="Mert Kaan Kuyumcuoglu" userId="b350f6609b51792e" providerId="LiveId" clId="{1CDAC1C2-0B52-40C7-86B3-015771735167}" dt="2025-06-13T07:18:13.850" v="5892" actId="47"/>
        <pc:sldMkLst>
          <pc:docMk/>
          <pc:sldMk cId="2684892721" sldId="286"/>
        </pc:sldMkLst>
      </pc:sldChg>
      <pc:sldChg chg="addSp delSp modSp add del mod modTransition">
        <pc:chgData name="Mert Kaan Kuyumcuoglu" userId="b350f6609b51792e" providerId="LiveId" clId="{1CDAC1C2-0B52-40C7-86B3-015771735167}" dt="2025-06-13T07:29:11.008" v="6042" actId="18245"/>
        <pc:sldMkLst>
          <pc:docMk/>
          <pc:sldMk cId="2965441843" sldId="286"/>
        </pc:sldMkLst>
        <pc:graphicFrameChg chg="add del mod">
          <ac:chgData name="Mert Kaan Kuyumcuoglu" userId="b350f6609b51792e" providerId="LiveId" clId="{1CDAC1C2-0B52-40C7-86B3-015771735167}" dt="2025-06-13T07:29:11.008" v="6042" actId="18245"/>
          <ac:graphicFrameMkLst>
            <pc:docMk/>
            <pc:sldMk cId="2965441843" sldId="286"/>
            <ac:graphicFrameMk id="4" creationId="{1FEA44DE-0AF8-B24B-0BBD-3575F8396FDB}"/>
          </ac:graphicFrameMkLst>
        </pc:graphicFrameChg>
      </pc:sldChg>
      <pc:sldChg chg="add del">
        <pc:chgData name="Mert Kaan Kuyumcuoglu" userId="b350f6609b51792e" providerId="LiveId" clId="{1CDAC1C2-0B52-40C7-86B3-015771735167}" dt="2025-06-13T07:24:03.867" v="5997" actId="47"/>
        <pc:sldMkLst>
          <pc:docMk/>
          <pc:sldMk cId="2592006382" sldId="287"/>
        </pc:sldMkLst>
      </pc:sldChg>
      <pc:sldChg chg="modSp add del mod">
        <pc:chgData name="Mert Kaan Kuyumcuoglu" userId="b350f6609b51792e" providerId="LiveId" clId="{1CDAC1C2-0B52-40C7-86B3-015771735167}" dt="2025-06-13T07:29:07.962" v="6040" actId="47"/>
        <pc:sldMkLst>
          <pc:docMk/>
          <pc:sldMk cId="2910385595" sldId="287"/>
        </pc:sldMkLst>
        <pc:spChg chg="mod">
          <ac:chgData name="Mert Kaan Kuyumcuoglu" userId="b350f6609b51792e" providerId="LiveId" clId="{1CDAC1C2-0B52-40C7-86B3-015771735167}" dt="2025-06-13T07:24:21.613" v="6000" actId="1076"/>
          <ac:spMkLst>
            <pc:docMk/>
            <pc:sldMk cId="2910385595" sldId="287"/>
            <ac:spMk id="3" creationId="{A12EFF69-F8DA-6D14-BD80-AF0410533BC0}"/>
          </ac:spMkLst>
        </pc:spChg>
        <pc:graphicFrameChg chg="mod">
          <ac:chgData name="Mert Kaan Kuyumcuoglu" userId="b350f6609b51792e" providerId="LiveId" clId="{1CDAC1C2-0B52-40C7-86B3-015771735167}" dt="2025-06-13T07:24:21.613" v="6000" actId="1076"/>
          <ac:graphicFrameMkLst>
            <pc:docMk/>
            <pc:sldMk cId="2910385595" sldId="287"/>
            <ac:graphicFrameMk id="4" creationId="{A64277D9-CD97-C045-1096-C03CF44B5F5B}"/>
          </ac:graphicFrameMkLst>
        </pc:graphicFrameChg>
      </pc:sldChg>
      <pc:sldChg chg="modSp add del mod">
        <pc:chgData name="Mert Kaan Kuyumcuoglu" userId="b350f6609b51792e" providerId="LiveId" clId="{1CDAC1C2-0B52-40C7-86B3-015771735167}" dt="2025-06-13T07:29:07.962" v="6040" actId="47"/>
        <pc:sldMkLst>
          <pc:docMk/>
          <pc:sldMk cId="1896989271" sldId="288"/>
        </pc:sldMkLst>
        <pc:spChg chg="mod">
          <ac:chgData name="Mert Kaan Kuyumcuoglu" userId="b350f6609b51792e" providerId="LiveId" clId="{1CDAC1C2-0B52-40C7-86B3-015771735167}" dt="2025-06-13T07:24:36.792" v="6002" actId="1076"/>
          <ac:spMkLst>
            <pc:docMk/>
            <pc:sldMk cId="1896989271" sldId="288"/>
            <ac:spMk id="3" creationId="{FA21B365-D838-63EF-7F07-466405A9BA60}"/>
          </ac:spMkLst>
        </pc:spChg>
        <pc:graphicFrameChg chg="mod">
          <ac:chgData name="Mert Kaan Kuyumcuoglu" userId="b350f6609b51792e" providerId="LiveId" clId="{1CDAC1C2-0B52-40C7-86B3-015771735167}" dt="2025-06-13T07:24:36.792" v="6002" actId="1076"/>
          <ac:graphicFrameMkLst>
            <pc:docMk/>
            <pc:sldMk cId="1896989271" sldId="288"/>
            <ac:graphicFrameMk id="4" creationId="{79336725-C0F0-D640-4C7B-296CBED2D99C}"/>
          </ac:graphicFrameMkLst>
        </pc:graphicFrameChg>
      </pc:sldChg>
      <pc:sldChg chg="add del">
        <pc:chgData name="Mert Kaan Kuyumcuoglu" userId="b350f6609b51792e" providerId="LiveId" clId="{1CDAC1C2-0B52-40C7-86B3-015771735167}" dt="2025-06-13T07:24:04.690" v="5998" actId="47"/>
        <pc:sldMkLst>
          <pc:docMk/>
          <pc:sldMk cId="2373516517" sldId="288"/>
        </pc:sldMkLst>
      </pc:sldChg>
      <pc:sldChg chg="add del setBg">
        <pc:chgData name="Mert Kaan Kuyumcuoglu" userId="b350f6609b51792e" providerId="LiveId" clId="{1CDAC1C2-0B52-40C7-86B3-015771735167}" dt="2025-06-26T09:06:27.676" v="6144"/>
        <pc:sldMkLst>
          <pc:docMk/>
          <pc:sldMk cId="2271192010" sldId="289"/>
        </pc:sldMkLst>
      </pc:sldChg>
      <pc:sldChg chg="modSp add del mod modTransition">
        <pc:chgData name="Mert Kaan Kuyumcuoglu" userId="b350f6609b51792e" providerId="LiveId" clId="{1CDAC1C2-0B52-40C7-86B3-015771735167}" dt="2025-06-13T07:29:18.433" v="6050" actId="47"/>
        <pc:sldMkLst>
          <pc:docMk/>
          <pc:sldMk cId="3115620278" sldId="289"/>
        </pc:sldMkLst>
      </pc:sldChg>
      <pc:sldChg chg="addSp delSp modSp add mod modTransition setBg">
        <pc:chgData name="Mert Kaan Kuyumcuoglu" userId="b350f6609b51792e" providerId="LiveId" clId="{1CDAC1C2-0B52-40C7-86B3-015771735167}" dt="2025-06-26T09:21:04.661" v="6299" actId="1076"/>
        <pc:sldMkLst>
          <pc:docMk/>
          <pc:sldMk cId="3226837220" sldId="289"/>
        </pc:sldMkLst>
        <pc:picChg chg="add mod modCrop">
          <ac:chgData name="Mert Kaan Kuyumcuoglu" userId="b350f6609b51792e" providerId="LiveId" clId="{1CDAC1C2-0B52-40C7-86B3-015771735167}" dt="2025-06-26T09:20:42.552" v="6292" actId="1076"/>
          <ac:picMkLst>
            <pc:docMk/>
            <pc:sldMk cId="3226837220" sldId="289"/>
            <ac:picMk id="6" creationId="{BE042E93-ED33-E334-1DB4-8B4E815B1BE7}"/>
          </ac:picMkLst>
        </pc:picChg>
        <pc:picChg chg="add mod modCrop">
          <ac:chgData name="Mert Kaan Kuyumcuoglu" userId="b350f6609b51792e" providerId="LiveId" clId="{1CDAC1C2-0B52-40C7-86B3-015771735167}" dt="2025-06-26T09:21:02.390" v="6298" actId="1076"/>
          <ac:picMkLst>
            <pc:docMk/>
            <pc:sldMk cId="3226837220" sldId="289"/>
            <ac:picMk id="10" creationId="{DFE32252-3BC7-46E2-C65E-8CE3C8F703BE}"/>
          </ac:picMkLst>
        </pc:picChg>
        <pc:picChg chg="add mod modCrop">
          <ac:chgData name="Mert Kaan Kuyumcuoglu" userId="b350f6609b51792e" providerId="LiveId" clId="{1CDAC1C2-0B52-40C7-86B3-015771735167}" dt="2025-06-26T09:21:04.661" v="6299" actId="1076"/>
          <ac:picMkLst>
            <pc:docMk/>
            <pc:sldMk cId="3226837220" sldId="289"/>
            <ac:picMk id="12" creationId="{81583D94-9938-E71E-E6D8-61CD05C3DD2D}"/>
          </ac:picMkLst>
        </pc:picChg>
        <pc:picChg chg="add mod modCrop">
          <ac:chgData name="Mert Kaan Kuyumcuoglu" userId="b350f6609b51792e" providerId="LiveId" clId="{1CDAC1C2-0B52-40C7-86B3-015771735167}" dt="2025-06-26T09:20:54.668" v="6295" actId="1076"/>
          <ac:picMkLst>
            <pc:docMk/>
            <pc:sldMk cId="3226837220" sldId="289"/>
            <ac:picMk id="14" creationId="{8621D375-5239-B8C9-5660-1DCFA9E11238}"/>
          </ac:picMkLst>
        </pc:picChg>
        <pc:picChg chg="add mod modCrop">
          <ac:chgData name="Mert Kaan Kuyumcuoglu" userId="b350f6609b51792e" providerId="LiveId" clId="{1CDAC1C2-0B52-40C7-86B3-015771735167}" dt="2025-06-26T09:20:49.802" v="6294" actId="1076"/>
          <ac:picMkLst>
            <pc:docMk/>
            <pc:sldMk cId="3226837220" sldId="289"/>
            <ac:picMk id="16" creationId="{E4F8EC9A-EE84-0E9E-7C62-D6F8385C27E2}"/>
          </ac:picMkLst>
        </pc:picChg>
        <pc:picChg chg="add mod modCrop">
          <ac:chgData name="Mert Kaan Kuyumcuoglu" userId="b350f6609b51792e" providerId="LiveId" clId="{1CDAC1C2-0B52-40C7-86B3-015771735167}" dt="2025-06-26T09:20:45.624" v="6293" actId="1076"/>
          <ac:picMkLst>
            <pc:docMk/>
            <pc:sldMk cId="3226837220" sldId="289"/>
            <ac:picMk id="18" creationId="{301F7F93-9EEF-67C2-B1D3-F48056D314BF}"/>
          </ac:picMkLst>
        </pc:picChg>
      </pc:sldChg>
      <pc:sldChg chg="addSp modSp new mod modTransition setBg">
        <pc:chgData name="Mert Kaan Kuyumcuoglu" userId="b350f6609b51792e" providerId="LiveId" clId="{1CDAC1C2-0B52-40C7-86B3-015771735167}" dt="2025-07-03T06:35:20.204" v="6327"/>
        <pc:sldMkLst>
          <pc:docMk/>
          <pc:sldMk cId="294480996" sldId="290"/>
        </pc:sldMkLst>
        <pc:picChg chg="add mod">
          <ac:chgData name="Mert Kaan Kuyumcuoglu" userId="b350f6609b51792e" providerId="LiveId" clId="{1CDAC1C2-0B52-40C7-86B3-015771735167}" dt="2025-07-03T06:31:24.919" v="6311" actId="1076"/>
          <ac:picMkLst>
            <pc:docMk/>
            <pc:sldMk cId="294480996" sldId="290"/>
            <ac:picMk id="3" creationId="{2828556D-2E11-8F89-A594-1044B8105A92}"/>
          </ac:picMkLst>
        </pc:picChg>
      </pc:sldChg>
      <pc:sldChg chg="addSp delSp modSp add mod modTransition setBg">
        <pc:chgData name="Mert Kaan Kuyumcuoglu" userId="b350f6609b51792e" providerId="LiveId" clId="{1CDAC1C2-0B52-40C7-86B3-015771735167}" dt="2025-07-03T06:35:20.204" v="6327"/>
        <pc:sldMkLst>
          <pc:docMk/>
          <pc:sldMk cId="2618608980" sldId="291"/>
        </pc:sldMkLst>
        <pc:picChg chg="del">
          <ac:chgData name="Mert Kaan Kuyumcuoglu" userId="b350f6609b51792e" providerId="LiveId" clId="{1CDAC1C2-0B52-40C7-86B3-015771735167}" dt="2025-07-03T06:31:56.489" v="6316" actId="478"/>
          <ac:picMkLst>
            <pc:docMk/>
            <pc:sldMk cId="2618608980" sldId="291"/>
            <ac:picMk id="3" creationId="{83B247B5-AB20-EF8E-C4DC-2DE3860499DF}"/>
          </ac:picMkLst>
        </pc:picChg>
        <pc:picChg chg="add mod modCrop">
          <ac:chgData name="Mert Kaan Kuyumcuoglu" userId="b350f6609b51792e" providerId="LiveId" clId="{1CDAC1C2-0B52-40C7-86B3-015771735167}" dt="2025-07-03T06:34:50.089" v="6326" actId="1076"/>
          <ac:picMkLst>
            <pc:docMk/>
            <pc:sldMk cId="2618608980" sldId="291"/>
            <ac:picMk id="4" creationId="{EA4B4597-9497-B798-F9FC-6FCEFEA42C71}"/>
          </ac:picMkLst>
        </pc:picChg>
      </pc:sldChg>
      <pc:sldChg chg="delSp modSp new del mod modTransition">
        <pc:chgData name="Mert Kaan Kuyumcuoglu" userId="b350f6609b51792e" providerId="LiveId" clId="{1CDAC1C2-0B52-40C7-86B3-015771735167}" dt="2025-07-03T06:49:19.299" v="6409" actId="47"/>
        <pc:sldMkLst>
          <pc:docMk/>
          <pc:sldMk cId="2420089839" sldId="292"/>
        </pc:sldMkLst>
        <pc:spChg chg="mod">
          <ac:chgData name="Mert Kaan Kuyumcuoglu" userId="b350f6609b51792e" providerId="LiveId" clId="{1CDAC1C2-0B52-40C7-86B3-015771735167}" dt="2025-07-03T06:47:43.962" v="6402" actId="20577"/>
          <ac:spMkLst>
            <pc:docMk/>
            <pc:sldMk cId="2420089839" sldId="292"/>
            <ac:spMk id="2" creationId="{D9F31CD5-7F12-CF22-612E-5534E039093C}"/>
          </ac:spMkLst>
        </pc:spChg>
        <pc:spChg chg="del">
          <ac:chgData name="Mert Kaan Kuyumcuoglu" userId="b350f6609b51792e" providerId="LiveId" clId="{1CDAC1C2-0B52-40C7-86B3-015771735167}" dt="2025-07-03T06:46:49.115" v="6355" actId="478"/>
          <ac:spMkLst>
            <pc:docMk/>
            <pc:sldMk cId="2420089839" sldId="292"/>
            <ac:spMk id="3" creationId="{3FD4F722-960A-707C-2BFA-A7D501267EC1}"/>
          </ac:spMkLst>
        </pc:spChg>
      </pc:sldChg>
      <pc:sldChg chg="addSp delSp modSp new mod modTransition modClrScheme chgLayout">
        <pc:chgData name="Mert Kaan Kuyumcuoglu" userId="b350f6609b51792e" providerId="LiveId" clId="{1CDAC1C2-0B52-40C7-86B3-015771735167}" dt="2025-07-03T07:34:45.895" v="6485"/>
        <pc:sldMkLst>
          <pc:docMk/>
          <pc:sldMk cId="2948481944" sldId="292"/>
        </pc:sldMkLst>
        <pc:spChg chg="del">
          <ac:chgData name="Mert Kaan Kuyumcuoglu" userId="b350f6609b51792e" providerId="LiveId" clId="{1CDAC1C2-0B52-40C7-86B3-015771735167}" dt="2025-07-03T07:33:40.232" v="6439" actId="6264"/>
          <ac:spMkLst>
            <pc:docMk/>
            <pc:sldMk cId="2948481944" sldId="292"/>
            <ac:spMk id="2" creationId="{6BF903E0-533F-FAC9-22BE-54A672E0C6BD}"/>
          </ac:spMkLst>
        </pc:spChg>
        <pc:spChg chg="del">
          <ac:chgData name="Mert Kaan Kuyumcuoglu" userId="b350f6609b51792e" providerId="LiveId" clId="{1CDAC1C2-0B52-40C7-86B3-015771735167}" dt="2025-07-03T07:33:40.232" v="6439" actId="6264"/>
          <ac:spMkLst>
            <pc:docMk/>
            <pc:sldMk cId="2948481944" sldId="292"/>
            <ac:spMk id="3" creationId="{6335A192-75F8-4C08-1117-155C30563AF5}"/>
          </ac:spMkLst>
        </pc:spChg>
        <pc:spChg chg="add del mod ord">
          <ac:chgData name="Mert Kaan Kuyumcuoglu" userId="b350f6609b51792e" providerId="LiveId" clId="{1CDAC1C2-0B52-40C7-86B3-015771735167}" dt="2025-07-03T07:33:45.112" v="6440" actId="700"/>
          <ac:spMkLst>
            <pc:docMk/>
            <pc:sldMk cId="2948481944" sldId="292"/>
            <ac:spMk id="4" creationId="{AE60B392-E5A6-EEE9-BF3C-C1FF4C04CE69}"/>
          </ac:spMkLst>
        </pc:spChg>
        <pc:spChg chg="add del mod ord">
          <ac:chgData name="Mert Kaan Kuyumcuoglu" userId="b350f6609b51792e" providerId="LiveId" clId="{1CDAC1C2-0B52-40C7-86B3-015771735167}" dt="2025-07-03T07:33:45.112" v="6440" actId="700"/>
          <ac:spMkLst>
            <pc:docMk/>
            <pc:sldMk cId="2948481944" sldId="292"/>
            <ac:spMk id="5" creationId="{B961CB38-CE5D-982B-F48E-1BBDDC29E386}"/>
          </ac:spMkLst>
        </pc:spChg>
        <pc:spChg chg="add mod ord">
          <ac:chgData name="Mert Kaan Kuyumcuoglu" userId="b350f6609b51792e" providerId="LiveId" clId="{1CDAC1C2-0B52-40C7-86B3-015771735167}" dt="2025-07-03T07:34:36.725" v="6484" actId="403"/>
          <ac:spMkLst>
            <pc:docMk/>
            <pc:sldMk cId="2948481944" sldId="292"/>
            <ac:spMk id="6" creationId="{6FBDDC42-3E0F-47C4-52BB-F4B8A44C143C}"/>
          </ac:spMkLst>
        </pc:spChg>
      </pc:sldChg>
      <pc:sldMasterChg chg="setBg modSldLayout">
        <pc:chgData name="Mert Kaan Kuyumcuoglu" userId="b350f6609b51792e" providerId="LiveId" clId="{1CDAC1C2-0B52-40C7-86B3-015771735167}" dt="2025-06-10T09:14:32.541" v="2808"/>
        <pc:sldMasterMkLst>
          <pc:docMk/>
          <pc:sldMasterMk cId="3779705120" sldId="2147483648"/>
        </pc:sldMasterMkLst>
        <pc:sldLayoutChg chg="setBg">
          <pc:chgData name="Mert Kaan Kuyumcuoglu" userId="b350f6609b51792e" providerId="LiveId" clId="{1CDAC1C2-0B52-40C7-86B3-015771735167}" dt="2025-06-10T09:14:32.541" v="2808"/>
          <pc:sldLayoutMkLst>
            <pc:docMk/>
            <pc:sldMasterMk cId="3779705120" sldId="2147483648"/>
            <pc:sldLayoutMk cId="1257833323" sldId="2147483649"/>
          </pc:sldLayoutMkLst>
        </pc:sldLayoutChg>
        <pc:sldLayoutChg chg="setBg">
          <pc:chgData name="Mert Kaan Kuyumcuoglu" userId="b350f6609b51792e" providerId="LiveId" clId="{1CDAC1C2-0B52-40C7-86B3-015771735167}" dt="2025-06-10T09:14:32.541" v="2808"/>
          <pc:sldLayoutMkLst>
            <pc:docMk/>
            <pc:sldMasterMk cId="3779705120" sldId="2147483648"/>
            <pc:sldLayoutMk cId="618993096" sldId="2147483650"/>
          </pc:sldLayoutMkLst>
        </pc:sldLayoutChg>
        <pc:sldLayoutChg chg="setBg">
          <pc:chgData name="Mert Kaan Kuyumcuoglu" userId="b350f6609b51792e" providerId="LiveId" clId="{1CDAC1C2-0B52-40C7-86B3-015771735167}" dt="2025-06-10T09:14:32.541" v="2808"/>
          <pc:sldLayoutMkLst>
            <pc:docMk/>
            <pc:sldMasterMk cId="3779705120" sldId="2147483648"/>
            <pc:sldLayoutMk cId="3358825792" sldId="2147483651"/>
          </pc:sldLayoutMkLst>
        </pc:sldLayoutChg>
        <pc:sldLayoutChg chg="setBg">
          <pc:chgData name="Mert Kaan Kuyumcuoglu" userId="b350f6609b51792e" providerId="LiveId" clId="{1CDAC1C2-0B52-40C7-86B3-015771735167}" dt="2025-06-10T09:14:32.541" v="2808"/>
          <pc:sldLayoutMkLst>
            <pc:docMk/>
            <pc:sldMasterMk cId="3779705120" sldId="2147483648"/>
            <pc:sldLayoutMk cId="1323924637" sldId="2147483652"/>
          </pc:sldLayoutMkLst>
        </pc:sldLayoutChg>
        <pc:sldLayoutChg chg="setBg">
          <pc:chgData name="Mert Kaan Kuyumcuoglu" userId="b350f6609b51792e" providerId="LiveId" clId="{1CDAC1C2-0B52-40C7-86B3-015771735167}" dt="2025-06-10T09:14:32.541" v="2808"/>
          <pc:sldLayoutMkLst>
            <pc:docMk/>
            <pc:sldMasterMk cId="3779705120" sldId="2147483648"/>
            <pc:sldLayoutMk cId="3683372351" sldId="2147483653"/>
          </pc:sldLayoutMkLst>
        </pc:sldLayoutChg>
        <pc:sldLayoutChg chg="setBg">
          <pc:chgData name="Mert Kaan Kuyumcuoglu" userId="b350f6609b51792e" providerId="LiveId" clId="{1CDAC1C2-0B52-40C7-86B3-015771735167}" dt="2025-06-10T09:14:32.541" v="2808"/>
          <pc:sldLayoutMkLst>
            <pc:docMk/>
            <pc:sldMasterMk cId="3779705120" sldId="2147483648"/>
            <pc:sldLayoutMk cId="1682080877" sldId="2147483654"/>
          </pc:sldLayoutMkLst>
        </pc:sldLayoutChg>
        <pc:sldLayoutChg chg="setBg">
          <pc:chgData name="Mert Kaan Kuyumcuoglu" userId="b350f6609b51792e" providerId="LiveId" clId="{1CDAC1C2-0B52-40C7-86B3-015771735167}" dt="2025-06-10T09:14:32.541" v="2808"/>
          <pc:sldLayoutMkLst>
            <pc:docMk/>
            <pc:sldMasterMk cId="3779705120" sldId="2147483648"/>
            <pc:sldLayoutMk cId="544761671" sldId="2147483655"/>
          </pc:sldLayoutMkLst>
        </pc:sldLayoutChg>
        <pc:sldLayoutChg chg="setBg">
          <pc:chgData name="Mert Kaan Kuyumcuoglu" userId="b350f6609b51792e" providerId="LiveId" clId="{1CDAC1C2-0B52-40C7-86B3-015771735167}" dt="2025-06-10T09:14:32.541" v="2808"/>
          <pc:sldLayoutMkLst>
            <pc:docMk/>
            <pc:sldMasterMk cId="3779705120" sldId="2147483648"/>
            <pc:sldLayoutMk cId="2072392705" sldId="2147483656"/>
          </pc:sldLayoutMkLst>
        </pc:sldLayoutChg>
        <pc:sldLayoutChg chg="setBg">
          <pc:chgData name="Mert Kaan Kuyumcuoglu" userId="b350f6609b51792e" providerId="LiveId" clId="{1CDAC1C2-0B52-40C7-86B3-015771735167}" dt="2025-06-10T09:14:32.541" v="2808"/>
          <pc:sldLayoutMkLst>
            <pc:docMk/>
            <pc:sldMasterMk cId="3779705120" sldId="2147483648"/>
            <pc:sldLayoutMk cId="1265687375" sldId="2147483657"/>
          </pc:sldLayoutMkLst>
        </pc:sldLayoutChg>
        <pc:sldLayoutChg chg="setBg">
          <pc:chgData name="Mert Kaan Kuyumcuoglu" userId="b350f6609b51792e" providerId="LiveId" clId="{1CDAC1C2-0B52-40C7-86B3-015771735167}" dt="2025-06-10T09:14:32.541" v="2808"/>
          <pc:sldLayoutMkLst>
            <pc:docMk/>
            <pc:sldMasterMk cId="3779705120" sldId="2147483648"/>
            <pc:sldLayoutMk cId="1697195653" sldId="2147483658"/>
          </pc:sldLayoutMkLst>
        </pc:sldLayoutChg>
        <pc:sldLayoutChg chg="setBg">
          <pc:chgData name="Mert Kaan Kuyumcuoglu" userId="b350f6609b51792e" providerId="LiveId" clId="{1CDAC1C2-0B52-40C7-86B3-015771735167}" dt="2025-06-10T09:14:32.541" v="2808"/>
          <pc:sldLayoutMkLst>
            <pc:docMk/>
            <pc:sldMasterMk cId="3779705120" sldId="2147483648"/>
            <pc:sldLayoutMk cId="2875129833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F9B8B-0F0E-432B-89C3-19913E9A792C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46C32BB-D17F-47F7-BD2F-F05B0F8FBAFE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BCB5C613-B1F0-41D8-8B85-59136D0C3EAE}" type="parTrans" cxnId="{EA6F48E0-0083-4FDD-BB85-CBFBB0C445B1}">
      <dgm:prSet/>
      <dgm:spPr/>
      <dgm:t>
        <a:bodyPr/>
        <a:lstStyle/>
        <a:p>
          <a:endParaRPr lang="de-DE"/>
        </a:p>
      </dgm:t>
    </dgm:pt>
    <dgm:pt modelId="{4FA03EFA-CAE2-4852-ADF9-05C5354B8237}" type="sibTrans" cxnId="{EA6F48E0-0083-4FDD-BB85-CBFBB0C445B1}">
      <dgm:prSet/>
      <dgm:spPr/>
      <dgm:t>
        <a:bodyPr/>
        <a:lstStyle/>
        <a:p>
          <a:endParaRPr lang="de-DE"/>
        </a:p>
      </dgm:t>
    </dgm:pt>
    <dgm:pt modelId="{E60DDBCB-074F-455E-ABE0-8A6A7784E8E4}">
      <dgm:prSet phldrT="[Text]"/>
      <dgm:spPr/>
      <dgm:t>
        <a:bodyPr/>
        <a:lstStyle/>
        <a:p>
          <a:r>
            <a:rPr lang="de-DE" dirty="0"/>
            <a:t>Ideen sammeln</a:t>
          </a:r>
        </a:p>
      </dgm:t>
    </dgm:pt>
    <dgm:pt modelId="{23AD04E5-594B-45FE-AD62-75FB6861533D}" type="parTrans" cxnId="{6EBBD825-7EF1-41DC-B99B-946B4C6E8D2F}">
      <dgm:prSet/>
      <dgm:spPr/>
      <dgm:t>
        <a:bodyPr/>
        <a:lstStyle/>
        <a:p>
          <a:endParaRPr lang="de-DE"/>
        </a:p>
      </dgm:t>
    </dgm:pt>
    <dgm:pt modelId="{944942E3-1DF0-47EE-931D-61C8CADF6016}" type="sibTrans" cxnId="{6EBBD825-7EF1-41DC-B99B-946B4C6E8D2F}">
      <dgm:prSet/>
      <dgm:spPr/>
      <dgm:t>
        <a:bodyPr/>
        <a:lstStyle/>
        <a:p>
          <a:endParaRPr lang="de-DE"/>
        </a:p>
      </dgm:t>
    </dgm:pt>
    <dgm:pt modelId="{298992BF-3D5F-440A-9845-CAD4FD189C7A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F4E5763-56EF-424F-ACC4-5104DE58B962}" type="parTrans" cxnId="{1F1F0790-2530-4B68-9B31-B64CA45F59A6}">
      <dgm:prSet/>
      <dgm:spPr/>
      <dgm:t>
        <a:bodyPr/>
        <a:lstStyle/>
        <a:p>
          <a:endParaRPr lang="de-DE"/>
        </a:p>
      </dgm:t>
    </dgm:pt>
    <dgm:pt modelId="{70ED9DB5-A000-4500-88A0-0FB3836477D0}" type="sibTrans" cxnId="{1F1F0790-2530-4B68-9B31-B64CA45F59A6}">
      <dgm:prSet/>
      <dgm:spPr/>
      <dgm:t>
        <a:bodyPr/>
        <a:lstStyle/>
        <a:p>
          <a:endParaRPr lang="de-DE"/>
        </a:p>
      </dgm:t>
    </dgm:pt>
    <dgm:pt modelId="{2EB87220-0324-4C2F-BE01-DB18277A2F5E}">
      <dgm:prSet phldrT="[Text]"/>
      <dgm:spPr/>
      <dgm:t>
        <a:bodyPr/>
        <a:lstStyle/>
        <a:p>
          <a:r>
            <a:rPr lang="de-DE" dirty="0"/>
            <a:t>Frontend/Backend Entwicklung</a:t>
          </a:r>
        </a:p>
      </dgm:t>
    </dgm:pt>
    <dgm:pt modelId="{CBAE19AC-E25D-43AB-990B-82B90FD720E2}" type="parTrans" cxnId="{AE66C919-3FE5-4E14-AE0B-2C15399A7798}">
      <dgm:prSet/>
      <dgm:spPr/>
      <dgm:t>
        <a:bodyPr/>
        <a:lstStyle/>
        <a:p>
          <a:endParaRPr lang="de-DE"/>
        </a:p>
      </dgm:t>
    </dgm:pt>
    <dgm:pt modelId="{552484FE-9FC9-45B8-99BB-BA536D1A0589}" type="sibTrans" cxnId="{AE66C919-3FE5-4E14-AE0B-2C15399A7798}">
      <dgm:prSet/>
      <dgm:spPr/>
      <dgm:t>
        <a:bodyPr/>
        <a:lstStyle/>
        <a:p>
          <a:endParaRPr lang="de-DE"/>
        </a:p>
      </dgm:t>
    </dgm:pt>
    <dgm:pt modelId="{D4678B71-648E-4734-891A-80E5ABF4FCE3}">
      <dgm:prSet phldrT="[Text]"/>
      <dgm:spPr/>
      <dgm:t>
        <a:bodyPr/>
        <a:lstStyle/>
        <a:p>
          <a:r>
            <a:rPr lang="de-DE" dirty="0"/>
            <a:t>Zusammen-führung</a:t>
          </a:r>
        </a:p>
      </dgm:t>
    </dgm:pt>
    <dgm:pt modelId="{F00E2B80-941F-4AB9-9A6B-A2399470AD91}" type="parTrans" cxnId="{64E64550-5036-4A26-9B3D-AB4D2B83EEB4}">
      <dgm:prSet/>
      <dgm:spPr/>
      <dgm:t>
        <a:bodyPr/>
        <a:lstStyle/>
        <a:p>
          <a:endParaRPr lang="de-DE"/>
        </a:p>
      </dgm:t>
    </dgm:pt>
    <dgm:pt modelId="{CE963D0E-2975-4FB9-8885-97D82E8154BE}" type="sibTrans" cxnId="{64E64550-5036-4A26-9B3D-AB4D2B83EEB4}">
      <dgm:prSet/>
      <dgm:spPr/>
      <dgm:t>
        <a:bodyPr/>
        <a:lstStyle/>
        <a:p>
          <a:endParaRPr lang="de-DE"/>
        </a:p>
      </dgm:t>
    </dgm:pt>
    <dgm:pt modelId="{793536E1-47BE-4399-B2F1-D9FF88EA557A}">
      <dgm:prSet phldrT="[Text]"/>
      <dgm:spPr/>
      <dgm:t>
        <a:bodyPr/>
        <a:lstStyle/>
        <a:p>
          <a:r>
            <a:rPr lang="de-DE" dirty="0"/>
            <a:t>Zusammenführung des Projekts auf GITHUB</a:t>
          </a:r>
        </a:p>
      </dgm:t>
    </dgm:pt>
    <dgm:pt modelId="{8304E92F-9376-4323-AE99-E9AE8EB5FF17}" type="parTrans" cxnId="{8E551DB7-8800-49D3-A492-FC7FA9652CE1}">
      <dgm:prSet/>
      <dgm:spPr/>
      <dgm:t>
        <a:bodyPr/>
        <a:lstStyle/>
        <a:p>
          <a:endParaRPr lang="de-DE"/>
        </a:p>
      </dgm:t>
    </dgm:pt>
    <dgm:pt modelId="{D896C25B-9459-4B4A-8FFA-CB72F6AF5159}" type="sibTrans" cxnId="{8E551DB7-8800-49D3-A492-FC7FA9652CE1}">
      <dgm:prSet/>
      <dgm:spPr/>
      <dgm:t>
        <a:bodyPr/>
        <a:lstStyle/>
        <a:p>
          <a:endParaRPr lang="de-DE"/>
        </a:p>
      </dgm:t>
    </dgm:pt>
    <dgm:pt modelId="{89ECBD69-A668-4A74-8611-1D79ABF85AB6}">
      <dgm:prSet phldrT="[Text]"/>
      <dgm:spPr/>
      <dgm:t>
        <a:bodyPr/>
        <a:lstStyle/>
        <a:p>
          <a:r>
            <a:rPr lang="de-DE" dirty="0"/>
            <a:t>Code-Review und Strukturkontrolle</a:t>
          </a:r>
        </a:p>
      </dgm:t>
    </dgm:pt>
    <dgm:pt modelId="{93E88C42-6341-4C6E-B800-AC534FC81E87}" type="parTrans" cxnId="{163F51D0-37A5-4165-8A0D-6E5F6CB090D7}">
      <dgm:prSet/>
      <dgm:spPr/>
      <dgm:t>
        <a:bodyPr/>
        <a:lstStyle/>
        <a:p>
          <a:endParaRPr lang="de-DE"/>
        </a:p>
      </dgm:t>
    </dgm:pt>
    <dgm:pt modelId="{0C0A6AA6-135C-4593-8F78-1CDEEDE547E3}" type="sibTrans" cxnId="{163F51D0-37A5-4165-8A0D-6E5F6CB090D7}">
      <dgm:prSet/>
      <dgm:spPr/>
      <dgm:t>
        <a:bodyPr/>
        <a:lstStyle/>
        <a:p>
          <a:endParaRPr lang="de-DE"/>
        </a:p>
      </dgm:t>
    </dgm:pt>
    <dgm:pt modelId="{36378F7B-BDAC-4942-9289-FB6505A3309A}">
      <dgm:prSet phldrT="[Text]"/>
      <dgm:spPr/>
      <dgm:t>
        <a:bodyPr/>
        <a:lstStyle/>
        <a:p>
          <a:r>
            <a:rPr lang="de-DE" dirty="0"/>
            <a:t>Aufgaben aufteilen</a:t>
          </a:r>
        </a:p>
      </dgm:t>
    </dgm:pt>
    <dgm:pt modelId="{A597A3A1-D8D6-471D-9D3D-16EE5992B8DC}" type="parTrans" cxnId="{452F8333-8565-4F62-AEC8-E92DAC39BA8E}">
      <dgm:prSet/>
      <dgm:spPr/>
      <dgm:t>
        <a:bodyPr/>
        <a:lstStyle/>
        <a:p>
          <a:endParaRPr lang="de-DE"/>
        </a:p>
      </dgm:t>
    </dgm:pt>
    <dgm:pt modelId="{FDE7475E-62CB-4C95-930D-7824CDC1B588}" type="sibTrans" cxnId="{452F8333-8565-4F62-AEC8-E92DAC39BA8E}">
      <dgm:prSet/>
      <dgm:spPr/>
      <dgm:t>
        <a:bodyPr/>
        <a:lstStyle/>
        <a:p>
          <a:endParaRPr lang="de-DE"/>
        </a:p>
      </dgm:t>
    </dgm:pt>
    <dgm:pt modelId="{B6B2F750-BB78-4DD8-ABC8-71ED62E1E37F}">
      <dgm:prSet phldrT="[Text]"/>
      <dgm:spPr/>
      <dgm:t>
        <a:bodyPr/>
        <a:lstStyle/>
        <a:p>
          <a:r>
            <a:rPr lang="de-DE" dirty="0"/>
            <a:t>Auf Tools einigen</a:t>
          </a:r>
        </a:p>
      </dgm:t>
    </dgm:pt>
    <dgm:pt modelId="{7AA38E8D-4C68-4ABA-93D4-AC577D2D1277}" type="parTrans" cxnId="{266047F6-18EE-4DAB-A0D9-59CB0264149D}">
      <dgm:prSet/>
      <dgm:spPr/>
      <dgm:t>
        <a:bodyPr/>
        <a:lstStyle/>
        <a:p>
          <a:endParaRPr lang="de-DE"/>
        </a:p>
      </dgm:t>
    </dgm:pt>
    <dgm:pt modelId="{C51888F2-1673-45AA-BC54-DDC12DD6D08B}" type="sibTrans" cxnId="{266047F6-18EE-4DAB-A0D9-59CB0264149D}">
      <dgm:prSet/>
      <dgm:spPr/>
      <dgm:t>
        <a:bodyPr/>
        <a:lstStyle/>
        <a:p>
          <a:endParaRPr lang="de-DE"/>
        </a:p>
      </dgm:t>
    </dgm:pt>
    <dgm:pt modelId="{8DB2C9E8-C630-4927-80BB-326F9CA12EA5}">
      <dgm:prSet phldrT="[Text]"/>
      <dgm:spPr/>
      <dgm:t>
        <a:bodyPr/>
        <a:lstStyle/>
        <a:p>
          <a:r>
            <a:rPr lang="de-DE" dirty="0"/>
            <a:t>Erd-Modelle</a:t>
          </a:r>
        </a:p>
      </dgm:t>
    </dgm:pt>
    <dgm:pt modelId="{F42B5C6F-3ED4-4990-AD7D-BC6C03F1EADE}" type="parTrans" cxnId="{E89AF8AB-DDAD-417A-9B83-D4532CC3FE88}">
      <dgm:prSet/>
      <dgm:spPr/>
      <dgm:t>
        <a:bodyPr/>
        <a:lstStyle/>
        <a:p>
          <a:endParaRPr lang="de-DE"/>
        </a:p>
      </dgm:t>
    </dgm:pt>
    <dgm:pt modelId="{4A1B77D6-A93D-412C-BFFA-23430E73B849}" type="sibTrans" cxnId="{E89AF8AB-DDAD-417A-9B83-D4532CC3FE88}">
      <dgm:prSet/>
      <dgm:spPr/>
      <dgm:t>
        <a:bodyPr/>
        <a:lstStyle/>
        <a:p>
          <a:endParaRPr lang="de-DE"/>
        </a:p>
      </dgm:t>
    </dgm:pt>
    <dgm:pt modelId="{110EBBB2-7C2E-4303-B99A-D6AF9332484B}">
      <dgm:prSet phldrT="[Text]"/>
      <dgm:spPr/>
      <dgm:t>
        <a:bodyPr/>
        <a:lstStyle/>
        <a:p>
          <a:r>
            <a:rPr lang="de-DE" dirty="0"/>
            <a:t>Mockups designen</a:t>
          </a:r>
        </a:p>
      </dgm:t>
    </dgm:pt>
    <dgm:pt modelId="{04AB551F-A450-42D2-A6FF-6F63684DBA6F}" type="parTrans" cxnId="{AF57D7AC-C765-45FA-94B7-1EDD0238F4E7}">
      <dgm:prSet/>
      <dgm:spPr/>
      <dgm:t>
        <a:bodyPr/>
        <a:lstStyle/>
        <a:p>
          <a:endParaRPr lang="de-DE"/>
        </a:p>
      </dgm:t>
    </dgm:pt>
    <dgm:pt modelId="{66E4544B-10D1-4BCB-B408-1D430D08EEE3}" type="sibTrans" cxnId="{AF57D7AC-C765-45FA-94B7-1EDD0238F4E7}">
      <dgm:prSet/>
      <dgm:spPr/>
      <dgm:t>
        <a:bodyPr/>
        <a:lstStyle/>
        <a:p>
          <a:endParaRPr lang="de-DE"/>
        </a:p>
      </dgm:t>
    </dgm:pt>
    <dgm:pt modelId="{DBFCBD14-B1AC-4053-9A3A-086AFE1D8C39}">
      <dgm:prSet phldrT="[Text]"/>
      <dgm:spPr/>
      <dgm:t>
        <a:bodyPr/>
        <a:lstStyle/>
        <a:p>
          <a:r>
            <a:rPr lang="de-DE" dirty="0"/>
            <a:t>Ziele festlegen</a:t>
          </a:r>
        </a:p>
      </dgm:t>
    </dgm:pt>
    <dgm:pt modelId="{CDB091FE-D4E9-439E-86AD-D5762FC8901F}" type="parTrans" cxnId="{7D760630-5842-44B8-B3C5-07CEB3A5D158}">
      <dgm:prSet/>
      <dgm:spPr/>
      <dgm:t>
        <a:bodyPr/>
        <a:lstStyle/>
        <a:p>
          <a:endParaRPr lang="de-DE"/>
        </a:p>
      </dgm:t>
    </dgm:pt>
    <dgm:pt modelId="{FE59FA7A-C0B0-47E3-A8A2-126F679A3D58}" type="sibTrans" cxnId="{7D760630-5842-44B8-B3C5-07CEB3A5D158}">
      <dgm:prSet/>
      <dgm:spPr/>
      <dgm:t>
        <a:bodyPr/>
        <a:lstStyle/>
        <a:p>
          <a:endParaRPr lang="de-DE"/>
        </a:p>
      </dgm:t>
    </dgm:pt>
    <dgm:pt modelId="{AF59795B-592F-4A4A-8F12-3CDB88CACDB4}" type="pres">
      <dgm:prSet presAssocID="{BB2F9B8B-0F0E-432B-89C3-19913E9A792C}" presName="linearFlow" presStyleCnt="0">
        <dgm:presLayoutVars>
          <dgm:dir/>
          <dgm:animLvl val="lvl"/>
          <dgm:resizeHandles val="exact"/>
        </dgm:presLayoutVars>
      </dgm:prSet>
      <dgm:spPr/>
    </dgm:pt>
    <dgm:pt modelId="{7F4D126F-188C-4E13-B378-09796E4452E7}" type="pres">
      <dgm:prSet presAssocID="{946C32BB-D17F-47F7-BD2F-F05B0F8FBAFE}" presName="composite" presStyleCnt="0"/>
      <dgm:spPr/>
    </dgm:pt>
    <dgm:pt modelId="{7095EB8D-13EA-45B0-B7C1-85F876BFA073}" type="pres">
      <dgm:prSet presAssocID="{946C32BB-D17F-47F7-BD2F-F05B0F8FBAFE}" presName="parentText" presStyleLbl="alignNode1" presStyleIdx="0" presStyleCnt="3" custScaleY="124217" custLinFactNeighborY="-2428">
        <dgm:presLayoutVars>
          <dgm:chMax val="1"/>
          <dgm:bulletEnabled val="1"/>
        </dgm:presLayoutVars>
      </dgm:prSet>
      <dgm:spPr/>
    </dgm:pt>
    <dgm:pt modelId="{1000E73F-3984-4E4D-BF57-FE618C0FCC46}" type="pres">
      <dgm:prSet presAssocID="{946C32BB-D17F-47F7-BD2F-F05B0F8FBAFE}" presName="descendantText" presStyleLbl="alignAcc1" presStyleIdx="0" presStyleCnt="3" custScaleY="148088">
        <dgm:presLayoutVars>
          <dgm:bulletEnabled val="1"/>
        </dgm:presLayoutVars>
      </dgm:prSet>
      <dgm:spPr/>
    </dgm:pt>
    <dgm:pt modelId="{1ECF40E5-5176-4773-995C-D1208B8875BE}" type="pres">
      <dgm:prSet presAssocID="{4FA03EFA-CAE2-4852-ADF9-05C5354B8237}" presName="sp" presStyleCnt="0"/>
      <dgm:spPr/>
    </dgm:pt>
    <dgm:pt modelId="{B27575A5-4A69-40D6-8E4F-6F0642913CED}" type="pres">
      <dgm:prSet presAssocID="{298992BF-3D5F-440A-9845-CAD4FD189C7A}" presName="composite" presStyleCnt="0"/>
      <dgm:spPr/>
    </dgm:pt>
    <dgm:pt modelId="{5F0CBE36-1FDF-4794-B07F-F04760FB1C88}" type="pres">
      <dgm:prSet presAssocID="{298992BF-3D5F-440A-9845-CAD4FD189C7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AFDC9FC-E94E-41A8-998D-9844FEA66456}" type="pres">
      <dgm:prSet presAssocID="{298992BF-3D5F-440A-9845-CAD4FD189C7A}" presName="descendantText" presStyleLbl="alignAcc1" presStyleIdx="1" presStyleCnt="3">
        <dgm:presLayoutVars>
          <dgm:bulletEnabled val="1"/>
        </dgm:presLayoutVars>
      </dgm:prSet>
      <dgm:spPr/>
    </dgm:pt>
    <dgm:pt modelId="{4416F9F0-BF2D-4786-B6B2-648A3CF44085}" type="pres">
      <dgm:prSet presAssocID="{70ED9DB5-A000-4500-88A0-0FB3836477D0}" presName="sp" presStyleCnt="0"/>
      <dgm:spPr/>
    </dgm:pt>
    <dgm:pt modelId="{B1A794F8-04C8-4256-B185-3725923F76E6}" type="pres">
      <dgm:prSet presAssocID="{D4678B71-648E-4734-891A-80E5ABF4FCE3}" presName="composite" presStyleCnt="0"/>
      <dgm:spPr/>
    </dgm:pt>
    <dgm:pt modelId="{42877C7E-382B-4D26-96DE-B5A0944553D1}" type="pres">
      <dgm:prSet presAssocID="{D4678B71-648E-4734-891A-80E5ABF4FCE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1498D51-1BA0-4250-9EBD-4D2F16BB4858}" type="pres">
      <dgm:prSet presAssocID="{D4678B71-648E-4734-891A-80E5ABF4FCE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9797A09-EA86-4B36-B3DD-6912F60C22BD}" type="presOf" srcId="{110EBBB2-7C2E-4303-B99A-D6AF9332484B}" destId="{BAFDC9FC-E94E-41A8-998D-9844FEA66456}" srcOrd="0" destOrd="1" presId="urn:microsoft.com/office/officeart/2005/8/layout/chevron2"/>
    <dgm:cxn modelId="{51A4E909-C5FC-43BC-AD83-0C2E2D6ACD02}" type="presOf" srcId="{89ECBD69-A668-4A74-8611-1D79ABF85AB6}" destId="{01498D51-1BA0-4250-9EBD-4D2F16BB4858}" srcOrd="0" destOrd="1" presId="urn:microsoft.com/office/officeart/2005/8/layout/chevron2"/>
    <dgm:cxn modelId="{7C3C350C-E3A3-4067-AC9A-FA3661E2C10C}" type="presOf" srcId="{36378F7B-BDAC-4942-9289-FB6505A3309A}" destId="{1000E73F-3984-4E4D-BF57-FE618C0FCC46}" srcOrd="0" destOrd="2" presId="urn:microsoft.com/office/officeart/2005/8/layout/chevron2"/>
    <dgm:cxn modelId="{AE66C919-3FE5-4E14-AE0B-2C15399A7798}" srcId="{298992BF-3D5F-440A-9845-CAD4FD189C7A}" destId="{2EB87220-0324-4C2F-BE01-DB18277A2F5E}" srcOrd="2" destOrd="0" parTransId="{CBAE19AC-E25D-43AB-990B-82B90FD720E2}" sibTransId="{552484FE-9FC9-45B8-99BB-BA536D1A0589}"/>
    <dgm:cxn modelId="{6EBBD825-7EF1-41DC-B99B-946B4C6E8D2F}" srcId="{946C32BB-D17F-47F7-BD2F-F05B0F8FBAFE}" destId="{E60DDBCB-074F-455E-ABE0-8A6A7784E8E4}" srcOrd="0" destOrd="0" parTransId="{23AD04E5-594B-45FE-AD62-75FB6861533D}" sibTransId="{944942E3-1DF0-47EE-931D-61C8CADF6016}"/>
    <dgm:cxn modelId="{7D760630-5842-44B8-B3C5-07CEB3A5D158}" srcId="{946C32BB-D17F-47F7-BD2F-F05B0F8FBAFE}" destId="{DBFCBD14-B1AC-4053-9A3A-086AFE1D8C39}" srcOrd="3" destOrd="0" parTransId="{CDB091FE-D4E9-439E-86AD-D5762FC8901F}" sibTransId="{FE59FA7A-C0B0-47E3-A8A2-126F679A3D58}"/>
    <dgm:cxn modelId="{452F8333-8565-4F62-AEC8-E92DAC39BA8E}" srcId="{946C32BB-D17F-47F7-BD2F-F05B0F8FBAFE}" destId="{36378F7B-BDAC-4942-9289-FB6505A3309A}" srcOrd="2" destOrd="0" parTransId="{A597A3A1-D8D6-471D-9D3D-16EE5992B8DC}" sibTransId="{FDE7475E-62CB-4C95-930D-7824CDC1B588}"/>
    <dgm:cxn modelId="{FA621F48-E10C-42CB-A784-EBC3925A8F50}" type="presOf" srcId="{8DB2C9E8-C630-4927-80BB-326F9CA12EA5}" destId="{BAFDC9FC-E94E-41A8-998D-9844FEA66456}" srcOrd="0" destOrd="0" presId="urn:microsoft.com/office/officeart/2005/8/layout/chevron2"/>
    <dgm:cxn modelId="{BC091F4B-0462-4959-A535-2B0E87452424}" type="presOf" srcId="{D4678B71-648E-4734-891A-80E5ABF4FCE3}" destId="{42877C7E-382B-4D26-96DE-B5A0944553D1}" srcOrd="0" destOrd="0" presId="urn:microsoft.com/office/officeart/2005/8/layout/chevron2"/>
    <dgm:cxn modelId="{64E64550-5036-4A26-9B3D-AB4D2B83EEB4}" srcId="{BB2F9B8B-0F0E-432B-89C3-19913E9A792C}" destId="{D4678B71-648E-4734-891A-80E5ABF4FCE3}" srcOrd="2" destOrd="0" parTransId="{F00E2B80-941F-4AB9-9A6B-A2399470AD91}" sibTransId="{CE963D0E-2975-4FB9-8885-97D82E8154BE}"/>
    <dgm:cxn modelId="{F01ABC51-8D15-407F-9982-A37781576AEB}" type="presOf" srcId="{DBFCBD14-B1AC-4053-9A3A-086AFE1D8C39}" destId="{1000E73F-3984-4E4D-BF57-FE618C0FCC46}" srcOrd="0" destOrd="3" presId="urn:microsoft.com/office/officeart/2005/8/layout/chevron2"/>
    <dgm:cxn modelId="{7F589281-8077-4737-BB6B-88CDEF99D2BE}" type="presOf" srcId="{793536E1-47BE-4399-B2F1-D9FF88EA557A}" destId="{01498D51-1BA0-4250-9EBD-4D2F16BB4858}" srcOrd="0" destOrd="0" presId="urn:microsoft.com/office/officeart/2005/8/layout/chevron2"/>
    <dgm:cxn modelId="{1F1F0790-2530-4B68-9B31-B64CA45F59A6}" srcId="{BB2F9B8B-0F0E-432B-89C3-19913E9A792C}" destId="{298992BF-3D5F-440A-9845-CAD4FD189C7A}" srcOrd="1" destOrd="0" parTransId="{3F4E5763-56EF-424F-ACC4-5104DE58B962}" sibTransId="{70ED9DB5-A000-4500-88A0-0FB3836477D0}"/>
    <dgm:cxn modelId="{2BDAAC9F-1EAB-49EC-84A0-34A3C7DE2A6A}" type="presOf" srcId="{298992BF-3D5F-440A-9845-CAD4FD189C7A}" destId="{5F0CBE36-1FDF-4794-B07F-F04760FB1C88}" srcOrd="0" destOrd="0" presId="urn:microsoft.com/office/officeart/2005/8/layout/chevron2"/>
    <dgm:cxn modelId="{06C985A3-2A66-4B14-A791-B20864242FA2}" type="presOf" srcId="{BB2F9B8B-0F0E-432B-89C3-19913E9A792C}" destId="{AF59795B-592F-4A4A-8F12-3CDB88CACDB4}" srcOrd="0" destOrd="0" presId="urn:microsoft.com/office/officeart/2005/8/layout/chevron2"/>
    <dgm:cxn modelId="{E89AF8AB-DDAD-417A-9B83-D4532CC3FE88}" srcId="{298992BF-3D5F-440A-9845-CAD4FD189C7A}" destId="{8DB2C9E8-C630-4927-80BB-326F9CA12EA5}" srcOrd="0" destOrd="0" parTransId="{F42B5C6F-3ED4-4990-AD7D-BC6C03F1EADE}" sibTransId="{4A1B77D6-A93D-412C-BFFA-23430E73B849}"/>
    <dgm:cxn modelId="{AF57D7AC-C765-45FA-94B7-1EDD0238F4E7}" srcId="{298992BF-3D5F-440A-9845-CAD4FD189C7A}" destId="{110EBBB2-7C2E-4303-B99A-D6AF9332484B}" srcOrd="1" destOrd="0" parTransId="{04AB551F-A450-42D2-A6FF-6F63684DBA6F}" sibTransId="{66E4544B-10D1-4BCB-B408-1D430D08EEE3}"/>
    <dgm:cxn modelId="{8E551DB7-8800-49D3-A492-FC7FA9652CE1}" srcId="{D4678B71-648E-4734-891A-80E5ABF4FCE3}" destId="{793536E1-47BE-4399-B2F1-D9FF88EA557A}" srcOrd="0" destOrd="0" parTransId="{8304E92F-9376-4323-AE99-E9AE8EB5FF17}" sibTransId="{D896C25B-9459-4B4A-8FFA-CB72F6AF5159}"/>
    <dgm:cxn modelId="{163F51D0-37A5-4165-8A0D-6E5F6CB090D7}" srcId="{D4678B71-648E-4734-891A-80E5ABF4FCE3}" destId="{89ECBD69-A668-4A74-8611-1D79ABF85AB6}" srcOrd="1" destOrd="0" parTransId="{93E88C42-6341-4C6E-B800-AC534FC81E87}" sibTransId="{0C0A6AA6-135C-4593-8F78-1CDEEDE547E3}"/>
    <dgm:cxn modelId="{D8B372DC-AFA3-4B88-BCC5-C7B5AD3C37FD}" type="presOf" srcId="{E60DDBCB-074F-455E-ABE0-8A6A7784E8E4}" destId="{1000E73F-3984-4E4D-BF57-FE618C0FCC46}" srcOrd="0" destOrd="0" presId="urn:microsoft.com/office/officeart/2005/8/layout/chevron2"/>
    <dgm:cxn modelId="{EA6F48E0-0083-4FDD-BB85-CBFBB0C445B1}" srcId="{BB2F9B8B-0F0E-432B-89C3-19913E9A792C}" destId="{946C32BB-D17F-47F7-BD2F-F05B0F8FBAFE}" srcOrd="0" destOrd="0" parTransId="{BCB5C613-B1F0-41D8-8B85-59136D0C3EAE}" sibTransId="{4FA03EFA-CAE2-4852-ADF9-05C5354B8237}"/>
    <dgm:cxn modelId="{482417EA-4A9E-4508-AF48-4B599C2C699B}" type="presOf" srcId="{B6B2F750-BB78-4DD8-ABC8-71ED62E1E37F}" destId="{1000E73F-3984-4E4D-BF57-FE618C0FCC46}" srcOrd="0" destOrd="1" presId="urn:microsoft.com/office/officeart/2005/8/layout/chevron2"/>
    <dgm:cxn modelId="{8BAE23F3-1BDA-4501-B55A-7D6A04EC13E7}" type="presOf" srcId="{946C32BB-D17F-47F7-BD2F-F05B0F8FBAFE}" destId="{7095EB8D-13EA-45B0-B7C1-85F876BFA073}" srcOrd="0" destOrd="0" presId="urn:microsoft.com/office/officeart/2005/8/layout/chevron2"/>
    <dgm:cxn modelId="{266047F6-18EE-4DAB-A0D9-59CB0264149D}" srcId="{946C32BB-D17F-47F7-BD2F-F05B0F8FBAFE}" destId="{B6B2F750-BB78-4DD8-ABC8-71ED62E1E37F}" srcOrd="1" destOrd="0" parTransId="{7AA38E8D-4C68-4ABA-93D4-AC577D2D1277}" sibTransId="{C51888F2-1673-45AA-BC54-DDC12DD6D08B}"/>
    <dgm:cxn modelId="{EE839EF7-FDD8-4BE8-B2C2-2522DE5C522A}" type="presOf" srcId="{2EB87220-0324-4C2F-BE01-DB18277A2F5E}" destId="{BAFDC9FC-E94E-41A8-998D-9844FEA66456}" srcOrd="0" destOrd="2" presId="urn:microsoft.com/office/officeart/2005/8/layout/chevron2"/>
    <dgm:cxn modelId="{AE2A3E28-6066-44B6-AE70-A0F226788E9D}" type="presParOf" srcId="{AF59795B-592F-4A4A-8F12-3CDB88CACDB4}" destId="{7F4D126F-188C-4E13-B378-09796E4452E7}" srcOrd="0" destOrd="0" presId="urn:microsoft.com/office/officeart/2005/8/layout/chevron2"/>
    <dgm:cxn modelId="{0284F306-338F-4F4A-9C76-982079175EF2}" type="presParOf" srcId="{7F4D126F-188C-4E13-B378-09796E4452E7}" destId="{7095EB8D-13EA-45B0-B7C1-85F876BFA073}" srcOrd="0" destOrd="0" presId="urn:microsoft.com/office/officeart/2005/8/layout/chevron2"/>
    <dgm:cxn modelId="{C35579E4-7435-4A49-9548-D1D320749B1F}" type="presParOf" srcId="{7F4D126F-188C-4E13-B378-09796E4452E7}" destId="{1000E73F-3984-4E4D-BF57-FE618C0FCC46}" srcOrd="1" destOrd="0" presId="urn:microsoft.com/office/officeart/2005/8/layout/chevron2"/>
    <dgm:cxn modelId="{383DDD1D-7CEC-4DDA-A7BF-00BE81DD5B37}" type="presParOf" srcId="{AF59795B-592F-4A4A-8F12-3CDB88CACDB4}" destId="{1ECF40E5-5176-4773-995C-D1208B8875BE}" srcOrd="1" destOrd="0" presId="urn:microsoft.com/office/officeart/2005/8/layout/chevron2"/>
    <dgm:cxn modelId="{5B770879-F0D9-4461-8F74-E5EFF3446A88}" type="presParOf" srcId="{AF59795B-592F-4A4A-8F12-3CDB88CACDB4}" destId="{B27575A5-4A69-40D6-8E4F-6F0642913CED}" srcOrd="2" destOrd="0" presId="urn:microsoft.com/office/officeart/2005/8/layout/chevron2"/>
    <dgm:cxn modelId="{ADE182EC-B463-4C95-A8D3-4B5F49014742}" type="presParOf" srcId="{B27575A5-4A69-40D6-8E4F-6F0642913CED}" destId="{5F0CBE36-1FDF-4794-B07F-F04760FB1C88}" srcOrd="0" destOrd="0" presId="urn:microsoft.com/office/officeart/2005/8/layout/chevron2"/>
    <dgm:cxn modelId="{E34930A3-DE71-4C09-AD20-BB08890156B5}" type="presParOf" srcId="{B27575A5-4A69-40D6-8E4F-6F0642913CED}" destId="{BAFDC9FC-E94E-41A8-998D-9844FEA66456}" srcOrd="1" destOrd="0" presId="urn:microsoft.com/office/officeart/2005/8/layout/chevron2"/>
    <dgm:cxn modelId="{61143A9C-A8B8-464D-B61F-58698466D0BF}" type="presParOf" srcId="{AF59795B-592F-4A4A-8F12-3CDB88CACDB4}" destId="{4416F9F0-BF2D-4786-B6B2-648A3CF44085}" srcOrd="3" destOrd="0" presId="urn:microsoft.com/office/officeart/2005/8/layout/chevron2"/>
    <dgm:cxn modelId="{AC9D43A3-242E-4291-A054-34215CC23511}" type="presParOf" srcId="{AF59795B-592F-4A4A-8F12-3CDB88CACDB4}" destId="{B1A794F8-04C8-4256-B185-3725923F76E6}" srcOrd="4" destOrd="0" presId="urn:microsoft.com/office/officeart/2005/8/layout/chevron2"/>
    <dgm:cxn modelId="{1A8C8B23-EEE8-4515-B143-976D51160C1C}" type="presParOf" srcId="{B1A794F8-04C8-4256-B185-3725923F76E6}" destId="{42877C7E-382B-4D26-96DE-B5A0944553D1}" srcOrd="0" destOrd="0" presId="urn:microsoft.com/office/officeart/2005/8/layout/chevron2"/>
    <dgm:cxn modelId="{7D2D7E22-FE8E-4948-A5EC-98882D6887CC}" type="presParOf" srcId="{B1A794F8-04C8-4256-B185-3725923F76E6}" destId="{01498D51-1BA0-4250-9EBD-4D2F16BB48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2F9B8B-0F0E-432B-89C3-19913E9A792C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46C32BB-D17F-47F7-BD2F-F05B0F8FBAFE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BCB5C613-B1F0-41D8-8B85-59136D0C3EAE}" type="parTrans" cxnId="{EA6F48E0-0083-4FDD-BB85-CBFBB0C445B1}">
      <dgm:prSet/>
      <dgm:spPr/>
      <dgm:t>
        <a:bodyPr/>
        <a:lstStyle/>
        <a:p>
          <a:endParaRPr lang="de-DE"/>
        </a:p>
      </dgm:t>
    </dgm:pt>
    <dgm:pt modelId="{4FA03EFA-CAE2-4852-ADF9-05C5354B8237}" type="sibTrans" cxnId="{EA6F48E0-0083-4FDD-BB85-CBFBB0C445B1}">
      <dgm:prSet/>
      <dgm:spPr/>
      <dgm:t>
        <a:bodyPr/>
        <a:lstStyle/>
        <a:p>
          <a:endParaRPr lang="de-DE"/>
        </a:p>
      </dgm:t>
    </dgm:pt>
    <dgm:pt modelId="{E60DDBCB-074F-455E-ABE0-8A6A7784E8E4}">
      <dgm:prSet phldrT="[Text]"/>
      <dgm:spPr/>
      <dgm:t>
        <a:bodyPr/>
        <a:lstStyle/>
        <a:p>
          <a:r>
            <a:rPr lang="de-DE" dirty="0"/>
            <a:t>Ideen sammeln</a:t>
          </a:r>
        </a:p>
      </dgm:t>
    </dgm:pt>
    <dgm:pt modelId="{23AD04E5-594B-45FE-AD62-75FB6861533D}" type="parTrans" cxnId="{6EBBD825-7EF1-41DC-B99B-946B4C6E8D2F}">
      <dgm:prSet/>
      <dgm:spPr/>
      <dgm:t>
        <a:bodyPr/>
        <a:lstStyle/>
        <a:p>
          <a:endParaRPr lang="de-DE"/>
        </a:p>
      </dgm:t>
    </dgm:pt>
    <dgm:pt modelId="{944942E3-1DF0-47EE-931D-61C8CADF6016}" type="sibTrans" cxnId="{6EBBD825-7EF1-41DC-B99B-946B4C6E8D2F}">
      <dgm:prSet/>
      <dgm:spPr/>
      <dgm:t>
        <a:bodyPr/>
        <a:lstStyle/>
        <a:p>
          <a:endParaRPr lang="de-DE"/>
        </a:p>
      </dgm:t>
    </dgm:pt>
    <dgm:pt modelId="{298992BF-3D5F-440A-9845-CAD4FD189C7A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F4E5763-56EF-424F-ACC4-5104DE58B962}" type="parTrans" cxnId="{1F1F0790-2530-4B68-9B31-B64CA45F59A6}">
      <dgm:prSet/>
      <dgm:spPr/>
      <dgm:t>
        <a:bodyPr/>
        <a:lstStyle/>
        <a:p>
          <a:endParaRPr lang="de-DE"/>
        </a:p>
      </dgm:t>
    </dgm:pt>
    <dgm:pt modelId="{70ED9DB5-A000-4500-88A0-0FB3836477D0}" type="sibTrans" cxnId="{1F1F0790-2530-4B68-9B31-B64CA45F59A6}">
      <dgm:prSet/>
      <dgm:spPr/>
      <dgm:t>
        <a:bodyPr/>
        <a:lstStyle/>
        <a:p>
          <a:endParaRPr lang="de-DE"/>
        </a:p>
      </dgm:t>
    </dgm:pt>
    <dgm:pt modelId="{2EB87220-0324-4C2F-BE01-DB18277A2F5E}">
      <dgm:prSet phldrT="[Text]"/>
      <dgm:spPr/>
      <dgm:t>
        <a:bodyPr/>
        <a:lstStyle/>
        <a:p>
          <a:r>
            <a:rPr lang="de-DE" dirty="0"/>
            <a:t>Frontend/Backend Entwicklung</a:t>
          </a:r>
        </a:p>
      </dgm:t>
    </dgm:pt>
    <dgm:pt modelId="{CBAE19AC-E25D-43AB-990B-82B90FD720E2}" type="parTrans" cxnId="{AE66C919-3FE5-4E14-AE0B-2C15399A7798}">
      <dgm:prSet/>
      <dgm:spPr/>
      <dgm:t>
        <a:bodyPr/>
        <a:lstStyle/>
        <a:p>
          <a:endParaRPr lang="de-DE"/>
        </a:p>
      </dgm:t>
    </dgm:pt>
    <dgm:pt modelId="{552484FE-9FC9-45B8-99BB-BA536D1A0589}" type="sibTrans" cxnId="{AE66C919-3FE5-4E14-AE0B-2C15399A7798}">
      <dgm:prSet/>
      <dgm:spPr/>
      <dgm:t>
        <a:bodyPr/>
        <a:lstStyle/>
        <a:p>
          <a:endParaRPr lang="de-DE"/>
        </a:p>
      </dgm:t>
    </dgm:pt>
    <dgm:pt modelId="{D4678B71-648E-4734-891A-80E5ABF4FCE3}">
      <dgm:prSet phldrT="[Text]"/>
      <dgm:spPr/>
      <dgm:t>
        <a:bodyPr/>
        <a:lstStyle/>
        <a:p>
          <a:r>
            <a:rPr lang="de-DE" dirty="0"/>
            <a:t>Zusammen-führung</a:t>
          </a:r>
        </a:p>
      </dgm:t>
    </dgm:pt>
    <dgm:pt modelId="{F00E2B80-941F-4AB9-9A6B-A2399470AD91}" type="parTrans" cxnId="{64E64550-5036-4A26-9B3D-AB4D2B83EEB4}">
      <dgm:prSet/>
      <dgm:spPr/>
      <dgm:t>
        <a:bodyPr/>
        <a:lstStyle/>
        <a:p>
          <a:endParaRPr lang="de-DE"/>
        </a:p>
      </dgm:t>
    </dgm:pt>
    <dgm:pt modelId="{CE963D0E-2975-4FB9-8885-97D82E8154BE}" type="sibTrans" cxnId="{64E64550-5036-4A26-9B3D-AB4D2B83EEB4}">
      <dgm:prSet/>
      <dgm:spPr/>
      <dgm:t>
        <a:bodyPr/>
        <a:lstStyle/>
        <a:p>
          <a:endParaRPr lang="de-DE"/>
        </a:p>
      </dgm:t>
    </dgm:pt>
    <dgm:pt modelId="{793536E1-47BE-4399-B2F1-D9FF88EA557A}">
      <dgm:prSet phldrT="[Text]"/>
      <dgm:spPr/>
      <dgm:t>
        <a:bodyPr/>
        <a:lstStyle/>
        <a:p>
          <a:r>
            <a:rPr lang="de-DE" dirty="0"/>
            <a:t>Zusammenführung des Projekts auf GITHUB</a:t>
          </a:r>
        </a:p>
      </dgm:t>
    </dgm:pt>
    <dgm:pt modelId="{8304E92F-9376-4323-AE99-E9AE8EB5FF17}" type="parTrans" cxnId="{8E551DB7-8800-49D3-A492-FC7FA9652CE1}">
      <dgm:prSet/>
      <dgm:spPr/>
      <dgm:t>
        <a:bodyPr/>
        <a:lstStyle/>
        <a:p>
          <a:endParaRPr lang="de-DE"/>
        </a:p>
      </dgm:t>
    </dgm:pt>
    <dgm:pt modelId="{D896C25B-9459-4B4A-8FFA-CB72F6AF5159}" type="sibTrans" cxnId="{8E551DB7-8800-49D3-A492-FC7FA9652CE1}">
      <dgm:prSet/>
      <dgm:spPr/>
      <dgm:t>
        <a:bodyPr/>
        <a:lstStyle/>
        <a:p>
          <a:endParaRPr lang="de-DE"/>
        </a:p>
      </dgm:t>
    </dgm:pt>
    <dgm:pt modelId="{89ECBD69-A668-4A74-8611-1D79ABF85AB6}">
      <dgm:prSet phldrT="[Text]"/>
      <dgm:spPr/>
      <dgm:t>
        <a:bodyPr/>
        <a:lstStyle/>
        <a:p>
          <a:r>
            <a:rPr lang="de-DE" dirty="0"/>
            <a:t>Code-Review und Strukturkontrolle</a:t>
          </a:r>
        </a:p>
      </dgm:t>
    </dgm:pt>
    <dgm:pt modelId="{93E88C42-6341-4C6E-B800-AC534FC81E87}" type="parTrans" cxnId="{163F51D0-37A5-4165-8A0D-6E5F6CB090D7}">
      <dgm:prSet/>
      <dgm:spPr/>
      <dgm:t>
        <a:bodyPr/>
        <a:lstStyle/>
        <a:p>
          <a:endParaRPr lang="de-DE"/>
        </a:p>
      </dgm:t>
    </dgm:pt>
    <dgm:pt modelId="{0C0A6AA6-135C-4593-8F78-1CDEEDE547E3}" type="sibTrans" cxnId="{163F51D0-37A5-4165-8A0D-6E5F6CB090D7}">
      <dgm:prSet/>
      <dgm:spPr/>
      <dgm:t>
        <a:bodyPr/>
        <a:lstStyle/>
        <a:p>
          <a:endParaRPr lang="de-DE"/>
        </a:p>
      </dgm:t>
    </dgm:pt>
    <dgm:pt modelId="{36378F7B-BDAC-4942-9289-FB6505A3309A}">
      <dgm:prSet phldrT="[Text]"/>
      <dgm:spPr/>
      <dgm:t>
        <a:bodyPr/>
        <a:lstStyle/>
        <a:p>
          <a:r>
            <a:rPr lang="de-DE" dirty="0"/>
            <a:t>Aufgaben aufteilen</a:t>
          </a:r>
        </a:p>
      </dgm:t>
    </dgm:pt>
    <dgm:pt modelId="{A597A3A1-D8D6-471D-9D3D-16EE5992B8DC}" type="parTrans" cxnId="{452F8333-8565-4F62-AEC8-E92DAC39BA8E}">
      <dgm:prSet/>
      <dgm:spPr/>
      <dgm:t>
        <a:bodyPr/>
        <a:lstStyle/>
        <a:p>
          <a:endParaRPr lang="de-DE"/>
        </a:p>
      </dgm:t>
    </dgm:pt>
    <dgm:pt modelId="{FDE7475E-62CB-4C95-930D-7824CDC1B588}" type="sibTrans" cxnId="{452F8333-8565-4F62-AEC8-E92DAC39BA8E}">
      <dgm:prSet/>
      <dgm:spPr/>
      <dgm:t>
        <a:bodyPr/>
        <a:lstStyle/>
        <a:p>
          <a:endParaRPr lang="de-DE"/>
        </a:p>
      </dgm:t>
    </dgm:pt>
    <dgm:pt modelId="{B6B2F750-BB78-4DD8-ABC8-71ED62E1E37F}">
      <dgm:prSet phldrT="[Text]"/>
      <dgm:spPr/>
      <dgm:t>
        <a:bodyPr/>
        <a:lstStyle/>
        <a:p>
          <a:r>
            <a:rPr lang="de-DE" dirty="0"/>
            <a:t>Auf Tools einigen</a:t>
          </a:r>
        </a:p>
      </dgm:t>
    </dgm:pt>
    <dgm:pt modelId="{7AA38E8D-4C68-4ABA-93D4-AC577D2D1277}" type="parTrans" cxnId="{266047F6-18EE-4DAB-A0D9-59CB0264149D}">
      <dgm:prSet/>
      <dgm:spPr/>
      <dgm:t>
        <a:bodyPr/>
        <a:lstStyle/>
        <a:p>
          <a:endParaRPr lang="de-DE"/>
        </a:p>
      </dgm:t>
    </dgm:pt>
    <dgm:pt modelId="{C51888F2-1673-45AA-BC54-DDC12DD6D08B}" type="sibTrans" cxnId="{266047F6-18EE-4DAB-A0D9-59CB0264149D}">
      <dgm:prSet/>
      <dgm:spPr/>
      <dgm:t>
        <a:bodyPr/>
        <a:lstStyle/>
        <a:p>
          <a:endParaRPr lang="de-DE"/>
        </a:p>
      </dgm:t>
    </dgm:pt>
    <dgm:pt modelId="{8DB2C9E8-C630-4927-80BB-326F9CA12EA5}">
      <dgm:prSet phldrT="[Text]"/>
      <dgm:spPr/>
      <dgm:t>
        <a:bodyPr/>
        <a:lstStyle/>
        <a:p>
          <a:r>
            <a:rPr lang="de-DE" dirty="0"/>
            <a:t>Erd-Modelle</a:t>
          </a:r>
        </a:p>
      </dgm:t>
    </dgm:pt>
    <dgm:pt modelId="{F42B5C6F-3ED4-4990-AD7D-BC6C03F1EADE}" type="parTrans" cxnId="{E89AF8AB-DDAD-417A-9B83-D4532CC3FE88}">
      <dgm:prSet/>
      <dgm:spPr/>
      <dgm:t>
        <a:bodyPr/>
        <a:lstStyle/>
        <a:p>
          <a:endParaRPr lang="de-DE"/>
        </a:p>
      </dgm:t>
    </dgm:pt>
    <dgm:pt modelId="{4A1B77D6-A93D-412C-BFFA-23430E73B849}" type="sibTrans" cxnId="{E89AF8AB-DDAD-417A-9B83-D4532CC3FE88}">
      <dgm:prSet/>
      <dgm:spPr/>
      <dgm:t>
        <a:bodyPr/>
        <a:lstStyle/>
        <a:p>
          <a:endParaRPr lang="de-DE"/>
        </a:p>
      </dgm:t>
    </dgm:pt>
    <dgm:pt modelId="{110EBBB2-7C2E-4303-B99A-D6AF9332484B}">
      <dgm:prSet phldrT="[Text]"/>
      <dgm:spPr/>
      <dgm:t>
        <a:bodyPr/>
        <a:lstStyle/>
        <a:p>
          <a:r>
            <a:rPr lang="de-DE" dirty="0"/>
            <a:t>Mockups designen</a:t>
          </a:r>
        </a:p>
      </dgm:t>
    </dgm:pt>
    <dgm:pt modelId="{04AB551F-A450-42D2-A6FF-6F63684DBA6F}" type="parTrans" cxnId="{AF57D7AC-C765-45FA-94B7-1EDD0238F4E7}">
      <dgm:prSet/>
      <dgm:spPr/>
      <dgm:t>
        <a:bodyPr/>
        <a:lstStyle/>
        <a:p>
          <a:endParaRPr lang="de-DE"/>
        </a:p>
      </dgm:t>
    </dgm:pt>
    <dgm:pt modelId="{66E4544B-10D1-4BCB-B408-1D430D08EEE3}" type="sibTrans" cxnId="{AF57D7AC-C765-45FA-94B7-1EDD0238F4E7}">
      <dgm:prSet/>
      <dgm:spPr/>
      <dgm:t>
        <a:bodyPr/>
        <a:lstStyle/>
        <a:p>
          <a:endParaRPr lang="de-DE"/>
        </a:p>
      </dgm:t>
    </dgm:pt>
    <dgm:pt modelId="{DBFCBD14-B1AC-4053-9A3A-086AFE1D8C39}">
      <dgm:prSet phldrT="[Text]"/>
      <dgm:spPr/>
      <dgm:t>
        <a:bodyPr/>
        <a:lstStyle/>
        <a:p>
          <a:r>
            <a:rPr lang="de-DE" dirty="0"/>
            <a:t>Ziele festlegen</a:t>
          </a:r>
        </a:p>
      </dgm:t>
    </dgm:pt>
    <dgm:pt modelId="{CDB091FE-D4E9-439E-86AD-D5762FC8901F}" type="parTrans" cxnId="{7D760630-5842-44B8-B3C5-07CEB3A5D158}">
      <dgm:prSet/>
      <dgm:spPr/>
      <dgm:t>
        <a:bodyPr/>
        <a:lstStyle/>
        <a:p>
          <a:endParaRPr lang="de-DE"/>
        </a:p>
      </dgm:t>
    </dgm:pt>
    <dgm:pt modelId="{FE59FA7A-C0B0-47E3-A8A2-126F679A3D58}" type="sibTrans" cxnId="{7D760630-5842-44B8-B3C5-07CEB3A5D158}">
      <dgm:prSet/>
      <dgm:spPr/>
      <dgm:t>
        <a:bodyPr/>
        <a:lstStyle/>
        <a:p>
          <a:endParaRPr lang="de-DE"/>
        </a:p>
      </dgm:t>
    </dgm:pt>
    <dgm:pt modelId="{AF59795B-592F-4A4A-8F12-3CDB88CACDB4}" type="pres">
      <dgm:prSet presAssocID="{BB2F9B8B-0F0E-432B-89C3-19913E9A792C}" presName="linearFlow" presStyleCnt="0">
        <dgm:presLayoutVars>
          <dgm:dir/>
          <dgm:animLvl val="lvl"/>
          <dgm:resizeHandles val="exact"/>
        </dgm:presLayoutVars>
      </dgm:prSet>
      <dgm:spPr/>
    </dgm:pt>
    <dgm:pt modelId="{7F4D126F-188C-4E13-B378-09796E4452E7}" type="pres">
      <dgm:prSet presAssocID="{946C32BB-D17F-47F7-BD2F-F05B0F8FBAFE}" presName="composite" presStyleCnt="0"/>
      <dgm:spPr/>
    </dgm:pt>
    <dgm:pt modelId="{7095EB8D-13EA-45B0-B7C1-85F876BFA073}" type="pres">
      <dgm:prSet presAssocID="{946C32BB-D17F-47F7-BD2F-F05B0F8FBAFE}" presName="parentText" presStyleLbl="alignNode1" presStyleIdx="0" presStyleCnt="3" custScaleY="124217" custLinFactNeighborY="-2428">
        <dgm:presLayoutVars>
          <dgm:chMax val="1"/>
          <dgm:bulletEnabled val="1"/>
        </dgm:presLayoutVars>
      </dgm:prSet>
      <dgm:spPr/>
    </dgm:pt>
    <dgm:pt modelId="{1000E73F-3984-4E4D-BF57-FE618C0FCC46}" type="pres">
      <dgm:prSet presAssocID="{946C32BB-D17F-47F7-BD2F-F05B0F8FBAFE}" presName="descendantText" presStyleLbl="alignAcc1" presStyleIdx="0" presStyleCnt="3" custScaleY="148088">
        <dgm:presLayoutVars>
          <dgm:bulletEnabled val="1"/>
        </dgm:presLayoutVars>
      </dgm:prSet>
      <dgm:spPr/>
    </dgm:pt>
    <dgm:pt modelId="{1ECF40E5-5176-4773-995C-D1208B8875BE}" type="pres">
      <dgm:prSet presAssocID="{4FA03EFA-CAE2-4852-ADF9-05C5354B8237}" presName="sp" presStyleCnt="0"/>
      <dgm:spPr/>
    </dgm:pt>
    <dgm:pt modelId="{B27575A5-4A69-40D6-8E4F-6F0642913CED}" type="pres">
      <dgm:prSet presAssocID="{298992BF-3D5F-440A-9845-CAD4FD189C7A}" presName="composite" presStyleCnt="0"/>
      <dgm:spPr/>
    </dgm:pt>
    <dgm:pt modelId="{5F0CBE36-1FDF-4794-B07F-F04760FB1C88}" type="pres">
      <dgm:prSet presAssocID="{298992BF-3D5F-440A-9845-CAD4FD189C7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AFDC9FC-E94E-41A8-998D-9844FEA66456}" type="pres">
      <dgm:prSet presAssocID="{298992BF-3D5F-440A-9845-CAD4FD189C7A}" presName="descendantText" presStyleLbl="alignAcc1" presStyleIdx="1" presStyleCnt="3">
        <dgm:presLayoutVars>
          <dgm:bulletEnabled val="1"/>
        </dgm:presLayoutVars>
      </dgm:prSet>
      <dgm:spPr/>
    </dgm:pt>
    <dgm:pt modelId="{4416F9F0-BF2D-4786-B6B2-648A3CF44085}" type="pres">
      <dgm:prSet presAssocID="{70ED9DB5-A000-4500-88A0-0FB3836477D0}" presName="sp" presStyleCnt="0"/>
      <dgm:spPr/>
    </dgm:pt>
    <dgm:pt modelId="{B1A794F8-04C8-4256-B185-3725923F76E6}" type="pres">
      <dgm:prSet presAssocID="{D4678B71-648E-4734-891A-80E5ABF4FCE3}" presName="composite" presStyleCnt="0"/>
      <dgm:spPr/>
    </dgm:pt>
    <dgm:pt modelId="{42877C7E-382B-4D26-96DE-B5A0944553D1}" type="pres">
      <dgm:prSet presAssocID="{D4678B71-648E-4734-891A-80E5ABF4FCE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1498D51-1BA0-4250-9EBD-4D2F16BB4858}" type="pres">
      <dgm:prSet presAssocID="{D4678B71-648E-4734-891A-80E5ABF4FCE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9797A09-EA86-4B36-B3DD-6912F60C22BD}" type="presOf" srcId="{110EBBB2-7C2E-4303-B99A-D6AF9332484B}" destId="{BAFDC9FC-E94E-41A8-998D-9844FEA66456}" srcOrd="0" destOrd="1" presId="urn:microsoft.com/office/officeart/2005/8/layout/chevron2"/>
    <dgm:cxn modelId="{51A4E909-C5FC-43BC-AD83-0C2E2D6ACD02}" type="presOf" srcId="{89ECBD69-A668-4A74-8611-1D79ABF85AB6}" destId="{01498D51-1BA0-4250-9EBD-4D2F16BB4858}" srcOrd="0" destOrd="1" presId="urn:microsoft.com/office/officeart/2005/8/layout/chevron2"/>
    <dgm:cxn modelId="{7C3C350C-E3A3-4067-AC9A-FA3661E2C10C}" type="presOf" srcId="{36378F7B-BDAC-4942-9289-FB6505A3309A}" destId="{1000E73F-3984-4E4D-BF57-FE618C0FCC46}" srcOrd="0" destOrd="2" presId="urn:microsoft.com/office/officeart/2005/8/layout/chevron2"/>
    <dgm:cxn modelId="{AE66C919-3FE5-4E14-AE0B-2C15399A7798}" srcId="{298992BF-3D5F-440A-9845-CAD4FD189C7A}" destId="{2EB87220-0324-4C2F-BE01-DB18277A2F5E}" srcOrd="2" destOrd="0" parTransId="{CBAE19AC-E25D-43AB-990B-82B90FD720E2}" sibTransId="{552484FE-9FC9-45B8-99BB-BA536D1A0589}"/>
    <dgm:cxn modelId="{6EBBD825-7EF1-41DC-B99B-946B4C6E8D2F}" srcId="{946C32BB-D17F-47F7-BD2F-F05B0F8FBAFE}" destId="{E60DDBCB-074F-455E-ABE0-8A6A7784E8E4}" srcOrd="0" destOrd="0" parTransId="{23AD04E5-594B-45FE-AD62-75FB6861533D}" sibTransId="{944942E3-1DF0-47EE-931D-61C8CADF6016}"/>
    <dgm:cxn modelId="{7D760630-5842-44B8-B3C5-07CEB3A5D158}" srcId="{946C32BB-D17F-47F7-BD2F-F05B0F8FBAFE}" destId="{DBFCBD14-B1AC-4053-9A3A-086AFE1D8C39}" srcOrd="3" destOrd="0" parTransId="{CDB091FE-D4E9-439E-86AD-D5762FC8901F}" sibTransId="{FE59FA7A-C0B0-47E3-A8A2-126F679A3D58}"/>
    <dgm:cxn modelId="{452F8333-8565-4F62-AEC8-E92DAC39BA8E}" srcId="{946C32BB-D17F-47F7-BD2F-F05B0F8FBAFE}" destId="{36378F7B-BDAC-4942-9289-FB6505A3309A}" srcOrd="2" destOrd="0" parTransId="{A597A3A1-D8D6-471D-9D3D-16EE5992B8DC}" sibTransId="{FDE7475E-62CB-4C95-930D-7824CDC1B588}"/>
    <dgm:cxn modelId="{FA621F48-E10C-42CB-A784-EBC3925A8F50}" type="presOf" srcId="{8DB2C9E8-C630-4927-80BB-326F9CA12EA5}" destId="{BAFDC9FC-E94E-41A8-998D-9844FEA66456}" srcOrd="0" destOrd="0" presId="urn:microsoft.com/office/officeart/2005/8/layout/chevron2"/>
    <dgm:cxn modelId="{BC091F4B-0462-4959-A535-2B0E87452424}" type="presOf" srcId="{D4678B71-648E-4734-891A-80E5ABF4FCE3}" destId="{42877C7E-382B-4D26-96DE-B5A0944553D1}" srcOrd="0" destOrd="0" presId="urn:microsoft.com/office/officeart/2005/8/layout/chevron2"/>
    <dgm:cxn modelId="{64E64550-5036-4A26-9B3D-AB4D2B83EEB4}" srcId="{BB2F9B8B-0F0E-432B-89C3-19913E9A792C}" destId="{D4678B71-648E-4734-891A-80E5ABF4FCE3}" srcOrd="2" destOrd="0" parTransId="{F00E2B80-941F-4AB9-9A6B-A2399470AD91}" sibTransId="{CE963D0E-2975-4FB9-8885-97D82E8154BE}"/>
    <dgm:cxn modelId="{F01ABC51-8D15-407F-9982-A37781576AEB}" type="presOf" srcId="{DBFCBD14-B1AC-4053-9A3A-086AFE1D8C39}" destId="{1000E73F-3984-4E4D-BF57-FE618C0FCC46}" srcOrd="0" destOrd="3" presId="urn:microsoft.com/office/officeart/2005/8/layout/chevron2"/>
    <dgm:cxn modelId="{7F589281-8077-4737-BB6B-88CDEF99D2BE}" type="presOf" srcId="{793536E1-47BE-4399-B2F1-D9FF88EA557A}" destId="{01498D51-1BA0-4250-9EBD-4D2F16BB4858}" srcOrd="0" destOrd="0" presId="urn:microsoft.com/office/officeart/2005/8/layout/chevron2"/>
    <dgm:cxn modelId="{1F1F0790-2530-4B68-9B31-B64CA45F59A6}" srcId="{BB2F9B8B-0F0E-432B-89C3-19913E9A792C}" destId="{298992BF-3D5F-440A-9845-CAD4FD189C7A}" srcOrd="1" destOrd="0" parTransId="{3F4E5763-56EF-424F-ACC4-5104DE58B962}" sibTransId="{70ED9DB5-A000-4500-88A0-0FB3836477D0}"/>
    <dgm:cxn modelId="{2BDAAC9F-1EAB-49EC-84A0-34A3C7DE2A6A}" type="presOf" srcId="{298992BF-3D5F-440A-9845-CAD4FD189C7A}" destId="{5F0CBE36-1FDF-4794-B07F-F04760FB1C88}" srcOrd="0" destOrd="0" presId="urn:microsoft.com/office/officeart/2005/8/layout/chevron2"/>
    <dgm:cxn modelId="{06C985A3-2A66-4B14-A791-B20864242FA2}" type="presOf" srcId="{BB2F9B8B-0F0E-432B-89C3-19913E9A792C}" destId="{AF59795B-592F-4A4A-8F12-3CDB88CACDB4}" srcOrd="0" destOrd="0" presId="urn:microsoft.com/office/officeart/2005/8/layout/chevron2"/>
    <dgm:cxn modelId="{E89AF8AB-DDAD-417A-9B83-D4532CC3FE88}" srcId="{298992BF-3D5F-440A-9845-CAD4FD189C7A}" destId="{8DB2C9E8-C630-4927-80BB-326F9CA12EA5}" srcOrd="0" destOrd="0" parTransId="{F42B5C6F-3ED4-4990-AD7D-BC6C03F1EADE}" sibTransId="{4A1B77D6-A93D-412C-BFFA-23430E73B849}"/>
    <dgm:cxn modelId="{AF57D7AC-C765-45FA-94B7-1EDD0238F4E7}" srcId="{298992BF-3D5F-440A-9845-CAD4FD189C7A}" destId="{110EBBB2-7C2E-4303-B99A-D6AF9332484B}" srcOrd="1" destOrd="0" parTransId="{04AB551F-A450-42D2-A6FF-6F63684DBA6F}" sibTransId="{66E4544B-10D1-4BCB-B408-1D430D08EEE3}"/>
    <dgm:cxn modelId="{8E551DB7-8800-49D3-A492-FC7FA9652CE1}" srcId="{D4678B71-648E-4734-891A-80E5ABF4FCE3}" destId="{793536E1-47BE-4399-B2F1-D9FF88EA557A}" srcOrd="0" destOrd="0" parTransId="{8304E92F-9376-4323-AE99-E9AE8EB5FF17}" sibTransId="{D896C25B-9459-4B4A-8FFA-CB72F6AF5159}"/>
    <dgm:cxn modelId="{163F51D0-37A5-4165-8A0D-6E5F6CB090D7}" srcId="{D4678B71-648E-4734-891A-80E5ABF4FCE3}" destId="{89ECBD69-A668-4A74-8611-1D79ABF85AB6}" srcOrd="1" destOrd="0" parTransId="{93E88C42-6341-4C6E-B800-AC534FC81E87}" sibTransId="{0C0A6AA6-135C-4593-8F78-1CDEEDE547E3}"/>
    <dgm:cxn modelId="{D8B372DC-AFA3-4B88-BCC5-C7B5AD3C37FD}" type="presOf" srcId="{E60DDBCB-074F-455E-ABE0-8A6A7784E8E4}" destId="{1000E73F-3984-4E4D-BF57-FE618C0FCC46}" srcOrd="0" destOrd="0" presId="urn:microsoft.com/office/officeart/2005/8/layout/chevron2"/>
    <dgm:cxn modelId="{EA6F48E0-0083-4FDD-BB85-CBFBB0C445B1}" srcId="{BB2F9B8B-0F0E-432B-89C3-19913E9A792C}" destId="{946C32BB-D17F-47F7-BD2F-F05B0F8FBAFE}" srcOrd="0" destOrd="0" parTransId="{BCB5C613-B1F0-41D8-8B85-59136D0C3EAE}" sibTransId="{4FA03EFA-CAE2-4852-ADF9-05C5354B8237}"/>
    <dgm:cxn modelId="{482417EA-4A9E-4508-AF48-4B599C2C699B}" type="presOf" srcId="{B6B2F750-BB78-4DD8-ABC8-71ED62E1E37F}" destId="{1000E73F-3984-4E4D-BF57-FE618C0FCC46}" srcOrd="0" destOrd="1" presId="urn:microsoft.com/office/officeart/2005/8/layout/chevron2"/>
    <dgm:cxn modelId="{8BAE23F3-1BDA-4501-B55A-7D6A04EC13E7}" type="presOf" srcId="{946C32BB-D17F-47F7-BD2F-F05B0F8FBAFE}" destId="{7095EB8D-13EA-45B0-B7C1-85F876BFA073}" srcOrd="0" destOrd="0" presId="urn:microsoft.com/office/officeart/2005/8/layout/chevron2"/>
    <dgm:cxn modelId="{266047F6-18EE-4DAB-A0D9-59CB0264149D}" srcId="{946C32BB-D17F-47F7-BD2F-F05B0F8FBAFE}" destId="{B6B2F750-BB78-4DD8-ABC8-71ED62E1E37F}" srcOrd="1" destOrd="0" parTransId="{7AA38E8D-4C68-4ABA-93D4-AC577D2D1277}" sibTransId="{C51888F2-1673-45AA-BC54-DDC12DD6D08B}"/>
    <dgm:cxn modelId="{EE839EF7-FDD8-4BE8-B2C2-2522DE5C522A}" type="presOf" srcId="{2EB87220-0324-4C2F-BE01-DB18277A2F5E}" destId="{BAFDC9FC-E94E-41A8-998D-9844FEA66456}" srcOrd="0" destOrd="2" presId="urn:microsoft.com/office/officeart/2005/8/layout/chevron2"/>
    <dgm:cxn modelId="{AE2A3E28-6066-44B6-AE70-A0F226788E9D}" type="presParOf" srcId="{AF59795B-592F-4A4A-8F12-3CDB88CACDB4}" destId="{7F4D126F-188C-4E13-B378-09796E4452E7}" srcOrd="0" destOrd="0" presId="urn:microsoft.com/office/officeart/2005/8/layout/chevron2"/>
    <dgm:cxn modelId="{0284F306-338F-4F4A-9C76-982079175EF2}" type="presParOf" srcId="{7F4D126F-188C-4E13-B378-09796E4452E7}" destId="{7095EB8D-13EA-45B0-B7C1-85F876BFA073}" srcOrd="0" destOrd="0" presId="urn:microsoft.com/office/officeart/2005/8/layout/chevron2"/>
    <dgm:cxn modelId="{C35579E4-7435-4A49-9548-D1D320749B1F}" type="presParOf" srcId="{7F4D126F-188C-4E13-B378-09796E4452E7}" destId="{1000E73F-3984-4E4D-BF57-FE618C0FCC46}" srcOrd="1" destOrd="0" presId="urn:microsoft.com/office/officeart/2005/8/layout/chevron2"/>
    <dgm:cxn modelId="{383DDD1D-7CEC-4DDA-A7BF-00BE81DD5B37}" type="presParOf" srcId="{AF59795B-592F-4A4A-8F12-3CDB88CACDB4}" destId="{1ECF40E5-5176-4773-995C-D1208B8875BE}" srcOrd="1" destOrd="0" presId="urn:microsoft.com/office/officeart/2005/8/layout/chevron2"/>
    <dgm:cxn modelId="{5B770879-F0D9-4461-8F74-E5EFF3446A88}" type="presParOf" srcId="{AF59795B-592F-4A4A-8F12-3CDB88CACDB4}" destId="{B27575A5-4A69-40D6-8E4F-6F0642913CED}" srcOrd="2" destOrd="0" presId="urn:microsoft.com/office/officeart/2005/8/layout/chevron2"/>
    <dgm:cxn modelId="{ADE182EC-B463-4C95-A8D3-4B5F49014742}" type="presParOf" srcId="{B27575A5-4A69-40D6-8E4F-6F0642913CED}" destId="{5F0CBE36-1FDF-4794-B07F-F04760FB1C88}" srcOrd="0" destOrd="0" presId="urn:microsoft.com/office/officeart/2005/8/layout/chevron2"/>
    <dgm:cxn modelId="{E34930A3-DE71-4C09-AD20-BB08890156B5}" type="presParOf" srcId="{B27575A5-4A69-40D6-8E4F-6F0642913CED}" destId="{BAFDC9FC-E94E-41A8-998D-9844FEA66456}" srcOrd="1" destOrd="0" presId="urn:microsoft.com/office/officeart/2005/8/layout/chevron2"/>
    <dgm:cxn modelId="{61143A9C-A8B8-464D-B61F-58698466D0BF}" type="presParOf" srcId="{AF59795B-592F-4A4A-8F12-3CDB88CACDB4}" destId="{4416F9F0-BF2D-4786-B6B2-648A3CF44085}" srcOrd="3" destOrd="0" presId="urn:microsoft.com/office/officeart/2005/8/layout/chevron2"/>
    <dgm:cxn modelId="{AC9D43A3-242E-4291-A054-34215CC23511}" type="presParOf" srcId="{AF59795B-592F-4A4A-8F12-3CDB88CACDB4}" destId="{B1A794F8-04C8-4256-B185-3725923F76E6}" srcOrd="4" destOrd="0" presId="urn:microsoft.com/office/officeart/2005/8/layout/chevron2"/>
    <dgm:cxn modelId="{1A8C8B23-EEE8-4515-B143-976D51160C1C}" type="presParOf" srcId="{B1A794F8-04C8-4256-B185-3725923F76E6}" destId="{42877C7E-382B-4D26-96DE-B5A0944553D1}" srcOrd="0" destOrd="0" presId="urn:microsoft.com/office/officeart/2005/8/layout/chevron2"/>
    <dgm:cxn modelId="{7D2D7E22-FE8E-4948-A5EC-98882D6887CC}" type="presParOf" srcId="{B1A794F8-04C8-4256-B185-3725923F76E6}" destId="{01498D51-1BA0-4250-9EBD-4D2F16BB48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2F9B8B-0F0E-432B-89C3-19913E9A792C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46C32BB-D17F-47F7-BD2F-F05B0F8FBAFE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BCB5C613-B1F0-41D8-8B85-59136D0C3EAE}" type="parTrans" cxnId="{EA6F48E0-0083-4FDD-BB85-CBFBB0C445B1}">
      <dgm:prSet/>
      <dgm:spPr/>
      <dgm:t>
        <a:bodyPr/>
        <a:lstStyle/>
        <a:p>
          <a:endParaRPr lang="de-DE"/>
        </a:p>
      </dgm:t>
    </dgm:pt>
    <dgm:pt modelId="{4FA03EFA-CAE2-4852-ADF9-05C5354B8237}" type="sibTrans" cxnId="{EA6F48E0-0083-4FDD-BB85-CBFBB0C445B1}">
      <dgm:prSet/>
      <dgm:spPr/>
      <dgm:t>
        <a:bodyPr/>
        <a:lstStyle/>
        <a:p>
          <a:endParaRPr lang="de-DE"/>
        </a:p>
      </dgm:t>
    </dgm:pt>
    <dgm:pt modelId="{E60DDBCB-074F-455E-ABE0-8A6A7784E8E4}">
      <dgm:prSet phldrT="[Text]"/>
      <dgm:spPr/>
      <dgm:t>
        <a:bodyPr/>
        <a:lstStyle/>
        <a:p>
          <a:r>
            <a:rPr lang="de-DE" dirty="0"/>
            <a:t>Ideen sammeln</a:t>
          </a:r>
        </a:p>
      </dgm:t>
    </dgm:pt>
    <dgm:pt modelId="{23AD04E5-594B-45FE-AD62-75FB6861533D}" type="parTrans" cxnId="{6EBBD825-7EF1-41DC-B99B-946B4C6E8D2F}">
      <dgm:prSet/>
      <dgm:spPr/>
      <dgm:t>
        <a:bodyPr/>
        <a:lstStyle/>
        <a:p>
          <a:endParaRPr lang="de-DE"/>
        </a:p>
      </dgm:t>
    </dgm:pt>
    <dgm:pt modelId="{944942E3-1DF0-47EE-931D-61C8CADF6016}" type="sibTrans" cxnId="{6EBBD825-7EF1-41DC-B99B-946B4C6E8D2F}">
      <dgm:prSet/>
      <dgm:spPr/>
      <dgm:t>
        <a:bodyPr/>
        <a:lstStyle/>
        <a:p>
          <a:endParaRPr lang="de-DE"/>
        </a:p>
      </dgm:t>
    </dgm:pt>
    <dgm:pt modelId="{298992BF-3D5F-440A-9845-CAD4FD189C7A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F4E5763-56EF-424F-ACC4-5104DE58B962}" type="parTrans" cxnId="{1F1F0790-2530-4B68-9B31-B64CA45F59A6}">
      <dgm:prSet/>
      <dgm:spPr/>
      <dgm:t>
        <a:bodyPr/>
        <a:lstStyle/>
        <a:p>
          <a:endParaRPr lang="de-DE"/>
        </a:p>
      </dgm:t>
    </dgm:pt>
    <dgm:pt modelId="{70ED9DB5-A000-4500-88A0-0FB3836477D0}" type="sibTrans" cxnId="{1F1F0790-2530-4B68-9B31-B64CA45F59A6}">
      <dgm:prSet/>
      <dgm:spPr/>
      <dgm:t>
        <a:bodyPr/>
        <a:lstStyle/>
        <a:p>
          <a:endParaRPr lang="de-DE"/>
        </a:p>
      </dgm:t>
    </dgm:pt>
    <dgm:pt modelId="{2EB87220-0324-4C2F-BE01-DB18277A2F5E}">
      <dgm:prSet phldrT="[Text]"/>
      <dgm:spPr/>
      <dgm:t>
        <a:bodyPr/>
        <a:lstStyle/>
        <a:p>
          <a:r>
            <a:rPr lang="de-DE" dirty="0"/>
            <a:t>Frontend/Backend Entwicklung</a:t>
          </a:r>
        </a:p>
      </dgm:t>
    </dgm:pt>
    <dgm:pt modelId="{CBAE19AC-E25D-43AB-990B-82B90FD720E2}" type="parTrans" cxnId="{AE66C919-3FE5-4E14-AE0B-2C15399A7798}">
      <dgm:prSet/>
      <dgm:spPr/>
      <dgm:t>
        <a:bodyPr/>
        <a:lstStyle/>
        <a:p>
          <a:endParaRPr lang="de-DE"/>
        </a:p>
      </dgm:t>
    </dgm:pt>
    <dgm:pt modelId="{552484FE-9FC9-45B8-99BB-BA536D1A0589}" type="sibTrans" cxnId="{AE66C919-3FE5-4E14-AE0B-2C15399A7798}">
      <dgm:prSet/>
      <dgm:spPr/>
      <dgm:t>
        <a:bodyPr/>
        <a:lstStyle/>
        <a:p>
          <a:endParaRPr lang="de-DE"/>
        </a:p>
      </dgm:t>
    </dgm:pt>
    <dgm:pt modelId="{D4678B71-648E-4734-891A-80E5ABF4FCE3}">
      <dgm:prSet phldrT="[Text]"/>
      <dgm:spPr/>
      <dgm:t>
        <a:bodyPr/>
        <a:lstStyle/>
        <a:p>
          <a:r>
            <a:rPr lang="de-DE" dirty="0"/>
            <a:t>Zusammen-führung</a:t>
          </a:r>
        </a:p>
      </dgm:t>
    </dgm:pt>
    <dgm:pt modelId="{F00E2B80-941F-4AB9-9A6B-A2399470AD91}" type="parTrans" cxnId="{64E64550-5036-4A26-9B3D-AB4D2B83EEB4}">
      <dgm:prSet/>
      <dgm:spPr/>
      <dgm:t>
        <a:bodyPr/>
        <a:lstStyle/>
        <a:p>
          <a:endParaRPr lang="de-DE"/>
        </a:p>
      </dgm:t>
    </dgm:pt>
    <dgm:pt modelId="{CE963D0E-2975-4FB9-8885-97D82E8154BE}" type="sibTrans" cxnId="{64E64550-5036-4A26-9B3D-AB4D2B83EEB4}">
      <dgm:prSet/>
      <dgm:spPr/>
      <dgm:t>
        <a:bodyPr/>
        <a:lstStyle/>
        <a:p>
          <a:endParaRPr lang="de-DE"/>
        </a:p>
      </dgm:t>
    </dgm:pt>
    <dgm:pt modelId="{793536E1-47BE-4399-B2F1-D9FF88EA557A}">
      <dgm:prSet phldrT="[Text]"/>
      <dgm:spPr/>
      <dgm:t>
        <a:bodyPr/>
        <a:lstStyle/>
        <a:p>
          <a:r>
            <a:rPr lang="de-DE" dirty="0"/>
            <a:t>Zusammenführung des Projekts auf GITHUB</a:t>
          </a:r>
        </a:p>
      </dgm:t>
    </dgm:pt>
    <dgm:pt modelId="{8304E92F-9376-4323-AE99-E9AE8EB5FF17}" type="parTrans" cxnId="{8E551DB7-8800-49D3-A492-FC7FA9652CE1}">
      <dgm:prSet/>
      <dgm:spPr/>
      <dgm:t>
        <a:bodyPr/>
        <a:lstStyle/>
        <a:p>
          <a:endParaRPr lang="de-DE"/>
        </a:p>
      </dgm:t>
    </dgm:pt>
    <dgm:pt modelId="{D896C25B-9459-4B4A-8FFA-CB72F6AF5159}" type="sibTrans" cxnId="{8E551DB7-8800-49D3-A492-FC7FA9652CE1}">
      <dgm:prSet/>
      <dgm:spPr/>
      <dgm:t>
        <a:bodyPr/>
        <a:lstStyle/>
        <a:p>
          <a:endParaRPr lang="de-DE"/>
        </a:p>
      </dgm:t>
    </dgm:pt>
    <dgm:pt modelId="{89ECBD69-A668-4A74-8611-1D79ABF85AB6}">
      <dgm:prSet phldrT="[Text]"/>
      <dgm:spPr/>
      <dgm:t>
        <a:bodyPr/>
        <a:lstStyle/>
        <a:p>
          <a:r>
            <a:rPr lang="de-DE" dirty="0"/>
            <a:t>Code-Review und Strukturkontrolle</a:t>
          </a:r>
        </a:p>
      </dgm:t>
    </dgm:pt>
    <dgm:pt modelId="{93E88C42-6341-4C6E-B800-AC534FC81E87}" type="parTrans" cxnId="{163F51D0-37A5-4165-8A0D-6E5F6CB090D7}">
      <dgm:prSet/>
      <dgm:spPr/>
      <dgm:t>
        <a:bodyPr/>
        <a:lstStyle/>
        <a:p>
          <a:endParaRPr lang="de-DE"/>
        </a:p>
      </dgm:t>
    </dgm:pt>
    <dgm:pt modelId="{0C0A6AA6-135C-4593-8F78-1CDEEDE547E3}" type="sibTrans" cxnId="{163F51D0-37A5-4165-8A0D-6E5F6CB090D7}">
      <dgm:prSet/>
      <dgm:spPr/>
      <dgm:t>
        <a:bodyPr/>
        <a:lstStyle/>
        <a:p>
          <a:endParaRPr lang="de-DE"/>
        </a:p>
      </dgm:t>
    </dgm:pt>
    <dgm:pt modelId="{36378F7B-BDAC-4942-9289-FB6505A3309A}">
      <dgm:prSet phldrT="[Text]"/>
      <dgm:spPr/>
      <dgm:t>
        <a:bodyPr/>
        <a:lstStyle/>
        <a:p>
          <a:r>
            <a:rPr lang="de-DE" dirty="0"/>
            <a:t>Aufgaben aufteilen</a:t>
          </a:r>
        </a:p>
      </dgm:t>
    </dgm:pt>
    <dgm:pt modelId="{A597A3A1-D8D6-471D-9D3D-16EE5992B8DC}" type="parTrans" cxnId="{452F8333-8565-4F62-AEC8-E92DAC39BA8E}">
      <dgm:prSet/>
      <dgm:spPr/>
      <dgm:t>
        <a:bodyPr/>
        <a:lstStyle/>
        <a:p>
          <a:endParaRPr lang="de-DE"/>
        </a:p>
      </dgm:t>
    </dgm:pt>
    <dgm:pt modelId="{FDE7475E-62CB-4C95-930D-7824CDC1B588}" type="sibTrans" cxnId="{452F8333-8565-4F62-AEC8-E92DAC39BA8E}">
      <dgm:prSet/>
      <dgm:spPr/>
      <dgm:t>
        <a:bodyPr/>
        <a:lstStyle/>
        <a:p>
          <a:endParaRPr lang="de-DE"/>
        </a:p>
      </dgm:t>
    </dgm:pt>
    <dgm:pt modelId="{B6B2F750-BB78-4DD8-ABC8-71ED62E1E37F}">
      <dgm:prSet phldrT="[Text]"/>
      <dgm:spPr/>
      <dgm:t>
        <a:bodyPr/>
        <a:lstStyle/>
        <a:p>
          <a:r>
            <a:rPr lang="de-DE" dirty="0"/>
            <a:t>Auf Tools einigen</a:t>
          </a:r>
        </a:p>
      </dgm:t>
    </dgm:pt>
    <dgm:pt modelId="{7AA38E8D-4C68-4ABA-93D4-AC577D2D1277}" type="parTrans" cxnId="{266047F6-18EE-4DAB-A0D9-59CB0264149D}">
      <dgm:prSet/>
      <dgm:spPr/>
      <dgm:t>
        <a:bodyPr/>
        <a:lstStyle/>
        <a:p>
          <a:endParaRPr lang="de-DE"/>
        </a:p>
      </dgm:t>
    </dgm:pt>
    <dgm:pt modelId="{C51888F2-1673-45AA-BC54-DDC12DD6D08B}" type="sibTrans" cxnId="{266047F6-18EE-4DAB-A0D9-59CB0264149D}">
      <dgm:prSet/>
      <dgm:spPr/>
      <dgm:t>
        <a:bodyPr/>
        <a:lstStyle/>
        <a:p>
          <a:endParaRPr lang="de-DE"/>
        </a:p>
      </dgm:t>
    </dgm:pt>
    <dgm:pt modelId="{8DB2C9E8-C630-4927-80BB-326F9CA12EA5}">
      <dgm:prSet phldrT="[Text]"/>
      <dgm:spPr/>
      <dgm:t>
        <a:bodyPr/>
        <a:lstStyle/>
        <a:p>
          <a:r>
            <a:rPr lang="de-DE" dirty="0"/>
            <a:t>Erd-Modelle</a:t>
          </a:r>
        </a:p>
      </dgm:t>
    </dgm:pt>
    <dgm:pt modelId="{F42B5C6F-3ED4-4990-AD7D-BC6C03F1EADE}" type="parTrans" cxnId="{E89AF8AB-DDAD-417A-9B83-D4532CC3FE88}">
      <dgm:prSet/>
      <dgm:spPr/>
      <dgm:t>
        <a:bodyPr/>
        <a:lstStyle/>
        <a:p>
          <a:endParaRPr lang="de-DE"/>
        </a:p>
      </dgm:t>
    </dgm:pt>
    <dgm:pt modelId="{4A1B77D6-A93D-412C-BFFA-23430E73B849}" type="sibTrans" cxnId="{E89AF8AB-DDAD-417A-9B83-D4532CC3FE88}">
      <dgm:prSet/>
      <dgm:spPr/>
      <dgm:t>
        <a:bodyPr/>
        <a:lstStyle/>
        <a:p>
          <a:endParaRPr lang="de-DE"/>
        </a:p>
      </dgm:t>
    </dgm:pt>
    <dgm:pt modelId="{110EBBB2-7C2E-4303-B99A-D6AF9332484B}">
      <dgm:prSet phldrT="[Text]"/>
      <dgm:spPr/>
      <dgm:t>
        <a:bodyPr/>
        <a:lstStyle/>
        <a:p>
          <a:r>
            <a:rPr lang="de-DE" dirty="0"/>
            <a:t>Mockups designen</a:t>
          </a:r>
        </a:p>
      </dgm:t>
    </dgm:pt>
    <dgm:pt modelId="{04AB551F-A450-42D2-A6FF-6F63684DBA6F}" type="parTrans" cxnId="{AF57D7AC-C765-45FA-94B7-1EDD0238F4E7}">
      <dgm:prSet/>
      <dgm:spPr/>
      <dgm:t>
        <a:bodyPr/>
        <a:lstStyle/>
        <a:p>
          <a:endParaRPr lang="de-DE"/>
        </a:p>
      </dgm:t>
    </dgm:pt>
    <dgm:pt modelId="{66E4544B-10D1-4BCB-B408-1D430D08EEE3}" type="sibTrans" cxnId="{AF57D7AC-C765-45FA-94B7-1EDD0238F4E7}">
      <dgm:prSet/>
      <dgm:spPr/>
      <dgm:t>
        <a:bodyPr/>
        <a:lstStyle/>
        <a:p>
          <a:endParaRPr lang="de-DE"/>
        </a:p>
      </dgm:t>
    </dgm:pt>
    <dgm:pt modelId="{DBFCBD14-B1AC-4053-9A3A-086AFE1D8C39}">
      <dgm:prSet phldrT="[Text]"/>
      <dgm:spPr/>
      <dgm:t>
        <a:bodyPr/>
        <a:lstStyle/>
        <a:p>
          <a:r>
            <a:rPr lang="de-DE" dirty="0"/>
            <a:t>Ziele festlegen</a:t>
          </a:r>
        </a:p>
      </dgm:t>
    </dgm:pt>
    <dgm:pt modelId="{CDB091FE-D4E9-439E-86AD-D5762FC8901F}" type="parTrans" cxnId="{7D760630-5842-44B8-B3C5-07CEB3A5D158}">
      <dgm:prSet/>
      <dgm:spPr/>
      <dgm:t>
        <a:bodyPr/>
        <a:lstStyle/>
        <a:p>
          <a:endParaRPr lang="de-DE"/>
        </a:p>
      </dgm:t>
    </dgm:pt>
    <dgm:pt modelId="{FE59FA7A-C0B0-47E3-A8A2-126F679A3D58}" type="sibTrans" cxnId="{7D760630-5842-44B8-B3C5-07CEB3A5D158}">
      <dgm:prSet/>
      <dgm:spPr/>
      <dgm:t>
        <a:bodyPr/>
        <a:lstStyle/>
        <a:p>
          <a:endParaRPr lang="de-DE"/>
        </a:p>
      </dgm:t>
    </dgm:pt>
    <dgm:pt modelId="{AF59795B-592F-4A4A-8F12-3CDB88CACDB4}" type="pres">
      <dgm:prSet presAssocID="{BB2F9B8B-0F0E-432B-89C3-19913E9A792C}" presName="linearFlow" presStyleCnt="0">
        <dgm:presLayoutVars>
          <dgm:dir/>
          <dgm:animLvl val="lvl"/>
          <dgm:resizeHandles val="exact"/>
        </dgm:presLayoutVars>
      </dgm:prSet>
      <dgm:spPr/>
    </dgm:pt>
    <dgm:pt modelId="{7F4D126F-188C-4E13-B378-09796E4452E7}" type="pres">
      <dgm:prSet presAssocID="{946C32BB-D17F-47F7-BD2F-F05B0F8FBAFE}" presName="composite" presStyleCnt="0"/>
      <dgm:spPr/>
    </dgm:pt>
    <dgm:pt modelId="{7095EB8D-13EA-45B0-B7C1-85F876BFA073}" type="pres">
      <dgm:prSet presAssocID="{946C32BB-D17F-47F7-BD2F-F05B0F8FBAFE}" presName="parentText" presStyleLbl="alignNode1" presStyleIdx="0" presStyleCnt="3" custScaleY="124217" custLinFactNeighborY="-2428">
        <dgm:presLayoutVars>
          <dgm:chMax val="1"/>
          <dgm:bulletEnabled val="1"/>
        </dgm:presLayoutVars>
      </dgm:prSet>
      <dgm:spPr/>
    </dgm:pt>
    <dgm:pt modelId="{1000E73F-3984-4E4D-BF57-FE618C0FCC46}" type="pres">
      <dgm:prSet presAssocID="{946C32BB-D17F-47F7-BD2F-F05B0F8FBAFE}" presName="descendantText" presStyleLbl="alignAcc1" presStyleIdx="0" presStyleCnt="3" custScaleY="148088">
        <dgm:presLayoutVars>
          <dgm:bulletEnabled val="1"/>
        </dgm:presLayoutVars>
      </dgm:prSet>
      <dgm:spPr/>
    </dgm:pt>
    <dgm:pt modelId="{1ECF40E5-5176-4773-995C-D1208B8875BE}" type="pres">
      <dgm:prSet presAssocID="{4FA03EFA-CAE2-4852-ADF9-05C5354B8237}" presName="sp" presStyleCnt="0"/>
      <dgm:spPr/>
    </dgm:pt>
    <dgm:pt modelId="{B27575A5-4A69-40D6-8E4F-6F0642913CED}" type="pres">
      <dgm:prSet presAssocID="{298992BF-3D5F-440A-9845-CAD4FD189C7A}" presName="composite" presStyleCnt="0"/>
      <dgm:spPr/>
    </dgm:pt>
    <dgm:pt modelId="{5F0CBE36-1FDF-4794-B07F-F04760FB1C88}" type="pres">
      <dgm:prSet presAssocID="{298992BF-3D5F-440A-9845-CAD4FD189C7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AFDC9FC-E94E-41A8-998D-9844FEA66456}" type="pres">
      <dgm:prSet presAssocID="{298992BF-3D5F-440A-9845-CAD4FD189C7A}" presName="descendantText" presStyleLbl="alignAcc1" presStyleIdx="1" presStyleCnt="3">
        <dgm:presLayoutVars>
          <dgm:bulletEnabled val="1"/>
        </dgm:presLayoutVars>
      </dgm:prSet>
      <dgm:spPr/>
    </dgm:pt>
    <dgm:pt modelId="{4416F9F0-BF2D-4786-B6B2-648A3CF44085}" type="pres">
      <dgm:prSet presAssocID="{70ED9DB5-A000-4500-88A0-0FB3836477D0}" presName="sp" presStyleCnt="0"/>
      <dgm:spPr/>
    </dgm:pt>
    <dgm:pt modelId="{B1A794F8-04C8-4256-B185-3725923F76E6}" type="pres">
      <dgm:prSet presAssocID="{D4678B71-648E-4734-891A-80E5ABF4FCE3}" presName="composite" presStyleCnt="0"/>
      <dgm:spPr/>
    </dgm:pt>
    <dgm:pt modelId="{42877C7E-382B-4D26-96DE-B5A0944553D1}" type="pres">
      <dgm:prSet presAssocID="{D4678B71-648E-4734-891A-80E5ABF4FCE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1498D51-1BA0-4250-9EBD-4D2F16BB4858}" type="pres">
      <dgm:prSet presAssocID="{D4678B71-648E-4734-891A-80E5ABF4FCE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9797A09-EA86-4B36-B3DD-6912F60C22BD}" type="presOf" srcId="{110EBBB2-7C2E-4303-B99A-D6AF9332484B}" destId="{BAFDC9FC-E94E-41A8-998D-9844FEA66456}" srcOrd="0" destOrd="1" presId="urn:microsoft.com/office/officeart/2005/8/layout/chevron2"/>
    <dgm:cxn modelId="{51A4E909-C5FC-43BC-AD83-0C2E2D6ACD02}" type="presOf" srcId="{89ECBD69-A668-4A74-8611-1D79ABF85AB6}" destId="{01498D51-1BA0-4250-9EBD-4D2F16BB4858}" srcOrd="0" destOrd="1" presId="urn:microsoft.com/office/officeart/2005/8/layout/chevron2"/>
    <dgm:cxn modelId="{7C3C350C-E3A3-4067-AC9A-FA3661E2C10C}" type="presOf" srcId="{36378F7B-BDAC-4942-9289-FB6505A3309A}" destId="{1000E73F-3984-4E4D-BF57-FE618C0FCC46}" srcOrd="0" destOrd="2" presId="urn:microsoft.com/office/officeart/2005/8/layout/chevron2"/>
    <dgm:cxn modelId="{AE66C919-3FE5-4E14-AE0B-2C15399A7798}" srcId="{298992BF-3D5F-440A-9845-CAD4FD189C7A}" destId="{2EB87220-0324-4C2F-BE01-DB18277A2F5E}" srcOrd="2" destOrd="0" parTransId="{CBAE19AC-E25D-43AB-990B-82B90FD720E2}" sibTransId="{552484FE-9FC9-45B8-99BB-BA536D1A0589}"/>
    <dgm:cxn modelId="{6EBBD825-7EF1-41DC-B99B-946B4C6E8D2F}" srcId="{946C32BB-D17F-47F7-BD2F-F05B0F8FBAFE}" destId="{E60DDBCB-074F-455E-ABE0-8A6A7784E8E4}" srcOrd="0" destOrd="0" parTransId="{23AD04E5-594B-45FE-AD62-75FB6861533D}" sibTransId="{944942E3-1DF0-47EE-931D-61C8CADF6016}"/>
    <dgm:cxn modelId="{7D760630-5842-44B8-B3C5-07CEB3A5D158}" srcId="{946C32BB-D17F-47F7-BD2F-F05B0F8FBAFE}" destId="{DBFCBD14-B1AC-4053-9A3A-086AFE1D8C39}" srcOrd="3" destOrd="0" parTransId="{CDB091FE-D4E9-439E-86AD-D5762FC8901F}" sibTransId="{FE59FA7A-C0B0-47E3-A8A2-126F679A3D58}"/>
    <dgm:cxn modelId="{452F8333-8565-4F62-AEC8-E92DAC39BA8E}" srcId="{946C32BB-D17F-47F7-BD2F-F05B0F8FBAFE}" destId="{36378F7B-BDAC-4942-9289-FB6505A3309A}" srcOrd="2" destOrd="0" parTransId="{A597A3A1-D8D6-471D-9D3D-16EE5992B8DC}" sibTransId="{FDE7475E-62CB-4C95-930D-7824CDC1B588}"/>
    <dgm:cxn modelId="{FA621F48-E10C-42CB-A784-EBC3925A8F50}" type="presOf" srcId="{8DB2C9E8-C630-4927-80BB-326F9CA12EA5}" destId="{BAFDC9FC-E94E-41A8-998D-9844FEA66456}" srcOrd="0" destOrd="0" presId="urn:microsoft.com/office/officeart/2005/8/layout/chevron2"/>
    <dgm:cxn modelId="{BC091F4B-0462-4959-A535-2B0E87452424}" type="presOf" srcId="{D4678B71-648E-4734-891A-80E5ABF4FCE3}" destId="{42877C7E-382B-4D26-96DE-B5A0944553D1}" srcOrd="0" destOrd="0" presId="urn:microsoft.com/office/officeart/2005/8/layout/chevron2"/>
    <dgm:cxn modelId="{64E64550-5036-4A26-9B3D-AB4D2B83EEB4}" srcId="{BB2F9B8B-0F0E-432B-89C3-19913E9A792C}" destId="{D4678B71-648E-4734-891A-80E5ABF4FCE3}" srcOrd="2" destOrd="0" parTransId="{F00E2B80-941F-4AB9-9A6B-A2399470AD91}" sibTransId="{CE963D0E-2975-4FB9-8885-97D82E8154BE}"/>
    <dgm:cxn modelId="{F01ABC51-8D15-407F-9982-A37781576AEB}" type="presOf" srcId="{DBFCBD14-B1AC-4053-9A3A-086AFE1D8C39}" destId="{1000E73F-3984-4E4D-BF57-FE618C0FCC46}" srcOrd="0" destOrd="3" presId="urn:microsoft.com/office/officeart/2005/8/layout/chevron2"/>
    <dgm:cxn modelId="{7F589281-8077-4737-BB6B-88CDEF99D2BE}" type="presOf" srcId="{793536E1-47BE-4399-B2F1-D9FF88EA557A}" destId="{01498D51-1BA0-4250-9EBD-4D2F16BB4858}" srcOrd="0" destOrd="0" presId="urn:microsoft.com/office/officeart/2005/8/layout/chevron2"/>
    <dgm:cxn modelId="{1F1F0790-2530-4B68-9B31-B64CA45F59A6}" srcId="{BB2F9B8B-0F0E-432B-89C3-19913E9A792C}" destId="{298992BF-3D5F-440A-9845-CAD4FD189C7A}" srcOrd="1" destOrd="0" parTransId="{3F4E5763-56EF-424F-ACC4-5104DE58B962}" sibTransId="{70ED9DB5-A000-4500-88A0-0FB3836477D0}"/>
    <dgm:cxn modelId="{2BDAAC9F-1EAB-49EC-84A0-34A3C7DE2A6A}" type="presOf" srcId="{298992BF-3D5F-440A-9845-CAD4FD189C7A}" destId="{5F0CBE36-1FDF-4794-B07F-F04760FB1C88}" srcOrd="0" destOrd="0" presId="urn:microsoft.com/office/officeart/2005/8/layout/chevron2"/>
    <dgm:cxn modelId="{06C985A3-2A66-4B14-A791-B20864242FA2}" type="presOf" srcId="{BB2F9B8B-0F0E-432B-89C3-19913E9A792C}" destId="{AF59795B-592F-4A4A-8F12-3CDB88CACDB4}" srcOrd="0" destOrd="0" presId="urn:microsoft.com/office/officeart/2005/8/layout/chevron2"/>
    <dgm:cxn modelId="{E89AF8AB-DDAD-417A-9B83-D4532CC3FE88}" srcId="{298992BF-3D5F-440A-9845-CAD4FD189C7A}" destId="{8DB2C9E8-C630-4927-80BB-326F9CA12EA5}" srcOrd="0" destOrd="0" parTransId="{F42B5C6F-3ED4-4990-AD7D-BC6C03F1EADE}" sibTransId="{4A1B77D6-A93D-412C-BFFA-23430E73B849}"/>
    <dgm:cxn modelId="{AF57D7AC-C765-45FA-94B7-1EDD0238F4E7}" srcId="{298992BF-3D5F-440A-9845-CAD4FD189C7A}" destId="{110EBBB2-7C2E-4303-B99A-D6AF9332484B}" srcOrd="1" destOrd="0" parTransId="{04AB551F-A450-42D2-A6FF-6F63684DBA6F}" sibTransId="{66E4544B-10D1-4BCB-B408-1D430D08EEE3}"/>
    <dgm:cxn modelId="{8E551DB7-8800-49D3-A492-FC7FA9652CE1}" srcId="{D4678B71-648E-4734-891A-80E5ABF4FCE3}" destId="{793536E1-47BE-4399-B2F1-D9FF88EA557A}" srcOrd="0" destOrd="0" parTransId="{8304E92F-9376-4323-AE99-E9AE8EB5FF17}" sibTransId="{D896C25B-9459-4B4A-8FFA-CB72F6AF5159}"/>
    <dgm:cxn modelId="{163F51D0-37A5-4165-8A0D-6E5F6CB090D7}" srcId="{D4678B71-648E-4734-891A-80E5ABF4FCE3}" destId="{89ECBD69-A668-4A74-8611-1D79ABF85AB6}" srcOrd="1" destOrd="0" parTransId="{93E88C42-6341-4C6E-B800-AC534FC81E87}" sibTransId="{0C0A6AA6-135C-4593-8F78-1CDEEDE547E3}"/>
    <dgm:cxn modelId="{D8B372DC-AFA3-4B88-BCC5-C7B5AD3C37FD}" type="presOf" srcId="{E60DDBCB-074F-455E-ABE0-8A6A7784E8E4}" destId="{1000E73F-3984-4E4D-BF57-FE618C0FCC46}" srcOrd="0" destOrd="0" presId="urn:microsoft.com/office/officeart/2005/8/layout/chevron2"/>
    <dgm:cxn modelId="{EA6F48E0-0083-4FDD-BB85-CBFBB0C445B1}" srcId="{BB2F9B8B-0F0E-432B-89C3-19913E9A792C}" destId="{946C32BB-D17F-47F7-BD2F-F05B0F8FBAFE}" srcOrd="0" destOrd="0" parTransId="{BCB5C613-B1F0-41D8-8B85-59136D0C3EAE}" sibTransId="{4FA03EFA-CAE2-4852-ADF9-05C5354B8237}"/>
    <dgm:cxn modelId="{482417EA-4A9E-4508-AF48-4B599C2C699B}" type="presOf" srcId="{B6B2F750-BB78-4DD8-ABC8-71ED62E1E37F}" destId="{1000E73F-3984-4E4D-BF57-FE618C0FCC46}" srcOrd="0" destOrd="1" presId="urn:microsoft.com/office/officeart/2005/8/layout/chevron2"/>
    <dgm:cxn modelId="{8BAE23F3-1BDA-4501-B55A-7D6A04EC13E7}" type="presOf" srcId="{946C32BB-D17F-47F7-BD2F-F05B0F8FBAFE}" destId="{7095EB8D-13EA-45B0-B7C1-85F876BFA073}" srcOrd="0" destOrd="0" presId="urn:microsoft.com/office/officeart/2005/8/layout/chevron2"/>
    <dgm:cxn modelId="{266047F6-18EE-4DAB-A0D9-59CB0264149D}" srcId="{946C32BB-D17F-47F7-BD2F-F05B0F8FBAFE}" destId="{B6B2F750-BB78-4DD8-ABC8-71ED62E1E37F}" srcOrd="1" destOrd="0" parTransId="{7AA38E8D-4C68-4ABA-93D4-AC577D2D1277}" sibTransId="{C51888F2-1673-45AA-BC54-DDC12DD6D08B}"/>
    <dgm:cxn modelId="{EE839EF7-FDD8-4BE8-B2C2-2522DE5C522A}" type="presOf" srcId="{2EB87220-0324-4C2F-BE01-DB18277A2F5E}" destId="{BAFDC9FC-E94E-41A8-998D-9844FEA66456}" srcOrd="0" destOrd="2" presId="urn:microsoft.com/office/officeart/2005/8/layout/chevron2"/>
    <dgm:cxn modelId="{AE2A3E28-6066-44B6-AE70-A0F226788E9D}" type="presParOf" srcId="{AF59795B-592F-4A4A-8F12-3CDB88CACDB4}" destId="{7F4D126F-188C-4E13-B378-09796E4452E7}" srcOrd="0" destOrd="0" presId="urn:microsoft.com/office/officeart/2005/8/layout/chevron2"/>
    <dgm:cxn modelId="{0284F306-338F-4F4A-9C76-982079175EF2}" type="presParOf" srcId="{7F4D126F-188C-4E13-B378-09796E4452E7}" destId="{7095EB8D-13EA-45B0-B7C1-85F876BFA073}" srcOrd="0" destOrd="0" presId="urn:microsoft.com/office/officeart/2005/8/layout/chevron2"/>
    <dgm:cxn modelId="{C35579E4-7435-4A49-9548-D1D320749B1F}" type="presParOf" srcId="{7F4D126F-188C-4E13-B378-09796E4452E7}" destId="{1000E73F-3984-4E4D-BF57-FE618C0FCC46}" srcOrd="1" destOrd="0" presId="urn:microsoft.com/office/officeart/2005/8/layout/chevron2"/>
    <dgm:cxn modelId="{383DDD1D-7CEC-4DDA-A7BF-00BE81DD5B37}" type="presParOf" srcId="{AF59795B-592F-4A4A-8F12-3CDB88CACDB4}" destId="{1ECF40E5-5176-4773-995C-D1208B8875BE}" srcOrd="1" destOrd="0" presId="urn:microsoft.com/office/officeart/2005/8/layout/chevron2"/>
    <dgm:cxn modelId="{5B770879-F0D9-4461-8F74-E5EFF3446A88}" type="presParOf" srcId="{AF59795B-592F-4A4A-8F12-3CDB88CACDB4}" destId="{B27575A5-4A69-40D6-8E4F-6F0642913CED}" srcOrd="2" destOrd="0" presId="urn:microsoft.com/office/officeart/2005/8/layout/chevron2"/>
    <dgm:cxn modelId="{ADE182EC-B463-4C95-A8D3-4B5F49014742}" type="presParOf" srcId="{B27575A5-4A69-40D6-8E4F-6F0642913CED}" destId="{5F0CBE36-1FDF-4794-B07F-F04760FB1C88}" srcOrd="0" destOrd="0" presId="urn:microsoft.com/office/officeart/2005/8/layout/chevron2"/>
    <dgm:cxn modelId="{E34930A3-DE71-4C09-AD20-BB08890156B5}" type="presParOf" srcId="{B27575A5-4A69-40D6-8E4F-6F0642913CED}" destId="{BAFDC9FC-E94E-41A8-998D-9844FEA66456}" srcOrd="1" destOrd="0" presId="urn:microsoft.com/office/officeart/2005/8/layout/chevron2"/>
    <dgm:cxn modelId="{61143A9C-A8B8-464D-B61F-58698466D0BF}" type="presParOf" srcId="{AF59795B-592F-4A4A-8F12-3CDB88CACDB4}" destId="{4416F9F0-BF2D-4786-B6B2-648A3CF44085}" srcOrd="3" destOrd="0" presId="urn:microsoft.com/office/officeart/2005/8/layout/chevron2"/>
    <dgm:cxn modelId="{AC9D43A3-242E-4291-A054-34215CC23511}" type="presParOf" srcId="{AF59795B-592F-4A4A-8F12-3CDB88CACDB4}" destId="{B1A794F8-04C8-4256-B185-3725923F76E6}" srcOrd="4" destOrd="0" presId="urn:microsoft.com/office/officeart/2005/8/layout/chevron2"/>
    <dgm:cxn modelId="{1A8C8B23-EEE8-4515-B143-976D51160C1C}" type="presParOf" srcId="{B1A794F8-04C8-4256-B185-3725923F76E6}" destId="{42877C7E-382B-4D26-96DE-B5A0944553D1}" srcOrd="0" destOrd="0" presId="urn:microsoft.com/office/officeart/2005/8/layout/chevron2"/>
    <dgm:cxn modelId="{7D2D7E22-FE8E-4948-A5EC-98882D6887CC}" type="presParOf" srcId="{B1A794F8-04C8-4256-B185-3725923F76E6}" destId="{01498D51-1BA0-4250-9EBD-4D2F16BB48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F9B8B-0F0E-432B-89C3-19913E9A792C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946C32BB-D17F-47F7-BD2F-F05B0F8FBAFE}">
      <dgm:prSet phldrT="[Text]"/>
      <dgm:spPr/>
      <dgm:t>
        <a:bodyPr/>
        <a:lstStyle/>
        <a:p>
          <a:r>
            <a:rPr lang="de-DE" dirty="0"/>
            <a:t>Planung</a:t>
          </a:r>
        </a:p>
      </dgm:t>
    </dgm:pt>
    <dgm:pt modelId="{BCB5C613-B1F0-41D8-8B85-59136D0C3EAE}" type="parTrans" cxnId="{EA6F48E0-0083-4FDD-BB85-CBFBB0C445B1}">
      <dgm:prSet/>
      <dgm:spPr/>
      <dgm:t>
        <a:bodyPr/>
        <a:lstStyle/>
        <a:p>
          <a:endParaRPr lang="de-DE"/>
        </a:p>
      </dgm:t>
    </dgm:pt>
    <dgm:pt modelId="{4FA03EFA-CAE2-4852-ADF9-05C5354B8237}" type="sibTrans" cxnId="{EA6F48E0-0083-4FDD-BB85-CBFBB0C445B1}">
      <dgm:prSet/>
      <dgm:spPr/>
      <dgm:t>
        <a:bodyPr/>
        <a:lstStyle/>
        <a:p>
          <a:endParaRPr lang="de-DE"/>
        </a:p>
      </dgm:t>
    </dgm:pt>
    <dgm:pt modelId="{E60DDBCB-074F-455E-ABE0-8A6A7784E8E4}">
      <dgm:prSet phldrT="[Text]"/>
      <dgm:spPr/>
      <dgm:t>
        <a:bodyPr/>
        <a:lstStyle/>
        <a:p>
          <a:r>
            <a:rPr lang="de-DE" dirty="0"/>
            <a:t>Ideen sammeln</a:t>
          </a:r>
        </a:p>
      </dgm:t>
    </dgm:pt>
    <dgm:pt modelId="{23AD04E5-594B-45FE-AD62-75FB6861533D}" type="parTrans" cxnId="{6EBBD825-7EF1-41DC-B99B-946B4C6E8D2F}">
      <dgm:prSet/>
      <dgm:spPr/>
      <dgm:t>
        <a:bodyPr/>
        <a:lstStyle/>
        <a:p>
          <a:endParaRPr lang="de-DE"/>
        </a:p>
      </dgm:t>
    </dgm:pt>
    <dgm:pt modelId="{944942E3-1DF0-47EE-931D-61C8CADF6016}" type="sibTrans" cxnId="{6EBBD825-7EF1-41DC-B99B-946B4C6E8D2F}">
      <dgm:prSet/>
      <dgm:spPr/>
      <dgm:t>
        <a:bodyPr/>
        <a:lstStyle/>
        <a:p>
          <a:endParaRPr lang="de-DE"/>
        </a:p>
      </dgm:t>
    </dgm:pt>
    <dgm:pt modelId="{298992BF-3D5F-440A-9845-CAD4FD189C7A}">
      <dgm:prSet phldrT="[Text]"/>
      <dgm:spPr/>
      <dgm:t>
        <a:bodyPr/>
        <a:lstStyle/>
        <a:p>
          <a:r>
            <a:rPr lang="de-DE" dirty="0"/>
            <a:t>Umsetzung</a:t>
          </a:r>
        </a:p>
      </dgm:t>
    </dgm:pt>
    <dgm:pt modelId="{3F4E5763-56EF-424F-ACC4-5104DE58B962}" type="parTrans" cxnId="{1F1F0790-2530-4B68-9B31-B64CA45F59A6}">
      <dgm:prSet/>
      <dgm:spPr/>
      <dgm:t>
        <a:bodyPr/>
        <a:lstStyle/>
        <a:p>
          <a:endParaRPr lang="de-DE"/>
        </a:p>
      </dgm:t>
    </dgm:pt>
    <dgm:pt modelId="{70ED9DB5-A000-4500-88A0-0FB3836477D0}" type="sibTrans" cxnId="{1F1F0790-2530-4B68-9B31-B64CA45F59A6}">
      <dgm:prSet/>
      <dgm:spPr/>
      <dgm:t>
        <a:bodyPr/>
        <a:lstStyle/>
        <a:p>
          <a:endParaRPr lang="de-DE"/>
        </a:p>
      </dgm:t>
    </dgm:pt>
    <dgm:pt modelId="{2EB87220-0324-4C2F-BE01-DB18277A2F5E}">
      <dgm:prSet phldrT="[Text]"/>
      <dgm:spPr/>
      <dgm:t>
        <a:bodyPr/>
        <a:lstStyle/>
        <a:p>
          <a:r>
            <a:rPr lang="de-DE" dirty="0"/>
            <a:t>Frontend/Backend Entwicklung</a:t>
          </a:r>
        </a:p>
      </dgm:t>
    </dgm:pt>
    <dgm:pt modelId="{CBAE19AC-E25D-43AB-990B-82B90FD720E2}" type="parTrans" cxnId="{AE66C919-3FE5-4E14-AE0B-2C15399A7798}">
      <dgm:prSet/>
      <dgm:spPr/>
      <dgm:t>
        <a:bodyPr/>
        <a:lstStyle/>
        <a:p>
          <a:endParaRPr lang="de-DE"/>
        </a:p>
      </dgm:t>
    </dgm:pt>
    <dgm:pt modelId="{552484FE-9FC9-45B8-99BB-BA536D1A0589}" type="sibTrans" cxnId="{AE66C919-3FE5-4E14-AE0B-2C15399A7798}">
      <dgm:prSet/>
      <dgm:spPr/>
      <dgm:t>
        <a:bodyPr/>
        <a:lstStyle/>
        <a:p>
          <a:endParaRPr lang="de-DE"/>
        </a:p>
      </dgm:t>
    </dgm:pt>
    <dgm:pt modelId="{D4678B71-648E-4734-891A-80E5ABF4FCE3}">
      <dgm:prSet phldrT="[Text]"/>
      <dgm:spPr/>
      <dgm:t>
        <a:bodyPr/>
        <a:lstStyle/>
        <a:p>
          <a:r>
            <a:rPr lang="de-DE" dirty="0"/>
            <a:t>Zusammen-führung</a:t>
          </a:r>
        </a:p>
      </dgm:t>
    </dgm:pt>
    <dgm:pt modelId="{F00E2B80-941F-4AB9-9A6B-A2399470AD91}" type="parTrans" cxnId="{64E64550-5036-4A26-9B3D-AB4D2B83EEB4}">
      <dgm:prSet/>
      <dgm:spPr/>
      <dgm:t>
        <a:bodyPr/>
        <a:lstStyle/>
        <a:p>
          <a:endParaRPr lang="de-DE"/>
        </a:p>
      </dgm:t>
    </dgm:pt>
    <dgm:pt modelId="{CE963D0E-2975-4FB9-8885-97D82E8154BE}" type="sibTrans" cxnId="{64E64550-5036-4A26-9B3D-AB4D2B83EEB4}">
      <dgm:prSet/>
      <dgm:spPr/>
      <dgm:t>
        <a:bodyPr/>
        <a:lstStyle/>
        <a:p>
          <a:endParaRPr lang="de-DE"/>
        </a:p>
      </dgm:t>
    </dgm:pt>
    <dgm:pt modelId="{793536E1-47BE-4399-B2F1-D9FF88EA557A}">
      <dgm:prSet phldrT="[Text]"/>
      <dgm:spPr/>
      <dgm:t>
        <a:bodyPr/>
        <a:lstStyle/>
        <a:p>
          <a:r>
            <a:rPr lang="de-DE" dirty="0"/>
            <a:t>Zusammenführung des Projekts auf GITHUB</a:t>
          </a:r>
        </a:p>
      </dgm:t>
    </dgm:pt>
    <dgm:pt modelId="{8304E92F-9376-4323-AE99-E9AE8EB5FF17}" type="parTrans" cxnId="{8E551DB7-8800-49D3-A492-FC7FA9652CE1}">
      <dgm:prSet/>
      <dgm:spPr/>
      <dgm:t>
        <a:bodyPr/>
        <a:lstStyle/>
        <a:p>
          <a:endParaRPr lang="de-DE"/>
        </a:p>
      </dgm:t>
    </dgm:pt>
    <dgm:pt modelId="{D896C25B-9459-4B4A-8FFA-CB72F6AF5159}" type="sibTrans" cxnId="{8E551DB7-8800-49D3-A492-FC7FA9652CE1}">
      <dgm:prSet/>
      <dgm:spPr/>
      <dgm:t>
        <a:bodyPr/>
        <a:lstStyle/>
        <a:p>
          <a:endParaRPr lang="de-DE"/>
        </a:p>
      </dgm:t>
    </dgm:pt>
    <dgm:pt modelId="{89ECBD69-A668-4A74-8611-1D79ABF85AB6}">
      <dgm:prSet phldrT="[Text]"/>
      <dgm:spPr/>
      <dgm:t>
        <a:bodyPr/>
        <a:lstStyle/>
        <a:p>
          <a:r>
            <a:rPr lang="de-DE" dirty="0"/>
            <a:t>Code-Review und Strukturkontrolle</a:t>
          </a:r>
        </a:p>
      </dgm:t>
    </dgm:pt>
    <dgm:pt modelId="{93E88C42-6341-4C6E-B800-AC534FC81E87}" type="parTrans" cxnId="{163F51D0-37A5-4165-8A0D-6E5F6CB090D7}">
      <dgm:prSet/>
      <dgm:spPr/>
      <dgm:t>
        <a:bodyPr/>
        <a:lstStyle/>
        <a:p>
          <a:endParaRPr lang="de-DE"/>
        </a:p>
      </dgm:t>
    </dgm:pt>
    <dgm:pt modelId="{0C0A6AA6-135C-4593-8F78-1CDEEDE547E3}" type="sibTrans" cxnId="{163F51D0-37A5-4165-8A0D-6E5F6CB090D7}">
      <dgm:prSet/>
      <dgm:spPr/>
      <dgm:t>
        <a:bodyPr/>
        <a:lstStyle/>
        <a:p>
          <a:endParaRPr lang="de-DE"/>
        </a:p>
      </dgm:t>
    </dgm:pt>
    <dgm:pt modelId="{36378F7B-BDAC-4942-9289-FB6505A3309A}">
      <dgm:prSet phldrT="[Text]"/>
      <dgm:spPr/>
      <dgm:t>
        <a:bodyPr/>
        <a:lstStyle/>
        <a:p>
          <a:r>
            <a:rPr lang="de-DE" dirty="0"/>
            <a:t>Aufgaben aufteilen</a:t>
          </a:r>
        </a:p>
      </dgm:t>
    </dgm:pt>
    <dgm:pt modelId="{A597A3A1-D8D6-471D-9D3D-16EE5992B8DC}" type="parTrans" cxnId="{452F8333-8565-4F62-AEC8-E92DAC39BA8E}">
      <dgm:prSet/>
      <dgm:spPr/>
      <dgm:t>
        <a:bodyPr/>
        <a:lstStyle/>
        <a:p>
          <a:endParaRPr lang="de-DE"/>
        </a:p>
      </dgm:t>
    </dgm:pt>
    <dgm:pt modelId="{FDE7475E-62CB-4C95-930D-7824CDC1B588}" type="sibTrans" cxnId="{452F8333-8565-4F62-AEC8-E92DAC39BA8E}">
      <dgm:prSet/>
      <dgm:spPr/>
      <dgm:t>
        <a:bodyPr/>
        <a:lstStyle/>
        <a:p>
          <a:endParaRPr lang="de-DE"/>
        </a:p>
      </dgm:t>
    </dgm:pt>
    <dgm:pt modelId="{B6B2F750-BB78-4DD8-ABC8-71ED62E1E37F}">
      <dgm:prSet phldrT="[Text]"/>
      <dgm:spPr/>
      <dgm:t>
        <a:bodyPr/>
        <a:lstStyle/>
        <a:p>
          <a:r>
            <a:rPr lang="de-DE" dirty="0"/>
            <a:t>Auf Tools einigen</a:t>
          </a:r>
        </a:p>
      </dgm:t>
    </dgm:pt>
    <dgm:pt modelId="{7AA38E8D-4C68-4ABA-93D4-AC577D2D1277}" type="parTrans" cxnId="{266047F6-18EE-4DAB-A0D9-59CB0264149D}">
      <dgm:prSet/>
      <dgm:spPr/>
      <dgm:t>
        <a:bodyPr/>
        <a:lstStyle/>
        <a:p>
          <a:endParaRPr lang="de-DE"/>
        </a:p>
      </dgm:t>
    </dgm:pt>
    <dgm:pt modelId="{C51888F2-1673-45AA-BC54-DDC12DD6D08B}" type="sibTrans" cxnId="{266047F6-18EE-4DAB-A0D9-59CB0264149D}">
      <dgm:prSet/>
      <dgm:spPr/>
      <dgm:t>
        <a:bodyPr/>
        <a:lstStyle/>
        <a:p>
          <a:endParaRPr lang="de-DE"/>
        </a:p>
      </dgm:t>
    </dgm:pt>
    <dgm:pt modelId="{8DB2C9E8-C630-4927-80BB-326F9CA12EA5}">
      <dgm:prSet phldrT="[Text]"/>
      <dgm:spPr/>
      <dgm:t>
        <a:bodyPr/>
        <a:lstStyle/>
        <a:p>
          <a:r>
            <a:rPr lang="de-DE" dirty="0"/>
            <a:t>Erd-Modelle</a:t>
          </a:r>
        </a:p>
      </dgm:t>
    </dgm:pt>
    <dgm:pt modelId="{F42B5C6F-3ED4-4990-AD7D-BC6C03F1EADE}" type="parTrans" cxnId="{E89AF8AB-DDAD-417A-9B83-D4532CC3FE88}">
      <dgm:prSet/>
      <dgm:spPr/>
      <dgm:t>
        <a:bodyPr/>
        <a:lstStyle/>
        <a:p>
          <a:endParaRPr lang="de-DE"/>
        </a:p>
      </dgm:t>
    </dgm:pt>
    <dgm:pt modelId="{4A1B77D6-A93D-412C-BFFA-23430E73B849}" type="sibTrans" cxnId="{E89AF8AB-DDAD-417A-9B83-D4532CC3FE88}">
      <dgm:prSet/>
      <dgm:spPr/>
      <dgm:t>
        <a:bodyPr/>
        <a:lstStyle/>
        <a:p>
          <a:endParaRPr lang="de-DE"/>
        </a:p>
      </dgm:t>
    </dgm:pt>
    <dgm:pt modelId="{110EBBB2-7C2E-4303-B99A-D6AF9332484B}">
      <dgm:prSet phldrT="[Text]"/>
      <dgm:spPr/>
      <dgm:t>
        <a:bodyPr/>
        <a:lstStyle/>
        <a:p>
          <a:r>
            <a:rPr lang="de-DE" dirty="0"/>
            <a:t>Mockups designen</a:t>
          </a:r>
        </a:p>
      </dgm:t>
    </dgm:pt>
    <dgm:pt modelId="{04AB551F-A450-42D2-A6FF-6F63684DBA6F}" type="parTrans" cxnId="{AF57D7AC-C765-45FA-94B7-1EDD0238F4E7}">
      <dgm:prSet/>
      <dgm:spPr/>
      <dgm:t>
        <a:bodyPr/>
        <a:lstStyle/>
        <a:p>
          <a:endParaRPr lang="de-DE"/>
        </a:p>
      </dgm:t>
    </dgm:pt>
    <dgm:pt modelId="{66E4544B-10D1-4BCB-B408-1D430D08EEE3}" type="sibTrans" cxnId="{AF57D7AC-C765-45FA-94B7-1EDD0238F4E7}">
      <dgm:prSet/>
      <dgm:spPr/>
      <dgm:t>
        <a:bodyPr/>
        <a:lstStyle/>
        <a:p>
          <a:endParaRPr lang="de-DE"/>
        </a:p>
      </dgm:t>
    </dgm:pt>
    <dgm:pt modelId="{DBFCBD14-B1AC-4053-9A3A-086AFE1D8C39}">
      <dgm:prSet phldrT="[Text]"/>
      <dgm:spPr/>
      <dgm:t>
        <a:bodyPr/>
        <a:lstStyle/>
        <a:p>
          <a:r>
            <a:rPr lang="de-DE" dirty="0"/>
            <a:t>Ziele festlegen</a:t>
          </a:r>
        </a:p>
      </dgm:t>
    </dgm:pt>
    <dgm:pt modelId="{CDB091FE-D4E9-439E-86AD-D5762FC8901F}" type="parTrans" cxnId="{7D760630-5842-44B8-B3C5-07CEB3A5D158}">
      <dgm:prSet/>
      <dgm:spPr/>
      <dgm:t>
        <a:bodyPr/>
        <a:lstStyle/>
        <a:p>
          <a:endParaRPr lang="de-DE"/>
        </a:p>
      </dgm:t>
    </dgm:pt>
    <dgm:pt modelId="{FE59FA7A-C0B0-47E3-A8A2-126F679A3D58}" type="sibTrans" cxnId="{7D760630-5842-44B8-B3C5-07CEB3A5D158}">
      <dgm:prSet/>
      <dgm:spPr/>
      <dgm:t>
        <a:bodyPr/>
        <a:lstStyle/>
        <a:p>
          <a:endParaRPr lang="de-DE"/>
        </a:p>
      </dgm:t>
    </dgm:pt>
    <dgm:pt modelId="{AF59795B-592F-4A4A-8F12-3CDB88CACDB4}" type="pres">
      <dgm:prSet presAssocID="{BB2F9B8B-0F0E-432B-89C3-19913E9A792C}" presName="linearFlow" presStyleCnt="0">
        <dgm:presLayoutVars>
          <dgm:dir/>
          <dgm:animLvl val="lvl"/>
          <dgm:resizeHandles val="exact"/>
        </dgm:presLayoutVars>
      </dgm:prSet>
      <dgm:spPr/>
    </dgm:pt>
    <dgm:pt modelId="{7F4D126F-188C-4E13-B378-09796E4452E7}" type="pres">
      <dgm:prSet presAssocID="{946C32BB-D17F-47F7-BD2F-F05B0F8FBAFE}" presName="composite" presStyleCnt="0"/>
      <dgm:spPr/>
    </dgm:pt>
    <dgm:pt modelId="{7095EB8D-13EA-45B0-B7C1-85F876BFA073}" type="pres">
      <dgm:prSet presAssocID="{946C32BB-D17F-47F7-BD2F-F05B0F8FBAFE}" presName="parentText" presStyleLbl="alignNode1" presStyleIdx="0" presStyleCnt="3" custScaleY="124217" custLinFactNeighborY="-2428">
        <dgm:presLayoutVars>
          <dgm:chMax val="1"/>
          <dgm:bulletEnabled val="1"/>
        </dgm:presLayoutVars>
      </dgm:prSet>
      <dgm:spPr/>
    </dgm:pt>
    <dgm:pt modelId="{1000E73F-3984-4E4D-BF57-FE618C0FCC46}" type="pres">
      <dgm:prSet presAssocID="{946C32BB-D17F-47F7-BD2F-F05B0F8FBAFE}" presName="descendantText" presStyleLbl="alignAcc1" presStyleIdx="0" presStyleCnt="3" custScaleY="148088">
        <dgm:presLayoutVars>
          <dgm:bulletEnabled val="1"/>
        </dgm:presLayoutVars>
      </dgm:prSet>
      <dgm:spPr/>
    </dgm:pt>
    <dgm:pt modelId="{1ECF40E5-5176-4773-995C-D1208B8875BE}" type="pres">
      <dgm:prSet presAssocID="{4FA03EFA-CAE2-4852-ADF9-05C5354B8237}" presName="sp" presStyleCnt="0"/>
      <dgm:spPr/>
    </dgm:pt>
    <dgm:pt modelId="{B27575A5-4A69-40D6-8E4F-6F0642913CED}" type="pres">
      <dgm:prSet presAssocID="{298992BF-3D5F-440A-9845-CAD4FD189C7A}" presName="composite" presStyleCnt="0"/>
      <dgm:spPr/>
    </dgm:pt>
    <dgm:pt modelId="{5F0CBE36-1FDF-4794-B07F-F04760FB1C88}" type="pres">
      <dgm:prSet presAssocID="{298992BF-3D5F-440A-9845-CAD4FD189C7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AFDC9FC-E94E-41A8-998D-9844FEA66456}" type="pres">
      <dgm:prSet presAssocID="{298992BF-3D5F-440A-9845-CAD4FD189C7A}" presName="descendantText" presStyleLbl="alignAcc1" presStyleIdx="1" presStyleCnt="3">
        <dgm:presLayoutVars>
          <dgm:bulletEnabled val="1"/>
        </dgm:presLayoutVars>
      </dgm:prSet>
      <dgm:spPr/>
    </dgm:pt>
    <dgm:pt modelId="{4416F9F0-BF2D-4786-B6B2-648A3CF44085}" type="pres">
      <dgm:prSet presAssocID="{70ED9DB5-A000-4500-88A0-0FB3836477D0}" presName="sp" presStyleCnt="0"/>
      <dgm:spPr/>
    </dgm:pt>
    <dgm:pt modelId="{B1A794F8-04C8-4256-B185-3725923F76E6}" type="pres">
      <dgm:prSet presAssocID="{D4678B71-648E-4734-891A-80E5ABF4FCE3}" presName="composite" presStyleCnt="0"/>
      <dgm:spPr/>
    </dgm:pt>
    <dgm:pt modelId="{42877C7E-382B-4D26-96DE-B5A0944553D1}" type="pres">
      <dgm:prSet presAssocID="{D4678B71-648E-4734-891A-80E5ABF4FCE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1498D51-1BA0-4250-9EBD-4D2F16BB4858}" type="pres">
      <dgm:prSet presAssocID="{D4678B71-648E-4734-891A-80E5ABF4FCE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9797A09-EA86-4B36-B3DD-6912F60C22BD}" type="presOf" srcId="{110EBBB2-7C2E-4303-B99A-D6AF9332484B}" destId="{BAFDC9FC-E94E-41A8-998D-9844FEA66456}" srcOrd="0" destOrd="1" presId="urn:microsoft.com/office/officeart/2005/8/layout/chevron2"/>
    <dgm:cxn modelId="{51A4E909-C5FC-43BC-AD83-0C2E2D6ACD02}" type="presOf" srcId="{89ECBD69-A668-4A74-8611-1D79ABF85AB6}" destId="{01498D51-1BA0-4250-9EBD-4D2F16BB4858}" srcOrd="0" destOrd="1" presId="urn:microsoft.com/office/officeart/2005/8/layout/chevron2"/>
    <dgm:cxn modelId="{7C3C350C-E3A3-4067-AC9A-FA3661E2C10C}" type="presOf" srcId="{36378F7B-BDAC-4942-9289-FB6505A3309A}" destId="{1000E73F-3984-4E4D-BF57-FE618C0FCC46}" srcOrd="0" destOrd="2" presId="urn:microsoft.com/office/officeart/2005/8/layout/chevron2"/>
    <dgm:cxn modelId="{AE66C919-3FE5-4E14-AE0B-2C15399A7798}" srcId="{298992BF-3D5F-440A-9845-CAD4FD189C7A}" destId="{2EB87220-0324-4C2F-BE01-DB18277A2F5E}" srcOrd="2" destOrd="0" parTransId="{CBAE19AC-E25D-43AB-990B-82B90FD720E2}" sibTransId="{552484FE-9FC9-45B8-99BB-BA536D1A0589}"/>
    <dgm:cxn modelId="{6EBBD825-7EF1-41DC-B99B-946B4C6E8D2F}" srcId="{946C32BB-D17F-47F7-BD2F-F05B0F8FBAFE}" destId="{E60DDBCB-074F-455E-ABE0-8A6A7784E8E4}" srcOrd="0" destOrd="0" parTransId="{23AD04E5-594B-45FE-AD62-75FB6861533D}" sibTransId="{944942E3-1DF0-47EE-931D-61C8CADF6016}"/>
    <dgm:cxn modelId="{7D760630-5842-44B8-B3C5-07CEB3A5D158}" srcId="{946C32BB-D17F-47F7-BD2F-F05B0F8FBAFE}" destId="{DBFCBD14-B1AC-4053-9A3A-086AFE1D8C39}" srcOrd="3" destOrd="0" parTransId="{CDB091FE-D4E9-439E-86AD-D5762FC8901F}" sibTransId="{FE59FA7A-C0B0-47E3-A8A2-126F679A3D58}"/>
    <dgm:cxn modelId="{452F8333-8565-4F62-AEC8-E92DAC39BA8E}" srcId="{946C32BB-D17F-47F7-BD2F-F05B0F8FBAFE}" destId="{36378F7B-BDAC-4942-9289-FB6505A3309A}" srcOrd="2" destOrd="0" parTransId="{A597A3A1-D8D6-471D-9D3D-16EE5992B8DC}" sibTransId="{FDE7475E-62CB-4C95-930D-7824CDC1B588}"/>
    <dgm:cxn modelId="{FA621F48-E10C-42CB-A784-EBC3925A8F50}" type="presOf" srcId="{8DB2C9E8-C630-4927-80BB-326F9CA12EA5}" destId="{BAFDC9FC-E94E-41A8-998D-9844FEA66456}" srcOrd="0" destOrd="0" presId="urn:microsoft.com/office/officeart/2005/8/layout/chevron2"/>
    <dgm:cxn modelId="{BC091F4B-0462-4959-A535-2B0E87452424}" type="presOf" srcId="{D4678B71-648E-4734-891A-80E5ABF4FCE3}" destId="{42877C7E-382B-4D26-96DE-B5A0944553D1}" srcOrd="0" destOrd="0" presId="urn:microsoft.com/office/officeart/2005/8/layout/chevron2"/>
    <dgm:cxn modelId="{64E64550-5036-4A26-9B3D-AB4D2B83EEB4}" srcId="{BB2F9B8B-0F0E-432B-89C3-19913E9A792C}" destId="{D4678B71-648E-4734-891A-80E5ABF4FCE3}" srcOrd="2" destOrd="0" parTransId="{F00E2B80-941F-4AB9-9A6B-A2399470AD91}" sibTransId="{CE963D0E-2975-4FB9-8885-97D82E8154BE}"/>
    <dgm:cxn modelId="{F01ABC51-8D15-407F-9982-A37781576AEB}" type="presOf" srcId="{DBFCBD14-B1AC-4053-9A3A-086AFE1D8C39}" destId="{1000E73F-3984-4E4D-BF57-FE618C0FCC46}" srcOrd="0" destOrd="3" presId="urn:microsoft.com/office/officeart/2005/8/layout/chevron2"/>
    <dgm:cxn modelId="{7F589281-8077-4737-BB6B-88CDEF99D2BE}" type="presOf" srcId="{793536E1-47BE-4399-B2F1-D9FF88EA557A}" destId="{01498D51-1BA0-4250-9EBD-4D2F16BB4858}" srcOrd="0" destOrd="0" presId="urn:microsoft.com/office/officeart/2005/8/layout/chevron2"/>
    <dgm:cxn modelId="{1F1F0790-2530-4B68-9B31-B64CA45F59A6}" srcId="{BB2F9B8B-0F0E-432B-89C3-19913E9A792C}" destId="{298992BF-3D5F-440A-9845-CAD4FD189C7A}" srcOrd="1" destOrd="0" parTransId="{3F4E5763-56EF-424F-ACC4-5104DE58B962}" sibTransId="{70ED9DB5-A000-4500-88A0-0FB3836477D0}"/>
    <dgm:cxn modelId="{2BDAAC9F-1EAB-49EC-84A0-34A3C7DE2A6A}" type="presOf" srcId="{298992BF-3D5F-440A-9845-CAD4FD189C7A}" destId="{5F0CBE36-1FDF-4794-B07F-F04760FB1C88}" srcOrd="0" destOrd="0" presId="urn:microsoft.com/office/officeart/2005/8/layout/chevron2"/>
    <dgm:cxn modelId="{06C985A3-2A66-4B14-A791-B20864242FA2}" type="presOf" srcId="{BB2F9B8B-0F0E-432B-89C3-19913E9A792C}" destId="{AF59795B-592F-4A4A-8F12-3CDB88CACDB4}" srcOrd="0" destOrd="0" presId="urn:microsoft.com/office/officeart/2005/8/layout/chevron2"/>
    <dgm:cxn modelId="{E89AF8AB-DDAD-417A-9B83-D4532CC3FE88}" srcId="{298992BF-3D5F-440A-9845-CAD4FD189C7A}" destId="{8DB2C9E8-C630-4927-80BB-326F9CA12EA5}" srcOrd="0" destOrd="0" parTransId="{F42B5C6F-3ED4-4990-AD7D-BC6C03F1EADE}" sibTransId="{4A1B77D6-A93D-412C-BFFA-23430E73B849}"/>
    <dgm:cxn modelId="{AF57D7AC-C765-45FA-94B7-1EDD0238F4E7}" srcId="{298992BF-3D5F-440A-9845-CAD4FD189C7A}" destId="{110EBBB2-7C2E-4303-B99A-D6AF9332484B}" srcOrd="1" destOrd="0" parTransId="{04AB551F-A450-42D2-A6FF-6F63684DBA6F}" sibTransId="{66E4544B-10D1-4BCB-B408-1D430D08EEE3}"/>
    <dgm:cxn modelId="{8E551DB7-8800-49D3-A492-FC7FA9652CE1}" srcId="{D4678B71-648E-4734-891A-80E5ABF4FCE3}" destId="{793536E1-47BE-4399-B2F1-D9FF88EA557A}" srcOrd="0" destOrd="0" parTransId="{8304E92F-9376-4323-AE99-E9AE8EB5FF17}" sibTransId="{D896C25B-9459-4B4A-8FFA-CB72F6AF5159}"/>
    <dgm:cxn modelId="{163F51D0-37A5-4165-8A0D-6E5F6CB090D7}" srcId="{D4678B71-648E-4734-891A-80E5ABF4FCE3}" destId="{89ECBD69-A668-4A74-8611-1D79ABF85AB6}" srcOrd="1" destOrd="0" parTransId="{93E88C42-6341-4C6E-B800-AC534FC81E87}" sibTransId="{0C0A6AA6-135C-4593-8F78-1CDEEDE547E3}"/>
    <dgm:cxn modelId="{D8B372DC-AFA3-4B88-BCC5-C7B5AD3C37FD}" type="presOf" srcId="{E60DDBCB-074F-455E-ABE0-8A6A7784E8E4}" destId="{1000E73F-3984-4E4D-BF57-FE618C0FCC46}" srcOrd="0" destOrd="0" presId="urn:microsoft.com/office/officeart/2005/8/layout/chevron2"/>
    <dgm:cxn modelId="{EA6F48E0-0083-4FDD-BB85-CBFBB0C445B1}" srcId="{BB2F9B8B-0F0E-432B-89C3-19913E9A792C}" destId="{946C32BB-D17F-47F7-BD2F-F05B0F8FBAFE}" srcOrd="0" destOrd="0" parTransId="{BCB5C613-B1F0-41D8-8B85-59136D0C3EAE}" sibTransId="{4FA03EFA-CAE2-4852-ADF9-05C5354B8237}"/>
    <dgm:cxn modelId="{482417EA-4A9E-4508-AF48-4B599C2C699B}" type="presOf" srcId="{B6B2F750-BB78-4DD8-ABC8-71ED62E1E37F}" destId="{1000E73F-3984-4E4D-BF57-FE618C0FCC46}" srcOrd="0" destOrd="1" presId="urn:microsoft.com/office/officeart/2005/8/layout/chevron2"/>
    <dgm:cxn modelId="{8BAE23F3-1BDA-4501-B55A-7D6A04EC13E7}" type="presOf" srcId="{946C32BB-D17F-47F7-BD2F-F05B0F8FBAFE}" destId="{7095EB8D-13EA-45B0-B7C1-85F876BFA073}" srcOrd="0" destOrd="0" presId="urn:microsoft.com/office/officeart/2005/8/layout/chevron2"/>
    <dgm:cxn modelId="{266047F6-18EE-4DAB-A0D9-59CB0264149D}" srcId="{946C32BB-D17F-47F7-BD2F-F05B0F8FBAFE}" destId="{B6B2F750-BB78-4DD8-ABC8-71ED62E1E37F}" srcOrd="1" destOrd="0" parTransId="{7AA38E8D-4C68-4ABA-93D4-AC577D2D1277}" sibTransId="{C51888F2-1673-45AA-BC54-DDC12DD6D08B}"/>
    <dgm:cxn modelId="{EE839EF7-FDD8-4BE8-B2C2-2522DE5C522A}" type="presOf" srcId="{2EB87220-0324-4C2F-BE01-DB18277A2F5E}" destId="{BAFDC9FC-E94E-41A8-998D-9844FEA66456}" srcOrd="0" destOrd="2" presId="urn:microsoft.com/office/officeart/2005/8/layout/chevron2"/>
    <dgm:cxn modelId="{AE2A3E28-6066-44B6-AE70-A0F226788E9D}" type="presParOf" srcId="{AF59795B-592F-4A4A-8F12-3CDB88CACDB4}" destId="{7F4D126F-188C-4E13-B378-09796E4452E7}" srcOrd="0" destOrd="0" presId="urn:microsoft.com/office/officeart/2005/8/layout/chevron2"/>
    <dgm:cxn modelId="{0284F306-338F-4F4A-9C76-982079175EF2}" type="presParOf" srcId="{7F4D126F-188C-4E13-B378-09796E4452E7}" destId="{7095EB8D-13EA-45B0-B7C1-85F876BFA073}" srcOrd="0" destOrd="0" presId="urn:microsoft.com/office/officeart/2005/8/layout/chevron2"/>
    <dgm:cxn modelId="{C35579E4-7435-4A49-9548-D1D320749B1F}" type="presParOf" srcId="{7F4D126F-188C-4E13-B378-09796E4452E7}" destId="{1000E73F-3984-4E4D-BF57-FE618C0FCC46}" srcOrd="1" destOrd="0" presId="urn:microsoft.com/office/officeart/2005/8/layout/chevron2"/>
    <dgm:cxn modelId="{383DDD1D-7CEC-4DDA-A7BF-00BE81DD5B37}" type="presParOf" srcId="{AF59795B-592F-4A4A-8F12-3CDB88CACDB4}" destId="{1ECF40E5-5176-4773-995C-D1208B8875BE}" srcOrd="1" destOrd="0" presId="urn:microsoft.com/office/officeart/2005/8/layout/chevron2"/>
    <dgm:cxn modelId="{5B770879-F0D9-4461-8F74-E5EFF3446A88}" type="presParOf" srcId="{AF59795B-592F-4A4A-8F12-3CDB88CACDB4}" destId="{B27575A5-4A69-40D6-8E4F-6F0642913CED}" srcOrd="2" destOrd="0" presId="urn:microsoft.com/office/officeart/2005/8/layout/chevron2"/>
    <dgm:cxn modelId="{ADE182EC-B463-4C95-A8D3-4B5F49014742}" type="presParOf" srcId="{B27575A5-4A69-40D6-8E4F-6F0642913CED}" destId="{5F0CBE36-1FDF-4794-B07F-F04760FB1C88}" srcOrd="0" destOrd="0" presId="urn:microsoft.com/office/officeart/2005/8/layout/chevron2"/>
    <dgm:cxn modelId="{E34930A3-DE71-4C09-AD20-BB08890156B5}" type="presParOf" srcId="{B27575A5-4A69-40D6-8E4F-6F0642913CED}" destId="{BAFDC9FC-E94E-41A8-998D-9844FEA66456}" srcOrd="1" destOrd="0" presId="urn:microsoft.com/office/officeart/2005/8/layout/chevron2"/>
    <dgm:cxn modelId="{61143A9C-A8B8-464D-B61F-58698466D0BF}" type="presParOf" srcId="{AF59795B-592F-4A4A-8F12-3CDB88CACDB4}" destId="{4416F9F0-BF2D-4786-B6B2-648A3CF44085}" srcOrd="3" destOrd="0" presId="urn:microsoft.com/office/officeart/2005/8/layout/chevron2"/>
    <dgm:cxn modelId="{AC9D43A3-242E-4291-A054-34215CC23511}" type="presParOf" srcId="{AF59795B-592F-4A4A-8F12-3CDB88CACDB4}" destId="{B1A794F8-04C8-4256-B185-3725923F76E6}" srcOrd="4" destOrd="0" presId="urn:microsoft.com/office/officeart/2005/8/layout/chevron2"/>
    <dgm:cxn modelId="{1A8C8B23-EEE8-4515-B143-976D51160C1C}" type="presParOf" srcId="{B1A794F8-04C8-4256-B185-3725923F76E6}" destId="{42877C7E-382B-4D26-96DE-B5A0944553D1}" srcOrd="0" destOrd="0" presId="urn:microsoft.com/office/officeart/2005/8/layout/chevron2"/>
    <dgm:cxn modelId="{7D2D7E22-FE8E-4948-A5EC-98882D6887CC}" type="presParOf" srcId="{B1A794F8-04C8-4256-B185-3725923F76E6}" destId="{01498D51-1BA0-4250-9EBD-4D2F16BB485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EB8D-13EA-45B0-B7C1-85F876BFA073}">
      <dsp:nvSpPr>
        <dsp:cNvPr id="0" name=""/>
        <dsp:cNvSpPr/>
      </dsp:nvSpPr>
      <dsp:spPr>
        <a:xfrm rot="5400000">
          <a:off x="-508702" y="529975"/>
          <a:ext cx="2330984" cy="131357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Planung</a:t>
          </a:r>
        </a:p>
      </dsp:txBody>
      <dsp:txXfrm rot="-5400000">
        <a:off x="1" y="678063"/>
        <a:ext cx="1313579" cy="1017405"/>
      </dsp:txXfrm>
    </dsp:sp>
    <dsp:sp modelId="{1000E73F-3984-4E4D-BF57-FE618C0FCC46}">
      <dsp:nvSpPr>
        <dsp:cNvPr id="0" name=""/>
        <dsp:cNvSpPr/>
      </dsp:nvSpPr>
      <dsp:spPr>
        <a:xfrm rot="5400000">
          <a:off x="5849636" y="-4535277"/>
          <a:ext cx="1806307" cy="10878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Ideen sammeln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Auf Tools einigen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Aufgaben aufteilen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Ziele festlegen</a:t>
          </a:r>
        </a:p>
      </dsp:txBody>
      <dsp:txXfrm rot="-5400000">
        <a:off x="1313580" y="88956"/>
        <a:ext cx="10790243" cy="1629953"/>
      </dsp:txXfrm>
    </dsp:sp>
    <dsp:sp modelId="{5F0CBE36-1FDF-4794-B07F-F04760FB1C88}">
      <dsp:nvSpPr>
        <dsp:cNvPr id="0" name=""/>
        <dsp:cNvSpPr/>
      </dsp:nvSpPr>
      <dsp:spPr>
        <a:xfrm rot="5400000">
          <a:off x="-281481" y="2506147"/>
          <a:ext cx="1876542" cy="131357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Umsetzung</a:t>
          </a:r>
        </a:p>
      </dsp:txBody>
      <dsp:txXfrm rot="-5400000">
        <a:off x="1" y="2881456"/>
        <a:ext cx="1313579" cy="562963"/>
      </dsp:txXfrm>
    </dsp:sp>
    <dsp:sp modelId="{BAFDC9FC-E94E-41A8-998D-9844FEA66456}">
      <dsp:nvSpPr>
        <dsp:cNvPr id="0" name=""/>
        <dsp:cNvSpPr/>
      </dsp:nvSpPr>
      <dsp:spPr>
        <a:xfrm rot="5400000">
          <a:off x="6142913" y="-2604667"/>
          <a:ext cx="1219752" cy="10878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Erd-Modelle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Mockups designen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Frontend/Backend Entwicklung</a:t>
          </a:r>
        </a:p>
      </dsp:txBody>
      <dsp:txXfrm rot="-5400000">
        <a:off x="1313580" y="2284209"/>
        <a:ext cx="10818877" cy="1100666"/>
      </dsp:txXfrm>
    </dsp:sp>
    <dsp:sp modelId="{42877C7E-382B-4D26-96DE-B5A0944553D1}">
      <dsp:nvSpPr>
        <dsp:cNvPr id="0" name=""/>
        <dsp:cNvSpPr/>
      </dsp:nvSpPr>
      <dsp:spPr>
        <a:xfrm rot="5400000">
          <a:off x="-281481" y="4209535"/>
          <a:ext cx="1876542" cy="131357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Zusammen-führung</a:t>
          </a:r>
        </a:p>
      </dsp:txBody>
      <dsp:txXfrm rot="-5400000">
        <a:off x="1" y="4584844"/>
        <a:ext cx="1313579" cy="562963"/>
      </dsp:txXfrm>
    </dsp:sp>
    <dsp:sp modelId="{01498D51-1BA0-4250-9EBD-4D2F16BB4858}">
      <dsp:nvSpPr>
        <dsp:cNvPr id="0" name=""/>
        <dsp:cNvSpPr/>
      </dsp:nvSpPr>
      <dsp:spPr>
        <a:xfrm rot="5400000">
          <a:off x="6142913" y="-901279"/>
          <a:ext cx="1219752" cy="108784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Zusammenführung des Projekts auf GITHUB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100" kern="1200" dirty="0"/>
            <a:t>Code-Review und Strukturkontrolle</a:t>
          </a:r>
        </a:p>
      </dsp:txBody>
      <dsp:txXfrm rot="-5400000">
        <a:off x="1313580" y="3987597"/>
        <a:ext cx="10818877" cy="1100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EB8D-13EA-45B0-B7C1-85F876BFA073}">
      <dsp:nvSpPr>
        <dsp:cNvPr id="0" name=""/>
        <dsp:cNvSpPr/>
      </dsp:nvSpPr>
      <dsp:spPr>
        <a:xfrm rot="5400000">
          <a:off x="-873665" y="959392"/>
          <a:ext cx="4003323" cy="225599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Planung</a:t>
          </a:r>
        </a:p>
      </dsp:txBody>
      <dsp:txXfrm rot="-5400000">
        <a:off x="1" y="1213722"/>
        <a:ext cx="2255992" cy="1747331"/>
      </dsp:txXfrm>
    </dsp:sp>
    <dsp:sp modelId="{1000E73F-3984-4E4D-BF57-FE618C0FCC46}">
      <dsp:nvSpPr>
        <dsp:cNvPr id="0" name=""/>
        <dsp:cNvSpPr/>
      </dsp:nvSpPr>
      <dsp:spPr>
        <a:xfrm rot="5400000">
          <a:off x="5253785" y="-2947261"/>
          <a:ext cx="3102222" cy="9097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Ideen sammeln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Auf Tools einigen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Aufgaben aufteilen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Ziele festlegen</a:t>
          </a:r>
        </a:p>
      </dsp:txBody>
      <dsp:txXfrm rot="-5400000">
        <a:off x="2255993" y="201969"/>
        <a:ext cx="8946369" cy="2799346"/>
      </dsp:txXfrm>
    </dsp:sp>
    <dsp:sp modelId="{5F0CBE36-1FDF-4794-B07F-F04760FB1C88}">
      <dsp:nvSpPr>
        <dsp:cNvPr id="0" name=""/>
        <dsp:cNvSpPr/>
      </dsp:nvSpPr>
      <dsp:spPr>
        <a:xfrm rot="5400000">
          <a:off x="-483427" y="4483590"/>
          <a:ext cx="3222847" cy="225599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-5400000">
        <a:off x="1" y="5128158"/>
        <a:ext cx="2255992" cy="966855"/>
      </dsp:txXfrm>
    </dsp:sp>
    <dsp:sp modelId="{BAFDC9FC-E94E-41A8-998D-9844FEA66456}">
      <dsp:nvSpPr>
        <dsp:cNvPr id="0" name=""/>
        <dsp:cNvSpPr/>
      </dsp:nvSpPr>
      <dsp:spPr>
        <a:xfrm rot="5400000">
          <a:off x="5757471" y="498685"/>
          <a:ext cx="2094850" cy="9097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Erd-Modelle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Mockups designen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Frontend/Backend Entwicklung</a:t>
          </a:r>
        </a:p>
      </dsp:txBody>
      <dsp:txXfrm rot="-5400000">
        <a:off x="2255993" y="4102425"/>
        <a:ext cx="8995545" cy="1890326"/>
      </dsp:txXfrm>
    </dsp:sp>
    <dsp:sp modelId="{42877C7E-382B-4D26-96DE-B5A0944553D1}">
      <dsp:nvSpPr>
        <dsp:cNvPr id="0" name=""/>
        <dsp:cNvSpPr/>
      </dsp:nvSpPr>
      <dsp:spPr>
        <a:xfrm rot="5400000">
          <a:off x="-483427" y="7539299"/>
          <a:ext cx="3222847" cy="225599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Zusammen-führung</a:t>
          </a:r>
        </a:p>
      </dsp:txBody>
      <dsp:txXfrm rot="-5400000">
        <a:off x="1" y="8183867"/>
        <a:ext cx="2255992" cy="966855"/>
      </dsp:txXfrm>
    </dsp:sp>
    <dsp:sp modelId="{01498D51-1BA0-4250-9EBD-4D2F16BB4858}">
      <dsp:nvSpPr>
        <dsp:cNvPr id="0" name=""/>
        <dsp:cNvSpPr/>
      </dsp:nvSpPr>
      <dsp:spPr>
        <a:xfrm rot="5400000">
          <a:off x="5757471" y="3554393"/>
          <a:ext cx="2094850" cy="9097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Zusammenführung des Projekts auf GITHUB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Code-Review und Strukturkontrolle</a:t>
          </a:r>
        </a:p>
      </dsp:txBody>
      <dsp:txXfrm rot="-5400000">
        <a:off x="2255993" y="7158133"/>
        <a:ext cx="8995545" cy="1890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EB8D-13EA-45B0-B7C1-85F876BFA073}">
      <dsp:nvSpPr>
        <dsp:cNvPr id="0" name=""/>
        <dsp:cNvSpPr/>
      </dsp:nvSpPr>
      <dsp:spPr>
        <a:xfrm rot="5400000">
          <a:off x="-873665" y="959392"/>
          <a:ext cx="4003323" cy="225599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Planung</a:t>
          </a:r>
        </a:p>
      </dsp:txBody>
      <dsp:txXfrm rot="-5400000">
        <a:off x="1" y="1213722"/>
        <a:ext cx="2255992" cy="1747331"/>
      </dsp:txXfrm>
    </dsp:sp>
    <dsp:sp modelId="{1000E73F-3984-4E4D-BF57-FE618C0FCC46}">
      <dsp:nvSpPr>
        <dsp:cNvPr id="0" name=""/>
        <dsp:cNvSpPr/>
      </dsp:nvSpPr>
      <dsp:spPr>
        <a:xfrm rot="5400000">
          <a:off x="5253785" y="-2947261"/>
          <a:ext cx="3102222" cy="9097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Ideen sammeln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Auf Tools einigen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Aufgaben aufteilen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Ziele festlegen</a:t>
          </a:r>
        </a:p>
      </dsp:txBody>
      <dsp:txXfrm rot="-5400000">
        <a:off x="2255993" y="201969"/>
        <a:ext cx="8946369" cy="2799346"/>
      </dsp:txXfrm>
    </dsp:sp>
    <dsp:sp modelId="{5F0CBE36-1FDF-4794-B07F-F04760FB1C88}">
      <dsp:nvSpPr>
        <dsp:cNvPr id="0" name=""/>
        <dsp:cNvSpPr/>
      </dsp:nvSpPr>
      <dsp:spPr>
        <a:xfrm rot="5400000">
          <a:off x="-483427" y="4483590"/>
          <a:ext cx="3222847" cy="225599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-5400000">
        <a:off x="1" y="5128158"/>
        <a:ext cx="2255992" cy="966855"/>
      </dsp:txXfrm>
    </dsp:sp>
    <dsp:sp modelId="{BAFDC9FC-E94E-41A8-998D-9844FEA66456}">
      <dsp:nvSpPr>
        <dsp:cNvPr id="0" name=""/>
        <dsp:cNvSpPr/>
      </dsp:nvSpPr>
      <dsp:spPr>
        <a:xfrm rot="5400000">
          <a:off x="5757471" y="498685"/>
          <a:ext cx="2094850" cy="9097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Erd-Modelle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Mockups designen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Frontend/Backend Entwicklung</a:t>
          </a:r>
        </a:p>
      </dsp:txBody>
      <dsp:txXfrm rot="-5400000">
        <a:off x="2255993" y="4102425"/>
        <a:ext cx="8995545" cy="1890326"/>
      </dsp:txXfrm>
    </dsp:sp>
    <dsp:sp modelId="{42877C7E-382B-4D26-96DE-B5A0944553D1}">
      <dsp:nvSpPr>
        <dsp:cNvPr id="0" name=""/>
        <dsp:cNvSpPr/>
      </dsp:nvSpPr>
      <dsp:spPr>
        <a:xfrm rot="5400000">
          <a:off x="-483427" y="7539299"/>
          <a:ext cx="3222847" cy="225599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Zusammen-führung</a:t>
          </a:r>
        </a:p>
      </dsp:txBody>
      <dsp:txXfrm rot="-5400000">
        <a:off x="1" y="8183867"/>
        <a:ext cx="2255992" cy="966855"/>
      </dsp:txXfrm>
    </dsp:sp>
    <dsp:sp modelId="{01498D51-1BA0-4250-9EBD-4D2F16BB4858}">
      <dsp:nvSpPr>
        <dsp:cNvPr id="0" name=""/>
        <dsp:cNvSpPr/>
      </dsp:nvSpPr>
      <dsp:spPr>
        <a:xfrm rot="5400000">
          <a:off x="5757471" y="3554393"/>
          <a:ext cx="2094850" cy="9097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Zusammenführung des Projekts auf GITHUB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Code-Review und Strukturkontrolle</a:t>
          </a:r>
        </a:p>
      </dsp:txBody>
      <dsp:txXfrm rot="-5400000">
        <a:off x="2255993" y="7158133"/>
        <a:ext cx="8995545" cy="1890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EB8D-13EA-45B0-B7C1-85F876BFA073}">
      <dsp:nvSpPr>
        <dsp:cNvPr id="0" name=""/>
        <dsp:cNvSpPr/>
      </dsp:nvSpPr>
      <dsp:spPr>
        <a:xfrm rot="5400000">
          <a:off x="-873665" y="959392"/>
          <a:ext cx="4003323" cy="225599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Planung</a:t>
          </a:r>
        </a:p>
      </dsp:txBody>
      <dsp:txXfrm rot="-5400000">
        <a:off x="1" y="1213722"/>
        <a:ext cx="2255992" cy="1747331"/>
      </dsp:txXfrm>
    </dsp:sp>
    <dsp:sp modelId="{1000E73F-3984-4E4D-BF57-FE618C0FCC46}">
      <dsp:nvSpPr>
        <dsp:cNvPr id="0" name=""/>
        <dsp:cNvSpPr/>
      </dsp:nvSpPr>
      <dsp:spPr>
        <a:xfrm rot="5400000">
          <a:off x="5253785" y="-2947261"/>
          <a:ext cx="3102222" cy="9097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Ideen sammeln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Auf Tools einigen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Aufgaben aufteilen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Ziele festlegen</a:t>
          </a:r>
        </a:p>
      </dsp:txBody>
      <dsp:txXfrm rot="-5400000">
        <a:off x="2255993" y="201969"/>
        <a:ext cx="8946369" cy="2799346"/>
      </dsp:txXfrm>
    </dsp:sp>
    <dsp:sp modelId="{5F0CBE36-1FDF-4794-B07F-F04760FB1C88}">
      <dsp:nvSpPr>
        <dsp:cNvPr id="0" name=""/>
        <dsp:cNvSpPr/>
      </dsp:nvSpPr>
      <dsp:spPr>
        <a:xfrm rot="5400000">
          <a:off x="-483427" y="4483590"/>
          <a:ext cx="3222847" cy="225599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Umsetzung</a:t>
          </a:r>
        </a:p>
      </dsp:txBody>
      <dsp:txXfrm rot="-5400000">
        <a:off x="1" y="5128158"/>
        <a:ext cx="2255992" cy="966855"/>
      </dsp:txXfrm>
    </dsp:sp>
    <dsp:sp modelId="{BAFDC9FC-E94E-41A8-998D-9844FEA66456}">
      <dsp:nvSpPr>
        <dsp:cNvPr id="0" name=""/>
        <dsp:cNvSpPr/>
      </dsp:nvSpPr>
      <dsp:spPr>
        <a:xfrm rot="5400000">
          <a:off x="5757471" y="498685"/>
          <a:ext cx="2094850" cy="9097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Erd-Modelle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Mockups designen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Frontend/Backend Entwicklung</a:t>
          </a:r>
        </a:p>
      </dsp:txBody>
      <dsp:txXfrm rot="-5400000">
        <a:off x="2255993" y="4102425"/>
        <a:ext cx="8995545" cy="1890326"/>
      </dsp:txXfrm>
    </dsp:sp>
    <dsp:sp modelId="{42877C7E-382B-4D26-96DE-B5A0944553D1}">
      <dsp:nvSpPr>
        <dsp:cNvPr id="0" name=""/>
        <dsp:cNvSpPr/>
      </dsp:nvSpPr>
      <dsp:spPr>
        <a:xfrm rot="5400000">
          <a:off x="-483427" y="7539299"/>
          <a:ext cx="3222847" cy="225599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 dirty="0"/>
            <a:t>Zusammen-führung</a:t>
          </a:r>
        </a:p>
      </dsp:txBody>
      <dsp:txXfrm rot="-5400000">
        <a:off x="1" y="8183867"/>
        <a:ext cx="2255992" cy="966855"/>
      </dsp:txXfrm>
    </dsp:sp>
    <dsp:sp modelId="{01498D51-1BA0-4250-9EBD-4D2F16BB4858}">
      <dsp:nvSpPr>
        <dsp:cNvPr id="0" name=""/>
        <dsp:cNvSpPr/>
      </dsp:nvSpPr>
      <dsp:spPr>
        <a:xfrm rot="5400000">
          <a:off x="5757471" y="3554393"/>
          <a:ext cx="2094850" cy="9097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Zusammenführung des Projekts auf GITHUB</a:t>
          </a:r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800" kern="1200" dirty="0"/>
            <a:t>Code-Review und Strukturkontrolle</a:t>
          </a:r>
        </a:p>
      </dsp:txBody>
      <dsp:txXfrm rot="-5400000">
        <a:off x="2255993" y="7158133"/>
        <a:ext cx="8995545" cy="1890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08425-1D6D-971F-5705-37B70E471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1A4CE-1DDA-F5E7-9652-C6EFF78B4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62F276-6BCF-72A3-46BB-134A3C3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E7E0-541E-4337-80D7-555945D0A771}" type="datetimeFigureOut">
              <a:rPr lang="de-DE" smtClean="0"/>
              <a:t>03.07.2025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E5E461-4E19-3AB1-B700-A2B1DE33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1EC618-8E0C-D9E0-C8FD-AD9B5782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7093-5A3E-4119-9DA5-30247B52F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83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A4167-79D8-DA7B-B803-0FE8847A4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318543-E235-2313-281C-6E864475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4E3F74-6B09-D2EE-1C79-2A4DD3F4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E7E0-541E-4337-80D7-555945D0A771}" type="datetimeFigureOut">
              <a:rPr lang="de-DE" smtClean="0"/>
              <a:t>03.07.2025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AEDAB3-F6AA-C0E7-3C29-DA55984B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6C069-C764-1D38-100E-4AD978A7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7093-5A3E-4119-9DA5-30247B52F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19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631DB2-4EF4-6E67-91A3-DD31FCB93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CB1B4F-3E3E-AC1B-B757-D60339C02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1C5FD9-BFF0-9FD4-DA42-306C74A2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E7E0-541E-4337-80D7-555945D0A771}" type="datetimeFigureOut">
              <a:rPr lang="de-DE" smtClean="0"/>
              <a:t>03.07.2025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0B72C9-1B27-A691-3C19-E9452BAA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2C507-BDE4-077F-0358-1215C0F2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7093-5A3E-4119-9DA5-30247B52F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512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494F6-F782-9D0D-2AEE-6FC1D507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25DC0F-E95D-B653-7521-4D87CF020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26EF4-788C-2061-C100-94E957AEA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E7E0-541E-4337-80D7-555945D0A771}" type="datetimeFigureOut">
              <a:rPr lang="de-DE" smtClean="0"/>
              <a:t>03.07.2025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EA8C1B-1A16-B4BD-335E-3D56515A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14580-D342-1CE1-8412-45EDA46D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7093-5A3E-4119-9DA5-30247B52F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899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7A51D-7CBD-8185-754D-03015E9E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E7D1A9-3A20-EC64-49D0-928016C3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D28CF-592E-F0A1-A89E-BBA8D97C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E7E0-541E-4337-80D7-555945D0A771}" type="datetimeFigureOut">
              <a:rPr lang="de-DE" smtClean="0"/>
              <a:t>03.07.2025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0097C-ADC1-8CE0-CEA8-CA46810E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5D3DC-AD8E-E6AA-E1D2-75D70ED9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7093-5A3E-4119-9DA5-30247B52F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82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11D0A-78AF-8300-7ED4-0DB1F747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4A081-5678-0EF5-690E-C29E8A905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657172-8024-E44B-8E97-17ABAC09F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B82215-69D9-D9C0-D3DC-471A33A5F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E7E0-541E-4337-80D7-555945D0A771}" type="datetimeFigureOut">
              <a:rPr lang="de-DE" smtClean="0"/>
              <a:t>03.07.2025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EF0E5D-95A0-A65C-8589-12A06528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2B7C4A-D29E-948B-F3B8-E40B0B3D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7093-5A3E-4119-9DA5-30247B52F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392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751DE-EC8A-3A46-5561-F565FB40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FD338A-532B-6D42-84B3-589BAE83E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7AFA71-1904-F2E8-C575-830A67474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95009F-A1E0-A374-CE07-74F76919C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972BE7-C2CB-D1B7-8C00-7D860A929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2E4153-2BDF-3E29-5A8A-93013EF5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E7E0-541E-4337-80D7-555945D0A771}" type="datetimeFigureOut">
              <a:rPr lang="de-DE" smtClean="0"/>
              <a:t>03.07.2025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138D8B-1875-A4C4-CAD2-7A47CF92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1E149A-F2BB-8271-ACD7-0DA90428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7093-5A3E-4119-9DA5-30247B52F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33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14B3-04C8-5DF4-C07F-6DCE31AC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79E629-F1F6-1076-3B57-D98E50DF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E7E0-541E-4337-80D7-555945D0A771}" type="datetimeFigureOut">
              <a:rPr lang="de-DE" smtClean="0"/>
              <a:t>03.07.2025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81A45E-96C8-19A1-3107-D9E3E6FD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E2A3ED-6F9A-1AFE-7E84-E1386820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7093-5A3E-4119-9DA5-30247B52F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08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08B93A6-C4CE-5109-FFA5-38CB0095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E7E0-541E-4337-80D7-555945D0A771}" type="datetimeFigureOut">
              <a:rPr lang="de-DE" smtClean="0"/>
              <a:t>03.07.2025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7F059-0404-B834-1B0E-44FF6F0D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89CD5F-E103-DC19-1557-502C309B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7093-5A3E-4119-9DA5-30247B52F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76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D80D8-08E3-C200-9F45-987A37BC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A32FF-4AC2-1541-E0F0-2DCF16BC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58DA62-C700-1769-6CA8-440BB1F51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F1A2A7-B278-94AF-51AF-AC3038A5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E7E0-541E-4337-80D7-555945D0A771}" type="datetimeFigureOut">
              <a:rPr lang="de-DE" smtClean="0"/>
              <a:t>03.07.2025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46EA4D-7BB0-461E-EC2F-4A9C1A00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4B1249-53DA-928B-4BF6-10240D92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7093-5A3E-4119-9DA5-30247B52F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2392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1A856-B1B7-84A9-2BA1-DB0C6D7E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FED1A9-1D7B-E334-6093-FA0946F1B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AE019A-D3A8-CFB4-25B4-8A0E86F9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609F57-CE5C-F9CE-E058-F741F8BA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3E7E0-541E-4337-80D7-555945D0A771}" type="datetimeFigureOut">
              <a:rPr lang="de-DE" smtClean="0"/>
              <a:t>03.07.2025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20DD3F-5569-B65E-1DFC-B8EEBB1A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F8F3B1-725E-C4D9-F340-0908CC70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87093-5A3E-4119-9DA5-30247B52F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568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F1845"/>
            </a:gs>
            <a:gs pos="56000">
              <a:srgbClr val="130F26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22D5C2-7C31-B4FF-7991-4AEBDCE3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D1F4BA-B891-D7F5-F9D1-4354F276C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86A1B-6434-013A-0D54-66D5E25FB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3E7E0-541E-4337-80D7-555945D0A771}" type="datetimeFigureOut">
              <a:rPr lang="de-DE" smtClean="0"/>
              <a:t>03.07.2025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5805C-02DA-5119-1380-AA0E67FA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9897E6-4BF4-90BD-06DF-46192AF6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87093-5A3E-4119-9DA5-30247B52F68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70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fik 24" descr="Ein Bild, das Kleidung, Menschliches Gesicht, computer, Person enthält.&#10;&#10;KI-generierte Inhalte können fehlerhaft sein.">
            <a:extLst>
              <a:ext uri="{FF2B5EF4-FFF2-40B4-BE49-F238E27FC236}">
                <a16:creationId xmlns:a16="http://schemas.microsoft.com/office/drawing/2014/main" id="{36A9F7A4-2282-4CC7-BBF6-AC133584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5" r="-2" b="24445"/>
          <a:stretch>
            <a:fillRect/>
          </a:stretch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2" name="Titel 1">
            <a:extLst>
              <a:ext uri="{FF2B5EF4-FFF2-40B4-BE49-F238E27FC236}">
                <a16:creationId xmlns:a16="http://schemas.microsoft.com/office/drawing/2014/main" id="{745C42EC-1048-F1E7-86FC-B3157AD94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51" y="1592409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de-DE" sz="4400" dirty="0">
                <a:solidFill>
                  <a:schemeClr val="bg1"/>
                </a:solidFill>
              </a:rPr>
              <a:t>Projektarbeit Fortbildungs-datenbank</a:t>
            </a:r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4451BCB7-5D0E-B76B-30F6-F89C6FE29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276" y="4232656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de-DE" sz="1800" dirty="0">
                <a:solidFill>
                  <a:schemeClr val="bg1"/>
                </a:solidFill>
              </a:rPr>
              <a:t>Von Chris, Henner, Michel, Mert</a:t>
            </a:r>
          </a:p>
        </p:txBody>
      </p:sp>
    </p:spTree>
    <p:extLst>
      <p:ext uri="{BB962C8B-B14F-4D97-AF65-F5344CB8AC3E}">
        <p14:creationId xmlns:p14="http://schemas.microsoft.com/office/powerpoint/2010/main" val="3691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EE076-FF0B-F02A-9871-1365555B4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A21B365-D838-63EF-7F07-466405A9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85800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Projektablauf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9336725-C0F0-D640-4C7B-296CBED2D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27011"/>
              </p:ext>
            </p:extLst>
          </p:nvPr>
        </p:nvGraphicFramePr>
        <p:xfrm>
          <a:off x="419100" y="-5164625"/>
          <a:ext cx="11353800" cy="103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989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BE9D79E2-CED8-2703-F572-3F124039A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202"/>
            <a:ext cx="12192000" cy="56167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CFB5D41-E099-D10E-EA8D-E27F0D56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Projektergebnis (Mockups)</a:t>
            </a:r>
          </a:p>
        </p:txBody>
      </p:sp>
    </p:spTree>
    <p:extLst>
      <p:ext uri="{BB962C8B-B14F-4D97-AF65-F5344CB8AC3E}">
        <p14:creationId xmlns:p14="http://schemas.microsoft.com/office/powerpoint/2010/main" val="362399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34244-DDC2-BA02-71E2-889F6CB06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6D45AAD2-20E0-C8EE-F688-1F6906032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" y="-1962150"/>
            <a:ext cx="45526947" cy="209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78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3DCB2C-0ED6-8681-B47F-3FBDAA82F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D31B3B6F-B6E3-4BA4-F3D9-81DFABE9A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-6791324"/>
            <a:ext cx="32534846" cy="149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7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BA6B40-9346-234F-9D2C-D81C66E5A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C8D9AF0-175F-AC79-BCD7-A58CAE23C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00700" y="0"/>
            <a:ext cx="32534846" cy="149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4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8B5FAC-2D20-4C27-2655-AAF6DAB54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F8E8903B-DBB3-C061-D56D-D5705E3F9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71423" y="-7494325"/>
            <a:ext cx="32534846" cy="149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81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E4438-C422-ABC7-BAA8-187B7694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6DD3F624-DE9E-415B-00A2-0E0EF5E15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33823" y="0"/>
            <a:ext cx="32534846" cy="149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9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E6071-7E26-8B55-F0D1-BDE53FA9F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288547E-A2FD-18EB-D3C6-8AF7226E2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30023" y="0"/>
            <a:ext cx="32534846" cy="1498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02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698331-4338-9F90-A1E7-062CB2F46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01C65E76-D1AB-D4AF-1191-2C2BD81CA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1202"/>
            <a:ext cx="12192000" cy="561679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A67369B-2392-BEFE-C3E1-0C32D791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Projektergebnis (Mockups)</a:t>
            </a:r>
          </a:p>
        </p:txBody>
      </p:sp>
    </p:spTree>
    <p:extLst>
      <p:ext uri="{BB962C8B-B14F-4D97-AF65-F5344CB8AC3E}">
        <p14:creationId xmlns:p14="http://schemas.microsoft.com/office/powerpoint/2010/main" val="1844424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7CA20-DB0D-A0EC-2572-E51E1A00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190CF-BA6E-E8CF-2ED7-45115B96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Projektergebnis (Frontend)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C87D4B-D792-2A1C-5829-0E2B3815A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10" y="1776338"/>
            <a:ext cx="11595179" cy="6687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6DDECE-23C0-B286-5E99-9ED1B86B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53019"/>
            <a:ext cx="3102796" cy="3904981"/>
          </a:xfrm>
          <a:prstGeom prst="rect">
            <a:avLst/>
          </a:prstGeom>
          <a:solidFill>
            <a:srgbClr val="F3F3F3"/>
          </a:solidFill>
        </p:spPr>
      </p:pic>
      <p:pic>
        <p:nvPicPr>
          <p:cNvPr id="8" name="Grafik 7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405A3F55-95B0-63B5-5579-A427F1622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796" y="2953019"/>
            <a:ext cx="3509715" cy="3062695"/>
          </a:xfrm>
          <a:prstGeom prst="rect">
            <a:avLst/>
          </a:prstGeom>
        </p:spPr>
      </p:pic>
      <p:pic>
        <p:nvPicPr>
          <p:cNvPr id="4" name="Grafik 3" descr="Ein Bild, das Screenshot, Elektronisches Gerät, Multimedia, Elektronik enthält.&#10;&#10;KI-generierte Inhalte können fehlerhaft sein.">
            <a:extLst>
              <a:ext uri="{FF2B5EF4-FFF2-40B4-BE49-F238E27FC236}">
                <a16:creationId xmlns:a16="http://schemas.microsoft.com/office/drawing/2014/main" id="{32D81767-BB1C-4946-EDF2-AA9983DB7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783" y="2953019"/>
            <a:ext cx="5167992" cy="24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76974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57B52-A680-3C7F-7ED8-D42ED0DC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7DA1D-B153-2CBB-56F4-9A0E8499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  <a:solidFill>
            <a:schemeClr val="tx1">
              <a:alpha val="84000"/>
            </a:schemeClr>
          </a:solidFill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Ressourcen</a:t>
            </a:r>
          </a:p>
          <a:p>
            <a:r>
              <a:rPr lang="de-DE" sz="3200" dirty="0">
                <a:solidFill>
                  <a:schemeClr val="bg1"/>
                </a:solidFill>
              </a:rPr>
              <a:t>Projektablauf</a:t>
            </a:r>
          </a:p>
          <a:p>
            <a:r>
              <a:rPr lang="de-DE" sz="3200" dirty="0">
                <a:solidFill>
                  <a:schemeClr val="bg1"/>
                </a:solidFill>
              </a:rPr>
              <a:t>Projektergebnis</a:t>
            </a:r>
          </a:p>
          <a:p>
            <a:pPr lvl="1"/>
            <a:r>
              <a:rPr lang="de-DE" sz="2800" dirty="0">
                <a:solidFill>
                  <a:schemeClr val="bg1"/>
                </a:solidFill>
              </a:rPr>
              <a:t>Mockups</a:t>
            </a:r>
          </a:p>
          <a:p>
            <a:pPr lvl="1"/>
            <a:r>
              <a:rPr lang="de-DE" sz="2800" dirty="0">
                <a:solidFill>
                  <a:schemeClr val="bg1"/>
                </a:solidFill>
              </a:rPr>
              <a:t>Frontend</a:t>
            </a:r>
          </a:p>
          <a:p>
            <a:pPr lvl="1"/>
            <a:r>
              <a:rPr lang="de-DE" sz="2800" dirty="0">
                <a:solidFill>
                  <a:schemeClr val="bg1"/>
                </a:solidFill>
              </a:rPr>
              <a:t>Backend</a:t>
            </a:r>
          </a:p>
          <a:p>
            <a:r>
              <a:rPr lang="de-DE" sz="3200" dirty="0">
                <a:solidFill>
                  <a:schemeClr val="bg1"/>
                </a:solidFill>
              </a:rPr>
              <a:t>Herausforderungen</a:t>
            </a:r>
          </a:p>
          <a:p>
            <a:r>
              <a:rPr lang="de-DE" sz="3200" dirty="0">
                <a:solidFill>
                  <a:schemeClr val="bg1"/>
                </a:solidFill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04897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C620D0-6E8F-6285-7B7C-86DEAAFD8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E042E93-ED33-E334-1DB4-8B4E815B1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2" r="5997" b="14031"/>
          <a:stretch>
            <a:fillRect/>
          </a:stretch>
        </p:blipFill>
        <p:spPr>
          <a:xfrm>
            <a:off x="375289" y="1823833"/>
            <a:ext cx="3374284" cy="3210333"/>
          </a:xfrm>
          <a:prstGeom prst="rect">
            <a:avLst/>
          </a:prstGeom>
        </p:spPr>
      </p:pic>
      <p:pic>
        <p:nvPicPr>
          <p:cNvPr id="10" name="Grafik 9" descr="Ein Bild, das Text, Schrift, Grafiken, Logo enthält.&#10;&#10;KI-generierte Inhalte können fehlerhaft sein.">
            <a:extLst>
              <a:ext uri="{FF2B5EF4-FFF2-40B4-BE49-F238E27FC236}">
                <a16:creationId xmlns:a16="http://schemas.microsoft.com/office/drawing/2014/main" id="{DFE32252-3BC7-46E2-C65E-8CE3C8F70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0" t="-3657" r="3135" b="14183"/>
          <a:stretch>
            <a:fillRect/>
          </a:stretch>
        </p:blipFill>
        <p:spPr>
          <a:xfrm>
            <a:off x="4612275" y="597275"/>
            <a:ext cx="2967450" cy="485842"/>
          </a:xfrm>
          <a:prstGeom prst="rect">
            <a:avLst/>
          </a:prstGeom>
        </p:spPr>
      </p:pic>
      <p:pic>
        <p:nvPicPr>
          <p:cNvPr id="12" name="Grafik 11" descr="Ein Bild, das Text, Schrift, Grafiken, Logo enthält.&#10;&#10;KI-generierte Inhalte können fehlerhaft sein.">
            <a:extLst>
              <a:ext uri="{FF2B5EF4-FFF2-40B4-BE49-F238E27FC236}">
                <a16:creationId xmlns:a16="http://schemas.microsoft.com/office/drawing/2014/main" id="{81583D94-9938-E71E-E6D8-61CD05C3D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2"/>
          <a:stretch>
            <a:fillRect/>
          </a:stretch>
        </p:blipFill>
        <p:spPr>
          <a:xfrm>
            <a:off x="8590496" y="615063"/>
            <a:ext cx="2743583" cy="485842"/>
          </a:xfrm>
          <a:prstGeom prst="rect">
            <a:avLst/>
          </a:prstGeom>
        </p:spPr>
      </p:pic>
      <p:pic>
        <p:nvPicPr>
          <p:cNvPr id="14" name="Grafik 13" descr="Ein Bild, das Text, Schrift, Grafiken, Screenshot enthält.&#10;&#10;KI-generierte Inhalte können fehlerhaft sein.">
            <a:extLst>
              <a:ext uri="{FF2B5EF4-FFF2-40B4-BE49-F238E27FC236}">
                <a16:creationId xmlns:a16="http://schemas.microsoft.com/office/drawing/2014/main" id="{8621D375-5239-B8C9-5660-1DCFA9E11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3" r="5064" b="16394"/>
          <a:stretch>
            <a:fillRect/>
          </a:stretch>
        </p:blipFill>
        <p:spPr>
          <a:xfrm>
            <a:off x="523358" y="597275"/>
            <a:ext cx="3078146" cy="485842"/>
          </a:xfrm>
          <a:prstGeom prst="rect">
            <a:avLst/>
          </a:prstGeom>
        </p:spPr>
      </p:pic>
      <p:pic>
        <p:nvPicPr>
          <p:cNvPr id="16" name="Grafik 15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E4F8EC9A-EE84-0E9E-7C62-D6F8385C27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" r="3183" b="4270"/>
          <a:stretch>
            <a:fillRect/>
          </a:stretch>
        </p:blipFill>
        <p:spPr>
          <a:xfrm>
            <a:off x="8159110" y="1823833"/>
            <a:ext cx="3657601" cy="3839779"/>
          </a:xfrm>
          <a:prstGeom prst="rect">
            <a:avLst/>
          </a:prstGeom>
        </p:spPr>
      </p:pic>
      <p:pic>
        <p:nvPicPr>
          <p:cNvPr id="18" name="Grafik 17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301F7F93-9EEF-67C2-B1D3-F48056D314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" r="5693" b="13047"/>
          <a:stretch>
            <a:fillRect/>
          </a:stretch>
        </p:blipFill>
        <p:spPr>
          <a:xfrm>
            <a:off x="3865637" y="1823833"/>
            <a:ext cx="4100033" cy="351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3722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FBDDC42-3E0F-47C4-52BB-F4B8A44C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Backend 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sz="3600" dirty="0">
                <a:solidFill>
                  <a:schemeClr val="bg1"/>
                </a:solidFill>
              </a:rPr>
              <a:t>(Wechsel zu IntelliJ)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8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5E735-59C8-6268-3D46-C67859A48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7F3DD48-75EA-7576-B76D-8BC4656B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Herausforderungen</a:t>
            </a:r>
          </a:p>
        </p:txBody>
      </p:sp>
      <p:pic>
        <p:nvPicPr>
          <p:cNvPr id="9" name="Grafik 8" descr="Universeller Zugriff mit einfarbiger Füllung">
            <a:extLst>
              <a:ext uri="{FF2B5EF4-FFF2-40B4-BE49-F238E27FC236}">
                <a16:creationId xmlns:a16="http://schemas.microsoft.com/office/drawing/2014/main" id="{C9B49EE0-3921-3AC0-6C01-160137E4A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8" y="3154364"/>
            <a:ext cx="1532038" cy="1532038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EB04C70-7873-7981-5CA5-67BB883090C3}"/>
              </a:ext>
            </a:extLst>
          </p:cNvPr>
          <p:cNvSpPr/>
          <p:nvPr/>
        </p:nvSpPr>
        <p:spPr>
          <a:xfrm>
            <a:off x="2162169" y="1244343"/>
            <a:ext cx="7867651" cy="139701"/>
          </a:xfrm>
          <a:prstGeom prst="rect">
            <a:avLst/>
          </a:prstGeom>
          <a:solidFill>
            <a:srgbClr val="C1294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u="sng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4D61109-C424-34E1-4835-C4FC66F5335B}"/>
              </a:ext>
            </a:extLst>
          </p:cNvPr>
          <p:cNvSpPr/>
          <p:nvPr/>
        </p:nvSpPr>
        <p:spPr>
          <a:xfrm>
            <a:off x="2162169" y="2346068"/>
            <a:ext cx="3857620" cy="704850"/>
          </a:xfrm>
          <a:prstGeom prst="rect">
            <a:avLst/>
          </a:prstGeom>
          <a:solidFill>
            <a:srgbClr val="C1294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/>
              <a:t>ZEIT</a:t>
            </a:r>
            <a:endParaRPr lang="de-DE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14C76E0-9DC1-1A75-01BC-38FBDCDD1873}"/>
              </a:ext>
            </a:extLst>
          </p:cNvPr>
          <p:cNvSpPr/>
          <p:nvPr/>
        </p:nvSpPr>
        <p:spPr>
          <a:xfrm>
            <a:off x="6172199" y="4868607"/>
            <a:ext cx="3857625" cy="704850"/>
          </a:xfrm>
          <a:prstGeom prst="rect">
            <a:avLst/>
          </a:prstGeom>
          <a:solidFill>
            <a:srgbClr val="C1294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/>
              <a:t>ZWEI PROJEKTE</a:t>
            </a:r>
            <a:endParaRPr lang="de-DE" b="1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2329BA9-976A-DEE9-D141-E84C08105E7B}"/>
              </a:ext>
            </a:extLst>
          </p:cNvPr>
          <p:cNvSpPr/>
          <p:nvPr/>
        </p:nvSpPr>
        <p:spPr>
          <a:xfrm>
            <a:off x="2162169" y="3179505"/>
            <a:ext cx="7867651" cy="704850"/>
          </a:xfrm>
          <a:prstGeom prst="rect">
            <a:avLst/>
          </a:prstGeom>
          <a:solidFill>
            <a:srgbClr val="C1294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/>
              <a:t>AUSBILDUNG</a:t>
            </a:r>
            <a:endParaRPr lang="de-DE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CB07D23-374A-B2C4-0254-8B66790E19B5}"/>
              </a:ext>
            </a:extLst>
          </p:cNvPr>
          <p:cNvSpPr/>
          <p:nvPr/>
        </p:nvSpPr>
        <p:spPr>
          <a:xfrm>
            <a:off x="6172196" y="4024056"/>
            <a:ext cx="3857629" cy="704850"/>
          </a:xfrm>
          <a:prstGeom prst="rect">
            <a:avLst/>
          </a:prstGeom>
          <a:solidFill>
            <a:srgbClr val="C1294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TECHNISCHE KONFLIKTE</a:t>
            </a:r>
            <a:endParaRPr lang="de-DE" sz="1200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ED1AD77-C4CC-0B22-2170-5E553D9F12DC}"/>
              </a:ext>
            </a:extLst>
          </p:cNvPr>
          <p:cNvSpPr/>
          <p:nvPr/>
        </p:nvSpPr>
        <p:spPr>
          <a:xfrm>
            <a:off x="2162174" y="4024056"/>
            <a:ext cx="3857625" cy="704850"/>
          </a:xfrm>
          <a:prstGeom prst="rect">
            <a:avLst/>
          </a:prstGeom>
          <a:solidFill>
            <a:srgbClr val="C1294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/>
              <a:t>FACHWISSEN</a:t>
            </a:r>
            <a:endParaRPr lang="de-DE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A70327-CED4-5B4B-846B-7A56E47CFAFC}"/>
              </a:ext>
            </a:extLst>
          </p:cNvPr>
          <p:cNvSpPr/>
          <p:nvPr/>
        </p:nvSpPr>
        <p:spPr>
          <a:xfrm>
            <a:off x="2162174" y="4868607"/>
            <a:ext cx="3857621" cy="704850"/>
          </a:xfrm>
          <a:prstGeom prst="rect">
            <a:avLst/>
          </a:prstGeom>
          <a:solidFill>
            <a:srgbClr val="C1294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KLASSENARBEITEN</a:t>
            </a:r>
            <a:endParaRPr lang="de-DE" sz="1600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1E83DAB-A979-166D-B884-81270F1743F7}"/>
              </a:ext>
            </a:extLst>
          </p:cNvPr>
          <p:cNvSpPr/>
          <p:nvPr/>
        </p:nvSpPr>
        <p:spPr>
          <a:xfrm>
            <a:off x="2162172" y="5713158"/>
            <a:ext cx="7867650" cy="704850"/>
          </a:xfrm>
          <a:prstGeom prst="rect">
            <a:avLst/>
          </a:prstGeom>
          <a:solidFill>
            <a:srgbClr val="C1294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/>
              <a:t>PRÜFUNG AP1</a:t>
            </a:r>
            <a:endParaRPr lang="de-DE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A007647-954A-6829-50AC-8B3D64817AD0}"/>
              </a:ext>
            </a:extLst>
          </p:cNvPr>
          <p:cNvSpPr/>
          <p:nvPr/>
        </p:nvSpPr>
        <p:spPr>
          <a:xfrm>
            <a:off x="6172197" y="2346068"/>
            <a:ext cx="3857626" cy="704850"/>
          </a:xfrm>
          <a:prstGeom prst="rect">
            <a:avLst/>
          </a:prstGeom>
          <a:solidFill>
            <a:srgbClr val="C1294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/>
              <a:t>FEIERTAGE</a:t>
            </a:r>
            <a:endParaRPr lang="de-DE" b="1" dirty="0"/>
          </a:p>
        </p:txBody>
      </p:sp>
      <p:pic>
        <p:nvPicPr>
          <p:cNvPr id="24" name="Grafik 23" descr="UI UX mit einfarbiger Füllung">
            <a:extLst>
              <a:ext uri="{FF2B5EF4-FFF2-40B4-BE49-F238E27FC236}">
                <a16:creationId xmlns:a16="http://schemas.microsoft.com/office/drawing/2014/main" id="{4F802CBC-362B-4D04-E60D-FF77E7557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80814" y="3232896"/>
            <a:ext cx="1532038" cy="153203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A2BF83C-A530-BD1D-B0ED-07C0D124B784}"/>
              </a:ext>
            </a:extLst>
          </p:cNvPr>
          <p:cNvSpPr/>
          <p:nvPr/>
        </p:nvSpPr>
        <p:spPr>
          <a:xfrm>
            <a:off x="2162168" y="1512631"/>
            <a:ext cx="7867649" cy="704850"/>
          </a:xfrm>
          <a:prstGeom prst="rect">
            <a:avLst/>
          </a:prstGeom>
          <a:solidFill>
            <a:srgbClr val="C1294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cap="all" dirty="0"/>
              <a:t>EXTREM psychischer</a:t>
            </a:r>
            <a:r>
              <a:rPr lang="de-DE" sz="3600" b="1" dirty="0"/>
              <a:t> DRUCK</a:t>
            </a:r>
            <a:endParaRPr lang="de-DE" b="1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0BDBE16D-6666-DC97-FA3E-43609C4C2546}"/>
              </a:ext>
            </a:extLst>
          </p:cNvPr>
          <p:cNvSpPr/>
          <p:nvPr/>
        </p:nvSpPr>
        <p:spPr>
          <a:xfrm>
            <a:off x="279148" y="1512631"/>
            <a:ext cx="1636279" cy="1538287"/>
          </a:xfrm>
          <a:prstGeom prst="wedgeRectCallout">
            <a:avLst>
              <a:gd name="adj1" fmla="val -19366"/>
              <a:gd name="adj2" fmla="val 687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FIREWALL der Probleme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Error: 500 </a:t>
            </a:r>
          </a:p>
        </p:txBody>
      </p:sp>
    </p:spTree>
    <p:extLst>
      <p:ext uri="{BB962C8B-B14F-4D97-AF65-F5344CB8AC3E}">
        <p14:creationId xmlns:p14="http://schemas.microsoft.com/office/powerpoint/2010/main" val="20724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352C5-5326-DC9D-D9E7-8FB0FB471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AA39A0-603A-46AB-4F42-9399BCB1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EF9182-FC5B-C3A2-AFDF-017415679D21}"/>
              </a:ext>
            </a:extLst>
          </p:cNvPr>
          <p:cNvSpPr txBox="1"/>
          <p:nvPr/>
        </p:nvSpPr>
        <p:spPr>
          <a:xfrm>
            <a:off x="2001136" y="2875002"/>
            <a:ext cx="81897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sz="6600" u="sng" dirty="0">
                <a:solidFill>
                  <a:schemeClr val="bg1"/>
                </a:solidFill>
              </a:rPr>
              <a:t>Was ist gut gelaufen?</a:t>
            </a:r>
          </a:p>
        </p:txBody>
      </p:sp>
    </p:spTree>
    <p:extLst>
      <p:ext uri="{BB962C8B-B14F-4D97-AF65-F5344CB8AC3E}">
        <p14:creationId xmlns:p14="http://schemas.microsoft.com/office/powerpoint/2010/main" val="395736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A5C8E-68C4-7B2B-7E2F-D41EF8C91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8D3F81-7442-CB81-8203-4BFCAE2D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D679A50-8EB5-B133-CDFA-A3B26F3DB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7975"/>
            <a:ext cx="5839047" cy="3947132"/>
          </a:xfrm>
        </p:spPr>
        <p:txBody>
          <a:bodyPr>
            <a:normAutofit lnSpcReduction="10000"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Motivation / Viele gute Ideen</a:t>
            </a:r>
          </a:p>
          <a:p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Front-/Backend            Development</a:t>
            </a:r>
          </a:p>
          <a:p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Professionalisierung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A591389-0DF3-82A4-CA3B-A20F1EBA31F4}"/>
              </a:ext>
            </a:extLst>
          </p:cNvPr>
          <p:cNvSpPr txBox="1"/>
          <p:nvPr/>
        </p:nvSpPr>
        <p:spPr>
          <a:xfrm>
            <a:off x="838200" y="1527731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u="sng" dirty="0">
                <a:solidFill>
                  <a:schemeClr val="bg1"/>
                </a:solidFill>
              </a:rPr>
              <a:t>Was ist gut gelaufen?</a:t>
            </a:r>
          </a:p>
        </p:txBody>
      </p:sp>
      <p:pic>
        <p:nvPicPr>
          <p:cNvPr id="6" name="Grafik 5" descr="Gute Idee Silhouette">
            <a:extLst>
              <a:ext uri="{FF2B5EF4-FFF2-40B4-BE49-F238E27FC236}">
                <a16:creationId xmlns:a16="http://schemas.microsoft.com/office/drawing/2014/main" id="{F7FD147A-D829-98CA-5AA2-B205824E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59526" y="1807801"/>
            <a:ext cx="1621199" cy="1621199"/>
          </a:xfrm>
          <a:prstGeom prst="rect">
            <a:avLst/>
          </a:prstGeom>
        </p:spPr>
      </p:pic>
      <p:pic>
        <p:nvPicPr>
          <p:cNvPr id="8" name="Grafik 7" descr="Pinsel Silhouette">
            <a:extLst>
              <a:ext uri="{FF2B5EF4-FFF2-40B4-BE49-F238E27FC236}">
                <a16:creationId xmlns:a16="http://schemas.microsoft.com/office/drawing/2014/main" id="{EEA409E3-4932-7CB0-5E5A-3F24AD36E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12530" y="3201472"/>
            <a:ext cx="1621199" cy="1621199"/>
          </a:xfrm>
          <a:prstGeom prst="rect">
            <a:avLst/>
          </a:prstGeom>
        </p:spPr>
      </p:pic>
      <p:pic>
        <p:nvPicPr>
          <p:cNvPr id="12" name="Grafik 11" descr="Blaupause Silhouette">
            <a:extLst>
              <a:ext uri="{FF2B5EF4-FFF2-40B4-BE49-F238E27FC236}">
                <a16:creationId xmlns:a16="http://schemas.microsoft.com/office/drawing/2014/main" id="{8E92DFEF-E412-5570-F6C3-B16B576894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612529" y="4822671"/>
            <a:ext cx="1621199" cy="162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4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828556D-2E11-8F89-A594-1044B8105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59" y="0"/>
            <a:ext cx="10560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29DD5-7765-1346-AA0A-7C077C579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A4B4597-9497-B798-F9FC-6FCEFEA4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4" t="669" r="3085" b="-1"/>
          <a:stretch>
            <a:fillRect/>
          </a:stretch>
        </p:blipFill>
        <p:spPr>
          <a:xfrm>
            <a:off x="-1" y="720617"/>
            <a:ext cx="12192001" cy="54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60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8A00E-4A26-7D0F-0B4C-27997E108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EFD0653-91B1-648A-AAC1-967A6F4F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0A76EE-753D-FC07-551F-DEFD82E50EE1}"/>
              </a:ext>
            </a:extLst>
          </p:cNvPr>
          <p:cNvSpPr txBox="1"/>
          <p:nvPr/>
        </p:nvSpPr>
        <p:spPr>
          <a:xfrm>
            <a:off x="1622794" y="2367171"/>
            <a:ext cx="89464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sz="6600" u="sng" dirty="0">
                <a:solidFill>
                  <a:schemeClr val="bg1"/>
                </a:solidFill>
              </a:rPr>
              <a:t>Was hätte man besser machen können?</a:t>
            </a:r>
          </a:p>
        </p:txBody>
      </p:sp>
    </p:spTree>
    <p:extLst>
      <p:ext uri="{BB962C8B-B14F-4D97-AF65-F5344CB8AC3E}">
        <p14:creationId xmlns:p14="http://schemas.microsoft.com/office/powerpoint/2010/main" val="1669311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DB38B-2D25-B1DC-D926-18BE2069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6BBF579-9B83-39E2-4937-F55F7900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F44C1BB-0C3E-B47A-0E1D-7C220EAD7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641"/>
            <a:ext cx="10515600" cy="4092894"/>
          </a:xfrm>
        </p:spPr>
        <p:txBody>
          <a:bodyPr>
            <a:normAutofit lnSpcReduction="10000"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Zeitmanagement</a:t>
            </a:r>
          </a:p>
          <a:p>
            <a:endParaRPr lang="de-DE" sz="3600" dirty="0">
              <a:solidFill>
                <a:schemeClr val="bg1"/>
              </a:solidFill>
            </a:endParaRPr>
          </a:p>
          <a:p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Kommunikation</a:t>
            </a:r>
          </a:p>
          <a:p>
            <a:endParaRPr lang="de-DE" sz="3600" dirty="0">
              <a:solidFill>
                <a:schemeClr val="bg1"/>
              </a:solidFill>
            </a:endParaRPr>
          </a:p>
          <a:p>
            <a:endParaRPr lang="de-DE" sz="3600" dirty="0">
              <a:solidFill>
                <a:schemeClr val="bg1"/>
              </a:solidFill>
            </a:endParaRPr>
          </a:p>
          <a:p>
            <a:r>
              <a:rPr lang="de-DE" sz="3600" dirty="0">
                <a:solidFill>
                  <a:schemeClr val="bg1"/>
                </a:solidFill>
              </a:rPr>
              <a:t>Bessere Unterstützung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CEBE3E2-FAB0-DC72-C1CB-6B87D881924C}"/>
              </a:ext>
            </a:extLst>
          </p:cNvPr>
          <p:cNvSpPr txBox="1"/>
          <p:nvPr/>
        </p:nvSpPr>
        <p:spPr>
          <a:xfrm>
            <a:off x="838200" y="1492064"/>
            <a:ext cx="8146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sz="3600" u="sng" dirty="0">
                <a:solidFill>
                  <a:schemeClr val="bg1"/>
                </a:solidFill>
              </a:rPr>
              <a:t>Was hätte man besser machen können?</a:t>
            </a:r>
          </a:p>
        </p:txBody>
      </p:sp>
      <p:pic>
        <p:nvPicPr>
          <p:cNvPr id="6" name="Grafik 5" descr="Stoppuhr 33% mit einfarbiger Füllung">
            <a:extLst>
              <a:ext uri="{FF2B5EF4-FFF2-40B4-BE49-F238E27FC236}">
                <a16:creationId xmlns:a16="http://schemas.microsoft.com/office/drawing/2014/main" id="{4D20A399-DDCC-DADC-004E-CC5E594E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6820" y="2092840"/>
            <a:ext cx="1336160" cy="1336160"/>
          </a:xfrm>
          <a:prstGeom prst="rect">
            <a:avLst/>
          </a:prstGeom>
        </p:spPr>
      </p:pic>
      <p:pic>
        <p:nvPicPr>
          <p:cNvPr id="8" name="Grafik 7" descr="Besprechung Silhouette">
            <a:extLst>
              <a:ext uri="{FF2B5EF4-FFF2-40B4-BE49-F238E27FC236}">
                <a16:creationId xmlns:a16="http://schemas.microsoft.com/office/drawing/2014/main" id="{8CB71885-665C-4E22-5542-A29AB5E5B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7995" y="3550624"/>
            <a:ext cx="1336160" cy="1336160"/>
          </a:xfrm>
          <a:prstGeom prst="rect">
            <a:avLst/>
          </a:prstGeom>
        </p:spPr>
      </p:pic>
      <p:pic>
        <p:nvPicPr>
          <p:cNvPr id="10" name="Grafik 9" descr="Handschlag Silhouette">
            <a:extLst>
              <a:ext uri="{FF2B5EF4-FFF2-40B4-BE49-F238E27FC236}">
                <a16:creationId xmlns:a16="http://schemas.microsoft.com/office/drawing/2014/main" id="{EA8C4B9D-DFFF-27B8-9897-A93F0B0120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7995" y="5053972"/>
            <a:ext cx="1473809" cy="147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56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D430F-0A4C-B7CA-CA11-2EBAA05F0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1027177-6EE1-EBAE-E619-B96D2C42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296851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AF84B-1B83-7370-2D59-46B860E1D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2507FB2-8E35-69A1-E62C-E41EB2CD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24" y="5794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0E6FC76-9854-8F3D-5843-CA3734E1C03B}"/>
              </a:ext>
            </a:extLst>
          </p:cNvPr>
          <p:cNvSpPr/>
          <p:nvPr/>
        </p:nvSpPr>
        <p:spPr>
          <a:xfrm>
            <a:off x="2700624" y="1295887"/>
            <a:ext cx="6781800" cy="2745027"/>
          </a:xfrm>
          <a:prstGeom prst="rect">
            <a:avLst/>
          </a:prstGeom>
          <a:solidFill>
            <a:srgbClr val="EBE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 descr="Ein Bild, das Grafiken, Text, Schrift, Grafikdesign enthält.&#10;&#10;KI-generierte Inhalte können fehlerhaft sein.">
            <a:extLst>
              <a:ext uri="{FF2B5EF4-FFF2-40B4-BE49-F238E27FC236}">
                <a16:creationId xmlns:a16="http://schemas.microsoft.com/office/drawing/2014/main" id="{071BA18D-AECC-3BF8-342E-DD54DBCC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113" y="1714121"/>
            <a:ext cx="2136713" cy="1424492"/>
          </a:xfrm>
          <a:prstGeom prst="rect">
            <a:avLst/>
          </a:prstGeom>
        </p:spPr>
      </p:pic>
      <p:pic>
        <p:nvPicPr>
          <p:cNvPr id="11" name="Grafik 10" descr="Ein Bild, das Grafiken, Grafikdesign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E9FF641B-F3AF-6085-F6A7-1A0F507BD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519" y="1850073"/>
            <a:ext cx="1024830" cy="1005550"/>
          </a:xfrm>
          <a:prstGeom prst="rect">
            <a:avLst/>
          </a:prstGeom>
        </p:spPr>
      </p:pic>
      <p:pic>
        <p:nvPicPr>
          <p:cNvPr id="13" name="Grafik 12" descr="Ein Bild, das Grafiken, Schrift, Poster, Logo enthält.&#10;&#10;KI-generierte Inhalte können fehlerhaft sein.">
            <a:extLst>
              <a:ext uri="{FF2B5EF4-FFF2-40B4-BE49-F238E27FC236}">
                <a16:creationId xmlns:a16="http://schemas.microsoft.com/office/drawing/2014/main" id="{4F9D6711-C401-530F-635E-B604126CB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68" y="1418430"/>
            <a:ext cx="1004218" cy="1868837"/>
          </a:xfrm>
          <a:prstGeom prst="rect">
            <a:avLst/>
          </a:prstGeom>
        </p:spPr>
      </p:pic>
      <p:pic>
        <p:nvPicPr>
          <p:cNvPr id="32" name="Grafik 31" descr="Ein Bild, das Grafiken, Clipart, Kreativität, Design enthält.&#10;&#10;KI-generierte Inhalte können fehlerhaft sein.">
            <a:extLst>
              <a:ext uri="{FF2B5EF4-FFF2-40B4-BE49-F238E27FC236}">
                <a16:creationId xmlns:a16="http://schemas.microsoft.com/office/drawing/2014/main" id="{CC726417-877D-37A6-0A6B-B9EC486FD1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507" y="1943271"/>
            <a:ext cx="1023802" cy="1004543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3E9D6D8D-7668-E0A5-7094-4710EB56DE40}"/>
              </a:ext>
            </a:extLst>
          </p:cNvPr>
          <p:cNvSpPr txBox="1"/>
          <p:nvPr/>
        </p:nvSpPr>
        <p:spPr>
          <a:xfrm>
            <a:off x="5215224" y="3523131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u="sng" dirty="0"/>
              <a:t>Backend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A8845DF-333A-58D1-209C-E75BFCC1C7D6}"/>
              </a:ext>
            </a:extLst>
          </p:cNvPr>
          <p:cNvSpPr/>
          <p:nvPr/>
        </p:nvSpPr>
        <p:spPr>
          <a:xfrm>
            <a:off x="231907" y="4448450"/>
            <a:ext cx="4330262" cy="2171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 descr="Ein Bild, das Grafiken, Schrift, Grafikdesign, Design enthält.&#10;&#10;KI-generierte Inhalte können fehlerhaft sein.">
            <a:extLst>
              <a:ext uri="{FF2B5EF4-FFF2-40B4-BE49-F238E27FC236}">
                <a16:creationId xmlns:a16="http://schemas.microsoft.com/office/drawing/2014/main" id="{AF596249-FBA2-DFE1-FF20-A1B434F6F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28051" r="62659" b="28133"/>
          <a:stretch>
            <a:fillRect/>
          </a:stretch>
        </p:blipFill>
        <p:spPr>
          <a:xfrm>
            <a:off x="2508810" y="5077568"/>
            <a:ext cx="1261348" cy="857504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1A3FB945-0326-EEFF-4C46-FE90D65F7DAD}"/>
              </a:ext>
            </a:extLst>
          </p:cNvPr>
          <p:cNvSpPr txBox="1"/>
          <p:nvPr/>
        </p:nvSpPr>
        <p:spPr>
          <a:xfrm>
            <a:off x="1782382" y="5895743"/>
            <a:ext cx="2589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Tailwind CSS</a:t>
            </a:r>
          </a:p>
        </p:txBody>
      </p:sp>
      <p:pic>
        <p:nvPicPr>
          <p:cNvPr id="48" name="Grafik 47" descr="Ein Bild, das Grafiken, Grafikdesign, Logo, Schrift enthält.&#10;&#10;KI-generierte Inhalte können fehlerhaft sein.">
            <a:extLst>
              <a:ext uri="{FF2B5EF4-FFF2-40B4-BE49-F238E27FC236}">
                <a16:creationId xmlns:a16="http://schemas.microsoft.com/office/drawing/2014/main" id="{409AAB61-297A-6413-C4B2-9A7B57518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5" y="5173609"/>
            <a:ext cx="1102952" cy="1102781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278EB2D8-0BF1-1237-7722-58BE9172DE32}"/>
              </a:ext>
            </a:extLst>
          </p:cNvPr>
          <p:cNvSpPr txBox="1"/>
          <p:nvPr/>
        </p:nvSpPr>
        <p:spPr>
          <a:xfrm>
            <a:off x="1677661" y="4446196"/>
            <a:ext cx="1662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>
                <a:solidFill>
                  <a:schemeClr val="bg1"/>
                </a:solidFill>
              </a:rPr>
              <a:t>Frontend</a:t>
            </a:r>
            <a:endParaRPr lang="de-DE" u="sng" dirty="0">
              <a:solidFill>
                <a:schemeClr val="bg1"/>
              </a:solidFill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4F275919-F93C-F423-C77F-189D1A5BB737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 flipV="1">
            <a:off x="4562169" y="5534300"/>
            <a:ext cx="3154309" cy="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B3D29090-6F43-E268-4359-C34E46443688}"/>
              </a:ext>
            </a:extLst>
          </p:cNvPr>
          <p:cNvCxnSpPr>
            <a:cxnSpLocks/>
            <a:stCxn id="57" idx="0"/>
            <a:endCxn id="51" idx="2"/>
          </p:cNvCxnSpPr>
          <p:nvPr/>
        </p:nvCxnSpPr>
        <p:spPr>
          <a:xfrm flipH="1" flipV="1">
            <a:off x="6091524" y="4046351"/>
            <a:ext cx="3746762" cy="4021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8514B9FB-DFAE-7E9B-2D18-09A134B0C5A6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 flipH="1">
            <a:off x="2508810" y="4046351"/>
            <a:ext cx="3582714" cy="39984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8AEF0B82-FD10-6630-FE9C-FBC6AA58E999}"/>
              </a:ext>
            </a:extLst>
          </p:cNvPr>
          <p:cNvSpPr/>
          <p:nvPr/>
        </p:nvSpPr>
        <p:spPr>
          <a:xfrm>
            <a:off x="7716478" y="4448451"/>
            <a:ext cx="4243616" cy="2171700"/>
          </a:xfrm>
          <a:prstGeom prst="rect">
            <a:avLst/>
          </a:prstGeom>
          <a:solidFill>
            <a:srgbClr val="130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81F16C0-13BE-BB74-5495-25456BEB924E}"/>
              </a:ext>
            </a:extLst>
          </p:cNvPr>
          <p:cNvGrpSpPr/>
          <p:nvPr/>
        </p:nvGrpSpPr>
        <p:grpSpPr>
          <a:xfrm>
            <a:off x="10323872" y="5008998"/>
            <a:ext cx="917776" cy="933342"/>
            <a:chOff x="8048384" y="359530"/>
            <a:chExt cx="1102197" cy="1102433"/>
          </a:xfrm>
        </p:grpSpPr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82C533B2-3DEB-F230-F7C3-FC806F07211B}"/>
                </a:ext>
              </a:extLst>
            </p:cNvPr>
            <p:cNvSpPr/>
            <p:nvPr/>
          </p:nvSpPr>
          <p:spPr>
            <a:xfrm rot="18940058">
              <a:off x="8213355" y="478038"/>
              <a:ext cx="772255" cy="786759"/>
            </a:xfrm>
            <a:prstGeom prst="roundRect">
              <a:avLst>
                <a:gd name="adj" fmla="val 1101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7" name="Grafik 36" descr="Ein Bild, das Verkehrsschild, Schild enthält.&#10;&#10;KI-generierte Inhalte können fehlerhaft sein.">
              <a:extLst>
                <a:ext uri="{FF2B5EF4-FFF2-40B4-BE49-F238E27FC236}">
                  <a16:creationId xmlns:a16="http://schemas.microsoft.com/office/drawing/2014/main" id="{1401EF84-FEB9-953F-D7EF-D2749DD25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384" y="359530"/>
              <a:ext cx="1102197" cy="1102433"/>
            </a:xfrm>
            <a:prstGeom prst="rect">
              <a:avLst/>
            </a:prstGeom>
          </p:spPr>
        </p:pic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07184AA4-2115-6FC1-D0FF-D90A444A8220}"/>
              </a:ext>
            </a:extLst>
          </p:cNvPr>
          <p:cNvSpPr txBox="1"/>
          <p:nvPr/>
        </p:nvSpPr>
        <p:spPr>
          <a:xfrm>
            <a:off x="9720300" y="5939018"/>
            <a:ext cx="204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GITHUB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EC1B46C7-F15B-9A55-DA15-9A227C6F80D6}"/>
              </a:ext>
            </a:extLst>
          </p:cNvPr>
          <p:cNvSpPr txBox="1"/>
          <p:nvPr/>
        </p:nvSpPr>
        <p:spPr>
          <a:xfrm>
            <a:off x="7973804" y="4485778"/>
            <a:ext cx="3862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>
                <a:solidFill>
                  <a:schemeClr val="bg1"/>
                </a:solidFill>
              </a:rPr>
              <a:t>Versionierung / DevOps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944185A-A951-1301-4AF7-5A9AB7F424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9953" y="5008998"/>
            <a:ext cx="817922" cy="81792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896F045-6277-DAC9-D857-1D0D9AF41086}"/>
              </a:ext>
            </a:extLst>
          </p:cNvPr>
          <p:cNvSpPr txBox="1"/>
          <p:nvPr/>
        </p:nvSpPr>
        <p:spPr>
          <a:xfrm>
            <a:off x="8397411" y="5931148"/>
            <a:ext cx="94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JIRA</a:t>
            </a:r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1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98A1E-FC76-6A08-E5E5-3A3F0AEE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CE0B6D4-8F56-1F25-1880-A4C887E1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24" y="-1365078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9E32F7C-7648-C7B0-B96D-20B637E45128}"/>
              </a:ext>
            </a:extLst>
          </p:cNvPr>
          <p:cNvSpPr/>
          <p:nvPr/>
        </p:nvSpPr>
        <p:spPr>
          <a:xfrm>
            <a:off x="1351165" y="11311"/>
            <a:ext cx="9576311" cy="3889439"/>
          </a:xfrm>
          <a:prstGeom prst="rect">
            <a:avLst/>
          </a:prstGeom>
          <a:solidFill>
            <a:srgbClr val="EBE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 descr="Ein Bild, das Grafiken, Text, Schrift, Grafikdesign enthält.&#10;&#10;KI-generierte Inhalte können fehlerhaft sein.">
            <a:extLst>
              <a:ext uri="{FF2B5EF4-FFF2-40B4-BE49-F238E27FC236}">
                <a16:creationId xmlns:a16="http://schemas.microsoft.com/office/drawing/2014/main" id="{DE2ADC73-E2E2-812D-7487-048AB6D73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9" y="1173567"/>
            <a:ext cx="3092666" cy="2061801"/>
          </a:xfrm>
          <a:prstGeom prst="rect">
            <a:avLst/>
          </a:prstGeom>
        </p:spPr>
      </p:pic>
      <p:pic>
        <p:nvPicPr>
          <p:cNvPr id="11" name="Grafik 10" descr="Ein Bild, das Grafiken, Grafikdesign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25BA53C3-55F9-3BAC-FFF9-A5B2CCEC3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922928"/>
            <a:ext cx="2102911" cy="2063350"/>
          </a:xfrm>
          <a:prstGeom prst="rect">
            <a:avLst/>
          </a:prstGeom>
        </p:spPr>
      </p:pic>
      <p:pic>
        <p:nvPicPr>
          <p:cNvPr id="32" name="Grafik 31" descr="Ein Bild, das Grafiken, Clipart, Kreativität, Design enthält.&#10;&#10;KI-generierte Inhalte können fehlerhaft sein.">
            <a:extLst>
              <a:ext uri="{FF2B5EF4-FFF2-40B4-BE49-F238E27FC236}">
                <a16:creationId xmlns:a16="http://schemas.microsoft.com/office/drawing/2014/main" id="{C1F13A0D-8A5D-C6C9-A1B1-CDED0F596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80" y="1037377"/>
            <a:ext cx="1959080" cy="1922227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0432B7A3-D751-BFB0-8219-70857BB0B38B}"/>
              </a:ext>
            </a:extLst>
          </p:cNvPr>
          <p:cNvSpPr txBox="1"/>
          <p:nvPr/>
        </p:nvSpPr>
        <p:spPr>
          <a:xfrm>
            <a:off x="5048971" y="3195382"/>
            <a:ext cx="2180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u="sng" dirty="0"/>
              <a:t>Backend</a:t>
            </a:r>
            <a:endParaRPr lang="de-DE" sz="2800" u="sng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E6DDD675-92A2-239F-0364-2C1E8D0063CC}"/>
              </a:ext>
            </a:extLst>
          </p:cNvPr>
          <p:cNvSpPr/>
          <p:nvPr/>
        </p:nvSpPr>
        <p:spPr>
          <a:xfrm>
            <a:off x="183744" y="5072639"/>
            <a:ext cx="3398091" cy="16310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 descr="Ein Bild, das Grafiken, Schrift, Grafikdesign, Design enthält.&#10;&#10;KI-generierte Inhalte können fehlerhaft sein.">
            <a:extLst>
              <a:ext uri="{FF2B5EF4-FFF2-40B4-BE49-F238E27FC236}">
                <a16:creationId xmlns:a16="http://schemas.microsoft.com/office/drawing/2014/main" id="{96839508-FF8D-BE70-4A08-22111CE58E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28051" r="62659" b="28133"/>
          <a:stretch>
            <a:fillRect/>
          </a:stretch>
        </p:blipFill>
        <p:spPr>
          <a:xfrm>
            <a:off x="2070419" y="5538493"/>
            <a:ext cx="879963" cy="598226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B5284CA-63E4-28F4-D02E-F10673F8A39D}"/>
              </a:ext>
            </a:extLst>
          </p:cNvPr>
          <p:cNvSpPr txBox="1"/>
          <p:nvPr/>
        </p:nvSpPr>
        <p:spPr>
          <a:xfrm>
            <a:off x="1150929" y="6197877"/>
            <a:ext cx="258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Tailwind CSS</a:t>
            </a:r>
          </a:p>
        </p:txBody>
      </p:sp>
      <p:pic>
        <p:nvPicPr>
          <p:cNvPr id="48" name="Grafik 47" descr="Ein Bild, das Grafiken, Grafikdesign, Logo, Schrift enthält.&#10;&#10;KI-generierte Inhalte können fehlerhaft sein.">
            <a:extLst>
              <a:ext uri="{FF2B5EF4-FFF2-40B4-BE49-F238E27FC236}">
                <a16:creationId xmlns:a16="http://schemas.microsoft.com/office/drawing/2014/main" id="{8438733F-7448-CB52-A9BA-C4B9874D4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" y="5578639"/>
            <a:ext cx="652867" cy="652766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1BA238CE-6DE8-95D1-CEAE-FBF90B1E3B4F}"/>
              </a:ext>
            </a:extLst>
          </p:cNvPr>
          <p:cNvSpPr txBox="1"/>
          <p:nvPr/>
        </p:nvSpPr>
        <p:spPr>
          <a:xfrm>
            <a:off x="1051640" y="5032705"/>
            <a:ext cx="1662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u="sng" dirty="0">
                <a:solidFill>
                  <a:schemeClr val="bg1"/>
                </a:solidFill>
              </a:rPr>
              <a:t>Frontend</a:t>
            </a:r>
            <a:endParaRPr lang="de-DE" sz="1600" u="sng" dirty="0">
              <a:solidFill>
                <a:schemeClr val="bg1"/>
              </a:solidFill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B199294-9C1D-5D42-163A-36872C00CEE1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>
            <a:off x="3581835" y="5804637"/>
            <a:ext cx="4515945" cy="8351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079C4FD-F8ED-56FA-99F7-634CAEA1339B}"/>
              </a:ext>
            </a:extLst>
          </p:cNvPr>
          <p:cNvCxnSpPr>
            <a:cxnSpLocks/>
            <a:stCxn id="57" idx="0"/>
            <a:endCxn id="51" idx="2"/>
          </p:cNvCxnSpPr>
          <p:nvPr/>
        </p:nvCxnSpPr>
        <p:spPr>
          <a:xfrm flipH="1" flipV="1">
            <a:off x="6139320" y="3903268"/>
            <a:ext cx="3889617" cy="108585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32AB33BC-A57E-4E50-C1BB-2EF527A3FBCD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 flipH="1">
            <a:off x="1882789" y="3903268"/>
            <a:ext cx="4256531" cy="112943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86620881-686C-8170-84D3-F082CD22BC88}"/>
              </a:ext>
            </a:extLst>
          </p:cNvPr>
          <p:cNvSpPr/>
          <p:nvPr/>
        </p:nvSpPr>
        <p:spPr>
          <a:xfrm>
            <a:off x="8097780" y="4989124"/>
            <a:ext cx="3862314" cy="1631026"/>
          </a:xfrm>
          <a:prstGeom prst="rect">
            <a:avLst/>
          </a:prstGeom>
          <a:solidFill>
            <a:srgbClr val="130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E7145172-1FEC-5FE5-D035-45E4F8FB30B0}"/>
              </a:ext>
            </a:extLst>
          </p:cNvPr>
          <p:cNvGrpSpPr/>
          <p:nvPr/>
        </p:nvGrpSpPr>
        <p:grpSpPr>
          <a:xfrm>
            <a:off x="10508747" y="5512344"/>
            <a:ext cx="567523" cy="541855"/>
            <a:chOff x="8048384" y="359530"/>
            <a:chExt cx="1102197" cy="1102433"/>
          </a:xfrm>
        </p:grpSpPr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D4D3E54B-18B0-1E61-8EBE-4EB5359561BC}"/>
                </a:ext>
              </a:extLst>
            </p:cNvPr>
            <p:cNvSpPr/>
            <p:nvPr/>
          </p:nvSpPr>
          <p:spPr>
            <a:xfrm rot="18940058">
              <a:off x="8213355" y="478038"/>
              <a:ext cx="772255" cy="786759"/>
            </a:xfrm>
            <a:prstGeom prst="roundRect">
              <a:avLst>
                <a:gd name="adj" fmla="val 1101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7" name="Grafik 36" descr="Ein Bild, das Verkehrsschild, Schild enthält.&#10;&#10;KI-generierte Inhalte können fehlerhaft sein.">
              <a:extLst>
                <a:ext uri="{FF2B5EF4-FFF2-40B4-BE49-F238E27FC236}">
                  <a16:creationId xmlns:a16="http://schemas.microsoft.com/office/drawing/2014/main" id="{A37A2F5B-C56E-AC98-2453-B42157C16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384" y="359530"/>
              <a:ext cx="1102197" cy="1102433"/>
            </a:xfrm>
            <a:prstGeom prst="rect">
              <a:avLst/>
            </a:prstGeom>
          </p:spPr>
        </p:pic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3F1A06C5-BED8-FC7B-1DF0-CFA975E97149}"/>
              </a:ext>
            </a:extLst>
          </p:cNvPr>
          <p:cNvSpPr txBox="1"/>
          <p:nvPr/>
        </p:nvSpPr>
        <p:spPr>
          <a:xfrm>
            <a:off x="9760628" y="6135752"/>
            <a:ext cx="204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GITHUB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2C8F37C-C4BE-67C6-31B6-5C1D8916B51C}"/>
              </a:ext>
            </a:extLst>
          </p:cNvPr>
          <p:cNvSpPr txBox="1"/>
          <p:nvPr/>
        </p:nvSpPr>
        <p:spPr>
          <a:xfrm>
            <a:off x="8125083" y="4963481"/>
            <a:ext cx="3862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u="sng" dirty="0">
                <a:solidFill>
                  <a:schemeClr val="bg1"/>
                </a:solidFill>
              </a:rPr>
              <a:t>Versionierung / DevOps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CF66FD1-D302-9038-6212-1126565F8F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1916" y="5568229"/>
            <a:ext cx="567523" cy="56752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7D08A77-B4E7-D85D-4310-989FFFC09864}"/>
              </a:ext>
            </a:extLst>
          </p:cNvPr>
          <p:cNvSpPr txBox="1"/>
          <p:nvPr/>
        </p:nvSpPr>
        <p:spPr>
          <a:xfrm>
            <a:off x="8494175" y="6150244"/>
            <a:ext cx="94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JIRA</a:t>
            </a:r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3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D4185-2461-903C-497E-7DF410338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E8708E2-1C22-D347-3292-6C0BF020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24" y="-1329087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D146B61B-4E61-343F-991D-49445B522592}"/>
              </a:ext>
            </a:extLst>
          </p:cNvPr>
          <p:cNvSpPr/>
          <p:nvPr/>
        </p:nvSpPr>
        <p:spPr>
          <a:xfrm>
            <a:off x="3638349" y="-18575"/>
            <a:ext cx="4485373" cy="1800071"/>
          </a:xfrm>
          <a:prstGeom prst="rect">
            <a:avLst/>
          </a:prstGeom>
          <a:solidFill>
            <a:srgbClr val="EBE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 descr="Ein Bild, das Grafiken, Text, Schrift, Grafikdesign enthält.&#10;&#10;KI-generierte Inhalte können fehlerhaft sein.">
            <a:extLst>
              <a:ext uri="{FF2B5EF4-FFF2-40B4-BE49-F238E27FC236}">
                <a16:creationId xmlns:a16="http://schemas.microsoft.com/office/drawing/2014/main" id="{FD2E10EE-1E1C-5AAE-87EA-EDF63584C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5" y="421424"/>
            <a:ext cx="1204431" cy="802964"/>
          </a:xfrm>
          <a:prstGeom prst="rect">
            <a:avLst/>
          </a:prstGeom>
        </p:spPr>
      </p:pic>
      <p:pic>
        <p:nvPicPr>
          <p:cNvPr id="11" name="Grafik 10" descr="Ein Bild, das Grafiken, Grafikdesign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427DD5ED-6987-6C45-B09B-6A7BFC821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907" y="421424"/>
            <a:ext cx="717036" cy="703547"/>
          </a:xfrm>
          <a:prstGeom prst="rect">
            <a:avLst/>
          </a:prstGeom>
        </p:spPr>
      </p:pic>
      <p:pic>
        <p:nvPicPr>
          <p:cNvPr id="32" name="Grafik 31" descr="Ein Bild, das Grafiken, Clipart, Kreativität, Design enthält.&#10;&#10;KI-generierte Inhalte können fehlerhaft sein.">
            <a:extLst>
              <a:ext uri="{FF2B5EF4-FFF2-40B4-BE49-F238E27FC236}">
                <a16:creationId xmlns:a16="http://schemas.microsoft.com/office/drawing/2014/main" id="{7FF90C01-480F-8FE7-256D-5A03A498D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44" y="446792"/>
            <a:ext cx="691181" cy="678179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C7C67967-BAC4-7BA6-C613-03D086DE2E70}"/>
              </a:ext>
            </a:extLst>
          </p:cNvPr>
          <p:cNvSpPr txBox="1"/>
          <p:nvPr/>
        </p:nvSpPr>
        <p:spPr>
          <a:xfrm>
            <a:off x="5004735" y="138551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 dirty="0"/>
              <a:t>Backend</a:t>
            </a:r>
            <a:endParaRPr lang="de-DE" sz="2800" u="sng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177980-A91A-3186-2541-666A5648FE79}"/>
              </a:ext>
            </a:extLst>
          </p:cNvPr>
          <p:cNvSpPr/>
          <p:nvPr/>
        </p:nvSpPr>
        <p:spPr>
          <a:xfrm>
            <a:off x="198626" y="2914115"/>
            <a:ext cx="6338461" cy="377127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 descr="Ein Bild, das Grafiken, Schrift, Grafikdesign, Design enthält.&#10;&#10;KI-generierte Inhalte können fehlerhaft sein.">
            <a:extLst>
              <a:ext uri="{FF2B5EF4-FFF2-40B4-BE49-F238E27FC236}">
                <a16:creationId xmlns:a16="http://schemas.microsoft.com/office/drawing/2014/main" id="{72915D3B-F3DE-0148-2F80-D979BC477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28051" r="62659" b="28133"/>
          <a:stretch>
            <a:fillRect/>
          </a:stretch>
        </p:blipFill>
        <p:spPr>
          <a:xfrm>
            <a:off x="3086064" y="3888371"/>
            <a:ext cx="2384721" cy="1621208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24BD477E-BFDC-D666-434E-2CB78B1AB05C}"/>
              </a:ext>
            </a:extLst>
          </p:cNvPr>
          <p:cNvSpPr txBox="1"/>
          <p:nvPr/>
        </p:nvSpPr>
        <p:spPr>
          <a:xfrm>
            <a:off x="2616525" y="5485995"/>
            <a:ext cx="3323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bg1"/>
                </a:solidFill>
              </a:rPr>
              <a:t>Tailwind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4400" dirty="0">
                <a:solidFill>
                  <a:schemeClr val="bg1"/>
                </a:solidFill>
              </a:rPr>
              <a:t>CSS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48" name="Grafik 47" descr="Ein Bild, das Grafiken, Grafikdesign, Logo, Schrift enthält.&#10;&#10;KI-generierte Inhalte können fehlerhaft sein.">
            <a:extLst>
              <a:ext uri="{FF2B5EF4-FFF2-40B4-BE49-F238E27FC236}">
                <a16:creationId xmlns:a16="http://schemas.microsoft.com/office/drawing/2014/main" id="{826F1370-692C-971F-F7BF-67D6D28791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1" y="3865728"/>
            <a:ext cx="1835700" cy="1835415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BF7500FC-8A8E-20D8-C5DC-18A8B60D6F72}"/>
              </a:ext>
            </a:extLst>
          </p:cNvPr>
          <p:cNvSpPr txBox="1"/>
          <p:nvPr/>
        </p:nvSpPr>
        <p:spPr>
          <a:xfrm>
            <a:off x="2285510" y="2909991"/>
            <a:ext cx="2164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u="sng" dirty="0">
                <a:solidFill>
                  <a:schemeClr val="bg1"/>
                </a:solidFill>
              </a:rPr>
              <a:t>Frontend</a:t>
            </a:r>
            <a:endParaRPr lang="de-DE" sz="2000" u="sng" dirty="0">
              <a:solidFill>
                <a:schemeClr val="bg1"/>
              </a:solidFill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16DC833-E5D1-317B-EC6C-CA44F408FADE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 flipV="1">
            <a:off x="6537087" y="4799755"/>
            <a:ext cx="2549162" cy="85626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94ED0050-77A0-586D-7093-5576B3F6C4A1}"/>
              </a:ext>
            </a:extLst>
          </p:cNvPr>
          <p:cNvCxnSpPr>
            <a:cxnSpLocks/>
            <a:stCxn id="57" idx="0"/>
            <a:endCxn id="51" idx="2"/>
          </p:cNvCxnSpPr>
          <p:nvPr/>
        </p:nvCxnSpPr>
        <p:spPr>
          <a:xfrm flipH="1" flipV="1">
            <a:off x="5881035" y="1785620"/>
            <a:ext cx="4664011" cy="278455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075F62A-3585-3FE4-3DBA-38BB30244BC1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 flipH="1">
            <a:off x="3367856" y="1785620"/>
            <a:ext cx="2513179" cy="112437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7ECB45B4-9EED-F867-7BAD-026F25210EC2}"/>
              </a:ext>
            </a:extLst>
          </p:cNvPr>
          <p:cNvSpPr/>
          <p:nvPr/>
        </p:nvSpPr>
        <p:spPr>
          <a:xfrm>
            <a:off x="9086249" y="4570172"/>
            <a:ext cx="2917594" cy="2171700"/>
          </a:xfrm>
          <a:prstGeom prst="rect">
            <a:avLst/>
          </a:prstGeom>
          <a:solidFill>
            <a:srgbClr val="130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3F9183B0-35DE-BDB9-8663-5E8A15B32313}"/>
              </a:ext>
            </a:extLst>
          </p:cNvPr>
          <p:cNvGrpSpPr/>
          <p:nvPr/>
        </p:nvGrpSpPr>
        <p:grpSpPr>
          <a:xfrm>
            <a:off x="10730790" y="5130719"/>
            <a:ext cx="697054" cy="710552"/>
            <a:chOff x="8048384" y="359530"/>
            <a:chExt cx="1102197" cy="1102433"/>
          </a:xfrm>
        </p:grpSpPr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63EDD839-804F-22A4-7A64-4E91650EDC3B}"/>
                </a:ext>
              </a:extLst>
            </p:cNvPr>
            <p:cNvSpPr/>
            <p:nvPr/>
          </p:nvSpPr>
          <p:spPr>
            <a:xfrm rot="18940058">
              <a:off x="8213355" y="478038"/>
              <a:ext cx="772255" cy="786759"/>
            </a:xfrm>
            <a:prstGeom prst="roundRect">
              <a:avLst>
                <a:gd name="adj" fmla="val 1101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7" name="Grafik 36" descr="Ein Bild, das Verkehrsschild, Schild enthält.&#10;&#10;KI-generierte Inhalte können fehlerhaft sein.">
              <a:extLst>
                <a:ext uri="{FF2B5EF4-FFF2-40B4-BE49-F238E27FC236}">
                  <a16:creationId xmlns:a16="http://schemas.microsoft.com/office/drawing/2014/main" id="{01B1823C-7874-BB54-60AE-A6C890D91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384" y="359530"/>
              <a:ext cx="1102197" cy="1102433"/>
            </a:xfrm>
            <a:prstGeom prst="rect">
              <a:avLst/>
            </a:prstGeom>
          </p:spPr>
        </p:pic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EDB4EF36-EE5F-F9B5-23A4-1D968154B848}"/>
              </a:ext>
            </a:extLst>
          </p:cNvPr>
          <p:cNvSpPr txBox="1"/>
          <p:nvPr/>
        </p:nvSpPr>
        <p:spPr>
          <a:xfrm>
            <a:off x="10057184" y="5938084"/>
            <a:ext cx="204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GITHUB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6459836-8FD8-39B4-9155-7677B1C271F8}"/>
              </a:ext>
            </a:extLst>
          </p:cNvPr>
          <p:cNvSpPr txBox="1"/>
          <p:nvPr/>
        </p:nvSpPr>
        <p:spPr>
          <a:xfrm>
            <a:off x="8657198" y="4607499"/>
            <a:ext cx="386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 dirty="0">
                <a:solidFill>
                  <a:schemeClr val="bg1"/>
                </a:solidFill>
              </a:rPr>
              <a:t>Versionierung / DevOps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8B33F8C-E548-DB4B-9B02-8C682EF85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7610" y="5198094"/>
            <a:ext cx="525302" cy="52530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DCFC9E8-9D96-05BC-6166-E244EF286457}"/>
              </a:ext>
            </a:extLst>
          </p:cNvPr>
          <p:cNvSpPr txBox="1"/>
          <p:nvPr/>
        </p:nvSpPr>
        <p:spPr>
          <a:xfrm>
            <a:off x="9338758" y="5915561"/>
            <a:ext cx="94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JIRA</a:t>
            </a:r>
            <a:endParaRPr lang="de-DE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011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325CF-0BA7-D780-DFAA-1ABABD909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EFD93A0-DAF3-E727-585B-98503235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24" y="-1329087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Ressourcen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BA2B750-2440-D1D6-B857-304D8C92C35A}"/>
              </a:ext>
            </a:extLst>
          </p:cNvPr>
          <p:cNvSpPr/>
          <p:nvPr/>
        </p:nvSpPr>
        <p:spPr>
          <a:xfrm>
            <a:off x="3638349" y="-18575"/>
            <a:ext cx="4485373" cy="1800071"/>
          </a:xfrm>
          <a:prstGeom prst="rect">
            <a:avLst/>
          </a:prstGeom>
          <a:solidFill>
            <a:srgbClr val="EBE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 descr="Ein Bild, das Grafiken, Text, Schrift, Grafikdesign enthält.&#10;&#10;KI-generierte Inhalte können fehlerhaft sein.">
            <a:extLst>
              <a:ext uri="{FF2B5EF4-FFF2-40B4-BE49-F238E27FC236}">
                <a16:creationId xmlns:a16="http://schemas.microsoft.com/office/drawing/2014/main" id="{E7A31E56-126A-A696-559F-CC5E4D245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335" y="421424"/>
            <a:ext cx="1204431" cy="802964"/>
          </a:xfrm>
          <a:prstGeom prst="rect">
            <a:avLst/>
          </a:prstGeom>
        </p:spPr>
      </p:pic>
      <p:pic>
        <p:nvPicPr>
          <p:cNvPr id="11" name="Grafik 10" descr="Ein Bild, das Grafiken, Grafikdesign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A6DD7BDA-EC24-DECF-F82F-C9BDBE9AE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907" y="421424"/>
            <a:ext cx="717036" cy="703547"/>
          </a:xfrm>
          <a:prstGeom prst="rect">
            <a:avLst/>
          </a:prstGeom>
        </p:spPr>
      </p:pic>
      <p:pic>
        <p:nvPicPr>
          <p:cNvPr id="32" name="Grafik 31" descr="Ein Bild, das Grafiken, Clipart, Kreativität, Design enthält.&#10;&#10;KI-generierte Inhalte können fehlerhaft sein.">
            <a:extLst>
              <a:ext uri="{FF2B5EF4-FFF2-40B4-BE49-F238E27FC236}">
                <a16:creationId xmlns:a16="http://schemas.microsoft.com/office/drawing/2014/main" id="{6671AF82-3990-6976-60DB-A6452CF0B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444" y="446704"/>
            <a:ext cx="691181" cy="678179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3D4F5068-2BF3-8520-403F-826723741D26}"/>
              </a:ext>
            </a:extLst>
          </p:cNvPr>
          <p:cNvSpPr txBox="1"/>
          <p:nvPr/>
        </p:nvSpPr>
        <p:spPr>
          <a:xfrm>
            <a:off x="5004735" y="138551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 dirty="0"/>
              <a:t>Backend</a:t>
            </a:r>
            <a:endParaRPr lang="de-DE" sz="2800" u="sng" dirty="0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55335E33-9CF8-BE54-FF71-EE473CFA538C}"/>
              </a:ext>
            </a:extLst>
          </p:cNvPr>
          <p:cNvSpPr/>
          <p:nvPr/>
        </p:nvSpPr>
        <p:spPr>
          <a:xfrm>
            <a:off x="198626" y="4851133"/>
            <a:ext cx="3323797" cy="18342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Grafik 18" descr="Ein Bild, das Grafiken, Schrift, Grafikdesign, Design enthält.&#10;&#10;KI-generierte Inhalte können fehlerhaft sein.">
            <a:extLst>
              <a:ext uri="{FF2B5EF4-FFF2-40B4-BE49-F238E27FC236}">
                <a16:creationId xmlns:a16="http://schemas.microsoft.com/office/drawing/2014/main" id="{C2DF492F-FA39-00FD-C3AF-1BD4DE2525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 t="28051" r="62659" b="28133"/>
          <a:stretch>
            <a:fillRect/>
          </a:stretch>
        </p:blipFill>
        <p:spPr>
          <a:xfrm>
            <a:off x="1809374" y="5377312"/>
            <a:ext cx="1186530" cy="806640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817B9433-D8BD-9C38-BB1E-A438F88DBE67}"/>
              </a:ext>
            </a:extLst>
          </p:cNvPr>
          <p:cNvSpPr txBox="1"/>
          <p:nvPr/>
        </p:nvSpPr>
        <p:spPr>
          <a:xfrm>
            <a:off x="1321606" y="6146393"/>
            <a:ext cx="2041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Tailwind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2000" dirty="0">
                <a:solidFill>
                  <a:schemeClr val="bg1"/>
                </a:solidFill>
              </a:rPr>
              <a:t>CSS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48" name="Grafik 47" descr="Ein Bild, das Grafiken, Grafikdesign, Logo, Schrift enthält.&#10;&#10;KI-generierte Inhalte können fehlerhaft sein.">
            <a:extLst>
              <a:ext uri="{FF2B5EF4-FFF2-40B4-BE49-F238E27FC236}">
                <a16:creationId xmlns:a16="http://schemas.microsoft.com/office/drawing/2014/main" id="{793F89AB-2BE1-3BB3-18CF-9AB875AE6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80" y="5428410"/>
            <a:ext cx="704553" cy="704444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379E78FD-23AE-7EF4-6D26-984F96AC45A5}"/>
              </a:ext>
            </a:extLst>
          </p:cNvPr>
          <p:cNvSpPr txBox="1"/>
          <p:nvPr/>
        </p:nvSpPr>
        <p:spPr>
          <a:xfrm>
            <a:off x="1265919" y="4851133"/>
            <a:ext cx="1189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u="sng" dirty="0">
                <a:solidFill>
                  <a:schemeClr val="bg1"/>
                </a:solidFill>
              </a:rPr>
              <a:t>Frontend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215BB8A-623D-C170-607E-9890B18CC9B0}"/>
              </a:ext>
            </a:extLst>
          </p:cNvPr>
          <p:cNvCxnSpPr>
            <a:cxnSpLocks/>
            <a:stCxn id="57" idx="1"/>
            <a:endCxn id="55" idx="3"/>
          </p:cNvCxnSpPr>
          <p:nvPr/>
        </p:nvCxnSpPr>
        <p:spPr>
          <a:xfrm flipH="1">
            <a:off x="3522423" y="4916940"/>
            <a:ext cx="2788544" cy="85132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D5CAD1F-8B2E-5EDF-85AA-D55C20597F5A}"/>
              </a:ext>
            </a:extLst>
          </p:cNvPr>
          <p:cNvCxnSpPr>
            <a:cxnSpLocks/>
            <a:stCxn id="57" idx="0"/>
            <a:endCxn id="51" idx="2"/>
          </p:cNvCxnSpPr>
          <p:nvPr/>
        </p:nvCxnSpPr>
        <p:spPr>
          <a:xfrm flipH="1" flipV="1">
            <a:off x="5881035" y="1785620"/>
            <a:ext cx="3276370" cy="130638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4D65C48B-BF2B-1C68-11F1-BF7A0F2089B0}"/>
              </a:ext>
            </a:extLst>
          </p:cNvPr>
          <p:cNvCxnSpPr>
            <a:cxnSpLocks/>
            <a:stCxn id="51" idx="2"/>
            <a:endCxn id="56" idx="0"/>
          </p:cNvCxnSpPr>
          <p:nvPr/>
        </p:nvCxnSpPr>
        <p:spPr>
          <a:xfrm flipH="1">
            <a:off x="1860524" y="1785620"/>
            <a:ext cx="4020511" cy="306551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D4C00646-B5C1-068E-7774-37277DBB55B8}"/>
              </a:ext>
            </a:extLst>
          </p:cNvPr>
          <p:cNvSpPr/>
          <p:nvPr/>
        </p:nvSpPr>
        <p:spPr>
          <a:xfrm>
            <a:off x="6310967" y="3092008"/>
            <a:ext cx="5692876" cy="3649864"/>
          </a:xfrm>
          <a:prstGeom prst="rect">
            <a:avLst/>
          </a:prstGeom>
          <a:solidFill>
            <a:srgbClr val="130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CCC3D9A6-5053-F883-ED91-563FA8CB4E92}"/>
              </a:ext>
            </a:extLst>
          </p:cNvPr>
          <p:cNvGrpSpPr/>
          <p:nvPr/>
        </p:nvGrpSpPr>
        <p:grpSpPr>
          <a:xfrm>
            <a:off x="9634764" y="3945904"/>
            <a:ext cx="1793080" cy="1810457"/>
            <a:chOff x="8048384" y="359530"/>
            <a:chExt cx="1102197" cy="1102433"/>
          </a:xfrm>
        </p:grpSpPr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99425753-F7C3-9CAC-A29B-0E6D98FADABB}"/>
                </a:ext>
              </a:extLst>
            </p:cNvPr>
            <p:cNvSpPr/>
            <p:nvPr/>
          </p:nvSpPr>
          <p:spPr>
            <a:xfrm rot="18940058">
              <a:off x="8213355" y="478038"/>
              <a:ext cx="772255" cy="786759"/>
            </a:xfrm>
            <a:prstGeom prst="roundRect">
              <a:avLst>
                <a:gd name="adj" fmla="val 11012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37" name="Grafik 36" descr="Ein Bild, das Verkehrsschild, Schild enthält.&#10;&#10;KI-generierte Inhalte können fehlerhaft sein.">
              <a:extLst>
                <a:ext uri="{FF2B5EF4-FFF2-40B4-BE49-F238E27FC236}">
                  <a16:creationId xmlns:a16="http://schemas.microsoft.com/office/drawing/2014/main" id="{D48DCCA7-5E7A-5DF0-AE79-C7723DE0A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8384" y="359530"/>
              <a:ext cx="1102197" cy="1102433"/>
            </a:xfrm>
            <a:prstGeom prst="rect">
              <a:avLst/>
            </a:prstGeom>
          </p:spPr>
        </p:pic>
      </p:grpSp>
      <p:sp>
        <p:nvSpPr>
          <p:cNvPr id="44" name="Textfeld 43">
            <a:extLst>
              <a:ext uri="{FF2B5EF4-FFF2-40B4-BE49-F238E27FC236}">
                <a16:creationId xmlns:a16="http://schemas.microsoft.com/office/drawing/2014/main" id="{7D1C0F07-75C3-EE72-14D1-33A40B123DF2}"/>
              </a:ext>
            </a:extLst>
          </p:cNvPr>
          <p:cNvSpPr txBox="1"/>
          <p:nvPr/>
        </p:nvSpPr>
        <p:spPr>
          <a:xfrm>
            <a:off x="9509172" y="5840466"/>
            <a:ext cx="204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GITHUB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158CB83B-EE49-3BF1-6A92-A5839E2E39FD}"/>
              </a:ext>
            </a:extLst>
          </p:cNvPr>
          <p:cNvSpPr txBox="1"/>
          <p:nvPr/>
        </p:nvSpPr>
        <p:spPr>
          <a:xfrm>
            <a:off x="7129648" y="3065553"/>
            <a:ext cx="4418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u="sng" dirty="0">
                <a:solidFill>
                  <a:schemeClr val="bg1"/>
                </a:solidFill>
              </a:rPr>
              <a:t>Versionierung / DevOps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5A4D5DE0-CEFE-02FD-A4DC-ED3B1C7E31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9727" y="4030814"/>
            <a:ext cx="1557250" cy="15572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F1FDE29-DC03-D3D8-5FEB-E9970D14CE81}"/>
              </a:ext>
            </a:extLst>
          </p:cNvPr>
          <p:cNvSpPr txBox="1"/>
          <p:nvPr/>
        </p:nvSpPr>
        <p:spPr>
          <a:xfrm>
            <a:off x="7046849" y="5814974"/>
            <a:ext cx="943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JIRA</a:t>
            </a:r>
            <a:endParaRPr lang="de-DE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298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B6E5A-AF96-D934-4829-4BE672DD2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E7A853A-ACB4-B73F-FFDF-D131A7D3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Projektablauf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825225F-8D8E-A16A-F567-65552F504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971832"/>
              </p:ext>
            </p:extLst>
          </p:nvPr>
        </p:nvGraphicFramePr>
        <p:xfrm>
          <a:off x="0" y="1052624"/>
          <a:ext cx="12192000" cy="5805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3050746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88950-1BB5-2A56-8956-7A12EA29A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D780F3B-D7E9-E22A-0F6A-9A67FD6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Projektablauf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1FEA44DE-0AF8-B24B-0BBD-3575F8396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975077"/>
              </p:ext>
            </p:extLst>
          </p:nvPr>
        </p:nvGraphicFramePr>
        <p:xfrm>
          <a:off x="419100" y="1693375"/>
          <a:ext cx="11353800" cy="103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44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8227-7EDC-DB86-494C-A3A4030B3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12EFF69-F8DA-6D14-BD80-AF041053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2900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Projektablauf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64277D9-CD97-C045-1096-C03CF44B5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089228"/>
              </p:ext>
            </p:extLst>
          </p:nvPr>
        </p:nvGraphicFramePr>
        <p:xfrm>
          <a:off x="419100" y="-1735625"/>
          <a:ext cx="11353800" cy="1032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385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Breitbild</PresentationFormat>
  <Paragraphs>128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</vt:lpstr>
      <vt:lpstr>Projektarbeit Fortbildungs-datenbank</vt:lpstr>
      <vt:lpstr>Inhaltsverzeichnis</vt:lpstr>
      <vt:lpstr>Ressourcen</vt:lpstr>
      <vt:lpstr>Ressourcen</vt:lpstr>
      <vt:lpstr>Ressourcen</vt:lpstr>
      <vt:lpstr>Ressourcen</vt:lpstr>
      <vt:lpstr>Projektablauf</vt:lpstr>
      <vt:lpstr>Projektablauf</vt:lpstr>
      <vt:lpstr>Projektablauf</vt:lpstr>
      <vt:lpstr>Projektablauf</vt:lpstr>
      <vt:lpstr>Projektergebnis (Mockups)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Projektergebnis (Mockups)</vt:lpstr>
      <vt:lpstr>Projektergebnis (Frontend)</vt:lpstr>
      <vt:lpstr>PowerPoint-Präsentation</vt:lpstr>
      <vt:lpstr>Backend  (Wechsel zu IntelliJ)</vt:lpstr>
      <vt:lpstr>Herausforderungen</vt:lpstr>
      <vt:lpstr>Fazit</vt:lpstr>
      <vt:lpstr>Fazit</vt:lpstr>
      <vt:lpstr>PowerPoint-Präsentation</vt:lpstr>
      <vt:lpstr>PowerPoint-Präsentation</vt:lpstr>
      <vt:lpstr>Fazit</vt:lpstr>
      <vt:lpstr>Fazit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Mert Kaan Kuyumcuoglu</dc:creator>
  <cp:lastModifiedBy>Mert Kaan Kuyumcuoglu</cp:lastModifiedBy>
  <cp:revision>1</cp:revision>
  <dcterms:created xsi:type="dcterms:W3CDTF">2025-06-06T10:34:11Z</dcterms:created>
  <dcterms:modified xsi:type="dcterms:W3CDTF">2025-07-03T07:34:49Z</dcterms:modified>
</cp:coreProperties>
</file>