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Özel düzen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z="1000">
                <a:solidFill>
                  <a:srgbClr val="212121"/>
                </a:solidFill>
              </a:rPr>
              <a:t>‹#›</a:t>
            </a:fld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052150" y="2526322"/>
            <a:ext cx="3039600" cy="13104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t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744575"/>
            <a:ext cx="8520600" cy="115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r"/>
              <a:t>vmap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064575"/>
            <a:ext cx="8520600" cy="156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Group 3-C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Yağız Gani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Kanan Asadov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Ömer Faruk Karakaya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r" sz="1800">
                <a:solidFill>
                  <a:schemeClr val="dk1"/>
                </a:solidFill>
              </a:rPr>
              <a:t>Mert Osman Dönmezyürek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r"/>
              <a:t>Completion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tr"/>
              <a:t>Functionality of filters,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tr"/>
              <a:t>Style and Theme for UI,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tr"/>
              <a:t>Log-in, sign-in manage users are not completely done yet.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r"/>
              <a:t>Problems &amp; Changes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tr"/>
              <a:t>DatabaseManager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tr"/>
              <a:t>getAnnouncementsConcise() was replaced with getAnnouncements() since there was no difference in amount of data downloaded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tr"/>
              <a:t>SessionManager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</a:pPr>
            <a:r>
              <a:rPr lang="tr"/>
              <a:t>The timer function for signup case is cancelled. We planned to deal with the timer, in view subsystem.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r"/>
              <a:t>Teamwork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tr"/>
              <a:t>Working on the same problem using Git.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tr"/>
              <a:t>Time &amp; task management has thaught us a lot.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tr"/>
              <a:t>Communication skills of each team member increased.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tr"/>
              <a:t>Brainstorming as a team.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2581125" y="580900"/>
            <a:ext cx="3981600" cy="3981900"/>
          </a:xfrm>
          <a:prstGeom prst="ellipse">
            <a:avLst/>
          </a:prstGeom>
          <a:solidFill>
            <a:srgbClr val="000000">
              <a:alpha val="8196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r"/>
              <a:t>Screenshots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052150" y="2526322"/>
            <a:ext cx="3039600" cy="131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052150" y="2526322"/>
            <a:ext cx="3039600" cy="131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052150" y="2526322"/>
            <a:ext cx="3039600" cy="131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052150" y="2526322"/>
            <a:ext cx="3039600" cy="131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