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660"/>
  </p:normalViewPr>
  <p:slideViewPr>
    <p:cSldViewPr snapToGrid="0">
      <p:cViewPr varScale="1">
        <p:scale>
          <a:sx n="87" d="100"/>
          <a:sy n="87" d="100"/>
        </p:scale>
        <p:origin x="7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0B97-EAC5-451B-8B03-3763DC21291A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A88A-7089-434F-9574-768452173F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05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0B97-EAC5-451B-8B03-3763DC21291A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A88A-7089-434F-9574-768452173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65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0B97-EAC5-451B-8B03-3763DC21291A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A88A-7089-434F-9574-768452173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7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0B97-EAC5-451B-8B03-3763DC21291A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A88A-7089-434F-9574-768452173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6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0B97-EAC5-451B-8B03-3763DC21291A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A88A-7089-434F-9574-768452173F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16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0B97-EAC5-451B-8B03-3763DC21291A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A88A-7089-434F-9574-768452173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9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0B97-EAC5-451B-8B03-3763DC21291A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A88A-7089-434F-9574-768452173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6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0B97-EAC5-451B-8B03-3763DC21291A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A88A-7089-434F-9574-768452173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8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0B97-EAC5-451B-8B03-3763DC21291A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A88A-7089-434F-9574-768452173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3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6A0B97-EAC5-451B-8B03-3763DC21291A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35A88A-7089-434F-9574-768452173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2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0B97-EAC5-451B-8B03-3763DC21291A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A88A-7089-434F-9574-768452173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0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6A0B97-EAC5-451B-8B03-3763DC21291A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D35A88A-7089-434F-9574-768452173F7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57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3461982" y="621437"/>
            <a:ext cx="9144000" cy="2387600"/>
          </a:xfrm>
        </p:spPr>
        <p:txBody>
          <a:bodyPr/>
          <a:lstStyle/>
          <a:p>
            <a:r>
              <a:rPr lang="tr-TR" dirty="0" smtClean="0"/>
              <a:t>Mega.com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tr-TR" b="1" dirty="0" smtClean="0"/>
              <a:t>M</a:t>
            </a:r>
            <a:r>
              <a:rPr lang="tr-TR" dirty="0" smtClean="0"/>
              <a:t>ert </a:t>
            </a:r>
            <a:r>
              <a:rPr lang="tr-TR" dirty="0" err="1" smtClean="0"/>
              <a:t>Özsaydı</a:t>
            </a:r>
            <a:r>
              <a:rPr lang="tr-TR" dirty="0" smtClean="0"/>
              <a:t> 150110225</a:t>
            </a:r>
          </a:p>
          <a:p>
            <a:r>
              <a:rPr lang="tr-TR" b="1" dirty="0" smtClean="0"/>
              <a:t>E</a:t>
            </a:r>
            <a:r>
              <a:rPr lang="tr-TR" dirty="0" smtClean="0"/>
              <a:t>fe Mert Yılmaz 150110231</a:t>
            </a:r>
          </a:p>
          <a:p>
            <a:r>
              <a:rPr lang="tr-TR" b="1" dirty="0" smtClean="0"/>
              <a:t>G</a:t>
            </a:r>
            <a:r>
              <a:rPr lang="tr-TR" dirty="0" smtClean="0"/>
              <a:t>ülce Başar 150120201</a:t>
            </a:r>
          </a:p>
          <a:p>
            <a:r>
              <a:rPr lang="tr-TR" b="1" dirty="0" smtClean="0"/>
              <a:t>A</a:t>
            </a:r>
            <a:r>
              <a:rPr lang="tr-TR" dirty="0" smtClean="0"/>
              <a:t>lper Özaydın 150110239</a:t>
            </a:r>
          </a:p>
          <a:p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485" y="847049"/>
            <a:ext cx="1616601" cy="193637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433" y="847049"/>
            <a:ext cx="1936376" cy="193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Information Platforms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tr-T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 smtClean="0"/>
              <a:t>GlassFish</a:t>
            </a:r>
            <a:r>
              <a:rPr lang="tr-TR" dirty="0" smtClean="0"/>
              <a:t> : Open-</a:t>
            </a:r>
            <a:r>
              <a:rPr lang="tr-TR" dirty="0" err="1" smtClean="0"/>
              <a:t>source</a:t>
            </a:r>
            <a:r>
              <a:rPr lang="tr-TR" dirty="0" smtClean="0"/>
              <a:t> </a:t>
            </a:r>
            <a:r>
              <a:rPr lang="tr-TR" dirty="0" err="1"/>
              <a:t>application</a:t>
            </a:r>
            <a:r>
              <a:rPr lang="tr-TR" dirty="0"/>
              <a:t> server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Html</a:t>
            </a:r>
            <a:r>
              <a:rPr lang="tr-TR" dirty="0" smtClean="0"/>
              <a:t>:	</a:t>
            </a:r>
            <a:r>
              <a:rPr lang="tr-TR" dirty="0" err="1" smtClean="0"/>
              <a:t>HyperText</a:t>
            </a:r>
            <a:r>
              <a:rPr lang="tr-TR" dirty="0" smtClean="0"/>
              <a:t> </a:t>
            </a:r>
            <a:r>
              <a:rPr lang="tr-TR" dirty="0" err="1"/>
              <a:t>Markup</a:t>
            </a:r>
            <a:r>
              <a:rPr lang="tr-TR" dirty="0"/>
              <a:t>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 smtClean="0"/>
              <a:t>Css</a:t>
            </a:r>
            <a:r>
              <a:rPr lang="tr-TR" dirty="0" smtClean="0"/>
              <a:t> </a:t>
            </a:r>
            <a:r>
              <a:rPr lang="tr-TR" dirty="0"/>
              <a:t>: </a:t>
            </a:r>
            <a:r>
              <a:rPr lang="tr-TR" dirty="0" err="1"/>
              <a:t>Cascading</a:t>
            </a:r>
            <a:r>
              <a:rPr lang="tr-TR" dirty="0"/>
              <a:t> Style </a:t>
            </a:r>
            <a:r>
              <a:rPr lang="tr-TR" dirty="0" err="1"/>
              <a:t>Sheet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JDBC </a:t>
            </a:r>
            <a:r>
              <a:rPr lang="tr-TR" dirty="0"/>
              <a:t>: Java </a:t>
            </a:r>
            <a:r>
              <a:rPr lang="tr-TR" dirty="0" err="1"/>
              <a:t>database</a:t>
            </a:r>
            <a:r>
              <a:rPr lang="tr-TR" dirty="0"/>
              <a:t> </a:t>
            </a:r>
            <a:r>
              <a:rPr lang="tr-TR" dirty="0" err="1"/>
              <a:t>connectivity</a:t>
            </a:r>
            <a:r>
              <a:rPr lang="tr-TR" dirty="0"/>
              <a:t> </a:t>
            </a:r>
            <a:r>
              <a:rPr lang="tr-TR" dirty="0" err="1"/>
              <a:t>technology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 smtClean="0"/>
              <a:t>Derby</a:t>
            </a:r>
            <a:r>
              <a:rPr lang="tr-TR" dirty="0" smtClean="0"/>
              <a:t> : Open </a:t>
            </a:r>
            <a:r>
              <a:rPr lang="tr-TR" dirty="0" err="1" smtClean="0"/>
              <a:t>source</a:t>
            </a:r>
            <a:r>
              <a:rPr lang="tr-TR" dirty="0"/>
              <a:t> </a:t>
            </a:r>
            <a:r>
              <a:rPr lang="tr-TR" dirty="0" err="1" smtClean="0"/>
              <a:t>database</a:t>
            </a:r>
            <a:endParaRPr lang="tr-T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 smtClean="0"/>
              <a:t>Netbeans</a:t>
            </a:r>
            <a:r>
              <a:rPr lang="tr-TR" dirty="0"/>
              <a:t> IDE : </a:t>
            </a:r>
            <a:r>
              <a:rPr lang="tr-TR" dirty="0" smtClean="0"/>
              <a:t>Software </a:t>
            </a:r>
            <a:r>
              <a:rPr lang="tr-TR" dirty="0" err="1"/>
              <a:t>development</a:t>
            </a:r>
            <a:r>
              <a:rPr lang="tr-TR" dirty="0"/>
              <a:t> platform </a:t>
            </a:r>
            <a:endParaRPr lang="tr-T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56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tr-T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 21th century the role of the cell phones can not be underestimated. We saw an opportunity to sell cell phone product in a growing market. That’s why we created Mega.com. </a:t>
            </a:r>
            <a:endParaRPr lang="tr-TR" dirty="0" smtClean="0"/>
          </a:p>
          <a:p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We designed a website for selling all the things about the phone such as batteries, phone covers, charging and connection cables, headphones, car accessories, screen protectors, phone stands, portable speakers, armbands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3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Deliverables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tr-T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An e-shopping website that sells all the thinks about a phone. </a:t>
            </a:r>
            <a:endParaRPr lang="tr-TR" dirty="0" smtClean="0"/>
          </a:p>
          <a:p>
            <a:pPr>
              <a:buFont typeface="Arial" panose="020B0604020202020204" pitchFamily="34" charset="0"/>
              <a:buChar char="•"/>
            </a:pPr>
            <a:endParaRPr lang="tr-T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Users can see the products without login and if they want to buy something from Mega.com they need to login to our website.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Project requirements planning</a:t>
            </a:r>
            <a:endParaRPr lang="tr-T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tr-T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Planning and creating tables for database</a:t>
            </a:r>
            <a:endParaRPr lang="tr-T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tr-T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Designing and coding website</a:t>
            </a:r>
            <a:endParaRPr lang="tr-T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tr-T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Database and website connected </a:t>
            </a:r>
            <a:endParaRPr lang="tr-T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tr-T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Test </a:t>
            </a:r>
            <a:r>
              <a:rPr lang="en-US" dirty="0"/>
              <a:t>case </a:t>
            </a:r>
            <a:endParaRPr lang="tr-T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tr-T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Bug </a:t>
            </a:r>
            <a:r>
              <a:rPr lang="en-US" dirty="0"/>
              <a:t>fix </a:t>
            </a:r>
          </a:p>
        </p:txBody>
      </p:sp>
    </p:spTree>
    <p:extLst>
      <p:ext uri="{BB962C8B-B14F-4D97-AF65-F5344CB8AC3E}">
        <p14:creationId xmlns:p14="http://schemas.microsoft.com/office/powerpoint/2010/main" val="154161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tr-T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Normalization </a:t>
            </a:r>
            <a:r>
              <a:rPr lang="en-US" dirty="0"/>
              <a:t>is the process of efficiently organizing data in a database. The purpose of normalization is to reduce data storage and to reduce data redundancy by making sure any given piece of data is stored only once.</a:t>
            </a:r>
            <a:endParaRPr lang="tr-T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tr-T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Normalization aims to reduce data repetition and easy operations for insert, delete, update.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important point is that all forms of normalization assume you have met all prior forms.</a:t>
            </a:r>
          </a:p>
        </p:txBody>
      </p:sp>
    </p:spTree>
    <p:extLst>
      <p:ext uri="{BB962C8B-B14F-4D97-AF65-F5344CB8AC3E}">
        <p14:creationId xmlns:p14="http://schemas.microsoft.com/office/powerpoint/2010/main" val="391962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1NF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658" y="2082934"/>
            <a:ext cx="2447925" cy="315277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989" y="2082934"/>
            <a:ext cx="24765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1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2NF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179" y="2327601"/>
            <a:ext cx="2066925" cy="261937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512" y="2327601"/>
            <a:ext cx="2057400" cy="2924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320" y="2318076"/>
            <a:ext cx="2095500" cy="2933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449" y="2518100"/>
            <a:ext cx="24574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1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3NF</a:t>
            </a:r>
            <a:endParaRPr lang="en-US" dirty="0"/>
          </a:p>
        </p:txBody>
      </p:sp>
      <p:pic>
        <p:nvPicPr>
          <p:cNvPr id="5" name="Resim 1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984" y="1846263"/>
            <a:ext cx="771235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6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ER </a:t>
            </a:r>
            <a:r>
              <a:rPr lang="tr-TR" dirty="0" err="1" smtClean="0"/>
              <a:t>Diagram</a:t>
            </a:r>
            <a:endParaRPr lang="en-US" dirty="0"/>
          </a:p>
        </p:txBody>
      </p:sp>
      <p:pic>
        <p:nvPicPr>
          <p:cNvPr id="5" name="Resim 1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34" y="1846263"/>
            <a:ext cx="780425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5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</TotalTime>
  <Words>238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Geçmişe bakış</vt:lpstr>
      <vt:lpstr>Mega.com</vt:lpstr>
      <vt:lpstr>Objective</vt:lpstr>
      <vt:lpstr>Deliverables</vt:lpstr>
      <vt:lpstr>Milestones</vt:lpstr>
      <vt:lpstr>Normalization</vt:lpstr>
      <vt:lpstr>1NF</vt:lpstr>
      <vt:lpstr>2NF</vt:lpstr>
      <vt:lpstr>3NF</vt:lpstr>
      <vt:lpstr>ER Diagram</vt:lpstr>
      <vt:lpstr>Application Information Platforms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Mega.com</dc:title>
  <dc:creator>Mert Ozsaydi</dc:creator>
  <cp:lastModifiedBy>Efe Mert Yılmaz</cp:lastModifiedBy>
  <cp:revision>17</cp:revision>
  <dcterms:created xsi:type="dcterms:W3CDTF">2015-05-06T16:03:33Z</dcterms:created>
  <dcterms:modified xsi:type="dcterms:W3CDTF">2015-05-14T17:34:48Z</dcterms:modified>
</cp:coreProperties>
</file>