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bfc3f5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bfc3f5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bfc3f50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bfc3f50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2bfc3f50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2bfc3f50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2bfc3f50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2bfc3f50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bfc3f50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bfc3f50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2bfc3f50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2bfc3f50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bfc3f50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2bfc3f50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bfc3f5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bfc3f5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bfc3f5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2bfc3f5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2bfc3f5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2bfc3f5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2bfc3f5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2bfc3f5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2bfc3f5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2bfc3f5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bfc3f5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bfc3f5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2bfc3f5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2bfc3f5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bfc3f5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bfc3f5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bfc3f5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2bfc3f5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ertsemih/yas-hesaplayici" TargetMode="External"/><Relationship Id="rId4" Type="http://schemas.openxmlformats.org/officeDocument/2006/relationships/hyperlink" Target="https://developer.mozilla.org/" TargetMode="External"/><Relationship Id="rId5" Type="http://schemas.openxmlformats.org/officeDocument/2006/relationships/hyperlink" Target="https://www.w3schools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3700" y="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Yaş Hesaplayıcı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202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İnteraktif Web Uygulaması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28100" y="337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1422">
                <a:solidFill>
                  <a:srgbClr val="000000"/>
                </a:solidFill>
              </a:rPr>
              <a:t>Hazırlayanlar:</a:t>
            </a:r>
            <a:r>
              <a:rPr lang="tr" sz="2040">
                <a:solidFill>
                  <a:srgbClr val="000000"/>
                </a:solidFill>
              </a:rPr>
              <a:t> </a:t>
            </a:r>
            <a:endParaRPr sz="1470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lang="tr" sz="1375">
                <a:solidFill>
                  <a:srgbClr val="000000"/>
                </a:solidFill>
              </a:rPr>
              <a:t>Mert Semih SARIYERLİ </a:t>
            </a:r>
            <a:endParaRPr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lang="tr" sz="1375">
                <a:solidFill>
                  <a:srgbClr val="000000"/>
                </a:solidFill>
              </a:rPr>
              <a:t>Ramazan KANAT </a:t>
            </a:r>
            <a:endParaRPr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lang="tr" sz="1375">
                <a:solidFill>
                  <a:srgbClr val="000000"/>
                </a:solidFill>
              </a:rPr>
              <a:t>Ömer Faruk AŞKIN</a:t>
            </a:r>
            <a:endParaRPr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lang="tr" sz="1375">
                <a:solidFill>
                  <a:srgbClr val="000000"/>
                </a:solidFill>
              </a:rPr>
              <a:t>Ertunç YONTUÇ</a:t>
            </a:r>
            <a:endParaRPr sz="1375">
              <a:solidFill>
                <a:srgbClr val="000000"/>
              </a:solidFill>
            </a:endParaRPr>
          </a:p>
          <a:p>
            <a:pPr indent="-31591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●"/>
            </a:pPr>
            <a:r>
              <a:rPr lang="tr" sz="1375">
                <a:solidFill>
                  <a:srgbClr val="000000"/>
                </a:solidFill>
              </a:rPr>
              <a:t>Ali AKPINAR</a:t>
            </a:r>
            <a:endParaRPr sz="13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tr" sz="770"/>
              <a:t>              </a:t>
            </a:r>
            <a:endParaRPr sz="7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Koddan Örnekler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JavaScript:</a:t>
            </a: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Yaş hesaplama fonksiyonu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03" y="1511450"/>
            <a:ext cx="3936200" cy="3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Sitenin Ekran Görüntüleri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75" y="1152475"/>
            <a:ext cx="637912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Sitenin Ekran Görüntüleri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00" y="1152475"/>
            <a:ext cx="6531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Karşılaşılan Sorunlar ve Çözümler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Tarih formatı uyumsuzlukları: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Farklı tarayıcılarda tarih giriş formatlarının farklılık göstermesi.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Çözüm: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JavaScript ile tarih formatlarını normalize etmek.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 uyumluluk sorunları: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Küçük ekranlarda form elemanlarının taşması.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Çözüm: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Bootstrap 5'in grid sistemi kullanılarak responsive tasarım uygulanması.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Gelecekte Eklenebilecek Özellikler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Kullanıcının doğum gününe özel mesajlar veya kutlamalar eklemek.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Yaş hesaplamasının yanı sıra burç hesaplama özelliği eklemek.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Kullanıcıların yaşlarını sosyal medya platformlarında paylaşmalarını sağlamak.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000000"/>
                </a:solidFill>
              </a:rPr>
              <a:t>Aynı doğum gününe sahip ünlüleri göstermek.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</a:t>
            </a:r>
            <a:r>
              <a:rPr lang="tr"/>
              <a:t>enel Değerlendirme / Öğrendiklerimiz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Web teknolojilerini kullanarak interaktif bir uygulama geliştirme deneyimi kazandık.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Responsive tasarım ve erişilebilirlik konularında bilgi sahibi olduk.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Kullanıcı deneyimini artırmak için animasyon ve görsel öğelerin önemini öğrendik.</a:t>
            </a:r>
            <a:br>
              <a:rPr lang="t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Kaynaklar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- Proje Kaynağı</a:t>
            </a:r>
            <a:br>
              <a:rPr lang="t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Proje kodları ve geliştirme geçmişi.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MDN Web Docs</a:t>
            </a:r>
            <a:br>
              <a:rPr lang="t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HTML, CSS ve JavaScript sözdizimi, fonksiyonlar ve web API dokümantasyonu.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5 Resmi Dokümantasyonu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Grid sistemi, bileşenler ve responsive tasarım hakkında bilgiler.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 Resmi Dokümantasyonu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jQuery komutları ve kullanım örnekleri.</a:t>
            </a:r>
            <a:b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</a:t>
            </a:r>
            <a:br>
              <a:rPr lang="t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Temel web teknolojileri ile ilgili referans ve örnekler.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Bizi Dinlediğiniz İçin Teşekkürler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>
                <a:solidFill>
                  <a:srgbClr val="000000"/>
                </a:solidFill>
              </a:rPr>
              <a:t>Hazırlayanlar</a:t>
            </a:r>
            <a:endParaRPr b="1" i="1">
              <a:solidFill>
                <a:srgbClr val="000000"/>
              </a:solidFill>
            </a:endParaRPr>
          </a:p>
          <a:p>
            <a:pPr indent="-360362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75"/>
              <a:buChar char="●"/>
            </a:pPr>
            <a:r>
              <a:rPr lang="tr" sz="2075">
                <a:solidFill>
                  <a:srgbClr val="000000"/>
                </a:solidFill>
              </a:rPr>
              <a:t>Mert Semih SARIYERLİ 23181616001</a:t>
            </a:r>
            <a:endParaRPr sz="2075">
              <a:solidFill>
                <a:srgbClr val="000000"/>
              </a:solidFill>
            </a:endParaRPr>
          </a:p>
          <a:p>
            <a:pPr indent="-3603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5"/>
              <a:buChar char="●"/>
            </a:pPr>
            <a:r>
              <a:rPr lang="tr" sz="2075">
                <a:solidFill>
                  <a:srgbClr val="000000"/>
                </a:solidFill>
              </a:rPr>
              <a:t>Ramazan KANAT           23181616003</a:t>
            </a:r>
            <a:endParaRPr sz="2075">
              <a:solidFill>
                <a:srgbClr val="000000"/>
              </a:solidFill>
            </a:endParaRPr>
          </a:p>
          <a:p>
            <a:pPr indent="-3603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5"/>
              <a:buChar char="●"/>
            </a:pPr>
            <a:r>
              <a:rPr lang="tr" sz="2075">
                <a:solidFill>
                  <a:srgbClr val="000000"/>
                </a:solidFill>
              </a:rPr>
              <a:t>Ömer Faruk AŞKIN        23181616758</a:t>
            </a:r>
            <a:endParaRPr sz="2075">
              <a:solidFill>
                <a:srgbClr val="000000"/>
              </a:solidFill>
            </a:endParaRPr>
          </a:p>
          <a:p>
            <a:pPr indent="-3603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5"/>
              <a:buChar char="●"/>
            </a:pPr>
            <a:r>
              <a:rPr lang="tr" sz="2075">
                <a:solidFill>
                  <a:srgbClr val="000000"/>
                </a:solidFill>
              </a:rPr>
              <a:t>Ertunç YONTUÇ             23181616602 </a:t>
            </a:r>
            <a:endParaRPr sz="2075">
              <a:solidFill>
                <a:srgbClr val="000000"/>
              </a:solidFill>
            </a:endParaRPr>
          </a:p>
          <a:p>
            <a:pPr indent="-36036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5"/>
              <a:buChar char="●"/>
            </a:pPr>
            <a:r>
              <a:rPr lang="tr" sz="2075">
                <a:solidFill>
                  <a:srgbClr val="000000"/>
                </a:solidFill>
              </a:rPr>
              <a:t>Ali AKPINAR                   23181616036</a:t>
            </a:r>
            <a:endParaRPr sz="20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tr" sz="1470"/>
              <a:t>             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>
                <a:solidFill>
                  <a:srgbClr val="000000"/>
                </a:solidFill>
              </a:rPr>
              <a:t>Demo Linki : https://mertsemih.github.io/yas-hesaplayici/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Projenin Amacı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</a:rPr>
              <a:t>“Yaş Hesaplayıcı”, kullanıcıdan doğum tarihini alarak anlık olarak yaşını hesaplayan basit ama etkili bir web uygulamasıdır. Hem masaüstü hem de mobil cihazlarda çalışacak şekilde tasarlanmıştır.</a:t>
            </a:r>
            <a:br>
              <a:rPr lang="tr">
                <a:solidFill>
                  <a:srgbClr val="000000"/>
                </a:solidFill>
              </a:rPr>
            </a:br>
            <a:br>
              <a:rPr lang="tr">
                <a:solidFill>
                  <a:srgbClr val="000000"/>
                </a:solidFill>
              </a:rPr>
            </a:br>
            <a:r>
              <a:rPr lang="tr">
                <a:solidFill>
                  <a:srgbClr val="000000"/>
                </a:solidFill>
              </a:rPr>
              <a:t>Bu projenin amacı, temel web teknolojilerini kullanarak kullanıcı dostu bir arayüzle yaş hesaplaması yapan bir uygulama geliştirmektir. Aynı zamanda frontend becerilerini geliştirme hedeflenmiştir.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Hedef Kullanıcılar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Her yaştan bireyler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Basit yaş hesaplaması yapmak isteyen internet kullanıcıları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tr">
                <a:solidFill>
                  <a:srgbClr val="000000"/>
                </a:solidFill>
              </a:rPr>
              <a:t>Web geliştirme örneği arayan öğrenciler veya geliştiriciler</a:t>
            </a:r>
            <a:br>
              <a:rPr lang="t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Temel Özellikler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Doğum tarihi giriş alanı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Gerçek zamanlı yaş hesaplama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Animasyonlarla zenginleştirilmiş arayüz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 cihazlarla uyumlu yapı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Erişilebilirlik kriterlerine uygun tasarım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Kullanılan Teknolojiler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endParaRPr b="1"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Projenin iskeletini oluşturan temel yapıdır. Formlar ve sayfa içeriği bu teknolojiyle tanımlanmıştır.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endParaRPr b="1"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Sayfa tasarımı, renkler, yazı tipleri ve animasyon efektleri CSS3 ile uygulanmıştır.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Yaş hesaplama algoritması, kullanıcı etkileşimi ve dinamik içerikler JavaScript kullanılarak oluşturulmuştur.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1"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Formdan veri alma, DOM işlemleri ve bazı animasyon geçişleri jQuery kütüphanesiyle kolaylaştırılmıştır.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5</a:t>
            </a:r>
            <a:endParaRPr b="1"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(duyarlı) tasarım için grid sistemi ve hazır bileşenler kullanılarak mobil uyumluluk sağlanmıştır.</a:t>
            </a:r>
            <a:endParaRPr sz="148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Özellikler ve Fonksiyonlar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Doğum tarihi girişi:</a:t>
            </a:r>
            <a: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Takvim formatında giriş yapılabilir.</a:t>
            </a:r>
            <a:b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Hassas yaş hesaplama:</a:t>
            </a:r>
            <a: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Yıl, ay ve gün hesaplanarak tam yaş bilgisi verilir.</a:t>
            </a:r>
            <a:b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Animasyonlu arayüz:</a:t>
            </a:r>
            <a: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Girilen bilgilere göre animasyonlu tepki verilir.</a:t>
            </a:r>
            <a:b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 uyumluluk:</a:t>
            </a:r>
            <a: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 ekran boyutuna otomatik uyum sağlar.</a:t>
            </a:r>
            <a:b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Erişilebilirlik:</a:t>
            </a:r>
            <a: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Formlar ve yazılar klavye ile erişilebilir yapıdadır.</a:t>
            </a:r>
            <a:br>
              <a:rPr lang="t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Tasarım ve Kullanıcı Deneyimi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Arayüz tasarımı: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Temiz, sade ve modern bir görünüm tercih edildi.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Emoji animasyonları: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Arka planda “emoji yağmuru” adında hazırladığımız yaş ile alakalı emojilerin yağmur şeklinde yağdığı bir animasyonumuz mevcut.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tasarım örnekleri: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Ekran boyutuna göre içerik yerleşimi değişir.</a:t>
            </a:r>
            <a:b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Kullanıcı etkileşimi: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Girilen bilgiler anında işlenir ve animasyonlu yanıt gösterilir.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Koddan Örnekler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253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HTML:</a:t>
            </a:r>
            <a:r>
              <a:rPr lang="t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yapısı ve giriş alanları.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6800"/>
            <a:ext cx="5282700" cy="33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Koddan Örnekler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75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CSS:</a:t>
            </a:r>
            <a:r>
              <a:rPr lang="t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Mobil uyumluluk kısmı                                                                             Arka plan animasyon kısımları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0" y="1524900"/>
            <a:ext cx="2921100" cy="26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900" y="1524900"/>
            <a:ext cx="3279600" cy="26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3820950" y="2512800"/>
            <a:ext cx="900000" cy="34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