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4229F-A446-47B4-B042-EA7286A871BC}" v="5" dt="2022-12-13T11:25:16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7782-6BA0-4E6A-916E-C053C79342F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518C0-E435-4E39-A4C0-C60541B67F3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70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7782-6BA0-4E6A-916E-C053C79342F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518C0-E435-4E39-A4C0-C60541B67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04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7782-6BA0-4E6A-916E-C053C79342F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518C0-E435-4E39-A4C0-C60541B67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7782-6BA0-4E6A-916E-C053C79342F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518C0-E435-4E39-A4C0-C60541B67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60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7782-6BA0-4E6A-916E-C053C79342F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518C0-E435-4E39-A4C0-C60541B67F3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90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7782-6BA0-4E6A-916E-C053C79342F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518C0-E435-4E39-A4C0-C60541B67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0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7782-6BA0-4E6A-916E-C053C79342F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518C0-E435-4E39-A4C0-C60541B67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2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7782-6BA0-4E6A-916E-C053C79342F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518C0-E435-4E39-A4C0-C60541B67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0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7782-6BA0-4E6A-916E-C053C79342F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518C0-E435-4E39-A4C0-C60541B67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6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8E37782-6BA0-4E6A-916E-C053C79342F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B518C0-E435-4E39-A4C0-C60541B67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5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7782-6BA0-4E6A-916E-C053C79342F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518C0-E435-4E39-A4C0-C60541B67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4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8E37782-6BA0-4E6A-916E-C053C79342F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1B518C0-E435-4E39-A4C0-C60541B67F3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61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8928-C636-F214-8A62-A151CC4C1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4742" y="1581326"/>
            <a:ext cx="6705067" cy="3779568"/>
          </a:xfrm>
        </p:spPr>
        <p:txBody>
          <a:bodyPr anchor="ctr">
            <a:normAutofit/>
          </a:bodyPr>
          <a:lstStyle/>
          <a:p>
            <a:pPr algn="l"/>
            <a:r>
              <a:rPr lang="bg-BG" sz="9600"/>
              <a:t>Курсова работа</a:t>
            </a:r>
            <a:endParaRPr lang="en-US" sz="9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3A069-7DC6-A388-9407-F051A58E9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364" y="2184951"/>
            <a:ext cx="3083585" cy="2572320"/>
          </a:xfrm>
        </p:spPr>
        <p:txBody>
          <a:bodyPr anchor="ctr">
            <a:normAutofit/>
          </a:bodyPr>
          <a:lstStyle/>
          <a:p>
            <a:pPr algn="r"/>
            <a:r>
              <a:rPr lang="bg-BG" dirty="0"/>
              <a:t>Изготвена от</a:t>
            </a:r>
          </a:p>
          <a:p>
            <a:pPr algn="r"/>
            <a:r>
              <a:rPr lang="bg-BG" dirty="0"/>
              <a:t>Мерт сергеев кючуков </a:t>
            </a:r>
          </a:p>
          <a:p>
            <a:pPr algn="r"/>
            <a:r>
              <a:rPr lang="bg-BG" dirty="0"/>
              <a:t>Фак.№ 361222025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67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1EE4F-7189-8B1D-6703-A8652DB7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bg-BG" sz="4600"/>
              <a:t>Цели</a:t>
            </a:r>
            <a:r>
              <a:rPr lang="en-US" sz="4600"/>
              <a:t> </a:t>
            </a:r>
            <a:r>
              <a:rPr lang="bg-BG" sz="4600"/>
              <a:t>на презентацията</a:t>
            </a:r>
            <a:endParaRPr lang="en-US" sz="4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14378-32FA-7F72-5075-B2D2E9A41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336329"/>
            <a:ext cx="5260848" cy="4382588"/>
          </a:xfrm>
        </p:spPr>
        <p:txBody>
          <a:bodyPr anchor="ctr">
            <a:normAutofit/>
          </a:bodyPr>
          <a:lstStyle/>
          <a:p>
            <a:r>
              <a:rPr lang="bg-BG" sz="2000"/>
              <a:t>Целта на тази презентация е да представи изготвянето на курсовата ми работа – като по-точно се фокусира над процеса на работа върху част </a:t>
            </a:r>
            <a:r>
              <a:rPr lang="en-US" sz="2000"/>
              <a:t>I </a:t>
            </a:r>
            <a:r>
              <a:rPr lang="bg-BG" sz="2000"/>
              <a:t>и част </a:t>
            </a:r>
            <a:r>
              <a:rPr lang="en-US" sz="2000"/>
              <a:t>II.</a:t>
            </a:r>
          </a:p>
        </p:txBody>
      </p:sp>
    </p:spTree>
    <p:extLst>
      <p:ext uri="{BB962C8B-B14F-4D97-AF65-F5344CB8AC3E}">
        <p14:creationId xmlns:p14="http://schemas.microsoft.com/office/powerpoint/2010/main" val="789854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5E694-3ED7-C8B8-66A6-B9CF58762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3600"/>
              <a:t>I </a:t>
            </a:r>
            <a:r>
              <a:rPr lang="bg-BG" sz="3600"/>
              <a:t>Част – </a:t>
            </a:r>
            <a:r>
              <a:rPr lang="bg-BG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Създаване на алгоритъм и написване на програма на език за програмиране </a:t>
            </a:r>
            <a:r>
              <a:rPr lang="en-US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bg-BG" sz="3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13A9E-5DBF-3C64-4E61-0FDF03EC6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tabLst>
                <a:tab pos="457200" algn="l"/>
              </a:tabLst>
            </a:pPr>
            <a:r>
              <a:rPr lang="bg-BG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Програмата да се състои от следните съставни части: отпечатване на условието на задачата, отпечатване на данни за автора на програмата (име и презиме, фак. </a:t>
            </a:r>
            <a:r>
              <a:rPr lang="en-US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</a:t>
            </a:r>
            <a:r>
              <a:rPr lang="bg-BG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др.), въвеждане на входните данни, отпечатване на входните данни, изпълнение на обработка, отпечатване на получените резултати. </a:t>
            </a:r>
            <a:endParaRPr lang="en-US" sz="2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218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2C89-375E-09AD-6AF8-1F6DFCEA3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bg-BG" sz="3600"/>
              <a:t>Първи стъпки в процеса на работа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E6BFE-1C85-38AA-AF6A-B961E3B3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15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задача  - Създаване на програма. </a:t>
            </a:r>
            <a:endParaRPr lang="en-US" sz="1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15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Условие №26</a:t>
            </a:r>
            <a:endParaRPr lang="en-US" sz="1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1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 се състави програма за обработка на масива А</a:t>
            </a:r>
            <a:r>
              <a:rPr lang="en-US" sz="1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bg-BG" sz="1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6,6</a:t>
            </a:r>
            <a:r>
              <a:rPr lang="en-US" sz="1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r>
              <a:rPr lang="bg-BG" sz="1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съставени от реални числа със стойности в интервала </a:t>
            </a:r>
            <a:r>
              <a:rPr lang="en-US" sz="1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bg-BG" sz="1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0; 99.99</a:t>
            </a:r>
            <a:r>
              <a:rPr lang="en-US" sz="1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r>
              <a:rPr lang="bg-BG" sz="1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Програмата да извърши следните действия:</a:t>
            </a:r>
            <a:endParaRPr lang="en-US" sz="1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bg-BG" sz="1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Отпечатване на условието на задачата;</a:t>
            </a:r>
            <a:endParaRPr lang="en-US" sz="1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bg-BG" sz="1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Отпечатване на имената на автора на програмата;</a:t>
            </a:r>
            <a:endParaRPr lang="en-US" sz="1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bg-BG" sz="1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Въвеждане на входните данни;</a:t>
            </a:r>
            <a:endParaRPr lang="en-US" sz="1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bg-BG" sz="1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Елементите на масива А равни на своите съседни елементи да се изнесат в масива </a:t>
            </a:r>
            <a:r>
              <a:rPr lang="en-US" sz="1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C[L,3]</a:t>
            </a:r>
            <a:r>
              <a:rPr lang="bg-BG" sz="1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заедно с техните индекси;</a:t>
            </a:r>
            <a:endParaRPr lang="en-US" sz="1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bg-BG" sz="1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 се отпечатат получените резултати по време и след обработката;</a:t>
            </a:r>
            <a:endParaRPr lang="en-US" sz="1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500"/>
          </a:p>
        </p:txBody>
      </p:sp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B5D8F310-51D6-B225-FC43-74B16DD4F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738" y="1138743"/>
            <a:ext cx="5628018" cy="434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0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955A-553D-879C-93E5-3E3EF834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bg-BG" sz="5200" dirty="0"/>
              <a:t>Следващи стъпки - Написване на кода</a:t>
            </a:r>
            <a:endParaRPr lang="en-US" sz="5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728C6-1125-AFFF-2528-829C5781A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 fontScale="92500" lnSpcReduction="2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#include &lt;stdio.h&gt;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 main()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int i;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int j;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int A[6][6];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int user_input, digit;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int counter = 0; //How many elements we have written to our C array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int c[100][3]; //Let's say we can input 100 elements here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printf("Menu: \n");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printf("1  Print task content \n");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printf("2   Print program author \n");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printf("3   Input values for array \n");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printf("4   Output values for array \n");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printf("5   Null elements from A, that are less then the average of B for the same row \n");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printf("6   Print values moved to new array \n");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printf("7   Exit program \n");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while (1) {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scanf("%d", &amp;user_input);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switch (user_input) {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case 1: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printf("Task content: Da se sustavi programa za obrabotka na masiva A[6,6] sustaveni ot realni chisla sus stoinosti v intervala[0;99.99].\n");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break;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case 2: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printf(" Izgotveno ot Ana Maria Zamboni fac.no. 391222302 \n");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break;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case 3: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for (i = 0; i &lt; 6; i++) {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for (j = 0; j &lt; 6; j++) {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printf("Enter data for element of array A on position: [%d][%d]:", i, j);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scanf("%d", &amp;A[i][j]);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if(A[i][j] &gt; 99 || A[i][j] &lt; 0){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printf("Value must be in range (0 - 99)");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exit(1);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}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}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}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break;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case 4: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for (i = 0; i &lt; 6; i++) {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for (j = 0; j &lt; 6; j++) {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printf("%d ", A[i][j]);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}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printf("\n");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}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break;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case 5: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for (i = 0; i &lt; 6; i++) {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for (j = 1; j &lt; 5; j++) { //Go from 1 to 5, because we don't have anything to compare first and last element with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if (A[i][j] == A[i][j - 1] &amp;&amp; A[i][j] == A[i][j + 1]) {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digit = A[i][j];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c[counter][0] = digit; //The element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c[counter][1] = i;     //The row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c[counter][2] = j;     //The position in the row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counter++; //Count how many elements we have added so far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}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}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}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printf("Array modified \n");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break;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case 6: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for (i = 0; i &lt; counter; i++) {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printf("Element: [%d] ", c[i][0], "\n" );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printf("Row: [%d] ", c[i][1], "\n");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printf("Index: [%d] ", c[i][2], "\n");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printf("\n");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}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break;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case 7: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exit(0);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break;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}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}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sz="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US" sz="5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500"/>
          </a:p>
        </p:txBody>
      </p:sp>
    </p:spTree>
    <p:extLst>
      <p:ext uri="{BB962C8B-B14F-4D97-AF65-F5344CB8AC3E}">
        <p14:creationId xmlns:p14="http://schemas.microsoft.com/office/powerpoint/2010/main" val="3327238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5E394-48DD-4741-F544-186840B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32" y="3941205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/>
              <a:t>Финализация – Тестване на кода. Входни и Изходни данни</a:t>
            </a:r>
          </a:p>
        </p:txBody>
      </p:sp>
      <p:pic>
        <p:nvPicPr>
          <p:cNvPr id="24" name="Picture 23" descr="Text&#10;&#10;Description automatically generated">
            <a:extLst>
              <a:ext uri="{FF2B5EF4-FFF2-40B4-BE49-F238E27FC236}">
                <a16:creationId xmlns:a16="http://schemas.microsoft.com/office/drawing/2014/main" id="{E50D1313-B9EB-1642-0503-B1A2E61F1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720" y="402020"/>
            <a:ext cx="4684585" cy="3970187"/>
          </a:xfrm>
          <a:prstGeom prst="rect">
            <a:avLst/>
          </a:prstGeom>
        </p:spPr>
      </p:pic>
      <p:pic>
        <p:nvPicPr>
          <p:cNvPr id="26" name="Picture 25" descr="Calendar&#10;&#10;Description automatically generated">
            <a:extLst>
              <a:ext uri="{FF2B5EF4-FFF2-40B4-BE49-F238E27FC236}">
                <a16:creationId xmlns:a16="http://schemas.microsoft.com/office/drawing/2014/main" id="{E2D04470-0C99-9A63-3ED0-E3F5F0526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167" y="402020"/>
            <a:ext cx="4025973" cy="397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661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14655E6296EC4D9B6452E6F44B2C37" ma:contentTypeVersion="2" ma:contentTypeDescription="Create a new document." ma:contentTypeScope="" ma:versionID="e1c598e4a12cef736af0b2d9462f5182">
  <xsd:schema xmlns:xsd="http://www.w3.org/2001/XMLSchema" xmlns:xs="http://www.w3.org/2001/XMLSchema" xmlns:p="http://schemas.microsoft.com/office/2006/metadata/properties" xmlns:ns3="9b3cb718-5e0d-44dc-a7b3-df969431c916" targetNamespace="http://schemas.microsoft.com/office/2006/metadata/properties" ma:root="true" ma:fieldsID="220b4b9a7cad06789a2538e7b743a26f" ns3:_="">
    <xsd:import namespace="9b3cb718-5e0d-44dc-a7b3-df969431c91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3cb718-5e0d-44dc-a7b3-df969431c9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8CBE87-D8D9-45DB-A986-5F6D85CF79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8A61281-3C54-46E6-B7B5-3D3413BDB6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3cb718-5e0d-44dc-a7b3-df969431c9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7B7FF5F-5295-4A07-85E1-68BCB3CAEC94}">
  <ds:schemaRefs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9b3cb718-5e0d-44dc-a7b3-df969431c91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</TotalTime>
  <Words>920</Words>
  <Application>Microsoft Office PowerPoint</Application>
  <PresentationFormat>Widescreen</PresentationFormat>
  <Paragraphs>97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Symbol</vt:lpstr>
      <vt:lpstr>Times New Roman</vt:lpstr>
      <vt:lpstr>Retrospect</vt:lpstr>
      <vt:lpstr>Курсова работа</vt:lpstr>
      <vt:lpstr>Цели на презентацията</vt:lpstr>
      <vt:lpstr>I Част – Създаване на алгоритъм и написване на програма на език за програмиране C. </vt:lpstr>
      <vt:lpstr>Първи стъпки в процеса на работа</vt:lpstr>
      <vt:lpstr>Следващи стъпки - Написване на кода</vt:lpstr>
      <vt:lpstr>Финализация – Тестване на кода. Входни и Изходни данни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 работа</dc:title>
  <dc:creator>Ana Mariya  Zamboni</dc:creator>
  <cp:lastModifiedBy>Sergey Kyuchukov</cp:lastModifiedBy>
  <cp:revision>3</cp:revision>
  <dcterms:created xsi:type="dcterms:W3CDTF">2022-12-13T10:55:23Z</dcterms:created>
  <dcterms:modified xsi:type="dcterms:W3CDTF">2023-04-04T20:00:26Z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0x0101003C14655E6296EC4D9B6452E6F44B2C37</vt:lpwstr>
  </property>
</Properties>
</file>