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2" r:id="rId2"/>
    <p:sldId id="260" r:id="rId3"/>
    <p:sldId id="261" r:id="rId4"/>
    <p:sldId id="313" r:id="rId5"/>
    <p:sldId id="285" r:id="rId6"/>
    <p:sldId id="298" r:id="rId7"/>
    <p:sldId id="306" r:id="rId8"/>
    <p:sldId id="314" r:id="rId9"/>
    <p:sldId id="304" r:id="rId10"/>
    <p:sldId id="323" r:id="rId11"/>
    <p:sldId id="308" r:id="rId12"/>
    <p:sldId id="317" r:id="rId13"/>
    <p:sldId id="290" r:id="rId14"/>
    <p:sldId id="307" r:id="rId15"/>
    <p:sldId id="315" r:id="rId16"/>
    <p:sldId id="324" r:id="rId17"/>
    <p:sldId id="287" r:id="rId18"/>
    <p:sldId id="316" r:id="rId19"/>
    <p:sldId id="28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C022C-6DF2-4202-A6C8-55E5032D252B}" v="13" dt="2020-04-09T19:19:3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e USLU" userId="e6a6bd2a8def3045" providerId="LiveId" clId="{910C022C-6DF2-4202-A6C8-55E5032D252B}"/>
    <pc:docChg chg="undo custSel mod addSld delSld modSld">
      <pc:chgData name="Merve USLU" userId="e6a6bd2a8def3045" providerId="LiveId" clId="{910C022C-6DF2-4202-A6C8-55E5032D252B}" dt="2020-04-09T19:19:53.200" v="202" actId="26606"/>
      <pc:docMkLst>
        <pc:docMk/>
      </pc:docMkLst>
      <pc:sldChg chg="addSp delSp modSp add del mod">
        <pc:chgData name="Merve USLU" userId="e6a6bd2a8def3045" providerId="LiveId" clId="{910C022C-6DF2-4202-A6C8-55E5032D252B}" dt="2020-04-09T19:06:55.834" v="5" actId="47"/>
        <pc:sldMkLst>
          <pc:docMk/>
          <pc:sldMk cId="3846932199" sldId="256"/>
        </pc:sldMkLst>
        <pc:spChg chg="del mod">
          <ac:chgData name="Merve USLU" userId="e6a6bd2a8def3045" providerId="LiveId" clId="{910C022C-6DF2-4202-A6C8-55E5032D252B}" dt="2020-04-09T19:06:35.193" v="3" actId="478"/>
          <ac:spMkLst>
            <pc:docMk/>
            <pc:sldMk cId="3846932199" sldId="256"/>
            <ac:spMk id="2" creationId="{E3BE37CA-F70F-47F3-9CAA-E915526AF338}"/>
          </ac:spMkLst>
        </pc:spChg>
        <pc:spChg chg="add mod">
          <ac:chgData name="Merve USLU" userId="e6a6bd2a8def3045" providerId="LiveId" clId="{910C022C-6DF2-4202-A6C8-55E5032D252B}" dt="2020-04-09T19:06:35.193" v="3" actId="478"/>
          <ac:spMkLst>
            <pc:docMk/>
            <pc:sldMk cId="3846932199" sldId="256"/>
            <ac:spMk id="5" creationId="{27DB5C9F-2436-4400-8183-DA49FECC6E85}"/>
          </ac:spMkLst>
        </pc:spChg>
      </pc:sldChg>
      <pc:sldChg chg="addSp modSp add mod setBg">
        <pc:chgData name="Merve USLU" userId="e6a6bd2a8def3045" providerId="LiveId" clId="{910C022C-6DF2-4202-A6C8-55E5032D252B}" dt="2020-04-09T19:08:03.760" v="18" actId="26606"/>
        <pc:sldMkLst>
          <pc:docMk/>
          <pc:sldMk cId="0" sldId="257"/>
        </pc:sldMkLst>
        <pc:spChg chg="mod">
          <ac:chgData name="Merve USLU" userId="e6a6bd2a8def3045" providerId="LiveId" clId="{910C022C-6DF2-4202-A6C8-55E5032D252B}" dt="2020-04-09T19:08:03.760" v="18" actId="26606"/>
          <ac:spMkLst>
            <pc:docMk/>
            <pc:sldMk cId="0" sldId="257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08:03.760" v="18" actId="26606"/>
          <ac:spMkLst>
            <pc:docMk/>
            <pc:sldMk cId="0" sldId="257"/>
            <ac:spMk id="5" creationId="{00000000-0000-0000-0000-000000000000}"/>
          </ac:spMkLst>
        </pc:spChg>
        <pc:spChg chg="add">
          <ac:chgData name="Merve USLU" userId="e6a6bd2a8def3045" providerId="LiveId" clId="{910C022C-6DF2-4202-A6C8-55E5032D252B}" dt="2020-04-09T19:08:03.760" v="18" actId="26606"/>
          <ac:spMkLst>
            <pc:docMk/>
            <pc:sldMk cId="0" sldId="257"/>
            <ac:spMk id="12" creationId="{CEB41C5C-0F34-4DDA-9D7C-5E717F35F60C}"/>
          </ac:spMkLst>
        </pc:spChg>
        <pc:picChg chg="mod">
          <ac:chgData name="Merve USLU" userId="e6a6bd2a8def3045" providerId="LiveId" clId="{910C022C-6DF2-4202-A6C8-55E5032D252B}" dt="2020-04-09T19:08:03.760" v="18" actId="26606"/>
          <ac:picMkLst>
            <pc:docMk/>
            <pc:sldMk cId="0" sldId="257"/>
            <ac:picMk id="7" creationId="{00000000-0000-0000-0000-000000000000}"/>
          </ac:picMkLst>
        </pc:picChg>
        <pc:cxnChg chg="add">
          <ac:chgData name="Merve USLU" userId="e6a6bd2a8def3045" providerId="LiveId" clId="{910C022C-6DF2-4202-A6C8-55E5032D252B}" dt="2020-04-09T19:08:03.760" v="18" actId="26606"/>
          <ac:cxnSpMkLst>
            <pc:docMk/>
            <pc:sldMk cId="0" sldId="257"/>
            <ac:cxnSpMk id="14" creationId="{57E1E5E6-F385-4E9C-B201-BA5BDE5CAD52}"/>
          </ac:cxnSpMkLst>
        </pc:cxnChg>
      </pc:sldChg>
      <pc:sldChg chg="addSp modSp add mod setBg">
        <pc:chgData name="Merve USLU" userId="e6a6bd2a8def3045" providerId="LiveId" clId="{910C022C-6DF2-4202-A6C8-55E5032D252B}" dt="2020-04-09T19:13:25.385" v="81" actId="26606"/>
        <pc:sldMkLst>
          <pc:docMk/>
          <pc:sldMk cId="0" sldId="259"/>
        </pc:sldMkLst>
        <pc:spChg chg="mod ord">
          <ac:chgData name="Merve USLU" userId="e6a6bd2a8def3045" providerId="LiveId" clId="{910C022C-6DF2-4202-A6C8-55E5032D252B}" dt="2020-04-09T19:13:25.385" v="81" actId="26606"/>
          <ac:spMkLst>
            <pc:docMk/>
            <pc:sldMk cId="0" sldId="259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3:25.385" v="81" actId="26606"/>
          <ac:spMkLst>
            <pc:docMk/>
            <pc:sldMk cId="0" sldId="259"/>
            <ac:spMk id="6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3:25.385" v="81" actId="26606"/>
          <ac:spMkLst>
            <pc:docMk/>
            <pc:sldMk cId="0" sldId="259"/>
            <ac:spMk id="11" creationId="{02D886F1-CB4A-4FC1-AAA7-9402B0D0DDDD}"/>
          </ac:spMkLst>
        </pc:spChg>
        <pc:spChg chg="add">
          <ac:chgData name="Merve USLU" userId="e6a6bd2a8def3045" providerId="LiveId" clId="{910C022C-6DF2-4202-A6C8-55E5032D252B}" dt="2020-04-09T19:13:25.385" v="81" actId="26606"/>
          <ac:spMkLst>
            <pc:docMk/>
            <pc:sldMk cId="0" sldId="259"/>
            <ac:spMk id="13" creationId="{762B7B97-C3EE-4AEE-A61F-AFA873FE2FCA}"/>
          </ac:spMkLst>
        </pc:spChg>
      </pc:sldChg>
      <pc:sldChg chg="addSp modSp add mod setBg">
        <pc:chgData name="Merve USLU" userId="e6a6bd2a8def3045" providerId="LiveId" clId="{910C022C-6DF2-4202-A6C8-55E5032D252B}" dt="2020-04-09T19:15:48" v="122" actId="26606"/>
        <pc:sldMkLst>
          <pc:docMk/>
          <pc:sldMk cId="0" sldId="260"/>
        </pc:sldMkLst>
        <pc:spChg chg="mod">
          <ac:chgData name="Merve USLU" userId="e6a6bd2a8def3045" providerId="LiveId" clId="{910C022C-6DF2-4202-A6C8-55E5032D252B}" dt="2020-04-09T19:15:48" v="122" actId="26606"/>
          <ac:spMkLst>
            <pc:docMk/>
            <pc:sldMk cId="0" sldId="260"/>
            <ac:spMk id="4" creationId="{00000000-0000-0000-0000-000000000000}"/>
          </ac:spMkLst>
        </pc:spChg>
        <pc:spChg chg="mod ord">
          <ac:chgData name="Merve USLU" userId="e6a6bd2a8def3045" providerId="LiveId" clId="{910C022C-6DF2-4202-A6C8-55E5032D252B}" dt="2020-04-09T19:15:48" v="122" actId="26606"/>
          <ac:spMkLst>
            <pc:docMk/>
            <pc:sldMk cId="0" sldId="260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5:48" v="122" actId="26606"/>
          <ac:spMkLst>
            <pc:docMk/>
            <pc:sldMk cId="0" sldId="260"/>
            <ac:spMk id="6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5:48" v="122" actId="26606"/>
          <ac:spMkLst>
            <pc:docMk/>
            <pc:sldMk cId="0" sldId="260"/>
            <ac:spMk id="11" creationId="{1FBD4BA0-5E13-4403-B4A7-40DF3A0185D3}"/>
          </ac:spMkLst>
        </pc:spChg>
        <pc:grpChg chg="add">
          <ac:chgData name="Merve USLU" userId="e6a6bd2a8def3045" providerId="LiveId" clId="{910C022C-6DF2-4202-A6C8-55E5032D252B}" dt="2020-04-09T19:15:48" v="122" actId="26606"/>
          <ac:grpSpMkLst>
            <pc:docMk/>
            <pc:sldMk cId="0" sldId="260"/>
            <ac:grpSpMk id="13" creationId="{622F0806-F5D8-4CCD-A924-6CC3D7BB26F7}"/>
          </ac:grpSpMkLst>
        </pc:grpChg>
      </pc:sldChg>
      <pc:sldChg chg="addSp delSp modSp add mod setBg">
        <pc:chgData name="Merve USLU" userId="e6a6bd2a8def3045" providerId="LiveId" clId="{910C022C-6DF2-4202-A6C8-55E5032D252B}" dt="2020-04-09T19:16:29.541" v="127" actId="26606"/>
        <pc:sldMkLst>
          <pc:docMk/>
          <pc:sldMk cId="0" sldId="261"/>
        </pc:sldMkLst>
        <pc:spChg chg="mod">
          <ac:chgData name="Merve USLU" userId="e6a6bd2a8def3045" providerId="LiveId" clId="{910C022C-6DF2-4202-A6C8-55E5032D252B}" dt="2020-04-09T19:16:29.541" v="127" actId="26606"/>
          <ac:spMkLst>
            <pc:docMk/>
            <pc:sldMk cId="0" sldId="261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6:29.541" v="127" actId="26606"/>
          <ac:spMkLst>
            <pc:docMk/>
            <pc:sldMk cId="0" sldId="261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6:00.875" v="123" actId="26606"/>
          <ac:spMkLst>
            <pc:docMk/>
            <pc:sldMk cId="0" sldId="261"/>
            <ac:spMk id="9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6:29.541" v="127" actId="26606"/>
          <ac:spMkLst>
            <pc:docMk/>
            <pc:sldMk cId="0" sldId="261"/>
            <ac:spMk id="14" creationId="{F98ED85F-DCEE-4B50-802E-71A6E3E12B04}"/>
          </ac:spMkLst>
        </pc:spChg>
        <pc:spChg chg="add">
          <ac:chgData name="Merve USLU" userId="e6a6bd2a8def3045" providerId="LiveId" clId="{910C022C-6DF2-4202-A6C8-55E5032D252B}" dt="2020-04-09T19:16:29.541" v="127" actId="26606"/>
          <ac:spMkLst>
            <pc:docMk/>
            <pc:sldMk cId="0" sldId="261"/>
            <ac:spMk id="21" creationId="{02D886F1-CB4A-4FC1-AAA7-9402B0D0DDDD}"/>
          </ac:spMkLst>
        </pc:spChg>
        <pc:spChg chg="add">
          <ac:chgData name="Merve USLU" userId="e6a6bd2a8def3045" providerId="LiveId" clId="{910C022C-6DF2-4202-A6C8-55E5032D252B}" dt="2020-04-09T19:16:29.541" v="127" actId="26606"/>
          <ac:spMkLst>
            <pc:docMk/>
            <pc:sldMk cId="0" sldId="261"/>
            <ac:spMk id="23" creationId="{762B7B97-C3EE-4AEE-A61F-AFA873FE2FCA}"/>
          </ac:spMkLst>
        </pc:spChg>
        <pc:cxnChg chg="add del">
          <ac:chgData name="Merve USLU" userId="e6a6bd2a8def3045" providerId="LiveId" clId="{910C022C-6DF2-4202-A6C8-55E5032D252B}" dt="2020-04-09T19:16:29.541" v="127" actId="26606"/>
          <ac:cxnSpMkLst>
            <pc:docMk/>
            <pc:sldMk cId="0" sldId="261"/>
            <ac:cxnSpMk id="16" creationId="{E8E35B83-1EC3-4F87-9D54-D863463351B9}"/>
          </ac:cxnSpMkLst>
        </pc:cxnChg>
      </pc:sldChg>
      <pc:sldChg chg="addSp delSp modSp add mod setBg setClrOvrMap">
        <pc:chgData name="Merve USLU" userId="e6a6bd2a8def3045" providerId="LiveId" clId="{910C022C-6DF2-4202-A6C8-55E5032D252B}" dt="2020-04-09T19:07:58.343" v="17" actId="1076"/>
        <pc:sldMkLst>
          <pc:docMk/>
          <pc:sldMk cId="0" sldId="262"/>
        </pc:sldMkLst>
        <pc:spChg chg="mod">
          <ac:chgData name="Merve USLU" userId="e6a6bd2a8def3045" providerId="LiveId" clId="{910C022C-6DF2-4202-A6C8-55E5032D252B}" dt="2020-04-09T19:07:45.491" v="14" actId="26606"/>
          <ac:spMkLst>
            <pc:docMk/>
            <pc:sldMk cId="0" sldId="262"/>
            <ac:spMk id="19" creationId="{00000000-0000-0000-0000-000000000000}"/>
          </ac:spMkLst>
        </pc:spChg>
        <pc:spChg chg="mod">
          <ac:chgData name="Merve USLU" userId="e6a6bd2a8def3045" providerId="LiveId" clId="{910C022C-6DF2-4202-A6C8-55E5032D252B}" dt="2020-04-09T19:07:54.164" v="16" actId="1076"/>
          <ac:spMkLst>
            <pc:docMk/>
            <pc:sldMk cId="0" sldId="262"/>
            <ac:spMk id="21" creationId="{00000000-0000-0000-0000-000000000000}"/>
          </ac:spMkLst>
        </pc:spChg>
        <pc:spChg chg="mod">
          <ac:chgData name="Merve USLU" userId="e6a6bd2a8def3045" providerId="LiveId" clId="{910C022C-6DF2-4202-A6C8-55E5032D252B}" dt="2020-04-09T19:07:51.051" v="15" actId="1076"/>
          <ac:spMkLst>
            <pc:docMk/>
            <pc:sldMk cId="0" sldId="262"/>
            <ac:spMk id="23" creationId="{00000000-0000-0000-0000-000000000000}"/>
          </ac:spMkLst>
        </pc:spChg>
        <pc:spChg chg="mod">
          <ac:chgData name="Merve USLU" userId="e6a6bd2a8def3045" providerId="LiveId" clId="{910C022C-6DF2-4202-A6C8-55E5032D252B}" dt="2020-04-09T19:07:45.491" v="14" actId="26606"/>
          <ac:spMkLst>
            <pc:docMk/>
            <pc:sldMk cId="0" sldId="262"/>
            <ac:spMk id="2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07:58.343" v="17" actId="1076"/>
          <ac:spMkLst>
            <pc:docMk/>
            <pc:sldMk cId="0" sldId="262"/>
            <ac:spMk id="25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07:43.618" v="11" actId="26606"/>
          <ac:spMkLst>
            <pc:docMk/>
            <pc:sldMk cId="0" sldId="262"/>
            <ac:spMk id="30" creationId="{5EB73228-F09B-409F-9EC1-7E853C4F5B43}"/>
          </ac:spMkLst>
        </pc:spChg>
        <pc:spChg chg="add del">
          <ac:chgData name="Merve USLU" userId="e6a6bd2a8def3045" providerId="LiveId" clId="{910C022C-6DF2-4202-A6C8-55E5032D252B}" dt="2020-04-09T19:07:43.618" v="11" actId="26606"/>
          <ac:spMkLst>
            <pc:docMk/>
            <pc:sldMk cId="0" sldId="262"/>
            <ac:spMk id="32" creationId="{3150A4AE-7BE7-480D-BD8C-3951E6479910}"/>
          </ac:spMkLst>
        </pc:spChg>
        <pc:spChg chg="add del">
          <ac:chgData name="Merve USLU" userId="e6a6bd2a8def3045" providerId="LiveId" clId="{910C022C-6DF2-4202-A6C8-55E5032D252B}" dt="2020-04-09T19:07:45.451" v="13" actId="26606"/>
          <ac:spMkLst>
            <pc:docMk/>
            <pc:sldMk cId="0" sldId="262"/>
            <ac:spMk id="34" creationId="{1DB7C82F-AB7E-4F0C-B829-FA1B9C415180}"/>
          </ac:spMkLst>
        </pc:spChg>
        <pc:spChg chg="add">
          <ac:chgData name="Merve USLU" userId="e6a6bd2a8def3045" providerId="LiveId" clId="{910C022C-6DF2-4202-A6C8-55E5032D252B}" dt="2020-04-09T19:07:45.491" v="14" actId="26606"/>
          <ac:spMkLst>
            <pc:docMk/>
            <pc:sldMk cId="0" sldId="262"/>
            <ac:spMk id="36" creationId="{1707FC24-6981-43D9-B525-C7832BA22463}"/>
          </ac:spMkLst>
        </pc:spChg>
        <pc:picChg chg="mod ord">
          <ac:chgData name="Merve USLU" userId="e6a6bd2a8def3045" providerId="LiveId" clId="{910C022C-6DF2-4202-A6C8-55E5032D252B}" dt="2020-04-09T19:07:45.491" v="14" actId="26606"/>
          <ac:picMkLst>
            <pc:docMk/>
            <pc:sldMk cId="0" sldId="262"/>
            <ac:picMk id="8" creationId="{00000000-0000-0000-0000-000000000000}"/>
          </ac:picMkLst>
        </pc:picChg>
      </pc:sldChg>
      <pc:sldChg chg="addSp modSp add mod setBg">
        <pc:chgData name="Merve USLU" userId="e6a6bd2a8def3045" providerId="LiveId" clId="{910C022C-6DF2-4202-A6C8-55E5032D252B}" dt="2020-04-09T19:17:16.126" v="131" actId="26606"/>
        <pc:sldMkLst>
          <pc:docMk/>
          <pc:sldMk cId="0" sldId="263"/>
        </pc:sldMkLst>
        <pc:spChg chg="mod">
          <ac:chgData name="Merve USLU" userId="e6a6bd2a8def3045" providerId="LiveId" clId="{910C022C-6DF2-4202-A6C8-55E5032D252B}" dt="2020-04-09T19:17:16.126" v="131" actId="26606"/>
          <ac:spMkLst>
            <pc:docMk/>
            <pc:sldMk cId="0" sldId="263"/>
            <ac:spMk id="3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7:16.126" v="131" actId="26606"/>
          <ac:spMkLst>
            <pc:docMk/>
            <pc:sldMk cId="0" sldId="263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7:16.126" v="131" actId="26606"/>
          <ac:spMkLst>
            <pc:docMk/>
            <pc:sldMk cId="0" sldId="263"/>
            <ac:spMk id="5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7:16.126" v="131" actId="26606"/>
          <ac:spMkLst>
            <pc:docMk/>
            <pc:sldMk cId="0" sldId="263"/>
            <ac:spMk id="10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7:16.126" v="131" actId="26606"/>
          <ac:cxnSpMkLst>
            <pc:docMk/>
            <pc:sldMk cId="0" sldId="263"/>
            <ac:cxnSpMk id="12" creationId="{E8E35B83-1EC3-4F87-9D54-D863463351B9}"/>
          </ac:cxnSpMkLst>
        </pc:cxnChg>
      </pc:sldChg>
      <pc:sldChg chg="addSp delSp modSp add mod setBg setClrOvrMap">
        <pc:chgData name="Merve USLU" userId="e6a6bd2a8def3045" providerId="LiveId" clId="{910C022C-6DF2-4202-A6C8-55E5032D252B}" dt="2020-04-09T19:15:34.785" v="119" actId="27636"/>
        <pc:sldMkLst>
          <pc:docMk/>
          <pc:sldMk cId="0" sldId="270"/>
        </pc:sldMkLst>
        <pc:spChg chg="add del mod">
          <ac:chgData name="Merve USLU" userId="e6a6bd2a8def3045" providerId="LiveId" clId="{910C022C-6DF2-4202-A6C8-55E5032D252B}" dt="2020-04-09T19:15:34.702" v="118" actId="26606"/>
          <ac:spMkLst>
            <pc:docMk/>
            <pc:sldMk cId="0" sldId="270"/>
            <ac:spMk id="3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5:34.702" v="118" actId="26606"/>
          <ac:spMkLst>
            <pc:docMk/>
            <pc:sldMk cId="0" sldId="270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5:34.702" v="118" actId="26606"/>
          <ac:spMkLst>
            <pc:docMk/>
            <pc:sldMk cId="0" sldId="270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5:34.702" v="118" actId="26606"/>
          <ac:spMkLst>
            <pc:docMk/>
            <pc:sldMk cId="0" sldId="270"/>
            <ac:spMk id="6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5:28.198" v="111" actId="26606"/>
          <ac:spMkLst>
            <pc:docMk/>
            <pc:sldMk cId="0" sldId="270"/>
            <ac:spMk id="11" creationId="{87A57295-2710-4920-B99A-4D1FA03A62BD}"/>
          </ac:spMkLst>
        </pc:spChg>
        <pc:spChg chg="add del">
          <ac:chgData name="Merve USLU" userId="e6a6bd2a8def3045" providerId="LiveId" clId="{910C022C-6DF2-4202-A6C8-55E5032D252B}" dt="2020-04-09T19:15:31.757" v="115" actId="26606"/>
          <ac:spMkLst>
            <pc:docMk/>
            <pc:sldMk cId="0" sldId="270"/>
            <ac:spMk id="12" creationId="{87A57295-2710-4920-B99A-4D1FA03A62BD}"/>
          </ac:spMkLst>
        </pc:spChg>
        <pc:spChg chg="add del">
          <ac:chgData name="Merve USLU" userId="e6a6bd2a8def3045" providerId="LiveId" clId="{910C022C-6DF2-4202-A6C8-55E5032D252B}" dt="2020-04-09T19:15:28.198" v="111" actId="26606"/>
          <ac:spMkLst>
            <pc:docMk/>
            <pc:sldMk cId="0" sldId="270"/>
            <ac:spMk id="13" creationId="{78067929-4D33-4306-9E2F-67C49CDDB5DE}"/>
          </ac:spMkLst>
        </pc:spChg>
        <pc:spChg chg="add del">
          <ac:chgData name="Merve USLU" userId="e6a6bd2a8def3045" providerId="LiveId" clId="{910C022C-6DF2-4202-A6C8-55E5032D252B}" dt="2020-04-09T19:15:31.757" v="115" actId="26606"/>
          <ac:spMkLst>
            <pc:docMk/>
            <pc:sldMk cId="0" sldId="270"/>
            <ac:spMk id="14" creationId="{78067929-4D33-4306-9E2F-67C49CDDB5DE}"/>
          </ac:spMkLst>
        </pc:spChg>
        <pc:spChg chg="add del">
          <ac:chgData name="Merve USLU" userId="e6a6bd2a8def3045" providerId="LiveId" clId="{910C022C-6DF2-4202-A6C8-55E5032D252B}" dt="2020-04-09T19:15:31.757" v="115" actId="26606"/>
          <ac:spMkLst>
            <pc:docMk/>
            <pc:sldMk cId="0" sldId="270"/>
            <ac:spMk id="17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5:34.660" v="117" actId="26606"/>
          <ac:spMkLst>
            <pc:docMk/>
            <pc:sldMk cId="0" sldId="270"/>
            <ac:spMk id="19" creationId="{AD72D4D1-076F-49D3-9889-EFC4F6D7CA66}"/>
          </ac:spMkLst>
        </pc:spChg>
        <pc:spChg chg="add del">
          <ac:chgData name="Merve USLU" userId="e6a6bd2a8def3045" providerId="LiveId" clId="{910C022C-6DF2-4202-A6C8-55E5032D252B}" dt="2020-04-09T19:15:34.660" v="117" actId="26606"/>
          <ac:spMkLst>
            <pc:docMk/>
            <pc:sldMk cId="0" sldId="270"/>
            <ac:spMk id="21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5:34.702" v="118" actId="26606"/>
          <ac:spMkLst>
            <pc:docMk/>
            <pc:sldMk cId="0" sldId="270"/>
            <ac:spMk id="23" creationId="{02D886F1-CB4A-4FC1-AAA7-9402B0D0DDDD}"/>
          </ac:spMkLst>
        </pc:spChg>
        <pc:spChg chg="add">
          <ac:chgData name="Merve USLU" userId="e6a6bd2a8def3045" providerId="LiveId" clId="{910C022C-6DF2-4202-A6C8-55E5032D252B}" dt="2020-04-09T19:15:34.702" v="118" actId="26606"/>
          <ac:spMkLst>
            <pc:docMk/>
            <pc:sldMk cId="0" sldId="270"/>
            <ac:spMk id="24" creationId="{762B7B97-C3EE-4AEE-A61F-AFA873FE2FCA}"/>
          </ac:spMkLst>
        </pc:spChg>
        <pc:spChg chg="add mod">
          <ac:chgData name="Merve USLU" userId="e6a6bd2a8def3045" providerId="LiveId" clId="{910C022C-6DF2-4202-A6C8-55E5032D252B}" dt="2020-04-09T19:15:34.785" v="119" actId="27636"/>
          <ac:spMkLst>
            <pc:docMk/>
            <pc:sldMk cId="0" sldId="270"/>
            <ac:spMk id="25" creationId="{00000000-0000-0000-0000-000000000000}"/>
          </ac:spMkLst>
        </pc:spChg>
        <pc:graphicFrameChg chg="add del">
          <ac:chgData name="Merve USLU" userId="e6a6bd2a8def3045" providerId="LiveId" clId="{910C022C-6DF2-4202-A6C8-55E5032D252B}" dt="2020-04-09T19:15:30.383" v="113" actId="26606"/>
          <ac:graphicFrameMkLst>
            <pc:docMk/>
            <pc:sldMk cId="0" sldId="270"/>
            <ac:graphicFrameMk id="8" creationId="{317CF7BF-9985-42F7-88FB-6A6C2D4506BA}"/>
          </ac:graphicFrameMkLst>
        </pc:graphicFrameChg>
        <pc:picChg chg="add del">
          <ac:chgData name="Merve USLU" userId="e6a6bd2a8def3045" providerId="LiveId" clId="{910C022C-6DF2-4202-A6C8-55E5032D252B}" dt="2020-04-09T19:15:30.383" v="113" actId="26606"/>
          <ac:picMkLst>
            <pc:docMk/>
            <pc:sldMk cId="0" sldId="270"/>
            <ac:picMk id="10" creationId="{F1FF5F2E-FEBD-43B4-B650-FB1014CF654E}"/>
          </ac:picMkLst>
        </pc:picChg>
        <pc:cxnChg chg="add del">
          <ac:chgData name="Merve USLU" userId="e6a6bd2a8def3045" providerId="LiveId" clId="{910C022C-6DF2-4202-A6C8-55E5032D252B}" dt="2020-04-09T19:15:28.198" v="111" actId="26606"/>
          <ac:cxnSpMkLst>
            <pc:docMk/>
            <pc:sldMk cId="0" sldId="270"/>
            <ac:cxnSpMk id="15" creationId="{2D72A2C9-F3CA-4216-8BAD-FA4C970C3C4E}"/>
          </ac:cxnSpMkLst>
        </pc:cxnChg>
        <pc:cxnChg chg="add del">
          <ac:chgData name="Merve USLU" userId="e6a6bd2a8def3045" providerId="LiveId" clId="{910C022C-6DF2-4202-A6C8-55E5032D252B}" dt="2020-04-09T19:15:31.757" v="115" actId="26606"/>
          <ac:cxnSpMkLst>
            <pc:docMk/>
            <pc:sldMk cId="0" sldId="270"/>
            <ac:cxnSpMk id="16" creationId="{2D72A2C9-F3CA-4216-8BAD-FA4C970C3C4E}"/>
          </ac:cxnSpMkLst>
        </pc:cxnChg>
        <pc:cxnChg chg="add del">
          <ac:chgData name="Merve USLU" userId="e6a6bd2a8def3045" providerId="LiveId" clId="{910C022C-6DF2-4202-A6C8-55E5032D252B}" dt="2020-04-09T19:15:34.660" v="117" actId="26606"/>
          <ac:cxnSpMkLst>
            <pc:docMk/>
            <pc:sldMk cId="0" sldId="270"/>
            <ac:cxnSpMk id="20" creationId="{2D72A2C9-F3CA-4216-8BAD-FA4C970C3C4E}"/>
          </ac:cxnSpMkLst>
        </pc:cxnChg>
      </pc:sldChg>
      <pc:sldChg chg="delSp add del mod">
        <pc:chgData name="Merve USLU" userId="e6a6bd2a8def3045" providerId="LiveId" clId="{910C022C-6DF2-4202-A6C8-55E5032D252B}" dt="2020-04-09T19:13:11.404" v="77" actId="47"/>
        <pc:sldMkLst>
          <pc:docMk/>
          <pc:sldMk cId="0" sldId="272"/>
        </pc:sldMkLst>
        <pc:spChg chg="del">
          <ac:chgData name="Merve USLU" userId="e6a6bd2a8def3045" providerId="LiveId" clId="{910C022C-6DF2-4202-A6C8-55E5032D252B}" dt="2020-04-09T19:13:06.166" v="74" actId="21"/>
          <ac:spMkLst>
            <pc:docMk/>
            <pc:sldMk cId="0" sldId="272"/>
            <ac:spMk id="3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3:06.166" v="74" actId="21"/>
          <ac:spMkLst>
            <pc:docMk/>
            <pc:sldMk cId="0" sldId="272"/>
            <ac:spMk id="5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3:06.166" v="74" actId="21"/>
          <ac:spMkLst>
            <pc:docMk/>
            <pc:sldMk cId="0" sldId="272"/>
            <ac:spMk id="6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3:06.166" v="74" actId="21"/>
          <ac:spMkLst>
            <pc:docMk/>
            <pc:sldMk cId="0" sldId="272"/>
            <ac:spMk id="7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3:06.166" v="74" actId="21"/>
          <ac:spMkLst>
            <pc:docMk/>
            <pc:sldMk cId="0" sldId="272"/>
            <ac:spMk id="8" creationId="{00000000-0000-0000-0000-000000000000}"/>
          </ac:spMkLst>
        </pc:spChg>
      </pc:sldChg>
      <pc:sldChg chg="addSp delSp modSp add mod setBg setClrOvrMap">
        <pc:chgData name="Merve USLU" userId="e6a6bd2a8def3045" providerId="LiveId" clId="{910C022C-6DF2-4202-A6C8-55E5032D252B}" dt="2020-04-09T19:15:17.089" v="109" actId="26606"/>
        <pc:sldMkLst>
          <pc:docMk/>
          <pc:sldMk cId="0" sldId="273"/>
        </pc:sldMkLst>
        <pc:spChg chg="mod ord">
          <ac:chgData name="Merve USLU" userId="e6a6bd2a8def3045" providerId="LiveId" clId="{910C022C-6DF2-4202-A6C8-55E5032D252B}" dt="2020-04-09T19:15:17.089" v="109" actId="26606"/>
          <ac:spMkLst>
            <pc:docMk/>
            <pc:sldMk cId="0" sldId="273"/>
            <ac:spMk id="6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5:17.089" v="109" actId="26606"/>
          <ac:spMkLst>
            <pc:docMk/>
            <pc:sldMk cId="0" sldId="273"/>
            <ac:spMk id="7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5:03.822" v="104" actId="26606"/>
          <ac:spMkLst>
            <pc:docMk/>
            <pc:sldMk cId="0" sldId="273"/>
            <ac:spMk id="9" creationId="{CEB41C5C-0F34-4DDA-9D7C-5E717F35F60C}"/>
          </ac:spMkLst>
        </pc:spChg>
        <pc:spChg chg="add del">
          <ac:chgData name="Merve USLU" userId="e6a6bd2a8def3045" providerId="LiveId" clId="{910C022C-6DF2-4202-A6C8-55E5032D252B}" dt="2020-04-09T19:15:17.064" v="108" actId="26606"/>
          <ac:spMkLst>
            <pc:docMk/>
            <pc:sldMk cId="0" sldId="273"/>
            <ac:spMk id="10" creationId="{CEB41C5C-0F34-4DDA-9D7C-5E717F35F60C}"/>
          </ac:spMkLst>
        </pc:spChg>
        <pc:spChg chg="add del">
          <ac:chgData name="Merve USLU" userId="e6a6bd2a8def3045" providerId="LiveId" clId="{910C022C-6DF2-4202-A6C8-55E5032D252B}" dt="2020-04-09T19:14:47.004" v="93" actId="26606"/>
          <ac:spMkLst>
            <pc:docMk/>
            <pc:sldMk cId="0" sldId="273"/>
            <ac:spMk id="12" creationId="{9C9E83AF-030E-4F9E-A53E-41FDC8659D0D}"/>
          </ac:spMkLst>
        </pc:spChg>
        <pc:spChg chg="add del">
          <ac:chgData name="Merve USLU" userId="e6a6bd2a8def3045" providerId="LiveId" clId="{910C022C-6DF2-4202-A6C8-55E5032D252B}" dt="2020-04-09T19:14:49.432" v="95" actId="26606"/>
          <ac:spMkLst>
            <pc:docMk/>
            <pc:sldMk cId="0" sldId="273"/>
            <ac:spMk id="15" creationId="{CEB41C5C-0F34-4DDA-9D7C-5E717F35F60C}"/>
          </ac:spMkLst>
        </pc:spChg>
        <pc:spChg chg="add del">
          <ac:chgData name="Merve USLU" userId="e6a6bd2a8def3045" providerId="LiveId" clId="{910C022C-6DF2-4202-A6C8-55E5032D252B}" dt="2020-04-09T19:14:53.517" v="97" actId="26606"/>
          <ac:spMkLst>
            <pc:docMk/>
            <pc:sldMk cId="0" sldId="273"/>
            <ac:spMk id="17" creationId="{CEB41C5C-0F34-4DDA-9D7C-5E717F35F60C}"/>
          </ac:spMkLst>
        </pc:spChg>
        <pc:spChg chg="add del">
          <ac:chgData name="Merve USLU" userId="e6a6bd2a8def3045" providerId="LiveId" clId="{910C022C-6DF2-4202-A6C8-55E5032D252B}" dt="2020-04-09T19:14:56.552" v="100" actId="26606"/>
          <ac:spMkLst>
            <pc:docMk/>
            <pc:sldMk cId="0" sldId="273"/>
            <ac:spMk id="19" creationId="{B8D412AD-9CF4-4510-97DC-34D6CC830887}"/>
          </ac:spMkLst>
        </pc:spChg>
        <pc:picChg chg="mod">
          <ac:chgData name="Merve USLU" userId="e6a6bd2a8def3045" providerId="LiveId" clId="{910C022C-6DF2-4202-A6C8-55E5032D252B}" dt="2020-04-09T19:15:17.089" v="109" actId="26606"/>
          <ac:picMkLst>
            <pc:docMk/>
            <pc:sldMk cId="0" sldId="273"/>
            <ac:picMk id="5" creationId="{00000000-0000-0000-0000-000000000000}"/>
          </ac:picMkLst>
        </pc:picChg>
        <pc:cxnChg chg="add del">
          <ac:chgData name="Merve USLU" userId="e6a6bd2a8def3045" providerId="LiveId" clId="{910C022C-6DF2-4202-A6C8-55E5032D252B}" dt="2020-04-09T19:14:49.432" v="95" actId="26606"/>
          <ac:cxnSpMkLst>
            <pc:docMk/>
            <pc:sldMk cId="0" sldId="273"/>
            <ac:cxnSpMk id="14" creationId="{57E1E5E6-F385-4E9C-B201-BA5BDE5CAD52}"/>
          </ac:cxnSpMkLst>
        </pc:cxnChg>
        <pc:cxnChg chg="add del">
          <ac:chgData name="Merve USLU" userId="e6a6bd2a8def3045" providerId="LiveId" clId="{910C022C-6DF2-4202-A6C8-55E5032D252B}" dt="2020-04-09T19:14:56.552" v="100" actId="26606"/>
          <ac:cxnSpMkLst>
            <pc:docMk/>
            <pc:sldMk cId="0" sldId="273"/>
            <ac:cxnSpMk id="20" creationId="{E8FC89CA-47F1-4934-B283-0E52680A131B}"/>
          </ac:cxnSpMkLst>
        </pc:cxnChg>
      </pc:sldChg>
      <pc:sldChg chg="addSp delSp modSp add mod setBg">
        <pc:chgData name="Merve USLU" userId="e6a6bd2a8def3045" providerId="LiveId" clId="{910C022C-6DF2-4202-A6C8-55E5032D252B}" dt="2020-04-09T19:11:54.353" v="59" actId="26606"/>
        <pc:sldMkLst>
          <pc:docMk/>
          <pc:sldMk cId="0" sldId="274"/>
        </pc:sldMkLst>
        <pc:spChg chg="mod">
          <ac:chgData name="Merve USLU" userId="e6a6bd2a8def3045" providerId="LiveId" clId="{910C022C-6DF2-4202-A6C8-55E5032D252B}" dt="2020-04-09T19:11:09.309" v="50" actId="26606"/>
          <ac:spMkLst>
            <pc:docMk/>
            <pc:sldMk cId="0" sldId="274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1:09.309" v="50" actId="26606"/>
          <ac:spMkLst>
            <pc:docMk/>
            <pc:sldMk cId="0" sldId="274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1:09.309" v="50" actId="26606"/>
          <ac:spMkLst>
            <pc:docMk/>
            <pc:sldMk cId="0" sldId="274"/>
            <ac:spMk id="6" creationId="{00000000-0000-0000-0000-000000000000}"/>
          </ac:spMkLst>
        </pc:spChg>
        <pc:spChg chg="mod ord">
          <ac:chgData name="Merve USLU" userId="e6a6bd2a8def3045" providerId="LiveId" clId="{910C022C-6DF2-4202-A6C8-55E5032D252B}" dt="2020-04-09T19:11:54.353" v="59" actId="26606"/>
          <ac:spMkLst>
            <pc:docMk/>
            <pc:sldMk cId="0" sldId="274"/>
            <ac:spMk id="11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0:55.392" v="45" actId="26606"/>
          <ac:spMkLst>
            <pc:docMk/>
            <pc:sldMk cId="0" sldId="274"/>
            <ac:spMk id="16" creationId="{1707FC24-6981-43D9-B525-C7832BA22463}"/>
          </ac:spMkLst>
        </pc:spChg>
        <pc:spChg chg="add del">
          <ac:chgData name="Merve USLU" userId="e6a6bd2a8def3045" providerId="LiveId" clId="{910C022C-6DF2-4202-A6C8-55E5032D252B}" dt="2020-04-09T19:11:00.574" v="47" actId="26606"/>
          <ac:spMkLst>
            <pc:docMk/>
            <pc:sldMk cId="0" sldId="274"/>
            <ac:spMk id="18" creationId="{B9951BD9-0868-4CDB-ACD6-9C4209B5E412}"/>
          </ac:spMkLst>
        </pc:spChg>
        <pc:spChg chg="add del">
          <ac:chgData name="Merve USLU" userId="e6a6bd2a8def3045" providerId="LiveId" clId="{910C022C-6DF2-4202-A6C8-55E5032D252B}" dt="2020-04-09T19:11:09.277" v="49" actId="26606"/>
          <ac:spMkLst>
            <pc:docMk/>
            <pc:sldMk cId="0" sldId="274"/>
            <ac:spMk id="20" creationId="{6753252F-4873-4F63-801D-CC719279A7D5}"/>
          </ac:spMkLst>
        </pc:spChg>
        <pc:spChg chg="add del">
          <ac:chgData name="Merve USLU" userId="e6a6bd2a8def3045" providerId="LiveId" clId="{910C022C-6DF2-4202-A6C8-55E5032D252B}" dt="2020-04-09T19:11:09.277" v="49" actId="26606"/>
          <ac:spMkLst>
            <pc:docMk/>
            <pc:sldMk cId="0" sldId="274"/>
            <ac:spMk id="21" creationId="{047C8CCB-F95D-4249-92DD-651249D3535A}"/>
          </ac:spMkLst>
        </pc:spChg>
        <pc:spChg chg="add del">
          <ac:chgData name="Merve USLU" userId="e6a6bd2a8def3045" providerId="LiveId" clId="{910C022C-6DF2-4202-A6C8-55E5032D252B}" dt="2020-04-09T19:11:54.353" v="59" actId="26606"/>
          <ac:spMkLst>
            <pc:docMk/>
            <pc:sldMk cId="0" sldId="274"/>
            <ac:spMk id="23" creationId="{1707FC24-6981-43D9-B525-C7832BA22463}"/>
          </ac:spMkLst>
        </pc:spChg>
        <pc:spChg chg="add del">
          <ac:chgData name="Merve USLU" userId="e6a6bd2a8def3045" providerId="LiveId" clId="{910C022C-6DF2-4202-A6C8-55E5032D252B}" dt="2020-04-09T19:11:48.727" v="54" actId="26606"/>
          <ac:spMkLst>
            <pc:docMk/>
            <pc:sldMk cId="0" sldId="274"/>
            <ac:spMk id="28" creationId="{B9951BD9-0868-4CDB-ACD6-9C4209B5E412}"/>
          </ac:spMkLst>
        </pc:spChg>
        <pc:spChg chg="add del">
          <ac:chgData name="Merve USLU" userId="e6a6bd2a8def3045" providerId="LiveId" clId="{910C022C-6DF2-4202-A6C8-55E5032D252B}" dt="2020-04-09T19:11:51.435" v="56" actId="26606"/>
          <ac:spMkLst>
            <pc:docMk/>
            <pc:sldMk cId="0" sldId="274"/>
            <ac:spMk id="30" creationId="{7CA0DAA6-33B8-4A25-810D-2F4D816FB40E}"/>
          </ac:spMkLst>
        </pc:spChg>
        <pc:spChg chg="add del">
          <ac:chgData name="Merve USLU" userId="e6a6bd2a8def3045" providerId="LiveId" clId="{910C022C-6DF2-4202-A6C8-55E5032D252B}" dt="2020-04-09T19:11:54.329" v="58" actId="26606"/>
          <ac:spMkLst>
            <pc:docMk/>
            <pc:sldMk cId="0" sldId="274"/>
            <ac:spMk id="32" creationId="{1A882A9F-F4E9-4E23-8F0B-20B5DF42EAA9}"/>
          </ac:spMkLst>
        </pc:spChg>
        <pc:spChg chg="add del">
          <ac:chgData name="Merve USLU" userId="e6a6bd2a8def3045" providerId="LiveId" clId="{910C022C-6DF2-4202-A6C8-55E5032D252B}" dt="2020-04-09T19:11:54.329" v="58" actId="26606"/>
          <ac:spMkLst>
            <pc:docMk/>
            <pc:sldMk cId="0" sldId="274"/>
            <ac:spMk id="33" creationId="{CDA1A2E9-63FE-408D-A803-8E306ECAB4B3}"/>
          </ac:spMkLst>
        </pc:spChg>
        <pc:spChg chg="add del">
          <ac:chgData name="Merve USLU" userId="e6a6bd2a8def3045" providerId="LiveId" clId="{910C022C-6DF2-4202-A6C8-55E5032D252B}" dt="2020-04-09T19:11:54.329" v="58" actId="26606"/>
          <ac:spMkLst>
            <pc:docMk/>
            <pc:sldMk cId="0" sldId="274"/>
            <ac:spMk id="34" creationId="{FBE9F90C-C163-435B-9A68-D15C92D1CF2B}"/>
          </ac:spMkLst>
        </pc:spChg>
        <pc:spChg chg="add">
          <ac:chgData name="Merve USLU" userId="e6a6bd2a8def3045" providerId="LiveId" clId="{910C022C-6DF2-4202-A6C8-55E5032D252B}" dt="2020-04-09T19:11:54.353" v="59" actId="26606"/>
          <ac:spMkLst>
            <pc:docMk/>
            <pc:sldMk cId="0" sldId="274"/>
            <ac:spMk id="36" creationId="{B9951BD9-0868-4CDB-ACD6-9C4209B5E412}"/>
          </ac:spMkLst>
        </pc:spChg>
        <pc:picChg chg="mod ord">
          <ac:chgData name="Merve USLU" userId="e6a6bd2a8def3045" providerId="LiveId" clId="{910C022C-6DF2-4202-A6C8-55E5032D252B}" dt="2020-04-09T19:11:54.353" v="59" actId="26606"/>
          <ac:picMkLst>
            <pc:docMk/>
            <pc:sldMk cId="0" sldId="274"/>
            <ac:picMk id="7" creationId="{00000000-0000-0000-0000-000000000000}"/>
          </ac:picMkLst>
        </pc:picChg>
      </pc:sldChg>
      <pc:sldChg chg="delSp add del mod">
        <pc:chgData name="Merve USLU" userId="e6a6bd2a8def3045" providerId="LiveId" clId="{910C022C-6DF2-4202-A6C8-55E5032D252B}" dt="2020-04-09T19:12:53.663" v="71" actId="47"/>
        <pc:sldMkLst>
          <pc:docMk/>
          <pc:sldMk cId="0" sldId="275"/>
        </pc:sldMkLst>
        <pc:spChg chg="del">
          <ac:chgData name="Merve USLU" userId="e6a6bd2a8def3045" providerId="LiveId" clId="{910C022C-6DF2-4202-A6C8-55E5032D252B}" dt="2020-04-09T19:12:50.639" v="69" actId="21"/>
          <ac:spMkLst>
            <pc:docMk/>
            <pc:sldMk cId="0" sldId="275"/>
            <ac:spMk id="4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2:50.639" v="69" actId="21"/>
          <ac:spMkLst>
            <pc:docMk/>
            <pc:sldMk cId="0" sldId="275"/>
            <ac:spMk id="5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2:50.639" v="69" actId="21"/>
          <ac:spMkLst>
            <pc:docMk/>
            <pc:sldMk cId="0" sldId="275"/>
            <ac:spMk id="6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2:50.639" v="69" actId="21"/>
          <ac:spMkLst>
            <pc:docMk/>
            <pc:sldMk cId="0" sldId="275"/>
            <ac:spMk id="7" creationId="{00000000-0000-0000-0000-000000000000}"/>
          </ac:spMkLst>
        </pc:spChg>
      </pc:sldChg>
      <pc:sldChg chg="modSp add mod setBg setClrOvrMap">
        <pc:chgData name="Merve USLU" userId="e6a6bd2a8def3045" providerId="LiveId" clId="{910C022C-6DF2-4202-A6C8-55E5032D252B}" dt="2020-04-09T19:13:32.479" v="82" actId="26606"/>
        <pc:sldMkLst>
          <pc:docMk/>
          <pc:sldMk cId="0" sldId="276"/>
        </pc:sldMkLst>
        <pc:spChg chg="mod ord">
          <ac:chgData name="Merve USLU" userId="e6a6bd2a8def3045" providerId="LiveId" clId="{910C022C-6DF2-4202-A6C8-55E5032D252B}" dt="2020-04-09T19:13:32.479" v="82" actId="26606"/>
          <ac:spMkLst>
            <pc:docMk/>
            <pc:sldMk cId="0" sldId="276"/>
            <ac:spMk id="6" creationId="{00000000-0000-0000-0000-000000000000}"/>
          </ac:spMkLst>
        </pc:spChg>
        <pc:picChg chg="mod">
          <ac:chgData name="Merve USLU" userId="e6a6bd2a8def3045" providerId="LiveId" clId="{910C022C-6DF2-4202-A6C8-55E5032D252B}" dt="2020-04-09T19:13:32.479" v="82" actId="26606"/>
          <ac:picMkLst>
            <pc:docMk/>
            <pc:sldMk cId="0" sldId="276"/>
            <ac:picMk id="4" creationId="{00000000-0000-0000-0000-000000000000}"/>
          </ac:picMkLst>
        </pc:picChg>
      </pc:sldChg>
      <pc:sldChg chg="addSp modSp add mod setBg">
        <pc:chgData name="Merve USLU" userId="e6a6bd2a8def3045" providerId="LiveId" clId="{910C022C-6DF2-4202-A6C8-55E5032D252B}" dt="2020-04-09T19:08:36.083" v="26" actId="26606"/>
        <pc:sldMkLst>
          <pc:docMk/>
          <pc:sldMk cId="0" sldId="277"/>
        </pc:sldMkLst>
        <pc:spChg chg="mod">
          <ac:chgData name="Merve USLU" userId="e6a6bd2a8def3045" providerId="LiveId" clId="{910C022C-6DF2-4202-A6C8-55E5032D252B}" dt="2020-04-09T19:08:36.083" v="26" actId="26606"/>
          <ac:spMkLst>
            <pc:docMk/>
            <pc:sldMk cId="0" sldId="277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08:36.083" v="26" actId="26606"/>
          <ac:spMkLst>
            <pc:docMk/>
            <pc:sldMk cId="0" sldId="277"/>
            <ac:spMk id="9" creationId="{CEB41C5C-0F34-4DDA-9D7C-5E717F35F60C}"/>
          </ac:spMkLst>
        </pc:spChg>
        <pc:picChg chg="mod">
          <ac:chgData name="Merve USLU" userId="e6a6bd2a8def3045" providerId="LiveId" clId="{910C022C-6DF2-4202-A6C8-55E5032D252B}" dt="2020-04-09T19:08:36.083" v="26" actId="26606"/>
          <ac:picMkLst>
            <pc:docMk/>
            <pc:sldMk cId="0" sldId="277"/>
            <ac:picMk id="3" creationId="{00000000-0000-0000-0000-000000000000}"/>
          </ac:picMkLst>
        </pc:picChg>
        <pc:cxnChg chg="add">
          <ac:chgData name="Merve USLU" userId="e6a6bd2a8def3045" providerId="LiveId" clId="{910C022C-6DF2-4202-A6C8-55E5032D252B}" dt="2020-04-09T19:08:36.083" v="26" actId="26606"/>
          <ac:cxnSpMkLst>
            <pc:docMk/>
            <pc:sldMk cId="0" sldId="277"/>
            <ac:cxnSpMk id="11" creationId="{57E1E5E6-F385-4E9C-B201-BA5BDE5CAD52}"/>
          </ac:cxnSpMkLst>
        </pc:cxnChg>
      </pc:sldChg>
      <pc:sldChg chg="delSp add del mod">
        <pc:chgData name="Merve USLU" userId="e6a6bd2a8def3045" providerId="LiveId" clId="{910C022C-6DF2-4202-A6C8-55E5032D252B}" dt="2020-04-09T19:13:16.581" v="80" actId="47"/>
        <pc:sldMkLst>
          <pc:docMk/>
          <pc:sldMk cId="0" sldId="279"/>
        </pc:sldMkLst>
        <pc:spChg chg="del">
          <ac:chgData name="Merve USLU" userId="e6a6bd2a8def3045" providerId="LiveId" clId="{910C022C-6DF2-4202-A6C8-55E5032D252B}" dt="2020-04-09T19:13:14.277" v="78" actId="21"/>
          <ac:spMkLst>
            <pc:docMk/>
            <pc:sldMk cId="0" sldId="279"/>
            <ac:spMk id="7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3:14.277" v="78" actId="21"/>
          <ac:spMkLst>
            <pc:docMk/>
            <pc:sldMk cId="0" sldId="279"/>
            <ac:spMk id="8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3:14.277" v="78" actId="21"/>
          <ac:spMkLst>
            <pc:docMk/>
            <pc:sldMk cId="0" sldId="279"/>
            <ac:spMk id="9" creationId="{00000000-0000-0000-0000-000000000000}"/>
          </ac:spMkLst>
        </pc:spChg>
      </pc:sldChg>
      <pc:sldChg chg="addSp modSp add mod setBg">
        <pc:chgData name="Merve USLU" userId="e6a6bd2a8def3045" providerId="LiveId" clId="{910C022C-6DF2-4202-A6C8-55E5032D252B}" dt="2020-04-09T19:08:44.946" v="27" actId="26606"/>
        <pc:sldMkLst>
          <pc:docMk/>
          <pc:sldMk cId="0" sldId="280"/>
        </pc:sldMkLst>
        <pc:spChg chg="mod ord">
          <ac:chgData name="Merve USLU" userId="e6a6bd2a8def3045" providerId="LiveId" clId="{910C022C-6DF2-4202-A6C8-55E5032D252B}" dt="2020-04-09T19:08:44.946" v="27" actId="26606"/>
          <ac:spMkLst>
            <pc:docMk/>
            <pc:sldMk cId="0" sldId="280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08:44.946" v="27" actId="26606"/>
          <ac:spMkLst>
            <pc:docMk/>
            <pc:sldMk cId="0" sldId="280"/>
            <ac:spMk id="6" creationId="{00000000-0000-0000-0000-000000000000}"/>
          </ac:spMkLst>
        </pc:spChg>
        <pc:spChg chg="add">
          <ac:chgData name="Merve USLU" userId="e6a6bd2a8def3045" providerId="LiveId" clId="{910C022C-6DF2-4202-A6C8-55E5032D252B}" dt="2020-04-09T19:08:44.946" v="27" actId="26606"/>
          <ac:spMkLst>
            <pc:docMk/>
            <pc:sldMk cId="0" sldId="280"/>
            <ac:spMk id="11" creationId="{2B1D4F77-A17C-43D7-B7FA-545148E4E93D}"/>
          </ac:spMkLst>
        </pc:spChg>
        <pc:picChg chg="mod">
          <ac:chgData name="Merve USLU" userId="e6a6bd2a8def3045" providerId="LiveId" clId="{910C022C-6DF2-4202-A6C8-55E5032D252B}" dt="2020-04-09T19:08:44.946" v="27" actId="26606"/>
          <ac:picMkLst>
            <pc:docMk/>
            <pc:sldMk cId="0" sldId="280"/>
            <ac:picMk id="5" creationId="{00000000-0000-0000-0000-000000000000}"/>
          </ac:picMkLst>
        </pc:picChg>
      </pc:sldChg>
      <pc:sldChg chg="addSp delSp modSp add mod setBg">
        <pc:chgData name="Merve USLU" userId="e6a6bd2a8def3045" providerId="LiveId" clId="{910C022C-6DF2-4202-A6C8-55E5032D252B}" dt="2020-04-09T19:19:53.200" v="202" actId="26606"/>
        <pc:sldMkLst>
          <pc:docMk/>
          <pc:sldMk cId="0" sldId="284"/>
        </pc:sldMkLst>
        <pc:spChg chg="mod">
          <ac:chgData name="Merve USLU" userId="e6a6bd2a8def3045" providerId="LiveId" clId="{910C022C-6DF2-4202-A6C8-55E5032D252B}" dt="2020-04-09T19:19:53.200" v="202" actId="26606"/>
          <ac:spMkLst>
            <pc:docMk/>
            <pc:sldMk cId="0" sldId="284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9:53.200" v="202" actId="26606"/>
          <ac:spMkLst>
            <pc:docMk/>
            <pc:sldMk cId="0" sldId="284"/>
            <ac:spMk id="8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9:53.177" v="201" actId="26606"/>
          <ac:spMkLst>
            <pc:docMk/>
            <pc:sldMk cId="0" sldId="284"/>
            <ac:spMk id="13" creationId="{F98ED85F-DCEE-4B50-802E-71A6E3E12B04}"/>
          </ac:spMkLst>
        </pc:spChg>
        <pc:spChg chg="add">
          <ac:chgData name="Merve USLU" userId="e6a6bd2a8def3045" providerId="LiveId" clId="{910C022C-6DF2-4202-A6C8-55E5032D252B}" dt="2020-04-09T19:19:53.200" v="202" actId="26606"/>
          <ac:spMkLst>
            <pc:docMk/>
            <pc:sldMk cId="0" sldId="284"/>
            <ac:spMk id="17" creationId="{F98ED85F-DCEE-4B50-802E-71A6E3E12B04}"/>
          </ac:spMkLst>
        </pc:spChg>
        <pc:cxnChg chg="add del">
          <ac:chgData name="Merve USLU" userId="e6a6bd2a8def3045" providerId="LiveId" clId="{910C022C-6DF2-4202-A6C8-55E5032D252B}" dt="2020-04-09T19:19:53.177" v="201" actId="26606"/>
          <ac:cxnSpMkLst>
            <pc:docMk/>
            <pc:sldMk cId="0" sldId="284"/>
            <ac:cxnSpMk id="15" creationId="{E8E35B83-1EC3-4F87-9D54-D863463351B9}"/>
          </ac:cxnSpMkLst>
        </pc:cxnChg>
        <pc:cxnChg chg="add">
          <ac:chgData name="Merve USLU" userId="e6a6bd2a8def3045" providerId="LiveId" clId="{910C022C-6DF2-4202-A6C8-55E5032D252B}" dt="2020-04-09T19:19:53.200" v="202" actId="26606"/>
          <ac:cxnSpMkLst>
            <pc:docMk/>
            <pc:sldMk cId="0" sldId="284"/>
            <ac:cxnSpMk id="18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6:16.780" v="125" actId="26606"/>
        <pc:sldMkLst>
          <pc:docMk/>
          <pc:sldMk cId="0" sldId="285"/>
        </pc:sldMkLst>
        <pc:spChg chg="mod">
          <ac:chgData name="Merve USLU" userId="e6a6bd2a8def3045" providerId="LiveId" clId="{910C022C-6DF2-4202-A6C8-55E5032D252B}" dt="2020-04-09T19:16:16.780" v="125" actId="26606"/>
          <ac:spMkLst>
            <pc:docMk/>
            <pc:sldMk cId="0" sldId="285"/>
            <ac:spMk id="3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6:16.780" v="125" actId="26606"/>
          <ac:spMkLst>
            <pc:docMk/>
            <pc:sldMk cId="0" sldId="285"/>
            <ac:spMk id="8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6:16.780" v="125" actId="26606"/>
          <ac:cxnSpMkLst>
            <pc:docMk/>
            <pc:sldMk cId="0" sldId="285"/>
            <ac:cxnSpMk id="10" creationId="{E8E35B83-1EC3-4F87-9D54-D863463351B9}"/>
          </ac:cxnSpMkLst>
        </pc:cxnChg>
      </pc:sldChg>
      <pc:sldChg chg="addSp delSp modSp add mod setBg setClrOvrMap">
        <pc:chgData name="Merve USLU" userId="e6a6bd2a8def3045" providerId="LiveId" clId="{910C022C-6DF2-4202-A6C8-55E5032D252B}" dt="2020-04-09T19:18:36.523" v="145" actId="26606"/>
        <pc:sldMkLst>
          <pc:docMk/>
          <pc:sldMk cId="0" sldId="287"/>
        </pc:sldMkLst>
        <pc:spChg chg="mod ord">
          <ac:chgData name="Merve USLU" userId="e6a6bd2a8def3045" providerId="LiveId" clId="{910C022C-6DF2-4202-A6C8-55E5032D252B}" dt="2020-04-09T19:18:36.523" v="145" actId="26606"/>
          <ac:spMkLst>
            <pc:docMk/>
            <pc:sldMk cId="0" sldId="287"/>
            <ac:spMk id="3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8:36.523" v="145" actId="26606"/>
          <ac:spMkLst>
            <pc:docMk/>
            <pc:sldMk cId="0" sldId="287"/>
            <ac:spMk id="7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8:36.496" v="144" actId="26606"/>
          <ac:spMkLst>
            <pc:docMk/>
            <pc:sldMk cId="0" sldId="287"/>
            <ac:spMk id="12" creationId="{EA67B5B4-3A24-436E-B663-1B2EBFF8A0CD}"/>
          </ac:spMkLst>
        </pc:spChg>
        <pc:spChg chg="add del">
          <ac:chgData name="Merve USLU" userId="e6a6bd2a8def3045" providerId="LiveId" clId="{910C022C-6DF2-4202-A6C8-55E5032D252B}" dt="2020-04-09T19:18:36.496" v="144" actId="26606"/>
          <ac:spMkLst>
            <pc:docMk/>
            <pc:sldMk cId="0" sldId="287"/>
            <ac:spMk id="14" creationId="{987FDF89-C993-41F4-A1B8-DBAFF16008A9}"/>
          </ac:spMkLst>
        </pc:spChg>
        <pc:spChg chg="add del">
          <ac:chgData name="Merve USLU" userId="e6a6bd2a8def3045" providerId="LiveId" clId="{910C022C-6DF2-4202-A6C8-55E5032D252B}" dt="2020-04-09T19:18:36.496" v="144" actId="26606"/>
          <ac:spMkLst>
            <pc:docMk/>
            <pc:sldMk cId="0" sldId="287"/>
            <ac:spMk id="16" creationId="{64E585EA-75FD-4025-8270-F66A58A15CDA}"/>
          </ac:spMkLst>
        </pc:spChg>
        <pc:spChg chg="add">
          <ac:chgData name="Merve USLU" userId="e6a6bd2a8def3045" providerId="LiveId" clId="{910C022C-6DF2-4202-A6C8-55E5032D252B}" dt="2020-04-09T19:18:36.523" v="145" actId="26606"/>
          <ac:spMkLst>
            <pc:docMk/>
            <pc:sldMk cId="0" sldId="287"/>
            <ac:spMk id="18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8:36.523" v="145" actId="26606"/>
          <ac:cxnSpMkLst>
            <pc:docMk/>
            <pc:sldMk cId="0" sldId="287"/>
            <ac:cxnSpMk id="19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8:18.417" v="142" actId="1076"/>
        <pc:sldMkLst>
          <pc:docMk/>
          <pc:sldMk cId="0" sldId="288"/>
        </pc:sldMkLst>
        <pc:spChg chg="mod">
          <ac:chgData name="Merve USLU" userId="e6a6bd2a8def3045" providerId="LiveId" clId="{910C022C-6DF2-4202-A6C8-55E5032D252B}" dt="2020-04-09T19:18:03.122" v="138" actId="26606"/>
          <ac:spMkLst>
            <pc:docMk/>
            <pc:sldMk cId="0" sldId="288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8:03.122" v="138" actId="26606"/>
          <ac:spMkLst>
            <pc:docMk/>
            <pc:sldMk cId="0" sldId="288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8:18.417" v="142" actId="1076"/>
          <ac:spMkLst>
            <pc:docMk/>
            <pc:sldMk cId="0" sldId="288"/>
            <ac:spMk id="13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8:11.517" v="140" actId="1076"/>
          <ac:spMkLst>
            <pc:docMk/>
            <pc:sldMk cId="0" sldId="288"/>
            <ac:spMk id="22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8:09.045" v="139" actId="1076"/>
          <ac:spMkLst>
            <pc:docMk/>
            <pc:sldMk cId="0" sldId="288"/>
            <ac:spMk id="23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8:03.122" v="138" actId="26606"/>
          <ac:spMkLst>
            <pc:docMk/>
            <pc:sldMk cId="0" sldId="288"/>
            <ac:spMk id="30" creationId="{CEB41C5C-0F34-4DDA-9D7C-5E717F35F60C}"/>
          </ac:spMkLst>
        </pc:spChg>
        <pc:grpChg chg="add mod">
          <ac:chgData name="Merve USLU" userId="e6a6bd2a8def3045" providerId="LiveId" clId="{910C022C-6DF2-4202-A6C8-55E5032D252B}" dt="2020-04-09T19:18:03.122" v="138" actId="26606"/>
          <ac:grpSpMkLst>
            <pc:docMk/>
            <pc:sldMk cId="0" sldId="288"/>
            <ac:grpSpMk id="14" creationId="{00000000-0000-0000-0000-000000000000}"/>
          </ac:grpSpMkLst>
        </pc:grpChg>
        <pc:cxnChg chg="add">
          <ac:chgData name="Merve USLU" userId="e6a6bd2a8def3045" providerId="LiveId" clId="{910C022C-6DF2-4202-A6C8-55E5032D252B}" dt="2020-04-09T19:18:03.122" v="138" actId="26606"/>
          <ac:cxnSpMkLst>
            <pc:docMk/>
            <pc:sldMk cId="0" sldId="288"/>
            <ac:cxnSpMk id="32" creationId="{57E1E5E6-F385-4E9C-B201-BA5BDE5CAD52}"/>
          </ac:cxnSpMkLst>
        </pc:cxnChg>
      </pc:sldChg>
      <pc:sldChg chg="addSp modSp add mod setBg">
        <pc:chgData name="Merve USLU" userId="e6a6bd2a8def3045" providerId="LiveId" clId="{910C022C-6DF2-4202-A6C8-55E5032D252B}" dt="2020-04-09T19:17:36.621" v="134" actId="26606"/>
        <pc:sldMkLst>
          <pc:docMk/>
          <pc:sldMk cId="0" sldId="290"/>
        </pc:sldMkLst>
        <pc:spChg chg="mod">
          <ac:chgData name="Merve USLU" userId="e6a6bd2a8def3045" providerId="LiveId" clId="{910C022C-6DF2-4202-A6C8-55E5032D252B}" dt="2020-04-09T19:17:36.621" v="134" actId="26606"/>
          <ac:spMkLst>
            <pc:docMk/>
            <pc:sldMk cId="0" sldId="290"/>
            <ac:spMk id="5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7:36.621" v="134" actId="26606"/>
          <ac:spMkLst>
            <pc:docMk/>
            <pc:sldMk cId="0" sldId="290"/>
            <ac:spMk id="6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7:36.621" v="134" actId="26606"/>
          <ac:spMkLst>
            <pc:docMk/>
            <pc:sldMk cId="0" sldId="290"/>
            <ac:spMk id="11" creationId="{02D886F1-CB4A-4FC1-AAA7-9402B0D0DDDD}"/>
          </ac:spMkLst>
        </pc:spChg>
        <pc:spChg chg="add">
          <ac:chgData name="Merve USLU" userId="e6a6bd2a8def3045" providerId="LiveId" clId="{910C022C-6DF2-4202-A6C8-55E5032D252B}" dt="2020-04-09T19:17:36.621" v="134" actId="26606"/>
          <ac:spMkLst>
            <pc:docMk/>
            <pc:sldMk cId="0" sldId="290"/>
            <ac:spMk id="13" creationId="{762B7B97-C3EE-4AEE-A61F-AFA873FE2FCA}"/>
          </ac:spMkLst>
        </pc:spChg>
      </pc:sldChg>
      <pc:sldChg chg="addSp modSp add mod setBg">
        <pc:chgData name="Merve USLU" userId="e6a6bd2a8def3045" providerId="LiveId" clId="{910C022C-6DF2-4202-A6C8-55E5032D252B}" dt="2020-04-09T19:10:17.422" v="40" actId="26606"/>
        <pc:sldMkLst>
          <pc:docMk/>
          <pc:sldMk cId="0" sldId="297"/>
        </pc:sldMkLst>
        <pc:spChg chg="mod">
          <ac:chgData name="Merve USLU" userId="e6a6bd2a8def3045" providerId="LiveId" clId="{910C022C-6DF2-4202-A6C8-55E5032D252B}" dt="2020-04-09T19:10:17.422" v="40" actId="26606"/>
          <ac:spMkLst>
            <pc:docMk/>
            <pc:sldMk cId="0" sldId="297"/>
            <ac:spMk id="4" creationId="{00000000-0000-0000-0000-000000000000}"/>
          </ac:spMkLst>
        </pc:spChg>
        <pc:spChg chg="mod ord">
          <ac:chgData name="Merve USLU" userId="e6a6bd2a8def3045" providerId="LiveId" clId="{910C022C-6DF2-4202-A6C8-55E5032D252B}" dt="2020-04-09T19:10:17.422" v="40" actId="26606"/>
          <ac:spMkLst>
            <pc:docMk/>
            <pc:sldMk cId="0" sldId="297"/>
            <ac:spMk id="5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0:17.422" v="40" actId="26606"/>
          <ac:spMkLst>
            <pc:docMk/>
            <pc:sldMk cId="0" sldId="297"/>
            <ac:spMk id="12" creationId="{42A5316D-ED2F-4F89-B4B4-8D9240B1A348}"/>
          </ac:spMkLst>
        </pc:spChg>
        <pc:picChg chg="mod">
          <ac:chgData name="Merve USLU" userId="e6a6bd2a8def3045" providerId="LiveId" clId="{910C022C-6DF2-4202-A6C8-55E5032D252B}" dt="2020-04-09T19:10:17.422" v="40" actId="26606"/>
          <ac:picMkLst>
            <pc:docMk/>
            <pc:sldMk cId="0" sldId="297"/>
            <ac:picMk id="7" creationId="{00000000-0000-0000-0000-000000000000}"/>
          </ac:picMkLst>
        </pc:picChg>
      </pc:sldChg>
      <pc:sldChg chg="addSp modSp add mod setBg">
        <pc:chgData name="Merve USLU" userId="e6a6bd2a8def3045" providerId="LiveId" clId="{910C022C-6DF2-4202-A6C8-55E5032D252B}" dt="2020-04-09T19:16:22.055" v="126" actId="26606"/>
        <pc:sldMkLst>
          <pc:docMk/>
          <pc:sldMk cId="0" sldId="298"/>
        </pc:sldMkLst>
        <pc:spChg chg="mod">
          <ac:chgData name="Merve USLU" userId="e6a6bd2a8def3045" providerId="LiveId" clId="{910C022C-6DF2-4202-A6C8-55E5032D252B}" dt="2020-04-09T19:16:22.055" v="126" actId="26606"/>
          <ac:spMkLst>
            <pc:docMk/>
            <pc:sldMk cId="0" sldId="298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6:22.055" v="126" actId="26606"/>
          <ac:spMkLst>
            <pc:docMk/>
            <pc:sldMk cId="0" sldId="298"/>
            <ac:spMk id="7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6:22.055" v="126" actId="26606"/>
          <ac:spMkLst>
            <pc:docMk/>
            <pc:sldMk cId="0" sldId="298"/>
            <ac:spMk id="12" creationId="{02D886F1-CB4A-4FC1-AAA7-9402B0D0DDDD}"/>
          </ac:spMkLst>
        </pc:spChg>
        <pc:spChg chg="add">
          <ac:chgData name="Merve USLU" userId="e6a6bd2a8def3045" providerId="LiveId" clId="{910C022C-6DF2-4202-A6C8-55E5032D252B}" dt="2020-04-09T19:16:22.055" v="126" actId="26606"/>
          <ac:spMkLst>
            <pc:docMk/>
            <pc:sldMk cId="0" sldId="298"/>
            <ac:spMk id="14" creationId="{762B7B97-C3EE-4AEE-A61F-AFA873FE2FCA}"/>
          </ac:spMkLst>
        </pc:spChg>
      </pc:sldChg>
      <pc:sldChg chg="addSp delSp modSp add mod setBg setClrOvrMap">
        <pc:chgData name="Merve USLU" userId="e6a6bd2a8def3045" providerId="LiveId" clId="{910C022C-6DF2-4202-A6C8-55E5032D252B}" dt="2020-04-09T19:10:09.697" v="39" actId="26606"/>
        <pc:sldMkLst>
          <pc:docMk/>
          <pc:sldMk cId="0" sldId="300"/>
        </pc:sldMkLst>
        <pc:spChg chg="mod">
          <ac:chgData name="Merve USLU" userId="e6a6bd2a8def3045" providerId="LiveId" clId="{910C022C-6DF2-4202-A6C8-55E5032D252B}" dt="2020-04-09T19:10:09.697" v="39" actId="26606"/>
          <ac:spMkLst>
            <pc:docMk/>
            <pc:sldMk cId="0" sldId="300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0:09.697" v="39" actId="26606"/>
          <ac:spMkLst>
            <pc:docMk/>
            <pc:sldMk cId="0" sldId="300"/>
            <ac:spMk id="6" creationId="{00000000-0000-0000-0000-000000000000}"/>
          </ac:spMkLst>
        </pc:spChg>
        <pc:spChg chg="add del mod">
          <ac:chgData name="Merve USLU" userId="e6a6bd2a8def3045" providerId="LiveId" clId="{910C022C-6DF2-4202-A6C8-55E5032D252B}" dt="2020-04-09T19:10:09.697" v="39" actId="26606"/>
          <ac:spMkLst>
            <pc:docMk/>
            <pc:sldMk cId="0" sldId="300"/>
            <ac:spMk id="16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0:04.427" v="34" actId="26606"/>
          <ac:spMkLst>
            <pc:docMk/>
            <pc:sldMk cId="0" sldId="300"/>
            <ac:spMk id="21" creationId="{F98ED85F-DCEE-4B50-802E-71A6E3E12B04}"/>
          </ac:spMkLst>
        </pc:spChg>
        <pc:spChg chg="add del">
          <ac:chgData name="Merve USLU" userId="e6a6bd2a8def3045" providerId="LiveId" clId="{910C022C-6DF2-4202-A6C8-55E5032D252B}" dt="2020-04-09T19:10:01.807" v="32" actId="26606"/>
          <ac:spMkLst>
            <pc:docMk/>
            <pc:sldMk cId="0" sldId="300"/>
            <ac:spMk id="24" creationId="{9228552E-C8B1-4A80-8448-0787CE0FC704}"/>
          </ac:spMkLst>
        </pc:spChg>
        <pc:spChg chg="add del">
          <ac:chgData name="Merve USLU" userId="e6a6bd2a8def3045" providerId="LiveId" clId="{910C022C-6DF2-4202-A6C8-55E5032D252B}" dt="2020-04-09T19:10:04.427" v="34" actId="26606"/>
          <ac:spMkLst>
            <pc:docMk/>
            <pc:sldMk cId="0" sldId="300"/>
            <ac:spMk id="26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0:08.533" v="36" actId="26606"/>
          <ac:spMkLst>
            <pc:docMk/>
            <pc:sldMk cId="0" sldId="300"/>
            <ac:spMk id="28" creationId="{02D886F1-CB4A-4FC1-AAA7-9402B0D0DDDD}"/>
          </ac:spMkLst>
        </pc:spChg>
        <pc:spChg chg="add del">
          <ac:chgData name="Merve USLU" userId="e6a6bd2a8def3045" providerId="LiveId" clId="{910C022C-6DF2-4202-A6C8-55E5032D252B}" dt="2020-04-09T19:10:08.533" v="36" actId="26606"/>
          <ac:spMkLst>
            <pc:docMk/>
            <pc:sldMk cId="0" sldId="300"/>
            <ac:spMk id="29" creationId="{762B7B97-C3EE-4AEE-A61F-AFA873FE2FCA}"/>
          </ac:spMkLst>
        </pc:spChg>
        <pc:spChg chg="add del">
          <ac:chgData name="Merve USLU" userId="e6a6bd2a8def3045" providerId="LiveId" clId="{910C022C-6DF2-4202-A6C8-55E5032D252B}" dt="2020-04-09T19:10:08.533" v="36" actId="26606"/>
          <ac:spMkLst>
            <pc:docMk/>
            <pc:sldMk cId="0" sldId="300"/>
            <ac:spMk id="30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0:09.667" v="38" actId="26606"/>
          <ac:spMkLst>
            <pc:docMk/>
            <pc:sldMk cId="0" sldId="300"/>
            <ac:spMk id="32" creationId="{488333BA-AE6E-427A-9B16-A39C8073F4EB}"/>
          </ac:spMkLst>
        </pc:spChg>
        <pc:spChg chg="add del">
          <ac:chgData name="Merve USLU" userId="e6a6bd2a8def3045" providerId="LiveId" clId="{910C022C-6DF2-4202-A6C8-55E5032D252B}" dt="2020-04-09T19:10:09.667" v="38" actId="26606"/>
          <ac:spMkLst>
            <pc:docMk/>
            <pc:sldMk cId="0" sldId="300"/>
            <ac:spMk id="33" creationId="{F98ED85F-DCEE-4B50-802E-71A6E3E12B04}"/>
          </ac:spMkLst>
        </pc:spChg>
        <pc:spChg chg="add del">
          <ac:chgData name="Merve USLU" userId="e6a6bd2a8def3045" providerId="LiveId" clId="{910C022C-6DF2-4202-A6C8-55E5032D252B}" dt="2020-04-09T19:10:09.667" v="38" actId="26606"/>
          <ac:spMkLst>
            <pc:docMk/>
            <pc:sldMk cId="0" sldId="300"/>
            <ac:spMk id="3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0:09.697" v="39" actId="26606"/>
          <ac:spMkLst>
            <pc:docMk/>
            <pc:sldMk cId="0" sldId="300"/>
            <ac:spMk id="36" creationId="{02D886F1-CB4A-4FC1-AAA7-9402B0D0DDDD}"/>
          </ac:spMkLst>
        </pc:spChg>
        <pc:spChg chg="add">
          <ac:chgData name="Merve USLU" userId="e6a6bd2a8def3045" providerId="LiveId" clId="{910C022C-6DF2-4202-A6C8-55E5032D252B}" dt="2020-04-09T19:10:09.697" v="39" actId="26606"/>
          <ac:spMkLst>
            <pc:docMk/>
            <pc:sldMk cId="0" sldId="300"/>
            <ac:spMk id="37" creationId="{762B7B97-C3EE-4AEE-A61F-AFA873FE2FCA}"/>
          </ac:spMkLst>
        </pc:spChg>
        <pc:spChg chg="add">
          <ac:chgData name="Merve USLU" userId="e6a6bd2a8def3045" providerId="LiveId" clId="{910C022C-6DF2-4202-A6C8-55E5032D252B}" dt="2020-04-09T19:10:09.697" v="39" actId="26606"/>
          <ac:spMkLst>
            <pc:docMk/>
            <pc:sldMk cId="0" sldId="300"/>
            <ac:spMk id="38" creationId="{00000000-0000-0000-0000-000000000000}"/>
          </ac:spMkLst>
        </pc:spChg>
        <pc:graphicFrameChg chg="add del">
          <ac:chgData name="Merve USLU" userId="e6a6bd2a8def3045" providerId="LiveId" clId="{910C022C-6DF2-4202-A6C8-55E5032D252B}" dt="2020-04-09T19:10:01.807" v="32" actId="26606"/>
          <ac:graphicFrameMkLst>
            <pc:docMk/>
            <pc:sldMk cId="0" sldId="300"/>
            <ac:graphicFrameMk id="18" creationId="{9234448F-39F8-4726-9ACE-5692BE92231D}"/>
          </ac:graphicFrameMkLst>
        </pc:graphicFrameChg>
        <pc:picChg chg="add del">
          <ac:chgData name="Merve USLU" userId="e6a6bd2a8def3045" providerId="LiveId" clId="{910C022C-6DF2-4202-A6C8-55E5032D252B}" dt="2020-04-09T19:10:01.807" v="32" actId="26606"/>
          <ac:picMkLst>
            <pc:docMk/>
            <pc:sldMk cId="0" sldId="300"/>
            <ac:picMk id="20" creationId="{F1BE27DD-2E19-415C-8780-76237BC05BCB}"/>
          </ac:picMkLst>
        </pc:picChg>
        <pc:cxnChg chg="add del">
          <ac:chgData name="Merve USLU" userId="e6a6bd2a8def3045" providerId="LiveId" clId="{910C022C-6DF2-4202-A6C8-55E5032D252B}" dt="2020-04-09T19:10:04.427" v="34" actId="26606"/>
          <ac:cxnSpMkLst>
            <pc:docMk/>
            <pc:sldMk cId="0" sldId="300"/>
            <ac:cxnSpMk id="23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09:07.723" v="28" actId="26606"/>
        <pc:sldMkLst>
          <pc:docMk/>
          <pc:sldMk cId="0" sldId="302"/>
        </pc:sldMkLst>
        <pc:spChg chg="mod">
          <ac:chgData name="Merve USLU" userId="e6a6bd2a8def3045" providerId="LiveId" clId="{910C022C-6DF2-4202-A6C8-55E5032D252B}" dt="2020-04-09T19:09:07.723" v="28" actId="26606"/>
          <ac:spMkLst>
            <pc:docMk/>
            <pc:sldMk cId="0" sldId="302"/>
            <ac:spMk id="4" creationId="{00000000-0000-0000-0000-000000000000}"/>
          </ac:spMkLst>
        </pc:spChg>
        <pc:spChg chg="mod ord">
          <ac:chgData name="Merve USLU" userId="e6a6bd2a8def3045" providerId="LiveId" clId="{910C022C-6DF2-4202-A6C8-55E5032D252B}" dt="2020-04-09T19:09:07.723" v="28" actId="26606"/>
          <ac:spMkLst>
            <pc:docMk/>
            <pc:sldMk cId="0" sldId="302"/>
            <ac:spMk id="5" creationId="{00000000-0000-0000-0000-000000000000}"/>
          </ac:spMkLst>
        </pc:spChg>
        <pc:spChg chg="add">
          <ac:chgData name="Merve USLU" userId="e6a6bd2a8def3045" providerId="LiveId" clId="{910C022C-6DF2-4202-A6C8-55E5032D252B}" dt="2020-04-09T19:09:07.723" v="28" actId="26606"/>
          <ac:spMkLst>
            <pc:docMk/>
            <pc:sldMk cId="0" sldId="302"/>
            <ac:spMk id="12" creationId="{4038CB10-1F5C-4D54-9DF7-12586DE5B007}"/>
          </ac:spMkLst>
        </pc:spChg>
        <pc:spChg chg="add">
          <ac:chgData name="Merve USLU" userId="e6a6bd2a8def3045" providerId="LiveId" clId="{910C022C-6DF2-4202-A6C8-55E5032D252B}" dt="2020-04-09T19:09:07.723" v="28" actId="26606"/>
          <ac:spMkLst>
            <pc:docMk/>
            <pc:sldMk cId="0" sldId="302"/>
            <ac:spMk id="14" creationId="{73ED6512-6858-4552-B699-9A97FE9A4EA2}"/>
          </ac:spMkLst>
        </pc:spChg>
        <pc:picChg chg="mod">
          <ac:chgData name="Merve USLU" userId="e6a6bd2a8def3045" providerId="LiveId" clId="{910C022C-6DF2-4202-A6C8-55E5032D252B}" dt="2020-04-09T19:09:07.723" v="28" actId="26606"/>
          <ac:picMkLst>
            <pc:docMk/>
            <pc:sldMk cId="0" sldId="302"/>
            <ac:picMk id="7" creationId="{00000000-0000-0000-0000-000000000000}"/>
          </ac:picMkLst>
        </pc:picChg>
      </pc:sldChg>
      <pc:sldChg chg="addSp modSp add mod setBg">
        <pc:chgData name="Merve USLU" userId="e6a6bd2a8def3045" providerId="LiveId" clId="{910C022C-6DF2-4202-A6C8-55E5032D252B}" dt="2020-04-09T19:09:30.915" v="29" actId="26606"/>
        <pc:sldMkLst>
          <pc:docMk/>
          <pc:sldMk cId="0" sldId="303"/>
        </pc:sldMkLst>
        <pc:spChg chg="mod ord">
          <ac:chgData name="Merve USLU" userId="e6a6bd2a8def3045" providerId="LiveId" clId="{910C022C-6DF2-4202-A6C8-55E5032D252B}" dt="2020-04-09T19:09:30.915" v="29" actId="26606"/>
          <ac:spMkLst>
            <pc:docMk/>
            <pc:sldMk cId="0" sldId="303"/>
            <ac:spMk id="5" creationId="{00000000-0000-0000-0000-000000000000}"/>
          </ac:spMkLst>
        </pc:spChg>
        <pc:spChg chg="mod ord">
          <ac:chgData name="Merve USLU" userId="e6a6bd2a8def3045" providerId="LiveId" clId="{910C022C-6DF2-4202-A6C8-55E5032D252B}" dt="2020-04-09T19:09:30.915" v="29" actId="26606"/>
          <ac:spMkLst>
            <pc:docMk/>
            <pc:sldMk cId="0" sldId="303"/>
            <ac:spMk id="6" creationId="{00000000-0000-0000-0000-000000000000}"/>
          </ac:spMkLst>
        </pc:spChg>
        <pc:spChg chg="add">
          <ac:chgData name="Merve USLU" userId="e6a6bd2a8def3045" providerId="LiveId" clId="{910C022C-6DF2-4202-A6C8-55E5032D252B}" dt="2020-04-09T19:09:30.915" v="29" actId="26606"/>
          <ac:spMkLst>
            <pc:docMk/>
            <pc:sldMk cId="0" sldId="303"/>
            <ac:spMk id="11" creationId="{2B1D4F77-A17C-43D7-B7FA-545148E4E93D}"/>
          </ac:spMkLst>
        </pc:spChg>
        <pc:picChg chg="mod">
          <ac:chgData name="Merve USLU" userId="e6a6bd2a8def3045" providerId="LiveId" clId="{910C022C-6DF2-4202-A6C8-55E5032D252B}" dt="2020-04-09T19:09:30.915" v="29" actId="26606"/>
          <ac:picMkLst>
            <pc:docMk/>
            <pc:sldMk cId="0" sldId="303"/>
            <ac:picMk id="4" creationId="{00000000-0000-0000-0000-000000000000}"/>
          </ac:picMkLst>
        </pc:picChg>
      </pc:sldChg>
      <pc:sldChg chg="addSp modSp add mod setBg">
        <pc:chgData name="Merve USLU" userId="e6a6bd2a8def3045" providerId="LiveId" clId="{910C022C-6DF2-4202-A6C8-55E5032D252B}" dt="2020-04-09T19:16:43.194" v="130" actId="26606"/>
        <pc:sldMkLst>
          <pc:docMk/>
          <pc:sldMk cId="0" sldId="304"/>
        </pc:sldMkLst>
        <pc:spChg chg="mod">
          <ac:chgData name="Merve USLU" userId="e6a6bd2a8def3045" providerId="LiveId" clId="{910C022C-6DF2-4202-A6C8-55E5032D252B}" dt="2020-04-09T19:16:43.194" v="130" actId="26606"/>
          <ac:spMkLst>
            <pc:docMk/>
            <pc:sldMk cId="0" sldId="304"/>
            <ac:spMk id="6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6:43.194" v="130" actId="26606"/>
          <ac:spMkLst>
            <pc:docMk/>
            <pc:sldMk cId="0" sldId="304"/>
            <ac:spMk id="11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6:43.194" v="130" actId="26606"/>
          <ac:cxnSpMkLst>
            <pc:docMk/>
            <pc:sldMk cId="0" sldId="304"/>
            <ac:cxnSpMk id="13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6:33.156" v="128" actId="26606"/>
        <pc:sldMkLst>
          <pc:docMk/>
          <pc:sldMk cId="0" sldId="306"/>
        </pc:sldMkLst>
        <pc:spChg chg="mod">
          <ac:chgData name="Merve USLU" userId="e6a6bd2a8def3045" providerId="LiveId" clId="{910C022C-6DF2-4202-A6C8-55E5032D252B}" dt="2020-04-09T19:16:33.156" v="128" actId="26606"/>
          <ac:spMkLst>
            <pc:docMk/>
            <pc:sldMk cId="0" sldId="306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6:33.156" v="128" actId="26606"/>
          <ac:spMkLst>
            <pc:docMk/>
            <pc:sldMk cId="0" sldId="306"/>
            <ac:spMk id="9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6:33.156" v="128" actId="26606"/>
          <ac:cxnSpMkLst>
            <pc:docMk/>
            <pc:sldMk cId="0" sldId="306"/>
            <ac:cxnSpMk id="11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7:42.480" v="136" actId="26606"/>
        <pc:sldMkLst>
          <pc:docMk/>
          <pc:sldMk cId="0" sldId="307"/>
        </pc:sldMkLst>
        <pc:spChg chg="mod">
          <ac:chgData name="Merve USLU" userId="e6a6bd2a8def3045" providerId="LiveId" clId="{910C022C-6DF2-4202-A6C8-55E5032D252B}" dt="2020-04-09T19:17:42.480" v="136" actId="26606"/>
          <ac:spMkLst>
            <pc:docMk/>
            <pc:sldMk cId="0" sldId="307"/>
            <ac:spMk id="5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7:42.480" v="136" actId="26606"/>
          <ac:spMkLst>
            <pc:docMk/>
            <pc:sldMk cId="0" sldId="307"/>
            <ac:spMk id="10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7:42.480" v="136" actId="26606"/>
          <ac:cxnSpMkLst>
            <pc:docMk/>
            <pc:sldMk cId="0" sldId="307"/>
            <ac:cxnSpMk id="12" creationId="{E8E35B83-1EC3-4F87-9D54-D863463351B9}"/>
          </ac:cxnSpMkLst>
        </pc:cxnChg>
      </pc:sldChg>
      <pc:sldChg chg="addSp delSp modSp add mod setBg">
        <pc:chgData name="Merve USLU" userId="e6a6bd2a8def3045" providerId="LiveId" clId="{910C022C-6DF2-4202-A6C8-55E5032D252B}" dt="2020-04-09T19:17:39.079" v="135" actId="26606"/>
        <pc:sldMkLst>
          <pc:docMk/>
          <pc:sldMk cId="0" sldId="308"/>
        </pc:sldMkLst>
        <pc:spChg chg="mod ord">
          <ac:chgData name="Merve USLU" userId="e6a6bd2a8def3045" providerId="LiveId" clId="{910C022C-6DF2-4202-A6C8-55E5032D252B}" dt="2020-04-09T19:17:39.079" v="135" actId="26606"/>
          <ac:spMkLst>
            <pc:docMk/>
            <pc:sldMk cId="0" sldId="308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7:39.079" v="135" actId="26606"/>
          <ac:spMkLst>
            <pc:docMk/>
            <pc:sldMk cId="0" sldId="308"/>
            <ac:spMk id="7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7:39.079" v="135" actId="26606"/>
          <ac:spMkLst>
            <pc:docMk/>
            <pc:sldMk cId="0" sldId="308"/>
            <ac:spMk id="12" creationId="{F98ED85F-DCEE-4B50-802E-71A6E3E12B04}"/>
          </ac:spMkLst>
        </pc:spChg>
        <pc:spChg chg="add">
          <ac:chgData name="Merve USLU" userId="e6a6bd2a8def3045" providerId="LiveId" clId="{910C022C-6DF2-4202-A6C8-55E5032D252B}" dt="2020-04-09T19:17:39.079" v="135" actId="26606"/>
          <ac:spMkLst>
            <pc:docMk/>
            <pc:sldMk cId="0" sldId="308"/>
            <ac:spMk id="19" creationId="{02D886F1-CB4A-4FC1-AAA7-9402B0D0DDDD}"/>
          </ac:spMkLst>
        </pc:spChg>
        <pc:spChg chg="add">
          <ac:chgData name="Merve USLU" userId="e6a6bd2a8def3045" providerId="LiveId" clId="{910C022C-6DF2-4202-A6C8-55E5032D252B}" dt="2020-04-09T19:17:39.079" v="135" actId="26606"/>
          <ac:spMkLst>
            <pc:docMk/>
            <pc:sldMk cId="0" sldId="308"/>
            <ac:spMk id="21" creationId="{762B7B97-C3EE-4AEE-A61F-AFA873FE2FCA}"/>
          </ac:spMkLst>
        </pc:spChg>
        <pc:cxnChg chg="add del">
          <ac:chgData name="Merve USLU" userId="e6a6bd2a8def3045" providerId="LiveId" clId="{910C022C-6DF2-4202-A6C8-55E5032D252B}" dt="2020-04-09T19:17:39.079" v="135" actId="26606"/>
          <ac:cxnSpMkLst>
            <pc:docMk/>
            <pc:sldMk cId="0" sldId="308"/>
            <ac:cxnSpMk id="14" creationId="{E8E35B83-1EC3-4F87-9D54-D863463351B9}"/>
          </ac:cxnSpMkLst>
        </pc:cxnChg>
      </pc:sldChg>
      <pc:sldChg chg="addSp delSp modSp add mod setBg">
        <pc:chgData name="Merve USLU" userId="e6a6bd2a8def3045" providerId="LiveId" clId="{910C022C-6DF2-4202-A6C8-55E5032D252B}" dt="2020-04-09T19:08:19.611" v="25" actId="26606"/>
        <pc:sldMkLst>
          <pc:docMk/>
          <pc:sldMk cId="0" sldId="309"/>
        </pc:sldMkLst>
        <pc:spChg chg="mod">
          <ac:chgData name="Merve USLU" userId="e6a6bd2a8def3045" providerId="LiveId" clId="{910C022C-6DF2-4202-A6C8-55E5032D252B}" dt="2020-04-09T19:08:19.611" v="25" actId="26606"/>
          <ac:spMkLst>
            <pc:docMk/>
            <pc:sldMk cId="0" sldId="309"/>
            <ac:spMk id="4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08:17.316" v="20" actId="26606"/>
          <ac:spMkLst>
            <pc:docMk/>
            <pc:sldMk cId="0" sldId="309"/>
            <ac:spMk id="9" creationId="{F98ED85F-DCEE-4B50-802E-71A6E3E12B04}"/>
          </ac:spMkLst>
        </pc:spChg>
        <pc:spChg chg="add del">
          <ac:chgData name="Merve USLU" userId="e6a6bd2a8def3045" providerId="LiveId" clId="{910C022C-6DF2-4202-A6C8-55E5032D252B}" dt="2020-04-09T19:08:18.348" v="22" actId="26606"/>
          <ac:spMkLst>
            <pc:docMk/>
            <pc:sldMk cId="0" sldId="309"/>
            <ac:spMk id="13" creationId="{F98ED85F-DCEE-4B50-802E-71A6E3E12B04}"/>
          </ac:spMkLst>
        </pc:spChg>
        <pc:spChg chg="add del">
          <ac:chgData name="Merve USLU" userId="e6a6bd2a8def3045" providerId="LiveId" clId="{910C022C-6DF2-4202-A6C8-55E5032D252B}" dt="2020-04-09T19:08:19.587" v="24" actId="26606"/>
          <ac:spMkLst>
            <pc:docMk/>
            <pc:sldMk cId="0" sldId="309"/>
            <ac:spMk id="15" creationId="{F98ED85F-DCEE-4B50-802E-71A6E3E12B04}"/>
          </ac:spMkLst>
        </pc:spChg>
        <pc:spChg chg="add">
          <ac:chgData name="Merve USLU" userId="e6a6bd2a8def3045" providerId="LiveId" clId="{910C022C-6DF2-4202-A6C8-55E5032D252B}" dt="2020-04-09T19:08:19.611" v="25" actId="26606"/>
          <ac:spMkLst>
            <pc:docMk/>
            <pc:sldMk cId="0" sldId="309"/>
            <ac:spMk id="18" creationId="{F98ED85F-DCEE-4B50-802E-71A6E3E12B04}"/>
          </ac:spMkLst>
        </pc:spChg>
        <pc:cxnChg chg="add del">
          <ac:chgData name="Merve USLU" userId="e6a6bd2a8def3045" providerId="LiveId" clId="{910C022C-6DF2-4202-A6C8-55E5032D252B}" dt="2020-04-09T19:08:17.316" v="20" actId="26606"/>
          <ac:cxnSpMkLst>
            <pc:docMk/>
            <pc:sldMk cId="0" sldId="309"/>
            <ac:cxnSpMk id="11" creationId="{E8E35B83-1EC3-4F87-9D54-D863463351B9}"/>
          </ac:cxnSpMkLst>
        </pc:cxnChg>
        <pc:cxnChg chg="add del">
          <ac:chgData name="Merve USLU" userId="e6a6bd2a8def3045" providerId="LiveId" clId="{910C022C-6DF2-4202-A6C8-55E5032D252B}" dt="2020-04-09T19:08:19.587" v="24" actId="26606"/>
          <ac:cxnSpMkLst>
            <pc:docMk/>
            <pc:sldMk cId="0" sldId="309"/>
            <ac:cxnSpMk id="16" creationId="{E8E35B83-1EC3-4F87-9D54-D863463351B9}"/>
          </ac:cxnSpMkLst>
        </pc:cxnChg>
        <pc:cxnChg chg="add">
          <ac:chgData name="Merve USLU" userId="e6a6bd2a8def3045" providerId="LiveId" clId="{910C022C-6DF2-4202-A6C8-55E5032D252B}" dt="2020-04-09T19:08:19.611" v="25" actId="26606"/>
          <ac:cxnSpMkLst>
            <pc:docMk/>
            <pc:sldMk cId="0" sldId="309"/>
            <ac:cxnSpMk id="19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0:26.949" v="41" actId="26606"/>
        <pc:sldMkLst>
          <pc:docMk/>
          <pc:sldMk cId="0" sldId="310"/>
        </pc:sldMkLst>
        <pc:spChg chg="mod">
          <ac:chgData name="Merve USLU" userId="e6a6bd2a8def3045" providerId="LiveId" clId="{910C022C-6DF2-4202-A6C8-55E5032D252B}" dt="2020-04-09T19:10:26.949" v="41" actId="26606"/>
          <ac:spMkLst>
            <pc:docMk/>
            <pc:sldMk cId="0" sldId="310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0:26.949" v="41" actId="26606"/>
          <ac:spMkLst>
            <pc:docMk/>
            <pc:sldMk cId="0" sldId="310"/>
            <ac:spMk id="9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0:26.949" v="41" actId="26606"/>
          <ac:cxnSpMkLst>
            <pc:docMk/>
            <pc:sldMk cId="0" sldId="310"/>
            <ac:cxnSpMk id="11" creationId="{E8E35B83-1EC3-4F87-9D54-D863463351B9}"/>
          </ac:cxnSpMkLst>
        </pc:cxnChg>
      </pc:sldChg>
      <pc:sldChg chg="addSp delSp modSp add mod setBg setClrOvrMap">
        <pc:chgData name="Merve USLU" userId="e6a6bd2a8def3045" providerId="LiveId" clId="{910C022C-6DF2-4202-A6C8-55E5032D252B}" dt="2020-04-09T19:14:30.651" v="90" actId="26606"/>
        <pc:sldMkLst>
          <pc:docMk/>
          <pc:sldMk cId="0" sldId="311"/>
        </pc:sldMkLst>
        <pc:spChg chg="mod">
          <ac:chgData name="Merve USLU" userId="e6a6bd2a8def3045" providerId="LiveId" clId="{910C022C-6DF2-4202-A6C8-55E5032D252B}" dt="2020-04-09T19:14:30.651" v="90" actId="26606"/>
          <ac:spMkLst>
            <pc:docMk/>
            <pc:sldMk cId="0" sldId="311"/>
            <ac:spMk id="4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3:47.071" v="84" actId="26606"/>
          <ac:spMkLst>
            <pc:docMk/>
            <pc:sldMk cId="0" sldId="311"/>
            <ac:spMk id="12" creationId="{9D3A9E89-033E-4C4A-8C41-416DABFFD307}"/>
          </ac:spMkLst>
        </pc:spChg>
        <pc:spChg chg="add del">
          <ac:chgData name="Merve USLU" userId="e6a6bd2a8def3045" providerId="LiveId" clId="{910C022C-6DF2-4202-A6C8-55E5032D252B}" dt="2020-04-09T19:13:47.071" v="84" actId="26606"/>
          <ac:spMkLst>
            <pc:docMk/>
            <pc:sldMk cId="0" sldId="311"/>
            <ac:spMk id="14" creationId="{C3FA3A01-98C5-487F-892D-265B5AF63DBD}"/>
          </ac:spMkLst>
        </pc:spChg>
        <pc:spChg chg="add del">
          <ac:chgData name="Merve USLU" userId="e6a6bd2a8def3045" providerId="LiveId" clId="{910C022C-6DF2-4202-A6C8-55E5032D252B}" dt="2020-04-09T19:13:47.071" v="84" actId="26606"/>
          <ac:spMkLst>
            <pc:docMk/>
            <pc:sldMk cId="0" sldId="311"/>
            <ac:spMk id="38" creationId="{78907291-9D6D-4740-81DB-441477BCA279}"/>
          </ac:spMkLst>
        </pc:spChg>
        <pc:spChg chg="add del">
          <ac:chgData name="Merve USLU" userId="e6a6bd2a8def3045" providerId="LiveId" clId="{910C022C-6DF2-4202-A6C8-55E5032D252B}" dt="2020-04-09T19:14:16.611" v="87" actId="26606"/>
          <ac:spMkLst>
            <pc:docMk/>
            <pc:sldMk cId="0" sldId="311"/>
            <ac:spMk id="40" creationId="{CEB41C5C-0F34-4DDA-9D7C-5E717F35F60C}"/>
          </ac:spMkLst>
        </pc:spChg>
        <pc:spChg chg="add del">
          <ac:chgData name="Merve USLU" userId="e6a6bd2a8def3045" providerId="LiveId" clId="{910C022C-6DF2-4202-A6C8-55E5032D252B}" dt="2020-04-09T19:14:30.651" v="90" actId="26606"/>
          <ac:spMkLst>
            <pc:docMk/>
            <pc:sldMk cId="0" sldId="311"/>
            <ac:spMk id="46" creationId="{B0792D4F-247E-46FE-85FC-881DEFA41D94}"/>
          </ac:spMkLst>
        </pc:spChg>
        <pc:spChg chg="add del">
          <ac:chgData name="Merve USLU" userId="e6a6bd2a8def3045" providerId="LiveId" clId="{910C022C-6DF2-4202-A6C8-55E5032D252B}" dt="2020-04-09T19:14:30.651" v="90" actId="26606"/>
          <ac:spMkLst>
            <pc:docMk/>
            <pc:sldMk cId="0" sldId="311"/>
            <ac:spMk id="48" creationId="{FA3CD3A3-D3C1-4567-BEC0-3A50E9A3A630}"/>
          </ac:spMkLst>
        </pc:spChg>
        <pc:spChg chg="add">
          <ac:chgData name="Merve USLU" userId="e6a6bd2a8def3045" providerId="LiveId" clId="{910C022C-6DF2-4202-A6C8-55E5032D252B}" dt="2020-04-09T19:14:30.651" v="90" actId="26606"/>
          <ac:spMkLst>
            <pc:docMk/>
            <pc:sldMk cId="0" sldId="311"/>
            <ac:spMk id="55" creationId="{CEB41C5C-0F34-4DDA-9D7C-5E717F35F60C}"/>
          </ac:spMkLst>
        </pc:spChg>
        <pc:grpChg chg="add mod">
          <ac:chgData name="Merve USLU" userId="e6a6bd2a8def3045" providerId="LiveId" clId="{910C022C-6DF2-4202-A6C8-55E5032D252B}" dt="2020-04-09T19:14:30.651" v="90" actId="26606"/>
          <ac:grpSpMkLst>
            <pc:docMk/>
            <pc:sldMk cId="0" sldId="311"/>
            <ac:grpSpMk id="5" creationId="{00000000-0000-0000-0000-000000000000}"/>
          </ac:grpSpMkLst>
        </pc:grpChg>
        <pc:grpChg chg="add del">
          <ac:chgData name="Merve USLU" userId="e6a6bd2a8def3045" providerId="LiveId" clId="{910C022C-6DF2-4202-A6C8-55E5032D252B}" dt="2020-04-09T19:13:47.071" v="84" actId="26606"/>
          <ac:grpSpMkLst>
            <pc:docMk/>
            <pc:sldMk cId="0" sldId="311"/>
            <ac:grpSpMk id="16" creationId="{8BE6DE9A-8306-4193-893B-AE9B5EBF2441}"/>
          </ac:grpSpMkLst>
        </pc:grpChg>
        <pc:cxnChg chg="add del">
          <ac:chgData name="Merve USLU" userId="e6a6bd2a8def3045" providerId="LiveId" clId="{910C022C-6DF2-4202-A6C8-55E5032D252B}" dt="2020-04-09T19:14:16.611" v="87" actId="26606"/>
          <ac:cxnSpMkLst>
            <pc:docMk/>
            <pc:sldMk cId="0" sldId="311"/>
            <ac:cxnSpMk id="41" creationId="{57E1E5E6-F385-4E9C-B201-BA5BDE5CAD52}"/>
          </ac:cxnSpMkLst>
        </pc:cxnChg>
        <pc:cxnChg chg="add del">
          <ac:chgData name="Merve USLU" userId="e6a6bd2a8def3045" providerId="LiveId" clId="{910C022C-6DF2-4202-A6C8-55E5032D252B}" dt="2020-04-09T19:14:30.651" v="90" actId="26606"/>
          <ac:cxnSpMkLst>
            <pc:docMk/>
            <pc:sldMk cId="0" sldId="311"/>
            <ac:cxnSpMk id="50" creationId="{B56D13EF-D431-4D0F-BFFC-1B5A686FF9BD}"/>
          </ac:cxnSpMkLst>
        </pc:cxnChg>
        <pc:cxnChg chg="add">
          <ac:chgData name="Merve USLU" userId="e6a6bd2a8def3045" providerId="LiveId" clId="{910C022C-6DF2-4202-A6C8-55E5032D252B}" dt="2020-04-09T19:14:30.651" v="90" actId="26606"/>
          <ac:cxnSpMkLst>
            <pc:docMk/>
            <pc:sldMk cId="0" sldId="311"/>
            <ac:cxnSpMk id="57" creationId="{57E1E5E6-F385-4E9C-B201-BA5BDE5CAD52}"/>
          </ac:cxnSpMkLst>
        </pc:cxnChg>
      </pc:sldChg>
      <pc:sldChg chg="addSp modSp add mod setBg">
        <pc:chgData name="Merve USLU" userId="e6a6bd2a8def3045" providerId="LiveId" clId="{910C022C-6DF2-4202-A6C8-55E5032D252B}" dt="2020-04-09T19:09:46.676" v="30" actId="26606"/>
        <pc:sldMkLst>
          <pc:docMk/>
          <pc:sldMk cId="0" sldId="312"/>
        </pc:sldMkLst>
        <pc:spChg chg="mod ord">
          <ac:chgData name="Merve USLU" userId="e6a6bd2a8def3045" providerId="LiveId" clId="{910C022C-6DF2-4202-A6C8-55E5032D252B}" dt="2020-04-09T19:09:46.676" v="30" actId="26606"/>
          <ac:spMkLst>
            <pc:docMk/>
            <pc:sldMk cId="0" sldId="312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09:46.676" v="30" actId="26606"/>
          <ac:spMkLst>
            <pc:docMk/>
            <pc:sldMk cId="0" sldId="312"/>
            <ac:spMk id="10" creationId="{2B1D4F77-A17C-43D7-B7FA-545148E4E93D}"/>
          </ac:spMkLst>
        </pc:spChg>
        <pc:picChg chg="mod">
          <ac:chgData name="Merve USLU" userId="e6a6bd2a8def3045" providerId="LiveId" clId="{910C022C-6DF2-4202-A6C8-55E5032D252B}" dt="2020-04-09T19:09:46.676" v="30" actId="26606"/>
          <ac:picMkLst>
            <pc:docMk/>
            <pc:sldMk cId="0" sldId="312"/>
            <ac:picMk id="5" creationId="{00000000-0000-0000-0000-000000000000}"/>
          </ac:picMkLst>
        </pc:picChg>
      </pc:sldChg>
      <pc:sldChg chg="addSp modSp add mod setBg">
        <pc:chgData name="Merve USLU" userId="e6a6bd2a8def3045" providerId="LiveId" clId="{910C022C-6DF2-4202-A6C8-55E5032D252B}" dt="2020-04-09T19:16:11.224" v="124" actId="26606"/>
        <pc:sldMkLst>
          <pc:docMk/>
          <pc:sldMk cId="0" sldId="313"/>
        </pc:sldMkLst>
        <pc:spChg chg="mod">
          <ac:chgData name="Merve USLU" userId="e6a6bd2a8def3045" providerId="LiveId" clId="{910C022C-6DF2-4202-A6C8-55E5032D252B}" dt="2020-04-09T19:16:11.224" v="124" actId="26606"/>
          <ac:spMkLst>
            <pc:docMk/>
            <pc:sldMk cId="0" sldId="313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6:11.224" v="124" actId="26606"/>
          <ac:spMkLst>
            <pc:docMk/>
            <pc:sldMk cId="0" sldId="313"/>
            <ac:spMk id="9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6:11.224" v="124" actId="26606"/>
          <ac:cxnSpMkLst>
            <pc:docMk/>
            <pc:sldMk cId="0" sldId="313"/>
            <ac:cxnSpMk id="11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6:40.669" v="129" actId="26606"/>
        <pc:sldMkLst>
          <pc:docMk/>
          <pc:sldMk cId="0" sldId="314"/>
        </pc:sldMkLst>
        <pc:spChg chg="mod">
          <ac:chgData name="Merve USLU" userId="e6a6bd2a8def3045" providerId="LiveId" clId="{910C022C-6DF2-4202-A6C8-55E5032D252B}" dt="2020-04-09T19:16:40.669" v="129" actId="26606"/>
          <ac:spMkLst>
            <pc:docMk/>
            <pc:sldMk cId="0" sldId="314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6:40.669" v="129" actId="26606"/>
          <ac:spMkLst>
            <pc:docMk/>
            <pc:sldMk cId="0" sldId="314"/>
            <ac:spMk id="9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6:40.669" v="129" actId="26606"/>
          <ac:cxnSpMkLst>
            <pc:docMk/>
            <pc:sldMk cId="0" sldId="314"/>
            <ac:cxnSpMk id="11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7:44.977" v="137" actId="26606"/>
        <pc:sldMkLst>
          <pc:docMk/>
          <pc:sldMk cId="0" sldId="315"/>
        </pc:sldMkLst>
        <pc:spChg chg="mod">
          <ac:chgData name="Merve USLU" userId="e6a6bd2a8def3045" providerId="LiveId" clId="{910C022C-6DF2-4202-A6C8-55E5032D252B}" dt="2020-04-09T19:17:44.977" v="137" actId="26606"/>
          <ac:spMkLst>
            <pc:docMk/>
            <pc:sldMk cId="0" sldId="315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7:44.977" v="137" actId="26606"/>
          <ac:spMkLst>
            <pc:docMk/>
            <pc:sldMk cId="0" sldId="315"/>
            <ac:spMk id="9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7:44.977" v="137" actId="26606"/>
          <ac:cxnSpMkLst>
            <pc:docMk/>
            <pc:sldMk cId="0" sldId="315"/>
            <ac:cxnSpMk id="11" creationId="{E8E35B83-1EC3-4F87-9D54-D863463351B9}"/>
          </ac:cxnSpMkLst>
        </pc:cxnChg>
      </pc:sldChg>
      <pc:sldChg chg="addSp delSp modSp add mod setBg setClrOvrMap">
        <pc:chgData name="Merve USLU" userId="e6a6bd2a8def3045" providerId="LiveId" clId="{910C022C-6DF2-4202-A6C8-55E5032D252B}" dt="2020-04-09T19:19:39.134" v="199" actId="27636"/>
        <pc:sldMkLst>
          <pc:docMk/>
          <pc:sldMk cId="0" sldId="316"/>
        </pc:sldMkLst>
        <pc:spChg chg="mod ord">
          <ac:chgData name="Merve USLU" userId="e6a6bd2a8def3045" providerId="LiveId" clId="{910C022C-6DF2-4202-A6C8-55E5032D252B}" dt="2020-04-09T19:19:39.134" v="199" actId="27636"/>
          <ac:spMkLst>
            <pc:docMk/>
            <pc:sldMk cId="0" sldId="316"/>
            <ac:spMk id="5" creationId="{00000000-0000-0000-0000-000000000000}"/>
          </ac:spMkLst>
        </pc:spChg>
        <pc:spChg chg="mod ord">
          <ac:chgData name="Merve USLU" userId="e6a6bd2a8def3045" providerId="LiveId" clId="{910C022C-6DF2-4202-A6C8-55E5032D252B}" dt="2020-04-09T19:19:37.120" v="196" actId="27636"/>
          <ac:spMkLst>
            <pc:docMk/>
            <pc:sldMk cId="0" sldId="316"/>
            <ac:spMk id="6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8:48.522" v="147" actId="26606"/>
          <ac:spMkLst>
            <pc:docMk/>
            <pc:sldMk cId="0" sldId="316"/>
            <ac:spMk id="11" creationId="{559AE206-7EBA-4D33-8BC9-9D8158553F0E}"/>
          </ac:spMkLst>
        </pc:spChg>
        <pc:spChg chg="add del">
          <ac:chgData name="Merve USLU" userId="e6a6bd2a8def3045" providerId="LiveId" clId="{910C022C-6DF2-4202-A6C8-55E5032D252B}" dt="2020-04-09T19:18:48.522" v="147" actId="26606"/>
          <ac:spMkLst>
            <pc:docMk/>
            <pc:sldMk cId="0" sldId="316"/>
            <ac:spMk id="13" creationId="{6437D937-A7F1-4011-92B4-328E5BE1B166}"/>
          </ac:spMkLst>
        </pc:spChg>
        <pc:spChg chg="add del">
          <ac:chgData name="Merve USLU" userId="e6a6bd2a8def3045" providerId="LiveId" clId="{910C022C-6DF2-4202-A6C8-55E5032D252B}" dt="2020-04-09T19:18:48.522" v="147" actId="26606"/>
          <ac:spMkLst>
            <pc:docMk/>
            <pc:sldMk cId="0" sldId="316"/>
            <ac:spMk id="15" creationId="{B672F332-AF08-46C6-94F0-77684310D7B7}"/>
          </ac:spMkLst>
        </pc:spChg>
        <pc:spChg chg="add del">
          <ac:chgData name="Merve USLU" userId="e6a6bd2a8def3045" providerId="LiveId" clId="{910C022C-6DF2-4202-A6C8-55E5032D252B}" dt="2020-04-09T19:18:57.369" v="165" actId="26606"/>
          <ac:spMkLst>
            <pc:docMk/>
            <pc:sldMk cId="0" sldId="316"/>
            <ac:spMk id="16" creationId="{053FB2EE-284F-4C87-AB3D-BBF87A9FAB97}"/>
          </ac:spMkLst>
        </pc:spChg>
        <pc:spChg chg="add del">
          <ac:chgData name="Merve USLU" userId="e6a6bd2a8def3045" providerId="LiveId" clId="{910C022C-6DF2-4202-A6C8-55E5032D252B}" dt="2020-04-09T19:18:48.522" v="147" actId="26606"/>
          <ac:spMkLst>
            <pc:docMk/>
            <pc:sldMk cId="0" sldId="316"/>
            <ac:spMk id="17" creationId="{34244EF8-D73A-40E1-BE73-D46E6B4B04ED}"/>
          </ac:spMkLst>
        </pc:spChg>
        <pc:spChg chg="add del">
          <ac:chgData name="Merve USLU" userId="e6a6bd2a8def3045" providerId="LiveId" clId="{910C022C-6DF2-4202-A6C8-55E5032D252B}" dt="2020-04-09T19:18:48.522" v="147" actId="26606"/>
          <ac:spMkLst>
            <pc:docMk/>
            <pc:sldMk cId="0" sldId="316"/>
            <ac:spMk id="19" creationId="{AB84D7E8-4ECB-42D7-ADBF-01689B0F24AE}"/>
          </ac:spMkLst>
        </pc:spChg>
        <pc:spChg chg="add del">
          <ac:chgData name="Merve USLU" userId="e6a6bd2a8def3045" providerId="LiveId" clId="{910C022C-6DF2-4202-A6C8-55E5032D252B}" dt="2020-04-09T19:18:51.348" v="150" actId="26606"/>
          <ac:spMkLst>
            <pc:docMk/>
            <pc:sldMk cId="0" sldId="316"/>
            <ac:spMk id="23" creationId="{FB5B0058-AF13-4859-B429-4EDDE2A26F7F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27" creationId="{973272FE-A474-4CAE-8CA2-BCC8B476C3F4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28" creationId="{88294908-8B00-4F58-BBBA-20F71A40AA9E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29" creationId="{E07981EA-05A6-437C-88D7-B377B92B031D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0" creationId="{4364C879-1404-4203-8E9D-CC5DE0A621A2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1" creationId="{15E3C750-986E-4769-B1AE-49289FBEE757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2" creationId="{84617302-4B0D-4351-A6BB-6F0930D943AC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3" creationId="{DA2C7802-C2E0-4218-8F89-8DD7CCD2CD1C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4" creationId="{A6D7111A-21E5-4EE9-8A78-10E5530F0116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5" creationId="{A3969E80-A77B-49FC-9122-D89AFD5EE118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6" creationId="{1849CA57-76BD-4CF2-80BA-D7A46A01B7B1}"/>
          </ac:spMkLst>
        </pc:spChg>
        <pc:spChg chg="add del">
          <ac:chgData name="Merve USLU" userId="e6a6bd2a8def3045" providerId="LiveId" clId="{910C022C-6DF2-4202-A6C8-55E5032D252B}" dt="2020-04-09T19:18:52.688" v="153" actId="26606"/>
          <ac:spMkLst>
            <pc:docMk/>
            <pc:sldMk cId="0" sldId="316"/>
            <ac:spMk id="37" creationId="{35E9085E-E730-4768-83D4-6CB7E9897153}"/>
          </ac:spMkLst>
        </pc:spChg>
        <pc:spChg chg="add del">
          <ac:chgData name="Merve USLU" userId="e6a6bd2a8def3045" providerId="LiveId" clId="{910C022C-6DF2-4202-A6C8-55E5032D252B}" dt="2020-04-09T19:18:54.501" v="156" actId="26606"/>
          <ac:spMkLst>
            <pc:docMk/>
            <pc:sldMk cId="0" sldId="316"/>
            <ac:spMk id="39" creationId="{23962611-DFD5-4092-AAFD-559E3DFCE2C9}"/>
          </ac:spMkLst>
        </pc:spChg>
        <pc:spChg chg="add del">
          <ac:chgData name="Merve USLU" userId="e6a6bd2a8def3045" providerId="LiveId" clId="{910C022C-6DF2-4202-A6C8-55E5032D252B}" dt="2020-04-09T19:18:55.882" v="159" actId="26606"/>
          <ac:spMkLst>
            <pc:docMk/>
            <pc:sldMk cId="0" sldId="316"/>
            <ac:spMk id="42" creationId="{FB5B0058-AF13-4859-B429-4EDDE2A26F7F}"/>
          </ac:spMkLst>
        </pc:spChg>
        <pc:spChg chg="add del">
          <ac:chgData name="Merve USLU" userId="e6a6bd2a8def3045" providerId="LiveId" clId="{910C022C-6DF2-4202-A6C8-55E5032D252B}" dt="2020-04-09T19:18:55.882" v="159" actId="26606"/>
          <ac:spMkLst>
            <pc:docMk/>
            <pc:sldMk cId="0" sldId="316"/>
            <ac:spMk id="43" creationId="{D84C2E9E-0B5D-4B5F-9A1F-70EBDCE39034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46" creationId="{B4D3D850-2041-4B7C-AED9-54DA385B14F7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49" creationId="{4B7A2B20-C280-41CF-965D-FA68DA2BD679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50" creationId="{5CF218E6-E246-4EBB-BA8D-DB65AB59A70E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51" creationId="{13B9D26D-939B-4838-886B-07E227F3A303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52" creationId="{60A80B01-7FDA-4264-BAC7-CA797D49642F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53" creationId="{449E75B4-6C35-495B-850B-28CDE6E39ED0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54" creationId="{0EB2D58A-B2F2-4B07-9595-4FED1037FF80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55" creationId="{DEB95C3F-0968-4E23-80BD-35CE22E83376}"/>
          </ac:spMkLst>
        </pc:spChg>
        <pc:spChg chg="add del">
          <ac:chgData name="Merve USLU" userId="e6a6bd2a8def3045" providerId="LiveId" clId="{910C022C-6DF2-4202-A6C8-55E5032D252B}" dt="2020-04-09T19:18:56.618" v="162" actId="26606"/>
          <ac:spMkLst>
            <pc:docMk/>
            <pc:sldMk cId="0" sldId="316"/>
            <ac:spMk id="56" creationId="{16E9C92B-1893-4BFE-B7CF-905EB3F87DAF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62" creationId="{E5EAE061-4AFE-4B3A-8FA1-FC5953E7E857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63" creationId="{BD0398FB-7D27-4C59-A68B-663AE7A37CC4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64" creationId="{9C682A1A-5B2D-4111-BBD6-620165633E5B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66" creationId="{EA804283-B929-4503-802F-4585376E2B42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67" creationId="{D6EE29F2-D77F-4BD0-A20B-334D316A1C9D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68" creationId="{A04F1504-431A-4D86-9091-AE7E4B33376B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69" creationId="{0DEE8134-8942-423C-9EAA-0110FCA1131B}"/>
          </ac:spMkLst>
        </pc:spChg>
        <pc:spChg chg="add del">
          <ac:chgData name="Merve USLU" userId="e6a6bd2a8def3045" providerId="LiveId" clId="{910C022C-6DF2-4202-A6C8-55E5032D252B}" dt="2020-04-09T19:19:03.665" v="168" actId="26606"/>
          <ac:spMkLst>
            <pc:docMk/>
            <pc:sldMk cId="0" sldId="316"/>
            <ac:spMk id="70" creationId="{C36A08F5-3B56-47C5-A371-9187BE56E1E5}"/>
          </ac:spMkLst>
        </pc:spChg>
        <pc:spChg chg="add del">
          <ac:chgData name="Merve USLU" userId="e6a6bd2a8def3045" providerId="LiveId" clId="{910C022C-6DF2-4202-A6C8-55E5032D252B}" dt="2020-04-09T19:19:04.815" v="171" actId="26606"/>
          <ac:spMkLst>
            <pc:docMk/>
            <pc:sldMk cId="0" sldId="316"/>
            <ac:spMk id="72" creationId="{23962611-DFD5-4092-AAFD-559E3DFCE2C9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75" creationId="{88294908-8B00-4F58-BBBA-20F71A40AA9E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76" creationId="{4364C879-1404-4203-8E9D-CC5DE0A621A2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77" creationId="{84617302-4B0D-4351-A6BB-6F0930D943AC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78" creationId="{DA2C7802-C2E0-4218-8F89-8DD7CCD2CD1C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79" creationId="{A6D7111A-21E5-4EE9-8A78-10E5530F0116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80" creationId="{A3969E80-A77B-49FC-9122-D89AFD5EE118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81" creationId="{1849CA57-76BD-4CF2-80BA-D7A46A01B7B1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82" creationId="{35E9085E-E730-4768-83D4-6CB7E9897153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83" creationId="{973272FE-A474-4CAE-8CA2-BCC8B476C3F4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84" creationId="{E07981EA-05A6-437C-88D7-B377B92B031D}"/>
          </ac:spMkLst>
        </pc:spChg>
        <pc:spChg chg="add del">
          <ac:chgData name="Merve USLU" userId="e6a6bd2a8def3045" providerId="LiveId" clId="{910C022C-6DF2-4202-A6C8-55E5032D252B}" dt="2020-04-09T19:19:06.455" v="174" actId="26606"/>
          <ac:spMkLst>
            <pc:docMk/>
            <pc:sldMk cId="0" sldId="316"/>
            <ac:spMk id="85" creationId="{15E3C750-986E-4769-B1AE-49289FBEE757}"/>
          </ac:spMkLst>
        </pc:spChg>
        <pc:spChg chg="add del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87" creationId="{59EF30C2-29AC-4A0D-BC0A-A679CF113EDD}"/>
          </ac:spMkLst>
        </pc:spChg>
        <pc:spChg chg="add del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88" creationId="{9C682A1A-5B2D-4111-BBD6-620165633E5B}"/>
          </ac:spMkLst>
        </pc:spChg>
        <pc:spChg chg="add del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90" creationId="{A04F1504-431A-4D86-9091-AE7E4B33376B}"/>
          </ac:spMkLst>
        </pc:spChg>
        <pc:spChg chg="add del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91" creationId="{EA804283-B929-4503-802F-4585376E2B42}"/>
          </ac:spMkLst>
        </pc:spChg>
        <pc:spChg chg="add del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92" creationId="{AD3811F5-514E-49A4-B382-673ED228A4CC}"/>
          </ac:spMkLst>
        </pc:spChg>
        <pc:spChg chg="add del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93" creationId="{067AD921-1CEE-4C1B-9AA3-C66D908DDD14}"/>
          </ac:spMkLst>
        </pc:spChg>
        <pc:spChg chg="add del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94" creationId="{C36A08F5-3B56-47C5-A371-9187BE56E1E5}"/>
          </ac:spMkLst>
        </pc:spChg>
        <pc:spChg chg="add">
          <ac:chgData name="Merve USLU" userId="e6a6bd2a8def3045" providerId="LiveId" clId="{910C022C-6DF2-4202-A6C8-55E5032D252B}" dt="2020-04-09T19:19:11.552" v="177" actId="26606"/>
          <ac:spMkLst>
            <pc:docMk/>
            <pc:sldMk cId="0" sldId="316"/>
            <ac:spMk id="99" creationId="{F98ED85F-DCEE-4B50-802E-71A6E3E12B04}"/>
          </ac:spMkLst>
        </pc:spChg>
        <pc:grpChg chg="add del">
          <ac:chgData name="Merve USLU" userId="e6a6bd2a8def3045" providerId="LiveId" clId="{910C022C-6DF2-4202-A6C8-55E5032D252B}" dt="2020-04-09T19:18:56.618" v="162" actId="26606"/>
          <ac:grpSpMkLst>
            <pc:docMk/>
            <pc:sldMk cId="0" sldId="316"/>
            <ac:grpSpMk id="47" creationId="{8F428E7C-CF72-4177-B907-662EDCB35B02}"/>
          </ac:grpSpMkLst>
        </pc:grpChg>
        <pc:grpChg chg="add del">
          <ac:chgData name="Merve USLU" userId="e6a6bd2a8def3045" providerId="LiveId" clId="{910C022C-6DF2-4202-A6C8-55E5032D252B}" dt="2020-04-09T19:18:57.369" v="165" actId="26606"/>
          <ac:grpSpMkLst>
            <pc:docMk/>
            <pc:sldMk cId="0" sldId="316"/>
            <ac:grpSpMk id="58" creationId="{D2C4BFA1-2075-4901-9E24-E41D1FDD51FD}"/>
          </ac:grpSpMkLst>
        </pc:grpChg>
        <pc:picChg chg="add del">
          <ac:chgData name="Merve USLU" userId="e6a6bd2a8def3045" providerId="LiveId" clId="{910C022C-6DF2-4202-A6C8-55E5032D252B}" dt="2020-04-09T19:18:54.501" v="156" actId="26606"/>
          <ac:picMkLst>
            <pc:docMk/>
            <pc:sldMk cId="0" sldId="316"/>
            <ac:picMk id="40" creationId="{2270F1FA-0425-408F-9861-80BF5AFB276D}"/>
          </ac:picMkLst>
        </pc:picChg>
        <pc:picChg chg="add del">
          <ac:chgData name="Merve USLU" userId="e6a6bd2a8def3045" providerId="LiveId" clId="{910C022C-6DF2-4202-A6C8-55E5032D252B}" dt="2020-04-09T19:19:04.815" v="171" actId="26606"/>
          <ac:picMkLst>
            <pc:docMk/>
            <pc:sldMk cId="0" sldId="316"/>
            <ac:picMk id="73" creationId="{2270F1FA-0425-408F-9861-80BF5AFB276D}"/>
          </ac:picMkLst>
        </pc:picChg>
        <pc:cxnChg chg="add del">
          <ac:chgData name="Merve USLU" userId="e6a6bd2a8def3045" providerId="LiveId" clId="{910C022C-6DF2-4202-A6C8-55E5032D252B}" dt="2020-04-09T19:18:48.522" v="147" actId="26606"/>
          <ac:cxnSpMkLst>
            <pc:docMk/>
            <pc:sldMk cId="0" sldId="316"/>
            <ac:cxnSpMk id="21" creationId="{9E8E38ED-369A-44C2-B635-0BED0E48A6E8}"/>
          </ac:cxnSpMkLst>
        </pc:cxnChg>
        <pc:cxnChg chg="add del">
          <ac:chgData name="Merve USLU" userId="e6a6bd2a8def3045" providerId="LiveId" clId="{910C022C-6DF2-4202-A6C8-55E5032D252B}" dt="2020-04-09T19:18:51.348" v="150" actId="26606"/>
          <ac:cxnSpMkLst>
            <pc:docMk/>
            <pc:sldMk cId="0" sldId="316"/>
            <ac:cxnSpMk id="24" creationId="{C4C8A451-B6C1-4CB1-95FC-2DBDEC61FF17}"/>
          </ac:cxnSpMkLst>
        </pc:cxnChg>
        <pc:cxnChg chg="add del">
          <ac:chgData name="Merve USLU" userId="e6a6bd2a8def3045" providerId="LiveId" clId="{910C022C-6DF2-4202-A6C8-55E5032D252B}" dt="2020-04-09T19:18:51.348" v="150" actId="26606"/>
          <ac:cxnSpMkLst>
            <pc:docMk/>
            <pc:sldMk cId="0" sldId="316"/>
            <ac:cxnSpMk id="25" creationId="{E8439DD6-1CCF-48C6-AF10-B7018793022A}"/>
          </ac:cxnSpMkLst>
        </pc:cxnChg>
        <pc:cxnChg chg="add del">
          <ac:chgData name="Merve USLU" userId="e6a6bd2a8def3045" providerId="LiveId" clId="{910C022C-6DF2-4202-A6C8-55E5032D252B}" dt="2020-04-09T19:18:55.882" v="159" actId="26606"/>
          <ac:cxnSpMkLst>
            <pc:docMk/>
            <pc:sldMk cId="0" sldId="316"/>
            <ac:cxnSpMk id="44" creationId="{2D07C3A8-02AE-4DC1-B13F-A6AA2ECA9FFD}"/>
          </ac:cxnSpMkLst>
        </pc:cxnChg>
        <pc:cxnChg chg="add del">
          <ac:chgData name="Merve USLU" userId="e6a6bd2a8def3045" providerId="LiveId" clId="{910C022C-6DF2-4202-A6C8-55E5032D252B}" dt="2020-04-09T19:19:03.665" v="168" actId="26606"/>
          <ac:cxnSpMkLst>
            <pc:docMk/>
            <pc:sldMk cId="0" sldId="316"/>
            <ac:cxnSpMk id="65" creationId="{266A0658-1CC4-4B0D-AAB7-A702286AFB03}"/>
          </ac:cxnSpMkLst>
        </pc:cxnChg>
        <pc:cxnChg chg="add del">
          <ac:chgData name="Merve USLU" userId="e6a6bd2a8def3045" providerId="LiveId" clId="{910C022C-6DF2-4202-A6C8-55E5032D252B}" dt="2020-04-09T19:19:11.552" v="177" actId="26606"/>
          <ac:cxnSpMkLst>
            <pc:docMk/>
            <pc:sldMk cId="0" sldId="316"/>
            <ac:cxnSpMk id="89" creationId="{266A0658-1CC4-4B0D-AAB7-A702286AFB03}"/>
          </ac:cxnSpMkLst>
        </pc:cxnChg>
        <pc:cxnChg chg="add">
          <ac:chgData name="Merve USLU" userId="e6a6bd2a8def3045" providerId="LiveId" clId="{910C022C-6DF2-4202-A6C8-55E5032D252B}" dt="2020-04-09T19:19:11.552" v="177" actId="26606"/>
          <ac:cxnSpMkLst>
            <pc:docMk/>
            <pc:sldMk cId="0" sldId="316"/>
            <ac:cxnSpMk id="101" creationId="{E8E35B83-1EC3-4F87-9D54-D863463351B9}"/>
          </ac:cxnSpMkLst>
        </pc:cxnChg>
      </pc:sldChg>
      <pc:sldChg chg="addSp modSp add mod setBg">
        <pc:chgData name="Merve USLU" userId="e6a6bd2a8def3045" providerId="LiveId" clId="{910C022C-6DF2-4202-A6C8-55E5032D252B}" dt="2020-04-09T19:17:31.927" v="133" actId="26606"/>
        <pc:sldMkLst>
          <pc:docMk/>
          <pc:sldMk cId="0" sldId="317"/>
        </pc:sldMkLst>
        <pc:spChg chg="mod">
          <ac:chgData name="Merve USLU" userId="e6a6bd2a8def3045" providerId="LiveId" clId="{910C022C-6DF2-4202-A6C8-55E5032D252B}" dt="2020-04-09T19:17:31.927" v="133" actId="26606"/>
          <ac:spMkLst>
            <pc:docMk/>
            <pc:sldMk cId="0" sldId="317"/>
            <ac:spMk id="4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7:31.927" v="133" actId="26606"/>
          <ac:spMkLst>
            <pc:docMk/>
            <pc:sldMk cId="0" sldId="317"/>
            <ac:spMk id="9" creationId="{F98ED85F-DCEE-4B50-802E-71A6E3E12B04}"/>
          </ac:spMkLst>
        </pc:spChg>
        <pc:cxnChg chg="add">
          <ac:chgData name="Merve USLU" userId="e6a6bd2a8def3045" providerId="LiveId" clId="{910C022C-6DF2-4202-A6C8-55E5032D252B}" dt="2020-04-09T19:17:31.927" v="133" actId="26606"/>
          <ac:cxnSpMkLst>
            <pc:docMk/>
            <pc:sldMk cId="0" sldId="317"/>
            <ac:cxnSpMk id="11" creationId="{E8E35B83-1EC3-4F87-9D54-D863463351B9}"/>
          </ac:cxnSpMkLst>
        </pc:cxnChg>
      </pc:sldChg>
      <pc:sldChg chg="addSp delSp modSp add mod setBg">
        <pc:chgData name="Merve USLU" userId="e6a6bd2a8def3045" providerId="LiveId" clId="{910C022C-6DF2-4202-A6C8-55E5032D252B}" dt="2020-04-09T19:12:19.449" v="64" actId="26606"/>
        <pc:sldMkLst>
          <pc:docMk/>
          <pc:sldMk cId="0" sldId="318"/>
        </pc:sldMkLst>
        <pc:spChg chg="mod">
          <ac:chgData name="Merve USLU" userId="e6a6bd2a8def3045" providerId="LiveId" clId="{910C022C-6DF2-4202-A6C8-55E5032D252B}" dt="2020-04-09T19:12:19.449" v="64" actId="26606"/>
          <ac:spMkLst>
            <pc:docMk/>
            <pc:sldMk cId="0" sldId="318"/>
            <ac:spMk id="4" creationId="{00000000-0000-0000-0000-000000000000}"/>
          </ac:spMkLst>
        </pc:spChg>
        <pc:spChg chg="mod">
          <ac:chgData name="Merve USLU" userId="e6a6bd2a8def3045" providerId="LiveId" clId="{910C022C-6DF2-4202-A6C8-55E5032D252B}" dt="2020-04-09T19:12:19.449" v="64" actId="26606"/>
          <ac:spMkLst>
            <pc:docMk/>
            <pc:sldMk cId="0" sldId="318"/>
            <ac:spMk id="5" creationId="{00000000-0000-0000-0000-000000000000}"/>
          </ac:spMkLst>
        </pc:spChg>
        <pc:spChg chg="mod ord">
          <ac:chgData name="Merve USLU" userId="e6a6bd2a8def3045" providerId="LiveId" clId="{910C022C-6DF2-4202-A6C8-55E5032D252B}" dt="2020-04-09T19:12:19.449" v="64" actId="26606"/>
          <ac:spMkLst>
            <pc:docMk/>
            <pc:sldMk cId="0" sldId="318"/>
            <ac:spMk id="6" creationId="{00000000-0000-0000-0000-000000000000}"/>
          </ac:spMkLst>
        </pc:spChg>
        <pc:spChg chg="add del">
          <ac:chgData name="Merve USLU" userId="e6a6bd2a8def3045" providerId="LiveId" clId="{910C022C-6DF2-4202-A6C8-55E5032D252B}" dt="2020-04-09T19:12:13.206" v="61" actId="26606"/>
          <ac:spMkLst>
            <pc:docMk/>
            <pc:sldMk cId="0" sldId="318"/>
            <ac:spMk id="11" creationId="{F98ED85F-DCEE-4B50-802E-71A6E3E12B04}"/>
          </ac:spMkLst>
        </pc:spChg>
        <pc:spChg chg="add del">
          <ac:chgData name="Merve USLU" userId="e6a6bd2a8def3045" providerId="LiveId" clId="{910C022C-6DF2-4202-A6C8-55E5032D252B}" dt="2020-04-09T19:12:19.413" v="63" actId="26606"/>
          <ac:spMkLst>
            <pc:docMk/>
            <pc:sldMk cId="0" sldId="318"/>
            <ac:spMk id="14" creationId="{F98ED85F-DCEE-4B50-802E-71A6E3E12B04}"/>
          </ac:spMkLst>
        </pc:spChg>
        <pc:spChg chg="add">
          <ac:chgData name="Merve USLU" userId="e6a6bd2a8def3045" providerId="LiveId" clId="{910C022C-6DF2-4202-A6C8-55E5032D252B}" dt="2020-04-09T19:12:19.449" v="64" actId="26606"/>
          <ac:spMkLst>
            <pc:docMk/>
            <pc:sldMk cId="0" sldId="318"/>
            <ac:spMk id="16" creationId="{F98ED85F-DCEE-4B50-802E-71A6E3E12B04}"/>
          </ac:spMkLst>
        </pc:spChg>
        <pc:cxnChg chg="add del">
          <ac:chgData name="Merve USLU" userId="e6a6bd2a8def3045" providerId="LiveId" clId="{910C022C-6DF2-4202-A6C8-55E5032D252B}" dt="2020-04-09T19:12:19.413" v="63" actId="26606"/>
          <ac:cxnSpMkLst>
            <pc:docMk/>
            <pc:sldMk cId="0" sldId="318"/>
            <ac:cxnSpMk id="13" creationId="{E8E35B83-1EC3-4F87-9D54-D863463351B9}"/>
          </ac:cxnSpMkLst>
        </pc:cxnChg>
      </pc:sldChg>
      <pc:sldChg chg="addSp delSp add mod">
        <pc:chgData name="Merve USLU" userId="e6a6bd2a8def3045" providerId="LiveId" clId="{910C022C-6DF2-4202-A6C8-55E5032D252B}" dt="2020-04-09T19:12:51.955" v="70"/>
        <pc:sldMkLst>
          <pc:docMk/>
          <pc:sldMk cId="827771736" sldId="319"/>
        </pc:sldMkLst>
        <pc:spChg chg="del">
          <ac:chgData name="Merve USLU" userId="e6a6bd2a8def3045" providerId="LiveId" clId="{910C022C-6DF2-4202-A6C8-55E5032D252B}" dt="2020-04-09T19:12:42.946" v="67" actId="478"/>
          <ac:spMkLst>
            <pc:docMk/>
            <pc:sldMk cId="827771736" sldId="319"/>
            <ac:spMk id="4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2:45.453" v="68" actId="478"/>
          <ac:spMkLst>
            <pc:docMk/>
            <pc:sldMk cId="827771736" sldId="319"/>
            <ac:spMk id="5" creationId="{00000000-0000-0000-0000-000000000000}"/>
          </ac:spMkLst>
        </pc:spChg>
        <pc:spChg chg="del">
          <ac:chgData name="Merve USLU" userId="e6a6bd2a8def3045" providerId="LiveId" clId="{910C022C-6DF2-4202-A6C8-55E5032D252B}" dt="2020-04-09T19:12:41.767" v="66" actId="478"/>
          <ac:spMkLst>
            <pc:docMk/>
            <pc:sldMk cId="827771736" sldId="319"/>
            <ac:spMk id="6" creationId="{00000000-0000-0000-0000-000000000000}"/>
          </ac:spMkLst>
        </pc:spChg>
        <pc:spChg chg="add">
          <ac:chgData name="Merve USLU" userId="e6a6bd2a8def3045" providerId="LiveId" clId="{910C022C-6DF2-4202-A6C8-55E5032D252B}" dt="2020-04-09T19:12:51.955" v="70"/>
          <ac:spMkLst>
            <pc:docMk/>
            <pc:sldMk cId="827771736" sldId="319"/>
            <ac:spMk id="7" creationId="{76B0BAE2-9527-4902-AA9A-F048CC36E94A}"/>
          </ac:spMkLst>
        </pc:spChg>
        <pc:spChg chg="add">
          <ac:chgData name="Merve USLU" userId="e6a6bd2a8def3045" providerId="LiveId" clId="{910C022C-6DF2-4202-A6C8-55E5032D252B}" dt="2020-04-09T19:12:51.955" v="70"/>
          <ac:spMkLst>
            <pc:docMk/>
            <pc:sldMk cId="827771736" sldId="319"/>
            <ac:spMk id="8" creationId="{F7175C61-DFF2-436A-BA69-B94EDE20069B}"/>
          </ac:spMkLst>
        </pc:spChg>
        <pc:spChg chg="add">
          <ac:chgData name="Merve USLU" userId="e6a6bd2a8def3045" providerId="LiveId" clId="{910C022C-6DF2-4202-A6C8-55E5032D252B}" dt="2020-04-09T19:12:51.955" v="70"/>
          <ac:spMkLst>
            <pc:docMk/>
            <pc:sldMk cId="827771736" sldId="319"/>
            <ac:spMk id="9" creationId="{CEDF61C4-8906-4A39-AF0C-0DCBCA5A8595}"/>
          </ac:spMkLst>
        </pc:spChg>
        <pc:spChg chg="add">
          <ac:chgData name="Merve USLU" userId="e6a6bd2a8def3045" providerId="LiveId" clId="{910C022C-6DF2-4202-A6C8-55E5032D252B}" dt="2020-04-09T19:12:51.955" v="70"/>
          <ac:spMkLst>
            <pc:docMk/>
            <pc:sldMk cId="827771736" sldId="319"/>
            <ac:spMk id="10" creationId="{00D52F36-3245-40A2-8C02-7218FACC5091}"/>
          </ac:spMkLst>
        </pc:spChg>
      </pc:sldChg>
      <pc:sldChg chg="addSp delSp add mod">
        <pc:chgData name="Merve USLU" userId="e6a6bd2a8def3045" providerId="LiveId" clId="{910C022C-6DF2-4202-A6C8-55E5032D252B}" dt="2020-04-09T19:13:09.416" v="76"/>
        <pc:sldMkLst>
          <pc:docMk/>
          <pc:sldMk cId="831159388" sldId="320"/>
        </pc:sldMkLst>
        <pc:spChg chg="del">
          <ac:chgData name="Merve USLU" userId="e6a6bd2a8def3045" providerId="LiveId" clId="{910C022C-6DF2-4202-A6C8-55E5032D252B}" dt="2020-04-09T19:13:01.361" v="73" actId="478"/>
          <ac:spMkLst>
            <pc:docMk/>
            <pc:sldMk cId="831159388" sldId="320"/>
            <ac:spMk id="7" creationId="{76B0BAE2-9527-4902-AA9A-F048CC36E94A}"/>
          </ac:spMkLst>
        </pc:spChg>
        <pc:spChg chg="del">
          <ac:chgData name="Merve USLU" userId="e6a6bd2a8def3045" providerId="LiveId" clId="{910C022C-6DF2-4202-A6C8-55E5032D252B}" dt="2020-04-09T19:13:01.361" v="73" actId="478"/>
          <ac:spMkLst>
            <pc:docMk/>
            <pc:sldMk cId="831159388" sldId="320"/>
            <ac:spMk id="8" creationId="{F7175C61-DFF2-436A-BA69-B94EDE20069B}"/>
          </ac:spMkLst>
        </pc:spChg>
        <pc:spChg chg="del">
          <ac:chgData name="Merve USLU" userId="e6a6bd2a8def3045" providerId="LiveId" clId="{910C022C-6DF2-4202-A6C8-55E5032D252B}" dt="2020-04-09T19:13:01.361" v="73" actId="478"/>
          <ac:spMkLst>
            <pc:docMk/>
            <pc:sldMk cId="831159388" sldId="320"/>
            <ac:spMk id="9" creationId="{CEDF61C4-8906-4A39-AF0C-0DCBCA5A8595}"/>
          </ac:spMkLst>
        </pc:spChg>
        <pc:spChg chg="del">
          <ac:chgData name="Merve USLU" userId="e6a6bd2a8def3045" providerId="LiveId" clId="{910C022C-6DF2-4202-A6C8-55E5032D252B}" dt="2020-04-09T19:13:01.361" v="73" actId="478"/>
          <ac:spMkLst>
            <pc:docMk/>
            <pc:sldMk cId="831159388" sldId="320"/>
            <ac:spMk id="10" creationId="{00D52F36-3245-40A2-8C02-7218FACC5091}"/>
          </ac:spMkLst>
        </pc:spChg>
        <pc:spChg chg="add">
          <ac:chgData name="Merve USLU" userId="e6a6bd2a8def3045" providerId="LiveId" clId="{910C022C-6DF2-4202-A6C8-55E5032D252B}" dt="2020-04-09T19:13:09.416" v="76"/>
          <ac:spMkLst>
            <pc:docMk/>
            <pc:sldMk cId="831159388" sldId="320"/>
            <ac:spMk id="11" creationId="{E53FBE35-0B51-42B2-8D05-7DA5082B75DF}"/>
          </ac:spMkLst>
        </pc:spChg>
        <pc:spChg chg="add">
          <ac:chgData name="Merve USLU" userId="e6a6bd2a8def3045" providerId="LiveId" clId="{910C022C-6DF2-4202-A6C8-55E5032D252B}" dt="2020-04-09T19:13:09.416" v="76"/>
          <ac:spMkLst>
            <pc:docMk/>
            <pc:sldMk cId="831159388" sldId="320"/>
            <ac:spMk id="12" creationId="{5AD1DF29-4AB9-465E-B00B-4019F593FA4D}"/>
          </ac:spMkLst>
        </pc:spChg>
        <pc:spChg chg="add">
          <ac:chgData name="Merve USLU" userId="e6a6bd2a8def3045" providerId="LiveId" clId="{910C022C-6DF2-4202-A6C8-55E5032D252B}" dt="2020-04-09T19:13:09.416" v="76"/>
          <ac:spMkLst>
            <pc:docMk/>
            <pc:sldMk cId="831159388" sldId="320"/>
            <ac:spMk id="13" creationId="{A50611C2-453B-4861-8B3D-934A7875E7E0}"/>
          </ac:spMkLst>
        </pc:spChg>
        <pc:spChg chg="add">
          <ac:chgData name="Merve USLU" userId="e6a6bd2a8def3045" providerId="LiveId" clId="{910C022C-6DF2-4202-A6C8-55E5032D252B}" dt="2020-04-09T19:13:09.416" v="76"/>
          <ac:spMkLst>
            <pc:docMk/>
            <pc:sldMk cId="831159388" sldId="320"/>
            <ac:spMk id="14" creationId="{8F5C3A98-C7C3-4549-8A39-C983E7E96638}"/>
          </ac:spMkLst>
        </pc:spChg>
        <pc:spChg chg="add">
          <ac:chgData name="Merve USLU" userId="e6a6bd2a8def3045" providerId="LiveId" clId="{910C022C-6DF2-4202-A6C8-55E5032D252B}" dt="2020-04-09T19:13:09.416" v="76"/>
          <ac:spMkLst>
            <pc:docMk/>
            <pc:sldMk cId="831159388" sldId="320"/>
            <ac:spMk id="15" creationId="{4ACE7890-3C90-4742-BC20-6DEE2C0A21F7}"/>
          </ac:spMkLst>
        </pc:spChg>
      </pc:sldChg>
      <pc:sldChg chg="addSp add">
        <pc:chgData name="Merve USLU" userId="e6a6bd2a8def3045" providerId="LiveId" clId="{910C022C-6DF2-4202-A6C8-55E5032D252B}" dt="2020-04-09T19:13:15.459" v="79"/>
        <pc:sldMkLst>
          <pc:docMk/>
          <pc:sldMk cId="1217004725" sldId="321"/>
        </pc:sldMkLst>
        <pc:spChg chg="add">
          <ac:chgData name="Merve USLU" userId="e6a6bd2a8def3045" providerId="LiveId" clId="{910C022C-6DF2-4202-A6C8-55E5032D252B}" dt="2020-04-09T19:13:15.459" v="79"/>
          <ac:spMkLst>
            <pc:docMk/>
            <pc:sldMk cId="1217004725" sldId="321"/>
            <ac:spMk id="3" creationId="{7899BA6B-A6CD-46B8-B7F9-F3F5532C0C5C}"/>
          </ac:spMkLst>
        </pc:spChg>
        <pc:spChg chg="add">
          <ac:chgData name="Merve USLU" userId="e6a6bd2a8def3045" providerId="LiveId" clId="{910C022C-6DF2-4202-A6C8-55E5032D252B}" dt="2020-04-09T19:13:15.459" v="79"/>
          <ac:spMkLst>
            <pc:docMk/>
            <pc:sldMk cId="1217004725" sldId="321"/>
            <ac:spMk id="4" creationId="{F14BCBEE-FFE1-4DDE-8B9C-B75CA8AB5ED4}"/>
          </ac:spMkLst>
        </pc:spChg>
        <pc:spChg chg="add">
          <ac:chgData name="Merve USLU" userId="e6a6bd2a8def3045" providerId="LiveId" clId="{910C022C-6DF2-4202-A6C8-55E5032D252B}" dt="2020-04-09T19:13:15.459" v="79"/>
          <ac:spMkLst>
            <pc:docMk/>
            <pc:sldMk cId="1217004725" sldId="321"/>
            <ac:spMk id="5" creationId="{A42043BC-82F7-4B23-965A-83B3C4E4D038}"/>
          </ac:spMkLst>
        </pc:spChg>
      </pc:sldChg>
      <pc:sldChg chg="add del">
        <pc:chgData name="Merve USLU" userId="e6a6bd2a8def3045" providerId="LiveId" clId="{910C022C-6DF2-4202-A6C8-55E5032D252B}" dt="2020-04-09T19:14:19.169" v="88" actId="47"/>
        <pc:sldMkLst>
          <pc:docMk/>
          <pc:sldMk cId="460711142" sldId="322"/>
        </pc:sldMkLst>
      </pc:sldChg>
      <pc:sldChg chg="add del">
        <pc:chgData name="Merve USLU" userId="e6a6bd2a8def3045" providerId="LiveId" clId="{910C022C-6DF2-4202-A6C8-55E5032D252B}" dt="2020-04-09T19:14:34.213" v="91" actId="47"/>
        <pc:sldMkLst>
          <pc:docMk/>
          <pc:sldMk cId="4261596039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34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16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260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20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22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15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3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89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8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5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063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4296-F844-4167-800F-65796D4BAE69}" type="datetimeFigureOut">
              <a:rPr lang="tr-TR" smtClean="0"/>
              <a:pPr/>
              <a:t>12.08.2021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29020-6B10-4639-9510-F94E230AA80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209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xmlns="" id="{1707FC24-6981-43D9-B525-C7832BA22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Metin kutusu"/>
          <p:cNvSpPr txBox="1"/>
          <p:nvPr/>
        </p:nvSpPr>
        <p:spPr>
          <a:xfrm>
            <a:off x="742953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AHMED ARİF</a:t>
            </a:r>
          </a:p>
        </p:txBody>
      </p:sp>
      <p:pic>
        <p:nvPicPr>
          <p:cNvPr id="8" name="7 Resim" descr="images (1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98" y="492573"/>
            <a:ext cx="5880796" cy="5880796"/>
          </a:xfrm>
          <a:prstGeom prst="rect">
            <a:avLst/>
          </a:prstGeom>
        </p:spPr>
      </p:pic>
      <p:sp>
        <p:nvSpPr>
          <p:cNvPr id="23" name="22 Metin kutusu"/>
          <p:cNvSpPr txBox="1"/>
          <p:nvPr/>
        </p:nvSpPr>
        <p:spPr>
          <a:xfrm>
            <a:off x="1706852" y="3488297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sz="2400" smtClean="0">
                <a:solidFill>
                  <a:schemeClr val="bg1">
                    <a:lumMod val="85000"/>
                  </a:schemeClr>
                </a:solidFill>
              </a:rPr>
              <a:t>1927-1991</a:t>
            </a:r>
            <a:endParaRPr lang="tr-T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24 Metin kutusu"/>
          <p:cNvSpPr txBox="1"/>
          <p:nvPr/>
        </p:nvSpPr>
        <p:spPr>
          <a:xfrm>
            <a:off x="1201906" y="459831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/>
              <a:t>AHMET ARİF-İÇERDE ŞİİRİ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2D886F1-CB4A-4FC1-AAA7-9402B0D0D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62B7B97-C3EE-4AEE-A61F-AFA873FE2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sz="2600" b="1">
                <a:latin typeface="+mj-lt"/>
                <a:ea typeface="+mj-ea"/>
                <a:cs typeface="+mj-cs"/>
              </a:rPr>
              <a:t>YAPI</a:t>
            </a:r>
            <a:endParaRPr lang="en-US" sz="2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3630168" y="2040577"/>
            <a:ext cx="7815072" cy="271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Şiir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</a:t>
            </a:r>
            <a:r>
              <a:rPr lang="en-US">
                <a:solidFill>
                  <a:schemeClr val="bg1"/>
                </a:solidFill>
              </a:rPr>
              <a:t> bir </a:t>
            </a:r>
            <a:r>
              <a:rPr lang="en-US" err="1">
                <a:solidFill>
                  <a:schemeClr val="bg1"/>
                </a:solidFill>
              </a:rPr>
              <a:t>bentten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oluşmuştur</a:t>
            </a:r>
            <a:r>
              <a:rPr lang="en-US">
                <a:solidFill>
                  <a:schemeClr val="bg1"/>
                </a:solidFill>
              </a:rPr>
              <a:t>.(Ahmed Arif </a:t>
            </a:r>
            <a:r>
              <a:rPr lang="en-US" err="1">
                <a:solidFill>
                  <a:schemeClr val="bg1"/>
                </a:solidFill>
              </a:rPr>
              <a:t>şiiri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bentlerden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oluşur</a:t>
            </a:r>
            <a:r>
              <a:rPr lang="en-US">
                <a:solidFill>
                  <a:schemeClr val="bg1"/>
                </a:solidFill>
              </a:rPr>
              <a:t>; </a:t>
            </a:r>
            <a:r>
              <a:rPr lang="en-US" err="1">
                <a:solidFill>
                  <a:schemeClr val="bg1"/>
                </a:solidFill>
              </a:rPr>
              <a:t>fakat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onda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asıl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nazım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birimi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kendi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deyimiyle</a:t>
            </a:r>
            <a:r>
              <a:rPr lang="en-US">
                <a:solidFill>
                  <a:schemeClr val="bg1"/>
                </a:solidFill>
              </a:rPr>
              <a:t> "</a:t>
            </a:r>
            <a:r>
              <a:rPr lang="en-US" err="1">
                <a:solidFill>
                  <a:schemeClr val="bg1"/>
                </a:solidFill>
              </a:rPr>
              <a:t>mısra"dır</a:t>
            </a:r>
            <a:r>
              <a:rPr lang="en-US">
                <a:solidFill>
                  <a:schemeClr val="bg1"/>
                </a:solidFill>
              </a:rPr>
              <a:t>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Şiirin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benti</a:t>
            </a:r>
            <a:r>
              <a:rPr lang="en-US">
                <a:solidFill>
                  <a:schemeClr val="bg1"/>
                </a:solidFill>
              </a:rPr>
              <a:t> 9 </a:t>
            </a:r>
            <a:r>
              <a:rPr lang="en-US" err="1">
                <a:solidFill>
                  <a:schemeClr val="bg1"/>
                </a:solidFill>
              </a:rPr>
              <a:t>dizeden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oluşuyor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Serbest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nazım</a:t>
            </a:r>
            <a:r>
              <a:rPr lang="en-US">
                <a:solidFill>
                  <a:schemeClr val="bg1"/>
                </a:solidFill>
              </a:rPr>
              <a:t> ve </a:t>
            </a:r>
            <a:r>
              <a:rPr lang="en-US" err="1">
                <a:solidFill>
                  <a:schemeClr val="bg1"/>
                </a:solidFill>
              </a:rPr>
              <a:t>serbest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ölçü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kullanılmıştır</a:t>
            </a: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3651668" y="1288148"/>
            <a:ext cx="888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dirty="0">
                <a:solidFill>
                  <a:schemeClr val="bg1"/>
                </a:solidFill>
              </a:rPr>
              <a:t>Vezin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2D886F1-CB4A-4FC1-AAA7-9402B0D0D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62B7B97-C3EE-4AEE-A61F-AFA873FE2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6 Metin kutusu"/>
          <p:cNvSpPr txBox="1"/>
          <p:nvPr/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DİL</a:t>
            </a:r>
          </a:p>
        </p:txBody>
      </p:sp>
      <p:sp>
        <p:nvSpPr>
          <p:cNvPr id="4" name="3 Dikdörtgen"/>
          <p:cNvSpPr/>
          <p:nvPr/>
        </p:nvSpPr>
        <p:spPr>
          <a:xfrm>
            <a:off x="4256689" y="1088141"/>
            <a:ext cx="6180083" cy="4443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Cemal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Süreya</a:t>
            </a:r>
            <a:r>
              <a:rPr lang="en-US" sz="1600">
                <a:solidFill>
                  <a:schemeClr val="bg1"/>
                </a:solidFill>
              </a:rPr>
              <a:t> "</a:t>
            </a:r>
            <a:r>
              <a:rPr lang="en-US" sz="1600" err="1">
                <a:solidFill>
                  <a:schemeClr val="bg1"/>
                </a:solidFill>
              </a:rPr>
              <a:t>Şiir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geldi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kelimeye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dayandı</a:t>
            </a:r>
            <a:r>
              <a:rPr lang="en-US" sz="1600">
                <a:solidFill>
                  <a:schemeClr val="bg1"/>
                </a:solidFill>
              </a:rPr>
              <a:t>“ der. Bu </a:t>
            </a:r>
            <a:r>
              <a:rPr lang="en-US" sz="1600" err="1">
                <a:solidFill>
                  <a:schemeClr val="bg1"/>
                </a:solidFill>
              </a:rPr>
              <a:t>şiirde</a:t>
            </a:r>
            <a:r>
              <a:rPr lang="en-US" sz="1600">
                <a:solidFill>
                  <a:schemeClr val="bg1"/>
                </a:solidFill>
              </a:rPr>
              <a:t> de </a:t>
            </a:r>
            <a:r>
              <a:rPr lang="en-US" sz="1600" err="1">
                <a:solidFill>
                  <a:schemeClr val="bg1"/>
                </a:solidFill>
              </a:rPr>
              <a:t>kelimeler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ilişkin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oldukları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kavramları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aşan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daha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geniş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durumları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kavrayan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nitelik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gösteriyor</a:t>
            </a:r>
            <a:r>
              <a:rPr lang="en-US" sz="1600">
                <a:solidFill>
                  <a:schemeClr val="bg1"/>
                </a:solidFill>
              </a:rPr>
              <a:t>.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Şiirde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Farsça,Arapça</a:t>
            </a:r>
            <a:r>
              <a:rPr lang="en-US" sz="1600">
                <a:solidFill>
                  <a:schemeClr val="bg1"/>
                </a:solidFill>
              </a:rPr>
              <a:t> ,</a:t>
            </a:r>
            <a:r>
              <a:rPr lang="en-US" sz="1600" err="1">
                <a:solidFill>
                  <a:schemeClr val="bg1"/>
                </a:solidFill>
              </a:rPr>
              <a:t>İtalyanca</a:t>
            </a:r>
            <a:r>
              <a:rPr lang="en-US" sz="1600">
                <a:solidFill>
                  <a:schemeClr val="bg1"/>
                </a:solidFill>
              </a:rPr>
              <a:t> ,</a:t>
            </a:r>
            <a:r>
              <a:rPr lang="en-US" sz="1600" err="1">
                <a:solidFill>
                  <a:schemeClr val="bg1"/>
                </a:solidFill>
              </a:rPr>
              <a:t>İspanyolca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kökenli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kelimeler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almaktadır.Fakat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kelimeler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dilimize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yerleşmiş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Türkçe’de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karşılığını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bulmuş,imgesel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değerlerini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oluşturmuş</a:t>
            </a:r>
            <a:r>
              <a:rPr lang="en-US" sz="1600">
                <a:solidFill>
                  <a:schemeClr val="bg1"/>
                </a:solidFill>
              </a:rPr>
              <a:t>  </a:t>
            </a:r>
            <a:r>
              <a:rPr lang="en-US" sz="1600" err="1">
                <a:solidFill>
                  <a:schemeClr val="bg1"/>
                </a:solidFill>
              </a:rPr>
              <a:t>kelimelerdir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Şiirde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alatımı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güçlendirmek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amacıyla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deyimler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söz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kalıpları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kullanılmıştır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kdörtgen"/>
          <p:cNvSpPr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Şiirlerinde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genellikle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sade</a:t>
            </a:r>
            <a:r>
              <a:rPr lang="en-US" sz="1600">
                <a:solidFill>
                  <a:schemeClr val="bg1"/>
                </a:solidFill>
              </a:rPr>
              <a:t> ,</a:t>
            </a:r>
            <a:r>
              <a:rPr lang="en-US" sz="1600" err="1">
                <a:solidFill>
                  <a:schemeClr val="bg1"/>
                </a:solidFill>
              </a:rPr>
              <a:t>samimi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konuşma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dili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kullanan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şair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bu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şiirde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anlaşılır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dil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kullanmıştır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Şiir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genelinde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verilmek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istenilen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duygu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söz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sanatları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kullanılarak</a:t>
            </a:r>
            <a:r>
              <a:rPr lang="en-US" sz="1600">
                <a:solidFill>
                  <a:schemeClr val="bg1"/>
                </a:solidFill>
              </a:rPr>
              <a:t>  </a:t>
            </a:r>
            <a:r>
              <a:rPr lang="en-US" sz="1600" err="1">
                <a:solidFill>
                  <a:schemeClr val="bg1"/>
                </a:solidFill>
              </a:rPr>
              <a:t>verilmeye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çalışılmıştır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Şairin</a:t>
            </a:r>
            <a:r>
              <a:rPr lang="en-US" sz="1600">
                <a:solidFill>
                  <a:schemeClr val="bg1"/>
                </a:solidFill>
              </a:rPr>
              <a:t> (</a:t>
            </a:r>
            <a:r>
              <a:rPr lang="en-US" sz="1600" err="1">
                <a:solidFill>
                  <a:schemeClr val="bg1"/>
                </a:solidFill>
              </a:rPr>
              <a:t>cigara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gibi</a:t>
            </a:r>
            <a:r>
              <a:rPr lang="en-US" sz="1600">
                <a:solidFill>
                  <a:schemeClr val="bg1"/>
                </a:solidFill>
              </a:rPr>
              <a:t> )</a:t>
            </a:r>
            <a:r>
              <a:rPr lang="en-US" sz="1600" err="1">
                <a:solidFill>
                  <a:schemeClr val="bg1"/>
                </a:solidFill>
              </a:rPr>
              <a:t>bazı</a:t>
            </a:r>
            <a:r>
              <a:rPr lang="en-US" sz="1600">
                <a:solidFill>
                  <a:schemeClr val="bg1"/>
                </a:solidFill>
              </a:rPr>
              <a:t>  </a:t>
            </a:r>
            <a:r>
              <a:rPr lang="en-US" sz="1600" err="1">
                <a:solidFill>
                  <a:schemeClr val="bg1"/>
                </a:solidFill>
              </a:rPr>
              <a:t>kelimeleri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doğu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anadoluda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kullanıldığı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haliyle</a:t>
            </a:r>
            <a:r>
              <a:rPr lang="en-US" sz="1600">
                <a:solidFill>
                  <a:schemeClr val="bg1"/>
                </a:solidFill>
              </a:rPr>
              <a:t>  </a:t>
            </a:r>
            <a:r>
              <a:rPr lang="en-US" sz="1600" err="1">
                <a:solidFill>
                  <a:schemeClr val="bg1"/>
                </a:solidFill>
              </a:rPr>
              <a:t>kullanması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tesadüf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değildir.Şiire</a:t>
            </a:r>
            <a:r>
              <a:rPr lang="en-US" sz="1600">
                <a:solidFill>
                  <a:schemeClr val="bg1"/>
                </a:solidFill>
              </a:rPr>
              <a:t> hakim olan bir </a:t>
            </a:r>
            <a:r>
              <a:rPr lang="en-US" sz="1600" err="1">
                <a:solidFill>
                  <a:schemeClr val="bg1"/>
                </a:solidFill>
              </a:rPr>
              <a:t>yakınlık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içtenlik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oluşturmak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istemiştir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Şirde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olumsuz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fiil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kulanılmamış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Genel</a:t>
            </a:r>
            <a:r>
              <a:rPr lang="en-US" sz="1600">
                <a:solidFill>
                  <a:schemeClr val="bg1"/>
                </a:solidFill>
              </a:rPr>
              <a:t> olarak </a:t>
            </a:r>
            <a:r>
              <a:rPr lang="en-US" sz="1600" err="1">
                <a:solidFill>
                  <a:schemeClr val="bg1"/>
                </a:solidFill>
              </a:rPr>
              <a:t>baharla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birlikte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yeşeren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umut</a:t>
            </a:r>
            <a:r>
              <a:rPr lang="en-US" sz="1600">
                <a:solidFill>
                  <a:schemeClr val="bg1"/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pozitiflik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hakimdir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2D886F1-CB4A-4FC1-AAA7-9402B0D0D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62B7B97-C3EE-4AEE-A61F-AFA873FE2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4 Metin kutusu"/>
          <p:cNvSpPr txBox="1"/>
          <p:nvPr/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AHENK</a:t>
            </a:r>
          </a:p>
        </p:txBody>
      </p:sp>
      <p:sp>
        <p:nvSpPr>
          <p:cNvPr id="6" name="5 Dikdörtgen"/>
          <p:cNvSpPr/>
          <p:nvPr/>
        </p:nvSpPr>
        <p:spPr>
          <a:xfrm>
            <a:off x="4256691" y="1088141"/>
            <a:ext cx="7027007" cy="3801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Serbest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nazımda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şiirin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dış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ahenk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öğeleri</a:t>
            </a:r>
            <a:r>
              <a:rPr lang="en-US" sz="1600">
                <a:solidFill>
                  <a:schemeClr val="bg1"/>
                </a:solidFill>
              </a:rPr>
              <a:t> olan </a:t>
            </a:r>
            <a:r>
              <a:rPr lang="en-US" sz="1600" err="1">
                <a:solidFill>
                  <a:schemeClr val="bg1"/>
                </a:solidFill>
              </a:rPr>
              <a:t>ölçü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uyak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kenara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itildiğinden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sözcüklerin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uyumuna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dayalı</a:t>
            </a:r>
            <a:r>
              <a:rPr lang="en-US" sz="1600">
                <a:solidFill>
                  <a:schemeClr val="bg1"/>
                </a:solidFill>
              </a:rPr>
              <a:t> olan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iç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ahenk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önem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kazanır</a:t>
            </a:r>
            <a:r>
              <a:rPr lang="en-US" sz="1600">
                <a:solidFill>
                  <a:schemeClr val="bg1"/>
                </a:solidFill>
              </a:rPr>
              <a:t>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Serbest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nazımda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belirli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bir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nazım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düzeni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ölçü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ve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düzenli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kafiye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err="1">
                <a:solidFill>
                  <a:schemeClr val="accent2">
                    <a:lumMod val="75000"/>
                  </a:schemeClr>
                </a:solidFill>
              </a:rPr>
              <a:t>kullanılmamıştır</a:t>
            </a:r>
            <a:r>
              <a:rPr lang="en-US" sz="160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Ancak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birçok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şair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tarafından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şiirde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müzikalite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önemsenmiş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düzensiz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kafiye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redif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tekrir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cinas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aliterasyon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asonans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gibi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ses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kelime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tekrarına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dayanan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sanatlarla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yapılmaya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başlanmıştır</a:t>
            </a:r>
            <a:r>
              <a:rPr lang="en-US" sz="1600">
                <a:solidFill>
                  <a:schemeClr val="bg1"/>
                </a:solidFill>
              </a:rPr>
              <a:t>. Bu </a:t>
            </a:r>
            <a:r>
              <a:rPr lang="en-US" sz="1600" err="1">
                <a:solidFill>
                  <a:schemeClr val="bg1"/>
                </a:solidFill>
              </a:rPr>
              <a:t>şairlerden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biri</a:t>
            </a:r>
            <a:r>
              <a:rPr lang="en-US" sz="1600">
                <a:solidFill>
                  <a:schemeClr val="bg1"/>
                </a:solidFill>
              </a:rPr>
              <a:t> de Ahmed </a:t>
            </a:r>
            <a:r>
              <a:rPr lang="en-US" sz="1600" err="1">
                <a:solidFill>
                  <a:schemeClr val="bg1"/>
                </a:solidFill>
              </a:rPr>
              <a:t>Arif'tir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Biçim</a:t>
            </a:r>
            <a:r>
              <a:rPr lang="en-US" sz="1600">
                <a:solidFill>
                  <a:schemeClr val="bg1"/>
                </a:solidFill>
              </a:rPr>
              <a:t> olarak </a:t>
            </a:r>
            <a:r>
              <a:rPr lang="en-US" sz="1600" err="1">
                <a:solidFill>
                  <a:schemeClr val="bg1"/>
                </a:solidFill>
              </a:rPr>
              <a:t>gelenekle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ilgisi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olmayan</a:t>
            </a:r>
            <a:r>
              <a:rPr lang="en-US" sz="1600">
                <a:solidFill>
                  <a:schemeClr val="bg1"/>
                </a:solidFill>
              </a:rPr>
              <a:t> Ahmed Arif, </a:t>
            </a:r>
            <a:r>
              <a:rPr lang="en-US" sz="1600" err="1">
                <a:solidFill>
                  <a:schemeClr val="bg1"/>
                </a:solidFill>
              </a:rPr>
              <a:t>şiirlerinde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anlatımı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güzelleştirmek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ona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renk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katmak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için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edebî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sanatlardan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bolca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yararlanmıştır</a:t>
            </a:r>
            <a:r>
              <a:rPr lang="en-US" sz="160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Şiirde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tekrir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sanatı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ahenk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unsuru</a:t>
            </a:r>
            <a:r>
              <a:rPr lang="en-US">
                <a:solidFill>
                  <a:schemeClr val="bg1"/>
                </a:solidFill>
              </a:rPr>
              <a:t> olarak </a:t>
            </a:r>
            <a:r>
              <a:rPr lang="en-US" err="1">
                <a:solidFill>
                  <a:schemeClr val="bg1"/>
                </a:solidFill>
              </a:rPr>
              <a:t>kullanılmıştır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‘r ve m’ </a:t>
            </a:r>
            <a:r>
              <a:rPr lang="en-US" err="1">
                <a:solidFill>
                  <a:schemeClr val="bg1"/>
                </a:solidFill>
              </a:rPr>
              <a:t>sesleri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ile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aliterasyon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oluşturulmuştur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‘</a:t>
            </a:r>
            <a:r>
              <a:rPr lang="en-US" err="1">
                <a:solidFill>
                  <a:schemeClr val="bg1"/>
                </a:solidFill>
              </a:rPr>
              <a:t>a,i</a:t>
            </a:r>
            <a:r>
              <a:rPr lang="en-US">
                <a:solidFill>
                  <a:schemeClr val="bg1"/>
                </a:solidFill>
              </a:rPr>
              <a:t> ve e’ </a:t>
            </a:r>
            <a:r>
              <a:rPr lang="en-US" err="1">
                <a:solidFill>
                  <a:schemeClr val="bg1"/>
                </a:solidFill>
              </a:rPr>
              <a:t>sesleri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ile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asonans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sanatı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yapılmıştır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‘</a:t>
            </a:r>
            <a:r>
              <a:rPr lang="en-US" err="1">
                <a:solidFill>
                  <a:schemeClr val="bg1"/>
                </a:solidFill>
              </a:rPr>
              <a:t>Haberin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mı</a:t>
            </a:r>
            <a:r>
              <a:rPr lang="en-US">
                <a:solidFill>
                  <a:schemeClr val="bg1"/>
                </a:solidFill>
              </a:rPr>
              <a:t>?’ </a:t>
            </a:r>
            <a:r>
              <a:rPr lang="en-US" err="1">
                <a:solidFill>
                  <a:schemeClr val="bg1"/>
                </a:solidFill>
              </a:rPr>
              <a:t>cümlesi</a:t>
            </a:r>
            <a:r>
              <a:rPr lang="en-US">
                <a:solidFill>
                  <a:schemeClr val="bg1"/>
                </a:solidFill>
              </a:rPr>
              <a:t> ve ‘-m/-</a:t>
            </a:r>
            <a:r>
              <a:rPr lang="en-US" err="1">
                <a:solidFill>
                  <a:schemeClr val="bg1"/>
                </a:solidFill>
              </a:rPr>
              <a:t>im</a:t>
            </a:r>
            <a:r>
              <a:rPr lang="en-US">
                <a:solidFill>
                  <a:schemeClr val="bg1"/>
                </a:solidFill>
              </a:rPr>
              <a:t>’ </a:t>
            </a:r>
            <a:r>
              <a:rPr lang="en-US" err="1">
                <a:solidFill>
                  <a:schemeClr val="bg1"/>
                </a:solidFill>
              </a:rPr>
              <a:t>ek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tekrarlarıyla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tekrir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sanatı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yapılarak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ahenk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oluşturulmuştur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 “</a:t>
            </a:r>
            <a:r>
              <a:rPr lang="en-US" err="1">
                <a:solidFill>
                  <a:schemeClr val="bg1"/>
                </a:solidFill>
              </a:rPr>
              <a:t>Haberin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taş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duvar</a:t>
            </a:r>
            <a:r>
              <a:rPr lang="en-US">
                <a:solidFill>
                  <a:schemeClr val="bg1"/>
                </a:solidFill>
              </a:rPr>
              <a:t>?, </a:t>
            </a:r>
            <a:r>
              <a:rPr lang="en-US" err="1">
                <a:solidFill>
                  <a:schemeClr val="bg1"/>
                </a:solidFill>
              </a:rPr>
              <a:t>Haberin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mı</a:t>
            </a:r>
            <a:r>
              <a:rPr lang="en-US">
                <a:solidFill>
                  <a:schemeClr val="bg1"/>
                </a:solidFill>
              </a:rPr>
              <a:t>?” </a:t>
            </a:r>
            <a:r>
              <a:rPr lang="en-US" err="1">
                <a:solidFill>
                  <a:schemeClr val="bg1"/>
                </a:solidFill>
              </a:rPr>
              <a:t>sorularıyla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istifham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sanatı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yapmıştır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kdörtgen"/>
          <p:cNvSpPr/>
          <p:nvPr/>
        </p:nvSpPr>
        <p:spPr>
          <a:xfrm>
            <a:off x="838200" y="2534349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İnsana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sorulan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soruları</a:t>
            </a:r>
            <a:r>
              <a:rPr lang="en-US">
                <a:solidFill>
                  <a:schemeClr val="bg1"/>
                </a:solidFill>
              </a:rPr>
              <a:t> “</a:t>
            </a:r>
            <a:r>
              <a:rPr lang="en-US" err="1">
                <a:solidFill>
                  <a:schemeClr val="bg1"/>
                </a:solidFill>
              </a:rPr>
              <a:t>taş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duvar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kör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pencere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yastık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ranza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zincir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gibi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insan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dışı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varlıklara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sorarak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teşhis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sanatı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yapmıştır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Şair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tekrarları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işlevsel</a:t>
            </a:r>
            <a:r>
              <a:rPr lang="en-US">
                <a:solidFill>
                  <a:schemeClr val="bg1"/>
                </a:solidFill>
              </a:rPr>
              <a:t> olarak </a:t>
            </a:r>
            <a:r>
              <a:rPr lang="en-US" err="1">
                <a:solidFill>
                  <a:schemeClr val="bg1"/>
                </a:solidFill>
              </a:rPr>
              <a:t>kullanmış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vurguyu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ön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plana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çıkararak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okurun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dikkatini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çekmek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istemiştir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Tekrir,aliterasyon</a:t>
            </a:r>
            <a:r>
              <a:rPr lang="en-US">
                <a:solidFill>
                  <a:schemeClr val="bg1"/>
                </a:solidFill>
              </a:rPr>
              <a:t> ve </a:t>
            </a:r>
            <a:r>
              <a:rPr lang="en-US" err="1">
                <a:solidFill>
                  <a:schemeClr val="bg1"/>
                </a:solidFill>
              </a:rPr>
              <a:t>asonans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sanatlarıyla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iç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ahenk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oluşturulmuştur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Anlamı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etkili</a:t>
            </a:r>
            <a:r>
              <a:rPr lang="en-US">
                <a:solidFill>
                  <a:schemeClr val="bg1"/>
                </a:solidFill>
              </a:rPr>
              <a:t> ve </a:t>
            </a:r>
            <a:r>
              <a:rPr lang="en-US" err="1">
                <a:solidFill>
                  <a:schemeClr val="bg1"/>
                </a:solidFill>
              </a:rPr>
              <a:t>canlı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kılmak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için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tekrarlardan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yararlanmıştır</a:t>
            </a:r>
            <a:r>
              <a:rPr lang="en-US">
                <a:solidFill>
                  <a:schemeClr val="bg1"/>
                </a:solidFill>
              </a:rPr>
              <a:t>. </a:t>
            </a:r>
            <a:r>
              <a:rPr lang="en-US" err="1">
                <a:solidFill>
                  <a:schemeClr val="bg1"/>
                </a:solidFill>
              </a:rPr>
              <a:t>Genellikle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aynı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ekten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oluşan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ek</a:t>
            </a:r>
            <a:r>
              <a:rPr lang="en-US">
                <a:solidFill>
                  <a:schemeClr val="bg1"/>
                </a:solidFill>
              </a:rPr>
              <a:t> ve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tekrarları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kullanmıştır</a:t>
            </a:r>
            <a:r>
              <a:rPr lang="en-US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Dikdörtgen"/>
          <p:cNvSpPr/>
          <p:nvPr/>
        </p:nvSpPr>
        <p:spPr>
          <a:xfrm>
            <a:off x="1202791" y="1389298"/>
            <a:ext cx="1738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 dirty="0">
                <a:solidFill>
                  <a:schemeClr val="bg1"/>
                </a:solidFill>
              </a:rPr>
              <a:t>Kafiye ve Redif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739915" y="2085187"/>
            <a:ext cx="9437359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Şiirde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düzenli</a:t>
            </a:r>
            <a:r>
              <a:rPr lang="en-US">
                <a:solidFill>
                  <a:schemeClr val="bg1"/>
                </a:solidFill>
              </a:rPr>
              <a:t> bir </a:t>
            </a:r>
            <a:r>
              <a:rPr lang="en-US" err="1">
                <a:solidFill>
                  <a:schemeClr val="bg1"/>
                </a:solidFill>
              </a:rPr>
              <a:t>kafiye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örgüsü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yoktur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Şiirde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ahenk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unsuru</a:t>
            </a:r>
            <a:r>
              <a:rPr lang="en-US">
                <a:solidFill>
                  <a:schemeClr val="bg1"/>
                </a:solidFill>
              </a:rPr>
              <a:t> olarak </a:t>
            </a:r>
            <a:r>
              <a:rPr lang="en-US" err="1">
                <a:solidFill>
                  <a:schemeClr val="bg1"/>
                </a:solidFill>
              </a:rPr>
              <a:t>kafiye</a:t>
            </a:r>
            <a:r>
              <a:rPr lang="en-US">
                <a:solidFill>
                  <a:schemeClr val="bg1"/>
                </a:solidFill>
              </a:rPr>
              <a:t> ve </a:t>
            </a:r>
            <a:r>
              <a:rPr lang="en-US" err="1">
                <a:solidFill>
                  <a:schemeClr val="bg1"/>
                </a:solidFill>
              </a:rPr>
              <a:t>redif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kullanılmış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fakat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düzensiz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kafiye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örgüsü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olduğu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için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tesadüf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görüntüsü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oluşmuştur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Şiirde</a:t>
            </a:r>
            <a:r>
              <a:rPr lang="en-US">
                <a:solidFill>
                  <a:schemeClr val="bg1"/>
                </a:solidFill>
              </a:rPr>
              <a:t> 3.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ile</a:t>
            </a:r>
            <a:r>
              <a:rPr lang="en-US">
                <a:solidFill>
                  <a:schemeClr val="bg1"/>
                </a:solidFill>
              </a:rPr>
              <a:t> 4.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arasında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iyelik</a:t>
            </a:r>
            <a:r>
              <a:rPr lang="en-US">
                <a:solidFill>
                  <a:schemeClr val="bg1"/>
                </a:solidFill>
              </a:rPr>
              <a:t> 1. </a:t>
            </a:r>
            <a:r>
              <a:rPr lang="en-US" err="1">
                <a:solidFill>
                  <a:schemeClr val="bg1"/>
                </a:solidFill>
              </a:rPr>
              <a:t>tekil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kişi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eki</a:t>
            </a:r>
            <a:r>
              <a:rPr lang="en-US">
                <a:solidFill>
                  <a:schemeClr val="bg1"/>
                </a:solidFill>
              </a:rPr>
              <a:t> (-</a:t>
            </a:r>
            <a:r>
              <a:rPr lang="en-US" err="1">
                <a:solidFill>
                  <a:schemeClr val="bg1"/>
                </a:solidFill>
              </a:rPr>
              <a:t>im</a:t>
            </a:r>
            <a:r>
              <a:rPr lang="en-US">
                <a:solidFill>
                  <a:schemeClr val="bg1"/>
                </a:solidFill>
              </a:rPr>
              <a:t>) </a:t>
            </a:r>
            <a:r>
              <a:rPr lang="en-US" err="1">
                <a:solidFill>
                  <a:schemeClr val="bg1"/>
                </a:solidFill>
              </a:rPr>
              <a:t>ile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redif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yapılmıştır</a:t>
            </a:r>
            <a:r>
              <a:rPr lang="en-US">
                <a:solidFill>
                  <a:schemeClr val="bg1"/>
                </a:solidFill>
              </a:rPr>
              <a:t>. 4.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ile</a:t>
            </a:r>
            <a:r>
              <a:rPr lang="en-US">
                <a:solidFill>
                  <a:schemeClr val="bg1"/>
                </a:solidFill>
              </a:rPr>
              <a:t> 5.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arasında</a:t>
            </a:r>
            <a:r>
              <a:rPr lang="en-US">
                <a:solidFill>
                  <a:schemeClr val="bg1"/>
                </a:solidFill>
              </a:rPr>
              <a:t> tam </a:t>
            </a:r>
            <a:r>
              <a:rPr lang="en-US" err="1">
                <a:solidFill>
                  <a:schemeClr val="bg1"/>
                </a:solidFill>
              </a:rPr>
              <a:t>kafiye</a:t>
            </a:r>
            <a:r>
              <a:rPr lang="en-US">
                <a:solidFill>
                  <a:schemeClr val="bg1"/>
                </a:solidFill>
              </a:rPr>
              <a:t> (</a:t>
            </a:r>
            <a:r>
              <a:rPr lang="en-US" err="1">
                <a:solidFill>
                  <a:schemeClr val="bg1"/>
                </a:solidFill>
              </a:rPr>
              <a:t>im</a:t>
            </a:r>
            <a:r>
              <a:rPr lang="en-US">
                <a:solidFill>
                  <a:schemeClr val="bg1"/>
                </a:solidFill>
              </a:rPr>
              <a:t>) </a:t>
            </a:r>
            <a:r>
              <a:rPr lang="en-US" err="1">
                <a:solidFill>
                  <a:schemeClr val="bg1"/>
                </a:solidFill>
              </a:rPr>
              <a:t>yapılmıştır</a:t>
            </a:r>
            <a:r>
              <a:rPr lang="en-US">
                <a:solidFill>
                  <a:schemeClr val="bg1"/>
                </a:solidFill>
              </a:rPr>
              <a:t> 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Ayrıca</a:t>
            </a:r>
            <a:r>
              <a:rPr lang="en-US">
                <a:solidFill>
                  <a:schemeClr val="bg1"/>
                </a:solidFill>
              </a:rPr>
              <a:t> 5.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ile</a:t>
            </a:r>
            <a:r>
              <a:rPr lang="en-US">
                <a:solidFill>
                  <a:schemeClr val="bg1"/>
                </a:solidFill>
              </a:rPr>
              <a:t> 8. </a:t>
            </a:r>
            <a:r>
              <a:rPr lang="en-US" err="1">
                <a:solidFill>
                  <a:schemeClr val="bg1"/>
                </a:solidFill>
              </a:rPr>
              <a:t>dize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arasında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yarım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kafiye</a:t>
            </a:r>
            <a:r>
              <a:rPr lang="en-US">
                <a:solidFill>
                  <a:schemeClr val="bg1"/>
                </a:solidFill>
              </a:rPr>
              <a:t> (m) </a:t>
            </a:r>
            <a:r>
              <a:rPr lang="en-US" err="1">
                <a:solidFill>
                  <a:schemeClr val="bg1"/>
                </a:solidFill>
              </a:rPr>
              <a:t>yapılmıştır</a:t>
            </a:r>
            <a:r>
              <a:rPr lang="en-US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bg1"/>
              </a:solidFill>
            </a:endParaRPr>
          </a:p>
        </p:txBody>
      </p:sp>
      <p:grpSp>
        <p:nvGrpSpPr>
          <p:cNvPr id="33" name="32 Grup"/>
          <p:cNvGrpSpPr/>
          <p:nvPr/>
        </p:nvGrpSpPr>
        <p:grpSpPr>
          <a:xfrm>
            <a:off x="5668502" y="3883878"/>
            <a:ext cx="5642628" cy="2592394"/>
            <a:chOff x="5668500" y="3883878"/>
            <a:chExt cx="5642628" cy="2592394"/>
          </a:xfrm>
        </p:grpSpPr>
        <p:grpSp>
          <p:nvGrpSpPr>
            <p:cNvPr id="29" name="28 Grup"/>
            <p:cNvGrpSpPr/>
            <p:nvPr/>
          </p:nvGrpSpPr>
          <p:grpSpPr>
            <a:xfrm>
              <a:off x="5668500" y="3883878"/>
              <a:ext cx="5642628" cy="2592394"/>
              <a:chOff x="2184636" y="3883878"/>
              <a:chExt cx="5642628" cy="2592394"/>
            </a:xfrm>
          </p:grpSpPr>
          <p:sp>
            <p:nvSpPr>
              <p:cNvPr id="17" name="16 Sağ Ayraç"/>
              <p:cNvSpPr/>
              <p:nvPr/>
            </p:nvSpPr>
            <p:spPr>
              <a:xfrm>
                <a:off x="5028637" y="5031642"/>
                <a:ext cx="357190" cy="683358"/>
              </a:xfrm>
              <a:prstGeom prst="rightBrac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0" name="19 Oval"/>
              <p:cNvSpPr/>
              <p:nvPr/>
            </p:nvSpPr>
            <p:spPr>
              <a:xfrm>
                <a:off x="5213790" y="4473567"/>
                <a:ext cx="428628" cy="35719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1" name="20 Oval"/>
              <p:cNvSpPr/>
              <p:nvPr/>
            </p:nvSpPr>
            <p:spPr>
              <a:xfrm>
                <a:off x="4651247" y="4753894"/>
                <a:ext cx="428628" cy="35719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grpSp>
            <p:nvGrpSpPr>
              <p:cNvPr id="22" name="13 Grup"/>
              <p:cNvGrpSpPr/>
              <p:nvPr/>
            </p:nvGrpSpPr>
            <p:grpSpPr>
              <a:xfrm>
                <a:off x="2184636" y="3883878"/>
                <a:ext cx="5642628" cy="2592394"/>
                <a:chOff x="-3453182" y="3466778"/>
                <a:chExt cx="5828122" cy="26776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3" name="5 Dikdörtgen"/>
                <p:cNvSpPr/>
                <p:nvPr/>
              </p:nvSpPr>
              <p:spPr>
                <a:xfrm>
                  <a:off x="-3453182" y="3466778"/>
                  <a:ext cx="5828122" cy="267765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>
                  <a:norm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2000"/>
                    <a:t>…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2000"/>
                    <a:t>Yastığım, ranzam, zincir</a:t>
                  </a:r>
                  <a:r>
                    <a:rPr lang="tr-TR" sz="2000" u="sng">
                      <a:solidFill>
                        <a:schemeClr val="accent2">
                          <a:lumMod val="75000"/>
                        </a:schemeClr>
                      </a:solidFill>
                    </a:rPr>
                    <a:t>im</a:t>
                  </a:r>
                  <a:r>
                    <a:rPr lang="tr-TR" sz="2000"/>
                    <a:t>,</a:t>
                  </a:r>
                  <a:br>
                    <a:rPr lang="tr-TR" sz="2000"/>
                  </a:br>
                  <a:r>
                    <a:rPr lang="tr-TR" sz="2000"/>
                    <a:t>Uğruna ölümlere gidip geldiğ</a:t>
                  </a:r>
                  <a:r>
                    <a:rPr lang="tr-TR" sz="2000" u="sng">
                      <a:solidFill>
                        <a:schemeClr val="accent2">
                          <a:lumMod val="75000"/>
                        </a:schemeClr>
                      </a:solidFill>
                    </a:rPr>
                    <a:t>im</a:t>
                  </a:r>
                  <a:r>
                    <a:rPr lang="tr-TR" sz="2000"/>
                    <a:t>,</a:t>
                  </a:r>
                  <a:br>
                    <a:rPr lang="tr-TR" sz="2000"/>
                  </a:br>
                  <a:r>
                    <a:rPr lang="tr-TR" sz="2000"/>
                    <a:t>Zulamdaki mahzun resi</a:t>
                  </a:r>
                  <a:r>
                    <a:rPr lang="tr-TR" sz="2000" u="sng">
                      <a:solidFill>
                        <a:schemeClr val="bg1"/>
                      </a:solidFill>
                    </a:rPr>
                    <a:t>m</a:t>
                  </a:r>
                  <a:r>
                    <a:rPr lang="tr-TR" sz="2000"/>
                    <a:t>, 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2000"/>
                    <a:t>…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2000"/>
                    <a:t>Karanfil kokuyor </a:t>
                  </a:r>
                  <a:r>
                    <a:rPr lang="tr-TR" sz="2000" err="1"/>
                    <a:t>cigara</a:t>
                  </a:r>
                  <a:r>
                    <a:rPr lang="tr-TR" sz="2000" u="sng" err="1">
                      <a:solidFill>
                        <a:schemeClr val="bg1"/>
                      </a:solidFill>
                    </a:rPr>
                    <a:t>m</a:t>
                  </a:r>
                  <a:endParaRPr lang="tr-TR" sz="2000" u="sng">
                    <a:solidFill>
                      <a:schemeClr val="bg1"/>
                    </a:solidFill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2000"/>
                    <a:t>…</a:t>
                  </a:r>
                </a:p>
              </p:txBody>
            </p:sp>
            <p:sp>
              <p:nvSpPr>
                <p:cNvPr id="24" name="23 Sağ Ayraç"/>
                <p:cNvSpPr/>
                <p:nvPr/>
              </p:nvSpPr>
              <p:spPr>
                <a:xfrm>
                  <a:off x="102389" y="3915500"/>
                  <a:ext cx="642934" cy="450926"/>
                </a:xfrm>
                <a:prstGeom prst="rightBrace">
                  <a:avLst/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5" name="24 Metin kutusu"/>
                <p:cNvSpPr txBox="1"/>
                <p:nvPr/>
              </p:nvSpPr>
              <p:spPr>
                <a:xfrm>
                  <a:off x="-97854" y="4923584"/>
                  <a:ext cx="10870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1600"/>
                    <a:t>‘m’ kafiye</a:t>
                  </a:r>
                </a:p>
              </p:txBody>
            </p:sp>
            <p:sp>
              <p:nvSpPr>
                <p:cNvPr id="26" name="25 Metin kutusu"/>
                <p:cNvSpPr txBox="1"/>
                <p:nvPr/>
              </p:nvSpPr>
              <p:spPr>
                <a:xfrm>
                  <a:off x="703416" y="4038282"/>
                  <a:ext cx="1098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1600"/>
                    <a:t>‘-im’ redif</a:t>
                  </a:r>
                </a:p>
              </p:txBody>
            </p:sp>
            <p:sp>
              <p:nvSpPr>
                <p:cNvPr id="27" name="26 Sağ Ayraç"/>
                <p:cNvSpPr/>
                <p:nvPr/>
              </p:nvSpPr>
              <p:spPr>
                <a:xfrm>
                  <a:off x="112337" y="4344129"/>
                  <a:ext cx="571496" cy="428422"/>
                </a:xfrm>
                <a:prstGeom prst="rightBrace">
                  <a:avLst>
                    <a:gd name="adj1" fmla="val 8333"/>
                    <a:gd name="adj2" fmla="val 57314"/>
                  </a:avLst>
                </a:prstGeom>
                <a:noFill/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tr-TR"/>
                </a:p>
              </p:txBody>
            </p:sp>
            <p:sp>
              <p:nvSpPr>
                <p:cNvPr id="28" name="27 Metin kutusu"/>
                <p:cNvSpPr txBox="1"/>
                <p:nvPr/>
              </p:nvSpPr>
              <p:spPr>
                <a:xfrm>
                  <a:off x="528600" y="4458669"/>
                  <a:ext cx="11399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tr-TR" sz="1600"/>
                    <a:t>‘im’ kafiye</a:t>
                  </a:r>
                </a:p>
              </p:txBody>
            </p:sp>
          </p:grpSp>
        </p:grpSp>
        <p:sp>
          <p:nvSpPr>
            <p:cNvPr id="30" name="29 Sağ Ayraç"/>
            <p:cNvSpPr/>
            <p:nvPr/>
          </p:nvSpPr>
          <p:spPr>
            <a:xfrm>
              <a:off x="8404258" y="5132580"/>
              <a:ext cx="553307" cy="628140"/>
            </a:xfrm>
            <a:prstGeom prst="rightBrace">
              <a:avLst>
                <a:gd name="adj1" fmla="val 8333"/>
                <a:gd name="adj2" fmla="val 57314"/>
              </a:avLst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30 Oval"/>
            <p:cNvSpPr/>
            <p:nvPr/>
          </p:nvSpPr>
          <p:spPr>
            <a:xfrm>
              <a:off x="8101584" y="4846320"/>
              <a:ext cx="310896" cy="2834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31 Oval"/>
            <p:cNvSpPr/>
            <p:nvPr/>
          </p:nvSpPr>
          <p:spPr>
            <a:xfrm>
              <a:off x="8711184" y="4541520"/>
              <a:ext cx="310896" cy="2834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kdörtgen"/>
          <p:cNvSpPr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</a:rPr>
              <a:t>Şiir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dilinde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amaç</a:t>
            </a:r>
            <a:r>
              <a:rPr lang="en-US" sz="2400">
                <a:solidFill>
                  <a:schemeClr val="bg1"/>
                </a:solidFill>
              </a:rPr>
              <a:t>, </a:t>
            </a:r>
            <a:r>
              <a:rPr lang="en-US" sz="2400" err="1">
                <a:solidFill>
                  <a:schemeClr val="bg1"/>
                </a:solidFill>
              </a:rPr>
              <a:t>geçici</a:t>
            </a:r>
            <a:r>
              <a:rPr lang="en-US" sz="2400">
                <a:solidFill>
                  <a:schemeClr val="bg1"/>
                </a:solidFill>
              </a:rPr>
              <a:t> de </a:t>
            </a:r>
            <a:r>
              <a:rPr lang="en-US" sz="2400" err="1">
                <a:solidFill>
                  <a:schemeClr val="bg1"/>
                </a:solidFill>
              </a:rPr>
              <a:t>olsa</a:t>
            </a:r>
            <a:r>
              <a:rPr lang="en-US" sz="2400">
                <a:solidFill>
                  <a:schemeClr val="bg1"/>
                </a:solidFill>
              </a:rPr>
              <a:t>, </a:t>
            </a:r>
            <a:r>
              <a:rPr lang="en-US" sz="2400" err="1">
                <a:solidFill>
                  <a:schemeClr val="bg1"/>
                </a:solidFill>
              </a:rPr>
              <a:t>anlamla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ses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arasında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eşitlik</a:t>
            </a:r>
            <a:r>
              <a:rPr lang="en-US" sz="2400">
                <a:solidFill>
                  <a:schemeClr val="bg1"/>
                </a:solidFill>
              </a:rPr>
              <a:t>, </a:t>
            </a:r>
            <a:r>
              <a:rPr lang="en-US" sz="2400" err="1">
                <a:solidFill>
                  <a:schemeClr val="bg1"/>
                </a:solidFill>
              </a:rPr>
              <a:t>uygunluk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yaratmaktır</a:t>
            </a:r>
            <a:r>
              <a:rPr lang="en-US" sz="2400">
                <a:solidFill>
                  <a:schemeClr val="bg1"/>
                </a:solidFill>
              </a:rPr>
              <a:t>. </a:t>
            </a:r>
            <a:r>
              <a:rPr lang="en-US" sz="2400" err="1">
                <a:solidFill>
                  <a:schemeClr val="bg1"/>
                </a:solidFill>
              </a:rPr>
              <a:t>Valery’nin</a:t>
            </a:r>
            <a:r>
              <a:rPr lang="en-US" sz="2400">
                <a:solidFill>
                  <a:schemeClr val="bg1"/>
                </a:solidFill>
              </a:rPr>
              <a:t> "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şiir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sesle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anlam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arasında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uzun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 bir </a:t>
            </a:r>
            <a:r>
              <a:rPr lang="en-US" sz="2400" err="1">
                <a:solidFill>
                  <a:schemeClr val="accent2">
                    <a:lumMod val="75000"/>
                  </a:schemeClr>
                </a:solidFill>
              </a:rPr>
              <a:t>kararsızlık</a:t>
            </a:r>
            <a:r>
              <a:rPr lang="en-US" sz="2400">
                <a:solidFill>
                  <a:schemeClr val="bg1"/>
                </a:solidFill>
              </a:rPr>
              <a:t>“ </a:t>
            </a:r>
            <a:r>
              <a:rPr lang="en-US" sz="2400" err="1">
                <a:solidFill>
                  <a:schemeClr val="bg1"/>
                </a:solidFill>
              </a:rPr>
              <a:t>şeklindeki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tanımı</a:t>
            </a:r>
            <a:r>
              <a:rPr lang="en-US" sz="2400">
                <a:solidFill>
                  <a:schemeClr val="bg1"/>
                </a:solidFill>
              </a:rPr>
              <a:t>  </a:t>
            </a:r>
            <a:r>
              <a:rPr lang="en-US" sz="2400" err="1">
                <a:solidFill>
                  <a:schemeClr val="bg1"/>
                </a:solidFill>
              </a:rPr>
              <a:t>bunu</a:t>
            </a:r>
            <a:r>
              <a:rPr lang="en-US" sz="2400">
                <a:solidFill>
                  <a:schemeClr val="bg1"/>
                </a:solidFill>
              </a:rPr>
              <a:t> en </a:t>
            </a:r>
            <a:r>
              <a:rPr lang="en-US" sz="2400" err="1">
                <a:solidFill>
                  <a:schemeClr val="bg1"/>
                </a:solidFill>
              </a:rPr>
              <a:t>iyi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şekilde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ifade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eden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tanımlardandır.Bu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bağlamda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şiirdeki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seslerin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incelenmesi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büyük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önem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taşır</a:t>
            </a:r>
            <a:r>
              <a:rPr lang="en-US" sz="2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2 Dikdörtgen"/>
          <p:cNvSpPr/>
          <p:nvPr/>
        </p:nvSpPr>
        <p:spPr>
          <a:xfrm>
            <a:off x="1809722" y="1375036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tr-TR">
                <a:solidFill>
                  <a:schemeClr val="bg1"/>
                </a:solidFill>
              </a:rPr>
              <a:t>Ses Kullanımı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err="1">
                <a:solidFill>
                  <a:schemeClr val="bg1"/>
                </a:solidFill>
              </a:rPr>
              <a:t>Ünlü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Kullanımı</a:t>
            </a:r>
            <a:endParaRPr lang="en-US" sz="2400" b="1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</a:rPr>
              <a:t>Şiirde</a:t>
            </a:r>
            <a:r>
              <a:rPr lang="en-US" sz="2400">
                <a:solidFill>
                  <a:schemeClr val="bg1"/>
                </a:solidFill>
              </a:rPr>
              <a:t> 82 </a:t>
            </a:r>
            <a:r>
              <a:rPr lang="en-US" sz="2400" err="1">
                <a:solidFill>
                  <a:schemeClr val="bg1"/>
                </a:solidFill>
              </a:rPr>
              <a:t>ünlü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ses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kullanılmıştır</a:t>
            </a:r>
            <a:r>
              <a:rPr lang="en-US" sz="2400">
                <a:solidFill>
                  <a:schemeClr val="bg1"/>
                </a:solidFill>
              </a:rPr>
              <a:t>.(24–a,19-i,17-e,7-ı,6-u,4-ö,3-o,2-ü)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67 </a:t>
            </a:r>
            <a:r>
              <a:rPr lang="en-US" sz="2400" err="1">
                <a:solidFill>
                  <a:schemeClr val="bg1"/>
                </a:solidFill>
              </a:rPr>
              <a:t>düz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ünlü</a:t>
            </a:r>
            <a:r>
              <a:rPr lang="en-US" sz="2400">
                <a:solidFill>
                  <a:schemeClr val="bg1"/>
                </a:solidFill>
              </a:rPr>
              <a:t> ,15 </a:t>
            </a:r>
            <a:r>
              <a:rPr lang="en-US" sz="2400" err="1">
                <a:solidFill>
                  <a:schemeClr val="bg1"/>
                </a:solidFill>
              </a:rPr>
              <a:t>yuvarlak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ünlü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kullanılmıştır</a:t>
            </a:r>
            <a:r>
              <a:rPr lang="en-US" sz="2400">
                <a:solidFill>
                  <a:schemeClr val="bg1"/>
                </a:solidFill>
              </a:rPr>
              <a:t>.(</a:t>
            </a:r>
            <a:r>
              <a:rPr lang="en-US" sz="2400" err="1">
                <a:solidFill>
                  <a:schemeClr val="bg1"/>
                </a:solidFill>
              </a:rPr>
              <a:t>Düz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ünlülerin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hakimiyeti</a:t>
            </a:r>
            <a:r>
              <a:rPr lang="en-US" sz="2400">
                <a:solidFill>
                  <a:schemeClr val="bg1"/>
                </a:solidFill>
              </a:rPr>
              <a:t> var.)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</a:rPr>
              <a:t>Şiirde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geniş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ünlüler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daha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fazla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kullanılmıştır</a:t>
            </a:r>
            <a:r>
              <a:rPr lang="en-US" sz="2400">
                <a:solidFill>
                  <a:schemeClr val="bg1"/>
                </a:solidFill>
              </a:rPr>
              <a:t>.(48 geniş,34 </a:t>
            </a:r>
            <a:r>
              <a:rPr lang="en-US" sz="2400" err="1">
                <a:solidFill>
                  <a:schemeClr val="bg1"/>
                </a:solidFill>
              </a:rPr>
              <a:t>dar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ünlü</a:t>
            </a:r>
            <a:r>
              <a:rPr lang="en-US" sz="2400">
                <a:solidFill>
                  <a:schemeClr val="bg1"/>
                </a:solidFill>
              </a:rPr>
              <a:t>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chemeClr val="bg1"/>
                </a:solidFill>
              </a:rPr>
              <a:t>Ayrıca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şiirde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çıkış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yerine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göre</a:t>
            </a:r>
            <a:r>
              <a:rPr lang="en-US" sz="2400">
                <a:solidFill>
                  <a:schemeClr val="bg1"/>
                </a:solidFill>
              </a:rPr>
              <a:t> 40 </a:t>
            </a:r>
            <a:r>
              <a:rPr lang="en-US" sz="2400" err="1">
                <a:solidFill>
                  <a:schemeClr val="bg1"/>
                </a:solidFill>
              </a:rPr>
              <a:t>kalın</a:t>
            </a:r>
            <a:r>
              <a:rPr lang="en-US" sz="2400">
                <a:solidFill>
                  <a:schemeClr val="bg1"/>
                </a:solidFill>
              </a:rPr>
              <a:t>, 42 </a:t>
            </a:r>
            <a:r>
              <a:rPr lang="en-US" sz="2400" err="1">
                <a:solidFill>
                  <a:schemeClr val="bg1"/>
                </a:solidFill>
              </a:rPr>
              <a:t>ince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ünlü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kullanılmıştır</a:t>
            </a:r>
            <a:r>
              <a:rPr lang="en-US" sz="240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err="1">
                <a:solidFill>
                  <a:srgbClr val="FFFFFF"/>
                </a:solidFill>
              </a:rPr>
              <a:t>Ünsüz</a:t>
            </a: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 err="1">
                <a:solidFill>
                  <a:srgbClr val="FFFFFF"/>
                </a:solidFill>
              </a:rPr>
              <a:t>Kullanımı</a:t>
            </a:r>
            <a:endParaRPr lang="en-US" sz="2400" b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err="1">
                <a:solidFill>
                  <a:srgbClr val="FFFFFF"/>
                </a:solidFill>
              </a:rPr>
              <a:t>Şiirde</a:t>
            </a:r>
            <a:r>
              <a:rPr lang="en-US" sz="2400">
                <a:solidFill>
                  <a:srgbClr val="FFFFFF"/>
                </a:solidFill>
              </a:rPr>
              <a:t> 121 </a:t>
            </a:r>
            <a:r>
              <a:rPr lang="en-US" sz="2400" err="1">
                <a:solidFill>
                  <a:srgbClr val="FFFFFF"/>
                </a:solidFill>
              </a:rPr>
              <a:t>ünsüz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ses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kullanılmıştır</a:t>
            </a:r>
            <a:r>
              <a:rPr lang="en-US" sz="2400">
                <a:solidFill>
                  <a:srgbClr val="FFFFFF"/>
                </a:solidFill>
              </a:rPr>
              <a:t>.(16-m,16-r </a:t>
            </a:r>
            <a:r>
              <a:rPr lang="en-US" sz="2400" err="1">
                <a:solidFill>
                  <a:srgbClr val="FFFFFF"/>
                </a:solidFill>
              </a:rPr>
              <a:t>ünsüzü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kullanılmıştır</a:t>
            </a:r>
            <a:r>
              <a:rPr lang="en-US" sz="2400">
                <a:solidFill>
                  <a:srgbClr val="FFFFFF"/>
                </a:solidFill>
              </a:rPr>
              <a:t>.)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 ‘r ve m’ </a:t>
            </a:r>
            <a:r>
              <a:rPr lang="en-US" sz="2400" err="1">
                <a:solidFill>
                  <a:srgbClr val="FFFFFF"/>
                </a:solidFill>
              </a:rPr>
              <a:t>ünsüzleri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ritim</a:t>
            </a:r>
            <a:r>
              <a:rPr lang="en-US" sz="2400">
                <a:solidFill>
                  <a:srgbClr val="FFFFFF"/>
                </a:solidFill>
              </a:rPr>
              <a:t> ve </a:t>
            </a:r>
            <a:r>
              <a:rPr lang="en-US" sz="2400" err="1">
                <a:solidFill>
                  <a:srgbClr val="FFFFFF"/>
                </a:solidFill>
              </a:rPr>
              <a:t>ahenk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unsuru</a:t>
            </a:r>
            <a:r>
              <a:rPr lang="en-US" sz="2400">
                <a:solidFill>
                  <a:srgbClr val="FFFFFF"/>
                </a:solidFill>
              </a:rPr>
              <a:t> olarak </a:t>
            </a:r>
            <a:r>
              <a:rPr lang="en-US" sz="2400" err="1">
                <a:solidFill>
                  <a:srgbClr val="FFFFFF"/>
                </a:solidFill>
              </a:rPr>
              <a:t>kullanılmıştır</a:t>
            </a:r>
            <a:r>
              <a:rPr lang="en-US" sz="2400">
                <a:solidFill>
                  <a:srgbClr val="FFFFFF"/>
                </a:solidFill>
              </a:rPr>
              <a:t>. ‘m’ </a:t>
            </a:r>
            <a:r>
              <a:rPr lang="en-US" sz="2400" err="1">
                <a:solidFill>
                  <a:srgbClr val="FFFFFF"/>
                </a:solidFill>
              </a:rPr>
              <a:t>sesi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smtClean="0">
                <a:solidFill>
                  <a:srgbClr val="FFFFFF"/>
                </a:solidFill>
              </a:rPr>
              <a:t>genellikle </a:t>
            </a:r>
            <a:r>
              <a:rPr lang="en-US" sz="2400">
                <a:solidFill>
                  <a:srgbClr val="FFFFFF"/>
                </a:solidFill>
              </a:rPr>
              <a:t>1. </a:t>
            </a:r>
            <a:r>
              <a:rPr lang="en-US" sz="2400" err="1">
                <a:solidFill>
                  <a:srgbClr val="FFFFFF"/>
                </a:solidFill>
              </a:rPr>
              <a:t>tekil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kişi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eki</a:t>
            </a:r>
            <a:r>
              <a:rPr lang="en-US" sz="2400">
                <a:solidFill>
                  <a:srgbClr val="FFFFFF"/>
                </a:solidFill>
              </a:rPr>
              <a:t> olarak </a:t>
            </a:r>
            <a:r>
              <a:rPr lang="en-US" sz="2400" err="1">
                <a:solidFill>
                  <a:srgbClr val="FFFFFF"/>
                </a:solidFill>
              </a:rPr>
              <a:t>kullanılmıştır</a:t>
            </a:r>
            <a:r>
              <a:rPr lang="en-US" sz="240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err="1">
                <a:solidFill>
                  <a:srgbClr val="FFFFFF"/>
                </a:solidFill>
              </a:rPr>
              <a:t>Şiirde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ötümlü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ünsüzlerin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hakimiyeti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vardır</a:t>
            </a:r>
            <a:r>
              <a:rPr lang="en-US" sz="2400">
                <a:solidFill>
                  <a:srgbClr val="FFFFFF"/>
                </a:solidFill>
              </a:rPr>
              <a:t>.(96 </a:t>
            </a:r>
            <a:r>
              <a:rPr lang="en-US" sz="2400" err="1">
                <a:solidFill>
                  <a:srgbClr val="FFFFFF"/>
                </a:solidFill>
              </a:rPr>
              <a:t>ötümlü</a:t>
            </a:r>
            <a:r>
              <a:rPr lang="en-US" sz="2400">
                <a:solidFill>
                  <a:srgbClr val="FFFFFF"/>
                </a:solidFill>
              </a:rPr>
              <a:t> ,25 </a:t>
            </a:r>
            <a:r>
              <a:rPr lang="en-US" sz="2400" err="1">
                <a:solidFill>
                  <a:srgbClr val="FFFFFF"/>
                </a:solidFill>
              </a:rPr>
              <a:t>ötümsüz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ünsüz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kullanılmıştır</a:t>
            </a:r>
            <a:r>
              <a:rPr lang="en-US" sz="2400">
                <a:solidFill>
                  <a:srgbClr val="FFFFFF"/>
                </a:solidFill>
              </a:rPr>
              <a:t>.)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400" err="1">
                <a:solidFill>
                  <a:srgbClr val="FFFFFF"/>
                </a:solidFill>
              </a:rPr>
              <a:t>Şiirde</a:t>
            </a:r>
            <a:r>
              <a:rPr lang="en-US" sz="2400">
                <a:solidFill>
                  <a:srgbClr val="FFFFFF"/>
                </a:solidFill>
              </a:rPr>
              <a:t> 89 </a:t>
            </a:r>
            <a:r>
              <a:rPr lang="en-US" sz="2400" err="1">
                <a:solidFill>
                  <a:srgbClr val="FFFFFF"/>
                </a:solidFill>
              </a:rPr>
              <a:t>sürekli</a:t>
            </a:r>
            <a:r>
              <a:rPr lang="en-US" sz="2400">
                <a:solidFill>
                  <a:srgbClr val="FFFFFF"/>
                </a:solidFill>
              </a:rPr>
              <a:t> ,32 </a:t>
            </a:r>
            <a:r>
              <a:rPr lang="en-US" sz="2400" err="1">
                <a:solidFill>
                  <a:srgbClr val="FFFFFF"/>
                </a:solidFill>
              </a:rPr>
              <a:t>süreksiz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ünsüz</a:t>
            </a:r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en-US" sz="2400" err="1">
                <a:solidFill>
                  <a:srgbClr val="FFFFFF"/>
                </a:solidFill>
              </a:rPr>
              <a:t>kullanılmıştır</a:t>
            </a:r>
            <a:r>
              <a:rPr lang="en-US" sz="240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5093521" y="4619629"/>
            <a:ext cx="6589707" cy="193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Metin kutusu"/>
          <p:cNvSpPr txBox="1"/>
          <p:nvPr/>
        </p:nvSpPr>
        <p:spPr>
          <a:xfrm>
            <a:off x="838200" y="6318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KAYNAKÇA </a:t>
            </a: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Yusuf </a:t>
            </a:r>
            <a:r>
              <a:rPr lang="en-US" sz="1400" dirty="0" err="1"/>
              <a:t>Aydoğdu</a:t>
            </a:r>
            <a:r>
              <a:rPr lang="en-US" sz="1400" dirty="0"/>
              <a:t>, “</a:t>
            </a:r>
            <a:r>
              <a:rPr lang="en-US" sz="1400" dirty="0" err="1"/>
              <a:t>Cumhuriyet</a:t>
            </a:r>
            <a:r>
              <a:rPr lang="en-US" sz="1400" dirty="0"/>
              <a:t> </a:t>
            </a:r>
            <a:r>
              <a:rPr lang="en-US" sz="1400" dirty="0" err="1"/>
              <a:t>Dönemi</a:t>
            </a:r>
            <a:r>
              <a:rPr lang="en-US" sz="1400" dirty="0"/>
              <a:t> </a:t>
            </a:r>
            <a:r>
              <a:rPr lang="en-US" sz="1400" dirty="0" err="1"/>
              <a:t>Türk</a:t>
            </a:r>
            <a:r>
              <a:rPr lang="en-US" sz="1400" dirty="0"/>
              <a:t> </a:t>
            </a:r>
            <a:r>
              <a:rPr lang="en-US" sz="1400" dirty="0" err="1"/>
              <a:t>Edebiyatında</a:t>
            </a:r>
            <a:r>
              <a:rPr lang="en-US" sz="1400" dirty="0"/>
              <a:t> </a:t>
            </a:r>
            <a:r>
              <a:rPr lang="en-US" sz="1400" dirty="0" err="1"/>
              <a:t>Toplumcu</a:t>
            </a:r>
            <a:r>
              <a:rPr lang="en-US" sz="1400" dirty="0"/>
              <a:t> </a:t>
            </a:r>
            <a:r>
              <a:rPr lang="en-US" sz="1400" dirty="0" err="1"/>
              <a:t>Gerçekçi</a:t>
            </a:r>
            <a:r>
              <a:rPr lang="en-US" sz="1400" dirty="0"/>
              <a:t> </a:t>
            </a:r>
            <a:r>
              <a:rPr lang="en-US" sz="1400" dirty="0" err="1"/>
              <a:t>Şiirin</a:t>
            </a:r>
            <a:r>
              <a:rPr lang="en-US" sz="1400" dirty="0"/>
              <a:t> </a:t>
            </a:r>
            <a:r>
              <a:rPr lang="en-US" sz="1400" dirty="0" err="1"/>
              <a:t>Serüveni</a:t>
            </a:r>
            <a:r>
              <a:rPr lang="en-US" sz="1400" dirty="0"/>
              <a:t>” , </a:t>
            </a:r>
            <a:r>
              <a:rPr lang="en-US" sz="1400" dirty="0" err="1"/>
              <a:t>Bingöl</a:t>
            </a:r>
            <a:r>
              <a:rPr lang="en-US" sz="1400" dirty="0"/>
              <a:t> </a:t>
            </a:r>
            <a:r>
              <a:rPr lang="en-US" sz="1400" dirty="0" err="1"/>
              <a:t>Üniversitesi</a:t>
            </a:r>
            <a:r>
              <a:rPr lang="en-US" sz="1400" dirty="0"/>
              <a:t> </a:t>
            </a:r>
            <a:r>
              <a:rPr lang="en-US" sz="1400" dirty="0" err="1"/>
              <a:t>Sosyal</a:t>
            </a:r>
            <a:r>
              <a:rPr lang="en-US" sz="1400" dirty="0"/>
              <a:t> </a:t>
            </a:r>
            <a:r>
              <a:rPr lang="en-US" sz="1400" dirty="0" err="1"/>
              <a:t>Bilimler</a:t>
            </a:r>
            <a:r>
              <a:rPr lang="en-US" sz="1400" dirty="0"/>
              <a:t> </a:t>
            </a:r>
            <a:r>
              <a:rPr lang="en-US" sz="1400" dirty="0" err="1"/>
              <a:t>Enstitüsü</a:t>
            </a:r>
            <a:r>
              <a:rPr lang="en-US" sz="1400" dirty="0"/>
              <a:t> </a:t>
            </a:r>
            <a:r>
              <a:rPr lang="en-US" sz="1400" dirty="0" err="1"/>
              <a:t>Dergisi</a:t>
            </a:r>
            <a:r>
              <a:rPr lang="en-US" sz="1400" dirty="0"/>
              <a:t>,  C: 7/ S: 14 (2017),s.13-15.</a:t>
            </a:r>
          </a:p>
          <a:p>
            <a:endParaRPr lang="en-US" sz="1400" dirty="0"/>
          </a:p>
          <a:p>
            <a:r>
              <a:rPr lang="en-US" sz="1400" dirty="0" err="1"/>
              <a:t>Arif</a:t>
            </a:r>
            <a:r>
              <a:rPr lang="en-US" sz="1400" dirty="0" smtClean="0"/>
              <a:t>,</a:t>
            </a:r>
            <a:r>
              <a:rPr lang="tr-TR" sz="1400" smtClean="0"/>
              <a:t> </a:t>
            </a:r>
            <a:r>
              <a:rPr lang="en-US" sz="1400" smtClean="0"/>
              <a:t>Ahmed(2013</a:t>
            </a:r>
            <a:r>
              <a:rPr lang="en-US" sz="1400" dirty="0"/>
              <a:t>),</a:t>
            </a:r>
            <a:r>
              <a:rPr lang="en-US" sz="1400" dirty="0" err="1"/>
              <a:t>Hasretinden</a:t>
            </a:r>
            <a:r>
              <a:rPr lang="en-US" sz="1400" dirty="0"/>
              <a:t> </a:t>
            </a:r>
            <a:r>
              <a:rPr lang="en-US" sz="1400" dirty="0" err="1"/>
              <a:t>Prangalar</a:t>
            </a:r>
            <a:r>
              <a:rPr lang="en-US" sz="1400" dirty="0"/>
              <a:t> </a:t>
            </a:r>
            <a:r>
              <a:rPr lang="en-US" sz="1400" dirty="0" err="1"/>
              <a:t>Eskittim</a:t>
            </a:r>
            <a:r>
              <a:rPr lang="en-US" sz="1400" dirty="0"/>
              <a:t>(</a:t>
            </a:r>
            <a:r>
              <a:rPr lang="en-US" sz="1400" dirty="0" err="1"/>
              <a:t>İstanbul:Metis</a:t>
            </a:r>
            <a:r>
              <a:rPr lang="en-US" sz="1400" dirty="0"/>
              <a:t> </a:t>
            </a:r>
            <a:r>
              <a:rPr lang="en-US" sz="1400" dirty="0" err="1"/>
              <a:t>Yayınları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 err="1"/>
              <a:t>Arif</a:t>
            </a:r>
            <a:r>
              <a:rPr lang="en-US" sz="1400" dirty="0" smtClean="0"/>
              <a:t>,</a:t>
            </a:r>
            <a:r>
              <a:rPr lang="tr-TR" sz="1400" dirty="0" smtClean="0"/>
              <a:t> </a:t>
            </a:r>
            <a:r>
              <a:rPr lang="en-US" sz="1400" dirty="0" smtClean="0"/>
              <a:t>Ahmed(2012</a:t>
            </a:r>
            <a:r>
              <a:rPr lang="en-US" sz="1400" dirty="0"/>
              <a:t>),</a:t>
            </a:r>
            <a:r>
              <a:rPr lang="en-US" sz="1400" dirty="0" err="1"/>
              <a:t>Leylim</a:t>
            </a:r>
            <a:r>
              <a:rPr lang="en-US" sz="1400" dirty="0"/>
              <a:t> </a:t>
            </a:r>
            <a:r>
              <a:rPr lang="en-US" sz="1400" dirty="0" err="1"/>
              <a:t>Leylim</a:t>
            </a:r>
            <a:r>
              <a:rPr lang="en-US" sz="1400" dirty="0"/>
              <a:t>(</a:t>
            </a:r>
            <a:r>
              <a:rPr lang="en-US" sz="1400" dirty="0" err="1"/>
              <a:t>İstanbul:Türkiye</a:t>
            </a:r>
            <a:r>
              <a:rPr lang="en-US" sz="1400" dirty="0"/>
              <a:t> </a:t>
            </a:r>
            <a:r>
              <a:rPr lang="en-US" sz="1400" dirty="0" err="1"/>
              <a:t>İş</a:t>
            </a:r>
            <a:r>
              <a:rPr lang="en-US" sz="1400" dirty="0"/>
              <a:t> </a:t>
            </a:r>
            <a:r>
              <a:rPr lang="en-US" sz="1400" dirty="0" err="1"/>
              <a:t>Bankası</a:t>
            </a:r>
            <a:r>
              <a:rPr lang="en-US" sz="1400" dirty="0"/>
              <a:t> </a:t>
            </a:r>
            <a:r>
              <a:rPr lang="en-US" sz="1400" dirty="0" err="1"/>
              <a:t>Kültür</a:t>
            </a:r>
            <a:r>
              <a:rPr lang="en-US" sz="1400" dirty="0"/>
              <a:t> </a:t>
            </a:r>
            <a:r>
              <a:rPr lang="en-US" sz="1400" dirty="0" err="1"/>
              <a:t>Yayınları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/>
              <a:t>Şahap</a:t>
            </a:r>
            <a:r>
              <a:rPr lang="en-US" sz="1400" dirty="0"/>
              <a:t> </a:t>
            </a:r>
            <a:r>
              <a:rPr lang="en-US" sz="1400" dirty="0" err="1"/>
              <a:t>Bulak</a:t>
            </a:r>
            <a:r>
              <a:rPr lang="en-US" sz="1400" dirty="0"/>
              <a:t>, “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Mikro</a:t>
            </a:r>
            <a:r>
              <a:rPr lang="en-US" sz="1400" dirty="0"/>
              <a:t> </a:t>
            </a:r>
            <a:r>
              <a:rPr lang="en-US" sz="1400" dirty="0" err="1"/>
              <a:t>Üslup</a:t>
            </a:r>
            <a:r>
              <a:rPr lang="en-US" sz="1400" dirty="0"/>
              <a:t> </a:t>
            </a:r>
            <a:r>
              <a:rPr lang="en-US" sz="1400" dirty="0" err="1"/>
              <a:t>İnceleme</a:t>
            </a:r>
            <a:r>
              <a:rPr lang="en-US" sz="1400" dirty="0"/>
              <a:t> </a:t>
            </a:r>
            <a:r>
              <a:rPr lang="en-US" sz="1400" dirty="0" err="1"/>
              <a:t>Denemesi:Ahmed</a:t>
            </a:r>
            <a:r>
              <a:rPr lang="en-US" sz="1400" dirty="0"/>
              <a:t> </a:t>
            </a:r>
            <a:r>
              <a:rPr lang="en-US" sz="1400" dirty="0" err="1"/>
              <a:t>Arif’in</a:t>
            </a:r>
            <a:r>
              <a:rPr lang="en-US" sz="1400" dirty="0"/>
              <a:t> </a:t>
            </a:r>
            <a:r>
              <a:rPr lang="en-US" sz="1400" dirty="0" err="1"/>
              <a:t>Merhaba,İçerde,Ay</a:t>
            </a:r>
            <a:r>
              <a:rPr lang="en-US" sz="1400" dirty="0"/>
              <a:t> </a:t>
            </a:r>
            <a:r>
              <a:rPr lang="en-US" sz="1400" dirty="0" err="1"/>
              <a:t>Karanlık</a:t>
            </a:r>
            <a:r>
              <a:rPr lang="en-US" sz="1400" dirty="0"/>
              <a:t> </a:t>
            </a:r>
            <a:r>
              <a:rPr lang="en-US" sz="1400" dirty="0" err="1"/>
              <a:t>Şiirlerinde</a:t>
            </a:r>
            <a:r>
              <a:rPr lang="en-US" sz="1400" dirty="0"/>
              <a:t> </a:t>
            </a:r>
            <a:r>
              <a:rPr lang="en-US" sz="1400" dirty="0" err="1"/>
              <a:t>Üslup</a:t>
            </a:r>
            <a:r>
              <a:rPr lang="en-US" sz="1400" dirty="0"/>
              <a:t>”, A. Ü. </a:t>
            </a:r>
            <a:r>
              <a:rPr lang="en-US" sz="1400" dirty="0" err="1"/>
              <a:t>Türkiyat</a:t>
            </a:r>
            <a:r>
              <a:rPr lang="en-US" sz="1400" dirty="0"/>
              <a:t> </a:t>
            </a:r>
            <a:r>
              <a:rPr lang="en-US" sz="1400" dirty="0" err="1"/>
              <a:t>Araştırmaları</a:t>
            </a:r>
            <a:r>
              <a:rPr lang="en-US" sz="1400" dirty="0"/>
              <a:t> </a:t>
            </a:r>
            <a:r>
              <a:rPr lang="en-US" sz="1400" dirty="0" err="1"/>
              <a:t>Enstitüsü</a:t>
            </a:r>
            <a:r>
              <a:rPr lang="en-US" sz="1400" dirty="0"/>
              <a:t> Dergisi,S:5582016),s.13-17.</a:t>
            </a:r>
          </a:p>
          <a:p>
            <a:endParaRPr lang="en-US" sz="1400" dirty="0"/>
          </a:p>
          <a:p>
            <a:r>
              <a:rPr lang="en-US" sz="1400" dirty="0"/>
              <a:t>Murat </a:t>
            </a:r>
            <a:r>
              <a:rPr lang="en-US" sz="1400" dirty="0" err="1"/>
              <a:t>Kadiroğlu</a:t>
            </a:r>
            <a:r>
              <a:rPr lang="en-US" sz="1400" dirty="0"/>
              <a:t>, “</a:t>
            </a:r>
            <a:r>
              <a:rPr lang="en-US" sz="1400" dirty="0" err="1"/>
              <a:t>Üç</a:t>
            </a:r>
            <a:r>
              <a:rPr lang="en-US" sz="1400" dirty="0"/>
              <a:t> </a:t>
            </a:r>
            <a:r>
              <a:rPr lang="en-US" sz="1400" dirty="0" err="1"/>
              <a:t>Vatan</a:t>
            </a:r>
            <a:r>
              <a:rPr lang="en-US" sz="1400" dirty="0"/>
              <a:t> </a:t>
            </a:r>
            <a:r>
              <a:rPr lang="en-US" sz="1400" dirty="0" err="1"/>
              <a:t>Şairi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Şiirlerinde</a:t>
            </a:r>
            <a:r>
              <a:rPr lang="en-US" sz="1400" dirty="0"/>
              <a:t> </a:t>
            </a:r>
            <a:r>
              <a:rPr lang="en-US" sz="1400" dirty="0" err="1"/>
              <a:t>Mekân</a:t>
            </a:r>
            <a:r>
              <a:rPr lang="en-US" sz="1400" dirty="0"/>
              <a:t> </a:t>
            </a:r>
            <a:r>
              <a:rPr lang="en-US" sz="1400" dirty="0" err="1"/>
              <a:t>Ögeleri</a:t>
            </a:r>
            <a:r>
              <a:rPr lang="en-US" sz="1400" dirty="0"/>
              <a:t>” , </a:t>
            </a:r>
            <a:r>
              <a:rPr lang="en-US" sz="1400" dirty="0" err="1"/>
              <a:t>Tarih</a:t>
            </a:r>
            <a:r>
              <a:rPr lang="en-US" sz="1400" dirty="0"/>
              <a:t> </a:t>
            </a:r>
            <a:r>
              <a:rPr lang="en-US" sz="1400" dirty="0" err="1"/>
              <a:t>Kültür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Sanat</a:t>
            </a:r>
            <a:r>
              <a:rPr lang="en-US" sz="1400" dirty="0"/>
              <a:t> </a:t>
            </a:r>
            <a:r>
              <a:rPr lang="en-US" sz="1400" dirty="0" err="1"/>
              <a:t>Araştırmaları</a:t>
            </a:r>
            <a:r>
              <a:rPr lang="en-US" sz="1400" dirty="0"/>
              <a:t> </a:t>
            </a:r>
            <a:r>
              <a:rPr lang="en-US" sz="1400" dirty="0" err="1"/>
              <a:t>Dergisi</a:t>
            </a:r>
            <a:r>
              <a:rPr lang="en-US" sz="1400" dirty="0"/>
              <a:t> ,C:6/S:2(2017),s.411-420.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22F0806-F5D8-4CCD-A924-6CC3D7BB26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C48C9CA8-31F2-4E7F-B5F8-52BB1996DC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C590ED89-E9C6-402B-8700-DCDA669522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xmlns="" id="{1A6861F9-7385-40F8-BA83-B8DFF7F33E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xmlns="" id="{D41F8744-72EA-46E8-ABFE-852031D4A8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9F0E0968-3DB0-43C4-8318-A6D9119D4A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33CE9E31-D43C-454C-BFBE-C030D98E2A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xmlns="" id="{3927A156-CD49-44E3-BA78-CE0AA02505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xmlns="" id="{2B83C26B-3353-4E6D-86D4-9461A7A864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xmlns="" id="{2FB70090-1FB7-4335-9B1E-1E7EC6A2FB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xmlns="" id="{B862257F-455F-4E18-A480-B22E8EFE14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xmlns="" id="{3C9DF0C4-8430-481B-B3E7-B8F79BC0F4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xmlns="" id="{91D50B8E-D94F-4944-9FD2-08DD35E29B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xmlns="" id="{9B0A066C-DC3D-4E53-AC63-00DF45416C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xmlns="" id="{D2D040EF-76C0-496D-8C72-9DB143C3AD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xmlns="" id="{15FC8221-21EA-4D83-809B-108B7E0C5B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xmlns="" id="{5A181F7D-35FA-49F3-8BCB-5D7250BA42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xmlns="" id="{188DFD0A-AECC-43FC-B06B-D2A8A2EB9F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1769DE60-D3FA-40D0-96A4-6BEAD0C386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18E5EA87-065F-44FB-B99A-484483E31A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3 Metin kutusu"/>
          <p:cNvSpPr txBox="1"/>
          <p:nvPr/>
        </p:nvSpPr>
        <p:spPr>
          <a:xfrm>
            <a:off x="358217" y="171757"/>
            <a:ext cx="3261675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İÇERDE</a:t>
            </a:r>
          </a:p>
        </p:txBody>
      </p:sp>
      <p:sp>
        <p:nvSpPr>
          <p:cNvPr id="6" name="5 Metin kutusu"/>
          <p:cNvSpPr txBox="1"/>
          <p:nvPr/>
        </p:nvSpPr>
        <p:spPr>
          <a:xfrm>
            <a:off x="1755648" y="6007608"/>
            <a:ext cx="8677656" cy="40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/>
              <a:t>AHMED ARİF</a:t>
            </a:r>
          </a:p>
        </p:txBody>
      </p:sp>
      <p:sp>
        <p:nvSpPr>
          <p:cNvPr id="5" name="4 Dikdörtgen"/>
          <p:cNvSpPr/>
          <p:nvPr/>
        </p:nvSpPr>
        <p:spPr>
          <a:xfrm>
            <a:off x="1166212" y="817231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tr-TR"/>
              <a:t>Haberin var mı taş duvar?</a:t>
            </a:r>
            <a:br>
              <a:rPr lang="tr-TR"/>
            </a:br>
            <a:r>
              <a:rPr lang="tr-TR"/>
              <a:t>Demir kapı, kör pencere,</a:t>
            </a:r>
            <a:br>
              <a:rPr lang="tr-TR"/>
            </a:br>
            <a:r>
              <a:rPr lang="tr-TR"/>
              <a:t>Yastığım, ranzam, zincirim,</a:t>
            </a:r>
            <a:br>
              <a:rPr lang="tr-TR"/>
            </a:br>
            <a:r>
              <a:rPr lang="tr-TR"/>
              <a:t>Uğruna ölümlere gidip geldiğim,</a:t>
            </a:r>
            <a:br>
              <a:rPr lang="tr-TR"/>
            </a:br>
            <a:r>
              <a:rPr lang="tr-TR"/>
              <a:t>Zulamdaki mahzun resim,</a:t>
            </a:r>
            <a:br>
              <a:rPr lang="tr-TR"/>
            </a:br>
            <a:r>
              <a:rPr lang="tr-TR"/>
              <a:t>Haberin var mı?</a:t>
            </a:r>
            <a:br>
              <a:rPr lang="tr-TR"/>
            </a:br>
            <a:r>
              <a:rPr lang="tr-TR"/>
              <a:t>Görüşmecim, yeşil soğan göndermiş,</a:t>
            </a:r>
            <a:br>
              <a:rPr lang="tr-TR"/>
            </a:br>
            <a:r>
              <a:rPr lang="tr-TR"/>
              <a:t>Karanfil kokuyor cigaram</a:t>
            </a:r>
            <a:br>
              <a:rPr lang="tr-TR"/>
            </a:br>
            <a:r>
              <a:rPr lang="tr-TR"/>
              <a:t>Dağlarına bahar gelmiş memleketimin...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2D886F1-CB4A-4FC1-AAA7-9402B0D0D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62B7B97-C3EE-4AEE-A61F-AFA873FE2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ZİHNİYET</a:t>
            </a:r>
          </a:p>
        </p:txBody>
      </p:sp>
      <p:sp>
        <p:nvSpPr>
          <p:cNvPr id="5" name="2 İçerik Yer Tutucusu"/>
          <p:cNvSpPr>
            <a:spLocks noGrp="1"/>
          </p:cNvSpPr>
          <p:nvPr>
            <p:ph idx="1"/>
          </p:nvPr>
        </p:nvSpPr>
        <p:spPr>
          <a:xfrm>
            <a:off x="3973227" y="1024133"/>
            <a:ext cx="7694519" cy="5065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1920- 1960 </a:t>
            </a:r>
            <a:r>
              <a:rPr lang="en-US" sz="1600" dirty="0" err="1">
                <a:solidFill>
                  <a:schemeClr val="bg1"/>
                </a:solidFill>
              </a:rPr>
              <a:t>yılları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arasında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edebiyatımızda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kaynağını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Marksizm’den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toplumcu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gerçekçi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sanat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anlayışı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hakimdir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Ana </a:t>
            </a:r>
            <a:r>
              <a:rPr lang="en-US" sz="1600" dirty="0" err="1">
                <a:solidFill>
                  <a:schemeClr val="bg1"/>
                </a:solidFill>
              </a:rPr>
              <a:t>konusunu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insan,toplum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onun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üretim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ilişkileri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oluşturur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Nazım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Hikmet’le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başlatılan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anlayışı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özellikle</a:t>
            </a:r>
            <a:r>
              <a:rPr lang="en-US" sz="1600" dirty="0">
                <a:solidFill>
                  <a:schemeClr val="bg1"/>
                </a:solidFill>
              </a:rPr>
              <a:t> 1940’larla </a:t>
            </a:r>
            <a:r>
              <a:rPr lang="en-US" sz="1600" dirty="0" err="1">
                <a:solidFill>
                  <a:schemeClr val="bg1"/>
                </a:solidFill>
              </a:rPr>
              <a:t>birlikte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daha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geniş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şair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kadrosu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tarafından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savunulur</a:t>
            </a:r>
            <a:r>
              <a:rPr lang="en-US" sz="1600" dirty="0">
                <a:solidFill>
                  <a:schemeClr val="bg1"/>
                </a:solidFill>
              </a:rPr>
              <a:t>. “40 </a:t>
            </a:r>
            <a:r>
              <a:rPr lang="en-US" sz="1600" dirty="0" err="1">
                <a:solidFill>
                  <a:schemeClr val="bg1"/>
                </a:solidFill>
              </a:rPr>
              <a:t>Kuşağı</a:t>
            </a:r>
            <a:r>
              <a:rPr lang="en-US" sz="1600" dirty="0">
                <a:solidFill>
                  <a:schemeClr val="bg1"/>
                </a:solidFill>
              </a:rPr>
              <a:t>” </a:t>
            </a:r>
            <a:r>
              <a:rPr lang="en-US" sz="1600" dirty="0" err="1">
                <a:solidFill>
                  <a:schemeClr val="bg1"/>
                </a:solidFill>
              </a:rPr>
              <a:t>olarak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adlandırılan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şairlerin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önemli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kısmı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Nazım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Hikmet’in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ettiği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anlayışından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esinlenmiş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beslenmişlerdir</a:t>
            </a:r>
            <a:r>
              <a:rPr lang="en-US" sz="1600" dirty="0">
                <a:solidFill>
                  <a:schemeClr val="bg1"/>
                </a:solidFill>
              </a:rPr>
              <a:t>. Bu </a:t>
            </a:r>
            <a:r>
              <a:rPr lang="en-US" sz="1600" dirty="0" err="1">
                <a:solidFill>
                  <a:schemeClr val="bg1"/>
                </a:solidFill>
              </a:rPr>
              <a:t>sanat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anlayışının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öncüsü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Nazım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Hikmet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olmakla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beraber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onun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çizgisinde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anlayışı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oluşturan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Ercüment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Behzat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Lav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İlhami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Bekir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Tez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Attilâ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İlhan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Rıfat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Ilgaz</a:t>
            </a:r>
            <a:r>
              <a:rPr lang="en-US" sz="1600" dirty="0">
                <a:solidFill>
                  <a:schemeClr val="bg1"/>
                </a:solidFill>
              </a:rPr>
              <a:t>, Ahmed </a:t>
            </a:r>
            <a:r>
              <a:rPr lang="en-US" sz="1600" dirty="0" err="1">
                <a:solidFill>
                  <a:schemeClr val="bg1"/>
                </a:solidFill>
              </a:rPr>
              <a:t>Arif</a:t>
            </a:r>
            <a:r>
              <a:rPr lang="en-US" sz="1600" dirty="0">
                <a:solidFill>
                  <a:schemeClr val="bg1"/>
                </a:solidFill>
              </a:rPr>
              <a:t>, A. </a:t>
            </a:r>
            <a:r>
              <a:rPr lang="en-US" sz="1600" dirty="0" err="1">
                <a:solidFill>
                  <a:schemeClr val="bg1"/>
                </a:solidFill>
              </a:rPr>
              <a:t>Kadir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Enver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Gökçe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Ömer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Faruk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Toprak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Niyazi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Akıncıoğlu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Cahit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Irgat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gibi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sanatçılar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kuşak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içerisinde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ön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plana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çıkan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şairler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olarak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toplumcu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yön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vermişlerdir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8920671" y="214290"/>
            <a:ext cx="349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kdörtgen"/>
          <p:cNvSpPr/>
          <p:nvPr/>
        </p:nvSpPr>
        <p:spPr>
          <a:xfrm>
            <a:off x="722376" y="2269173"/>
            <a:ext cx="10661904" cy="38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Şiirdeki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paralel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simetrik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akışlar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kırılmalar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şair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Mayakovski’den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gelen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yansımalardır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Toplumcu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gerçekçi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ideolojik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içerikli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şiirdir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Politik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içerik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taşıması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etkileme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belirleme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gücünü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yükseltmiştir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Türk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şiirine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Nazım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Hikmet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birlikte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serbest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nazım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özelliklerini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getirmiştir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Şiire</a:t>
            </a:r>
            <a:r>
              <a:rPr lang="en-US" sz="1600" dirty="0">
                <a:solidFill>
                  <a:schemeClr val="bg1"/>
                </a:solidFill>
              </a:rPr>
              <a:t> 1940’larda </a:t>
            </a:r>
            <a:r>
              <a:rPr lang="en-US" sz="1600" dirty="0" err="1">
                <a:solidFill>
                  <a:schemeClr val="bg1"/>
                </a:solidFill>
              </a:rPr>
              <a:t>lise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yıllarında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başlayan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ancak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toplumcu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çizgideki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gerçek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etkisini</a:t>
            </a:r>
            <a:r>
              <a:rPr lang="en-US" sz="1600" dirty="0">
                <a:solidFill>
                  <a:schemeClr val="bg1"/>
                </a:solidFill>
              </a:rPr>
              <a:t> 1950-1970 </a:t>
            </a:r>
            <a:r>
              <a:rPr lang="en-US" sz="1600" dirty="0" err="1">
                <a:solidFill>
                  <a:schemeClr val="bg1"/>
                </a:solidFill>
              </a:rPr>
              <a:t>yılları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arasında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yapan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diğer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şair</a:t>
            </a:r>
            <a:r>
              <a:rPr lang="en-US" sz="1600" dirty="0">
                <a:solidFill>
                  <a:schemeClr val="bg1"/>
                </a:solidFill>
              </a:rPr>
              <a:t> Ahmed </a:t>
            </a:r>
            <a:r>
              <a:rPr lang="en-US" sz="1600" dirty="0" err="1">
                <a:solidFill>
                  <a:schemeClr val="bg1"/>
                </a:solidFill>
              </a:rPr>
              <a:t>Arif’tir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Genellikle</a:t>
            </a:r>
            <a:r>
              <a:rPr lang="en-US" sz="1600" dirty="0">
                <a:solidFill>
                  <a:schemeClr val="bg1"/>
                </a:solidFill>
              </a:rPr>
              <a:t> 1940 </a:t>
            </a:r>
            <a:r>
              <a:rPr lang="en-US" sz="1600" dirty="0" err="1">
                <a:solidFill>
                  <a:schemeClr val="bg1"/>
                </a:solidFill>
              </a:rPr>
              <a:t>kuşağı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içerisinde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anılsa</a:t>
            </a:r>
            <a:r>
              <a:rPr lang="en-US" sz="1600" dirty="0">
                <a:solidFill>
                  <a:schemeClr val="bg1"/>
                </a:solidFill>
              </a:rPr>
              <a:t> da Ahmed </a:t>
            </a:r>
            <a:r>
              <a:rPr lang="en-US" sz="1600" dirty="0" err="1">
                <a:solidFill>
                  <a:schemeClr val="bg1"/>
                </a:solidFill>
              </a:rPr>
              <a:t>Arif’in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özellikle</a:t>
            </a:r>
            <a:r>
              <a:rPr lang="en-US" sz="1600" dirty="0">
                <a:solidFill>
                  <a:schemeClr val="bg1"/>
                </a:solidFill>
              </a:rPr>
              <a:t> 1950’lerden </a:t>
            </a:r>
            <a:r>
              <a:rPr lang="en-US" sz="1600" dirty="0" err="1">
                <a:solidFill>
                  <a:schemeClr val="bg1"/>
                </a:solidFill>
              </a:rPr>
              <a:t>sonra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gerçek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manada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toplumcu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gerçekçi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çizgiye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yöneldiğini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görürüz</a:t>
            </a:r>
            <a:r>
              <a:rPr lang="en-US" sz="1600" dirty="0">
                <a:solidFill>
                  <a:schemeClr val="bg1"/>
                </a:solidFill>
              </a:rPr>
              <a:t>. Ahmed </a:t>
            </a:r>
            <a:r>
              <a:rPr lang="en-US" sz="1600" dirty="0" err="1">
                <a:solidFill>
                  <a:schemeClr val="bg1"/>
                </a:solidFill>
              </a:rPr>
              <a:t>Arif’in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şiiri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içerik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bağlamında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diğer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toplumcu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gerçekçi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şairlerle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aynı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çizgide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olsa</a:t>
            </a:r>
            <a:r>
              <a:rPr lang="en-US" sz="1600" dirty="0">
                <a:solidFill>
                  <a:schemeClr val="bg1"/>
                </a:solidFill>
              </a:rPr>
              <a:t> da, </a:t>
            </a:r>
            <a:r>
              <a:rPr lang="en-US" sz="1600" dirty="0" err="1">
                <a:solidFill>
                  <a:schemeClr val="bg1"/>
                </a:solidFill>
              </a:rPr>
              <a:t>şairin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ele</a:t>
            </a:r>
            <a:r>
              <a:rPr lang="en-US" sz="1600" dirty="0">
                <a:solidFill>
                  <a:schemeClr val="bg1"/>
                </a:solidFill>
              </a:rPr>
              <a:t> alma </a:t>
            </a:r>
            <a:r>
              <a:rPr lang="en-US" sz="1600" dirty="0" err="1">
                <a:solidFill>
                  <a:schemeClr val="bg1"/>
                </a:solidFill>
              </a:rPr>
              <a:t>biçimi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halk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söyleyişlerine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yer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vermesi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yerel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ağızlardan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beslenmesi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alışılmamış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bağdaştırmalar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kullanması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ve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unsurları</a:t>
            </a:r>
            <a:r>
              <a:rPr lang="en-US" sz="1600" dirty="0">
                <a:solidFill>
                  <a:schemeClr val="bg1"/>
                </a:solidFill>
              </a:rPr>
              <a:t> modern </a:t>
            </a:r>
            <a:r>
              <a:rPr lang="en-US" sz="1600" dirty="0" err="1">
                <a:solidFill>
                  <a:schemeClr val="bg1"/>
                </a:solidFill>
              </a:rPr>
              <a:t>şiirle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bütünleştirmesi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konusundaki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başarısı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onun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diğer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toplumcu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şairlerden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farklı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konuma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oturtmaktadır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838200" y="2269176"/>
            <a:ext cx="10515600" cy="4031043"/>
          </a:xfrm>
        </p:spPr>
        <p:txBody>
          <a:bodyPr>
            <a:normAutofit/>
          </a:bodyPr>
          <a:lstStyle/>
          <a:p>
            <a:r>
              <a:rPr lang="tr-TR" sz="1600" dirty="0">
                <a:solidFill>
                  <a:schemeClr val="bg1"/>
                </a:solidFill>
              </a:rPr>
              <a:t>Toplumcu gerçekçiler, toplumsal yaşamı gerçekçi bir biçimde tasvir etmiş, sosyal sorunlara yer vermiş ve bunların çözümü için sosyalizmin tek formül olduğunu göstermeye çalışmışlar</a:t>
            </a:r>
            <a:r>
              <a:rPr lang="tr-TR" sz="1600" dirty="0" smtClean="0">
                <a:solidFill>
                  <a:schemeClr val="bg1"/>
                </a:solidFill>
              </a:rPr>
              <a:t>. Toplumcu </a:t>
            </a:r>
            <a:r>
              <a:rPr lang="tr-TR" sz="1600" dirty="0">
                <a:solidFill>
                  <a:schemeClr val="bg1"/>
                </a:solidFill>
              </a:rPr>
              <a:t>gerçekçiler, realistler gibi yalnızca toplumsal ve sosyal sorunları aslına uygun bir biçimde yansıtmakla kalmamış; gerçekliği aşmanın, değiştirmenin mücadelesini yapmışlardır.</a:t>
            </a:r>
          </a:p>
          <a:p>
            <a:pPr>
              <a:buNone/>
            </a:pPr>
            <a:endParaRPr lang="tr-TR" sz="1600" dirty="0">
              <a:solidFill>
                <a:schemeClr val="bg1"/>
              </a:solidFill>
            </a:endParaRPr>
          </a:p>
          <a:p>
            <a:r>
              <a:rPr lang="tr-TR" sz="1600" dirty="0">
                <a:solidFill>
                  <a:schemeClr val="bg1"/>
                </a:solidFill>
              </a:rPr>
              <a:t>Toplumcu gerçekçiler sosyalist bir eğitsel işleve sahiptir. Kitleleri harekete geçirmek istediklerinden hitabet üslubundan yararmış. Kendilerini toplumun sözcüsü olarak görmüşlerdir. </a:t>
            </a:r>
          </a:p>
          <a:p>
            <a:pPr>
              <a:buNone/>
            </a:pPr>
            <a:endParaRPr lang="tr-TR" sz="1600" dirty="0">
              <a:solidFill>
                <a:schemeClr val="bg1"/>
              </a:solidFill>
            </a:endParaRPr>
          </a:p>
          <a:p>
            <a:r>
              <a:rPr lang="tr-TR" sz="1600" dirty="0">
                <a:solidFill>
                  <a:schemeClr val="bg1"/>
                </a:solidFill>
              </a:rPr>
              <a:t>Şiirde o güne kadar kullanılmayan kelime ve kavramları şiire sokarak şiir dilini zenginleştirmişlerdir. </a:t>
            </a:r>
          </a:p>
          <a:p>
            <a:pPr>
              <a:buNone/>
            </a:pPr>
            <a:endParaRPr lang="tr-TR" sz="1600" dirty="0">
              <a:solidFill>
                <a:schemeClr val="bg1"/>
              </a:solidFill>
            </a:endParaRPr>
          </a:p>
          <a:p>
            <a:r>
              <a:rPr lang="tr-TR" sz="1600" dirty="0">
                <a:solidFill>
                  <a:schemeClr val="bg1"/>
                </a:solidFill>
              </a:rPr>
              <a:t>Şiirde imgeye ve söz sanatlarına az yer vermiş. Genellikle kelimeleri gerçek manalarında kullanmışlardır.</a:t>
            </a:r>
          </a:p>
          <a:p>
            <a:pPr>
              <a:buNone/>
            </a:pPr>
            <a:endParaRPr lang="tr-TR" sz="1300" dirty="0">
              <a:solidFill>
                <a:schemeClr val="bg1"/>
              </a:solidFill>
            </a:endParaRPr>
          </a:p>
          <a:p>
            <a:endParaRPr lang="tr-TR" sz="1300" dirty="0">
              <a:solidFill>
                <a:schemeClr val="bg1"/>
              </a:solidFill>
            </a:endParaRPr>
          </a:p>
          <a:p>
            <a:endParaRPr lang="tr-TR" sz="1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2D886F1-CB4A-4FC1-AAA7-9402B0D0D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62B7B97-C3EE-4AEE-A61F-AFA873FE2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TEMA </a:t>
            </a:r>
          </a:p>
        </p:txBody>
      </p:sp>
      <p:sp>
        <p:nvSpPr>
          <p:cNvPr id="7" name="6 Dikdörtgen"/>
          <p:cNvSpPr/>
          <p:nvPr/>
        </p:nvSpPr>
        <p:spPr>
          <a:xfrm>
            <a:off x="4256691" y="1088141"/>
            <a:ext cx="6716111" cy="4306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Ahmed Arif 1951’de </a:t>
            </a:r>
            <a:r>
              <a:rPr lang="en-US" sz="1600" err="1">
                <a:solidFill>
                  <a:schemeClr val="bg1"/>
                </a:solidFill>
              </a:rPr>
              <a:t>tutuklanır</a:t>
            </a:r>
            <a:r>
              <a:rPr lang="en-US" sz="1600">
                <a:solidFill>
                  <a:schemeClr val="bg1"/>
                </a:solidFill>
              </a:rPr>
              <a:t>. Bir </a:t>
            </a:r>
            <a:r>
              <a:rPr lang="en-US" sz="1600" err="1">
                <a:solidFill>
                  <a:schemeClr val="bg1"/>
                </a:solidFill>
              </a:rPr>
              <a:t>süre</a:t>
            </a:r>
            <a:r>
              <a:rPr lang="en-US" sz="1600">
                <a:solidFill>
                  <a:schemeClr val="bg1"/>
                </a:solidFill>
              </a:rPr>
              <a:t> sonra </a:t>
            </a:r>
            <a:r>
              <a:rPr lang="en-US" sz="1600" err="1">
                <a:solidFill>
                  <a:schemeClr val="bg1"/>
                </a:solidFill>
              </a:rPr>
              <a:t>serbest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kalır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Fakat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yıl</a:t>
            </a:r>
            <a:r>
              <a:rPr lang="en-US" sz="1600">
                <a:solidFill>
                  <a:schemeClr val="bg1"/>
                </a:solidFill>
              </a:rPr>
              <a:t> sonra </a:t>
            </a:r>
            <a:r>
              <a:rPr lang="en-US" sz="1600" err="1">
                <a:solidFill>
                  <a:schemeClr val="bg1"/>
                </a:solidFill>
              </a:rPr>
              <a:t>tekrar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tutuklanır</a:t>
            </a:r>
            <a:r>
              <a:rPr lang="en-US" sz="1600">
                <a:solidFill>
                  <a:schemeClr val="bg1"/>
                </a:solidFill>
              </a:rPr>
              <a:t>. “</a:t>
            </a:r>
            <a:r>
              <a:rPr lang="en-US" sz="1600" err="1">
                <a:solidFill>
                  <a:schemeClr val="bg1"/>
                </a:solidFill>
              </a:rPr>
              <a:t>İçerde</a:t>
            </a:r>
            <a:r>
              <a:rPr lang="en-US" sz="1600">
                <a:solidFill>
                  <a:schemeClr val="bg1"/>
                </a:solidFill>
              </a:rPr>
              <a:t>”, “</a:t>
            </a:r>
            <a:r>
              <a:rPr lang="en-US" sz="1600" err="1">
                <a:solidFill>
                  <a:schemeClr val="bg1"/>
                </a:solidFill>
              </a:rPr>
              <a:t>Yalnız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Değiliz</a:t>
            </a:r>
            <a:r>
              <a:rPr lang="en-US" sz="1600">
                <a:solidFill>
                  <a:schemeClr val="bg1"/>
                </a:solidFill>
              </a:rPr>
              <a:t>”, “</a:t>
            </a:r>
            <a:r>
              <a:rPr lang="en-US" sz="1600" err="1">
                <a:solidFill>
                  <a:schemeClr val="bg1"/>
                </a:solidFill>
              </a:rPr>
              <a:t>Akşam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Erken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İner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Mahpushaneye</a:t>
            </a:r>
            <a:r>
              <a:rPr lang="en-US" sz="1600">
                <a:solidFill>
                  <a:schemeClr val="bg1"/>
                </a:solidFill>
              </a:rPr>
              <a:t>”, Ay </a:t>
            </a:r>
            <a:r>
              <a:rPr lang="en-US" sz="1600" err="1">
                <a:solidFill>
                  <a:schemeClr val="bg1"/>
                </a:solidFill>
              </a:rPr>
              <a:t>Karanlık</a:t>
            </a:r>
            <a:r>
              <a:rPr lang="en-US" sz="1600">
                <a:solidFill>
                  <a:schemeClr val="bg1"/>
                </a:solidFill>
              </a:rPr>
              <a:t>”, “</a:t>
            </a:r>
            <a:r>
              <a:rPr lang="en-US" sz="1600" err="1">
                <a:solidFill>
                  <a:schemeClr val="bg1"/>
                </a:solidFill>
              </a:rPr>
              <a:t>Unutamadığım</a:t>
            </a:r>
            <a:r>
              <a:rPr lang="en-US" sz="1600">
                <a:solidFill>
                  <a:schemeClr val="bg1"/>
                </a:solidFill>
              </a:rPr>
              <a:t>”, “Bu </a:t>
            </a:r>
            <a:r>
              <a:rPr lang="en-US" sz="1600" err="1">
                <a:solidFill>
                  <a:schemeClr val="bg1"/>
                </a:solidFill>
              </a:rPr>
              <a:t>zindan</a:t>
            </a:r>
            <a:r>
              <a:rPr lang="en-US" sz="1600">
                <a:solidFill>
                  <a:schemeClr val="bg1"/>
                </a:solidFill>
              </a:rPr>
              <a:t> Bu </a:t>
            </a:r>
            <a:r>
              <a:rPr lang="en-US" sz="1600" err="1">
                <a:solidFill>
                  <a:schemeClr val="bg1"/>
                </a:solidFill>
              </a:rPr>
              <a:t>Kırgın</a:t>
            </a:r>
            <a:r>
              <a:rPr lang="en-US" sz="1600">
                <a:solidFill>
                  <a:schemeClr val="bg1"/>
                </a:solidFill>
              </a:rPr>
              <a:t> Bu Can </a:t>
            </a:r>
            <a:r>
              <a:rPr lang="en-US" sz="1600" err="1">
                <a:solidFill>
                  <a:schemeClr val="bg1"/>
                </a:solidFill>
              </a:rPr>
              <a:t>Pazarı</a:t>
            </a:r>
            <a:r>
              <a:rPr lang="en-US" sz="1600">
                <a:solidFill>
                  <a:schemeClr val="bg1"/>
                </a:solidFill>
              </a:rPr>
              <a:t>”, “</a:t>
            </a:r>
            <a:r>
              <a:rPr lang="en-US" sz="1600" err="1">
                <a:solidFill>
                  <a:schemeClr val="bg1"/>
                </a:solidFill>
              </a:rPr>
              <a:t>Leylim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Leylim</a:t>
            </a:r>
            <a:r>
              <a:rPr lang="en-US" sz="1600">
                <a:solidFill>
                  <a:schemeClr val="bg1"/>
                </a:solidFill>
              </a:rPr>
              <a:t>”, “</a:t>
            </a:r>
            <a:r>
              <a:rPr lang="en-US" sz="1600" err="1">
                <a:solidFill>
                  <a:schemeClr val="bg1"/>
                </a:solidFill>
              </a:rPr>
              <a:t>Hasretinden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Prangalar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Eskittim</a:t>
            </a:r>
            <a:r>
              <a:rPr lang="en-US" sz="1600">
                <a:solidFill>
                  <a:schemeClr val="bg1"/>
                </a:solidFill>
              </a:rPr>
              <a:t>” </a:t>
            </a:r>
            <a:r>
              <a:rPr lang="en-US" sz="1600" err="1">
                <a:solidFill>
                  <a:schemeClr val="bg1"/>
                </a:solidFill>
              </a:rPr>
              <a:t>şiirlerinin</a:t>
            </a:r>
            <a:r>
              <a:rPr lang="en-US" sz="1600">
                <a:solidFill>
                  <a:schemeClr val="bg1"/>
                </a:solidFill>
              </a:rPr>
              <a:t> de </a:t>
            </a:r>
            <a:r>
              <a:rPr lang="en-US" sz="1600" err="1">
                <a:solidFill>
                  <a:schemeClr val="bg1"/>
                </a:solidFill>
              </a:rPr>
              <a:t>bu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mahkumiyet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döneminden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izlere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rastlarız</a:t>
            </a:r>
            <a:r>
              <a:rPr lang="en-US" sz="160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Ahmed Arif </a:t>
            </a:r>
            <a:r>
              <a:rPr lang="en-US" sz="1600" err="1">
                <a:solidFill>
                  <a:schemeClr val="bg1"/>
                </a:solidFill>
              </a:rPr>
              <a:t>şiirine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deyim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yerindeyse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damgasını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vuran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mekân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mahpushanedir</a:t>
            </a:r>
            <a:r>
              <a:rPr lang="en-US" sz="1600">
                <a:solidFill>
                  <a:schemeClr val="bg1"/>
                </a:solidFill>
              </a:rPr>
              <a:t>. Arif </a:t>
            </a:r>
            <a:r>
              <a:rPr lang="en-US" sz="1600" err="1">
                <a:solidFill>
                  <a:schemeClr val="bg1"/>
                </a:solidFill>
              </a:rPr>
              <a:t>mekânsal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karşıtlık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üzerine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şiirini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kurar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Mekânsal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tasvirler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içeri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dışarı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olmak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üzere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doğrudan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dolaylı</a:t>
            </a:r>
            <a:r>
              <a:rPr lang="en-US" sz="1600">
                <a:solidFill>
                  <a:schemeClr val="bg1"/>
                </a:solidFill>
              </a:rPr>
              <a:t> olarak </a:t>
            </a:r>
            <a:r>
              <a:rPr lang="en-US" sz="1600" err="1">
                <a:solidFill>
                  <a:schemeClr val="bg1"/>
                </a:solidFill>
              </a:rPr>
              <a:t>iki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düzlemde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karşılaştırılır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Tutsak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insanın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dışarıda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olana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özlemi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şiirlerinde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temadır</a:t>
            </a:r>
            <a:r>
              <a:rPr lang="en-US" sz="160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İçerde</a:t>
            </a:r>
            <a:r>
              <a:rPr lang="en-US" sz="1600">
                <a:solidFill>
                  <a:schemeClr val="bg1"/>
                </a:solidFill>
              </a:rPr>
              <a:t>” </a:t>
            </a:r>
            <a:r>
              <a:rPr lang="en-US" sz="1600" err="1">
                <a:solidFill>
                  <a:schemeClr val="bg1"/>
                </a:solidFill>
              </a:rPr>
              <a:t>şiiri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bakıma</a:t>
            </a:r>
            <a:r>
              <a:rPr lang="en-US" sz="1600">
                <a:solidFill>
                  <a:schemeClr val="bg1"/>
                </a:solidFill>
              </a:rPr>
              <a:t> Ahmed </a:t>
            </a:r>
            <a:r>
              <a:rPr lang="en-US" sz="1600" err="1">
                <a:solidFill>
                  <a:schemeClr val="bg1"/>
                </a:solidFill>
              </a:rPr>
              <a:t>Arif’in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yaşadığı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mahkûmiyet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döneminin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yansımasıdır</a:t>
            </a:r>
            <a:r>
              <a:rPr lang="en-US" sz="160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kdörtgen"/>
          <p:cNvSpPr/>
          <p:nvPr/>
        </p:nvSpPr>
        <p:spPr>
          <a:xfrm>
            <a:off x="838200" y="2269176"/>
            <a:ext cx="10515600" cy="40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Bu </a:t>
            </a:r>
            <a:r>
              <a:rPr lang="en-US" sz="1600" err="1">
                <a:solidFill>
                  <a:schemeClr val="bg1"/>
                </a:solidFill>
              </a:rPr>
              <a:t>şiir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dizelerinden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isminden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cezaevindeki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mahkûmun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ağzından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yazıldığını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görüyoruz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Şiir</a:t>
            </a:r>
            <a:r>
              <a:rPr lang="en-US" sz="1600">
                <a:solidFill>
                  <a:schemeClr val="bg1"/>
                </a:solidFill>
              </a:rPr>
              <a:t> 1. </a:t>
            </a:r>
            <a:r>
              <a:rPr lang="en-US" sz="1600" err="1">
                <a:solidFill>
                  <a:schemeClr val="bg1"/>
                </a:solidFill>
              </a:rPr>
              <a:t>kişili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yani</a:t>
            </a:r>
            <a:r>
              <a:rPr lang="en-US" sz="1600">
                <a:solidFill>
                  <a:schemeClr val="bg1"/>
                </a:solidFill>
              </a:rPr>
              <a:t> “</a:t>
            </a:r>
            <a:r>
              <a:rPr lang="en-US" sz="1600" err="1">
                <a:solidFill>
                  <a:schemeClr val="bg1"/>
                </a:solidFill>
              </a:rPr>
              <a:t>ben</a:t>
            </a:r>
            <a:r>
              <a:rPr lang="en-US" sz="1600">
                <a:solidFill>
                  <a:schemeClr val="bg1"/>
                </a:solidFill>
              </a:rPr>
              <a:t>” </a:t>
            </a:r>
            <a:r>
              <a:rPr lang="en-US" sz="1600" err="1">
                <a:solidFill>
                  <a:schemeClr val="bg1"/>
                </a:solidFill>
              </a:rPr>
              <a:t>anlatıcısının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dilinden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yazılmıştır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Duydun</a:t>
            </a:r>
            <a:r>
              <a:rPr lang="en-US" sz="1600">
                <a:solidFill>
                  <a:schemeClr val="bg1"/>
                </a:solidFill>
              </a:rPr>
              <a:t> mu </a:t>
            </a:r>
            <a:r>
              <a:rPr lang="en-US" sz="1600" err="1">
                <a:solidFill>
                  <a:schemeClr val="bg1"/>
                </a:solidFill>
              </a:rPr>
              <a:t>anlamında</a:t>
            </a:r>
            <a:r>
              <a:rPr lang="en-US" sz="1600">
                <a:solidFill>
                  <a:schemeClr val="bg1"/>
                </a:solidFill>
              </a:rPr>
              <a:t> “</a:t>
            </a:r>
            <a:r>
              <a:rPr lang="en-US" sz="1600" err="1">
                <a:solidFill>
                  <a:schemeClr val="bg1"/>
                </a:solidFill>
              </a:rPr>
              <a:t>Haberin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var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mı</a:t>
            </a:r>
            <a:r>
              <a:rPr lang="en-US" sz="1600">
                <a:solidFill>
                  <a:schemeClr val="bg1"/>
                </a:solidFill>
              </a:rPr>
              <a:t>?” </a:t>
            </a:r>
            <a:r>
              <a:rPr lang="en-US" sz="1600" err="1">
                <a:solidFill>
                  <a:schemeClr val="bg1"/>
                </a:solidFill>
              </a:rPr>
              <a:t>ile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işitsel</a:t>
            </a:r>
            <a:r>
              <a:rPr lang="en-US" sz="1600">
                <a:solidFill>
                  <a:schemeClr val="bg1"/>
                </a:solidFill>
              </a:rPr>
              <a:t>; </a:t>
            </a:r>
            <a:r>
              <a:rPr lang="en-US" sz="1600" err="1">
                <a:solidFill>
                  <a:schemeClr val="bg1"/>
                </a:solidFill>
              </a:rPr>
              <a:t>sertlik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soğukluk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imleyen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demir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kapı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yumuşaklık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sıcaklığı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çağrıştıran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yastık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karşıtlığı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dokunsal</a:t>
            </a:r>
            <a:r>
              <a:rPr lang="en-US" sz="1600">
                <a:solidFill>
                  <a:schemeClr val="bg1"/>
                </a:solidFill>
              </a:rPr>
              <a:t>; </a:t>
            </a:r>
            <a:r>
              <a:rPr lang="en-US" sz="1600" err="1">
                <a:solidFill>
                  <a:schemeClr val="bg1"/>
                </a:solidFill>
              </a:rPr>
              <a:t>kör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pencere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mahzun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resim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görsele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hitap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ederken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soğan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tatsal</a:t>
            </a:r>
            <a:r>
              <a:rPr lang="en-US" sz="1600">
                <a:solidFill>
                  <a:schemeClr val="bg1"/>
                </a:solidFill>
              </a:rPr>
              <a:t> ve son olarak </a:t>
            </a:r>
            <a:r>
              <a:rPr lang="en-US" sz="1600" err="1">
                <a:solidFill>
                  <a:schemeClr val="bg1"/>
                </a:solidFill>
              </a:rPr>
              <a:t>karanfil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kokusal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imgeler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kullanılmıştır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Uzun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süre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cezaevinde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kalan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zamandan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bihaber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mahkûmun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yalnız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yaşadığı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hücresinde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yaşadıkları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anlatılmaktadır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Anlatıcı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hücresindeki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cansız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varlıkları</a:t>
            </a:r>
            <a:r>
              <a:rPr lang="en-US" sz="1600">
                <a:solidFill>
                  <a:schemeClr val="bg1"/>
                </a:solidFill>
              </a:rPr>
              <a:t>  </a:t>
            </a:r>
            <a:r>
              <a:rPr lang="en-US" sz="1600" err="1">
                <a:solidFill>
                  <a:schemeClr val="bg1"/>
                </a:solidFill>
              </a:rPr>
              <a:t>muhatap</a:t>
            </a:r>
            <a:r>
              <a:rPr lang="en-US" sz="1600">
                <a:solidFill>
                  <a:schemeClr val="bg1"/>
                </a:solidFill>
              </a:rPr>
              <a:t> olarak </a:t>
            </a:r>
            <a:r>
              <a:rPr lang="en-US" sz="1600" err="1">
                <a:solidFill>
                  <a:schemeClr val="bg1"/>
                </a:solidFill>
              </a:rPr>
              <a:t>alır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beraber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yaşadığı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taş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duvara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demir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kapıya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kör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pencereye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uğruna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ölümlere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gidip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geldiği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zulasındaki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mahzun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resme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öfke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karışık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soru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sorarak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şiire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başlar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Cansız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varlıklarla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konuşmasından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hücrede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yalnız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tutulduğu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çıkarımında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bulunulabilir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Zamandan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habersiz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oluşu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çevresindeki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nesnelere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sorduğu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sorulardan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anlayabiliyoruz</a:t>
            </a:r>
            <a:r>
              <a:rPr lang="en-US" sz="1600">
                <a:solidFill>
                  <a:schemeClr val="bg1"/>
                </a:solidFill>
              </a:rPr>
              <a:t>.(</a:t>
            </a:r>
            <a:r>
              <a:rPr lang="en-US" sz="1600" err="1">
                <a:solidFill>
                  <a:schemeClr val="bg1"/>
                </a:solidFill>
              </a:rPr>
              <a:t>Haberin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var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mı</a:t>
            </a:r>
            <a:r>
              <a:rPr lang="en-US" sz="1600">
                <a:solidFill>
                  <a:schemeClr val="bg1"/>
                </a:solidFill>
              </a:rPr>
              <a:t>?/</a:t>
            </a:r>
            <a:r>
              <a:rPr lang="en-US" sz="1600" err="1">
                <a:solidFill>
                  <a:schemeClr val="bg1"/>
                </a:solidFill>
              </a:rPr>
              <a:t>Dağlarına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bahar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gelmiş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memleketimin</a:t>
            </a:r>
            <a:r>
              <a:rPr lang="en-US" sz="1600">
                <a:solidFill>
                  <a:schemeClr val="bg1"/>
                </a:solidFill>
              </a:rPr>
              <a:t>.)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3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Dikdörtgen"/>
          <p:cNvSpPr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Yeşil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soğan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diğer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sebzelere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nazaran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soğuğa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daha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dayanıklı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olduğu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için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soğuk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geçen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kışların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ardından</a:t>
            </a:r>
            <a:r>
              <a:rPr lang="en-US" sz="1600">
                <a:solidFill>
                  <a:schemeClr val="bg1"/>
                </a:solidFill>
              </a:rPr>
              <a:t> ilk </a:t>
            </a:r>
            <a:r>
              <a:rPr lang="en-US" sz="1600" err="1">
                <a:solidFill>
                  <a:schemeClr val="bg1"/>
                </a:solidFill>
              </a:rPr>
              <a:t>yeşeren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sebzedir.Baharın</a:t>
            </a:r>
            <a:r>
              <a:rPr lang="en-US" sz="1600">
                <a:solidFill>
                  <a:schemeClr val="bg1"/>
                </a:solidFill>
              </a:rPr>
              <a:t> ilk </a:t>
            </a:r>
            <a:r>
              <a:rPr lang="en-US" sz="1600" err="1">
                <a:solidFill>
                  <a:schemeClr val="bg1"/>
                </a:solidFill>
              </a:rPr>
              <a:t>günlerinde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yeşerdiği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için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bakıma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baharın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habercisidir.Görüşmeci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anlatıcıya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hediye</a:t>
            </a:r>
            <a:r>
              <a:rPr lang="en-US" sz="1600">
                <a:solidFill>
                  <a:schemeClr val="bg1"/>
                </a:solidFill>
              </a:rPr>
              <a:t> olarak </a:t>
            </a:r>
            <a:r>
              <a:rPr lang="en-US" sz="1600" err="1">
                <a:solidFill>
                  <a:schemeClr val="bg1"/>
                </a:solidFill>
              </a:rPr>
              <a:t>yeşil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soğan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getirmiştir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Görüşmecinin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getirdiği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yeşil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soğan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imgesel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değere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sahiptir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umudun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yenilenmesi</a:t>
            </a:r>
            <a:r>
              <a:rPr lang="en-US" sz="1600">
                <a:solidFill>
                  <a:schemeClr val="bg1"/>
                </a:solidFill>
              </a:rPr>
              <a:t> olarak </a:t>
            </a:r>
            <a:r>
              <a:rPr lang="en-US" sz="1600" err="1">
                <a:solidFill>
                  <a:schemeClr val="bg1"/>
                </a:solidFill>
              </a:rPr>
              <a:t>değerlendirilebilir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Anlatıcı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zulasındaki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resmin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kime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ait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olduğunu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söylemeyerek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okurun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tamamlamasını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istiyor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Mahpushanede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resimler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farklı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olsa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</a:t>
            </a:r>
            <a:r>
              <a:rPr lang="en-US" sz="1600">
                <a:solidFill>
                  <a:schemeClr val="bg1"/>
                </a:solidFill>
              </a:rPr>
              <a:t> her </a:t>
            </a:r>
            <a:r>
              <a:rPr lang="en-US" sz="1600" err="1">
                <a:solidFill>
                  <a:schemeClr val="bg1"/>
                </a:solidFill>
              </a:rPr>
              <a:t>mahkumun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zulasında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sakladığı</a:t>
            </a:r>
            <a:r>
              <a:rPr lang="en-US" sz="1600">
                <a:solidFill>
                  <a:schemeClr val="bg1"/>
                </a:solidFill>
              </a:rPr>
              <a:t> bir </a:t>
            </a:r>
            <a:r>
              <a:rPr lang="en-US" sz="1600" err="1">
                <a:solidFill>
                  <a:schemeClr val="bg1"/>
                </a:solidFill>
              </a:rPr>
              <a:t>resmi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vardır.Resmin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kime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ait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olduğu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açıkça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söylememesinden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asıl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anlatmak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istediğinin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resimdeki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kişiden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çok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özlem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olduğunu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anlıyoruz.Muhataplarını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sayıp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öfkeyle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karışık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baştaki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sorusunu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tekrarladıktan</a:t>
            </a:r>
            <a:r>
              <a:rPr lang="en-US" sz="1600">
                <a:solidFill>
                  <a:schemeClr val="bg1"/>
                </a:solidFill>
              </a:rPr>
              <a:t> sonra </a:t>
            </a:r>
            <a:r>
              <a:rPr lang="en-US" sz="1600" err="1">
                <a:solidFill>
                  <a:schemeClr val="bg1"/>
                </a:solidFill>
              </a:rPr>
              <a:t>bu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öfke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şaşkınlığının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nedenini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açıklar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8E35B83-1EC3-4F87-9D54-D86346335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Dikdörtgen"/>
          <p:cNvSpPr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err="1">
                <a:solidFill>
                  <a:schemeClr val="bg1"/>
                </a:solidFill>
              </a:rPr>
              <a:t>Görüşmecisinin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getirdiği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yeşil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soğandan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sigarasının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karanfil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kokmasından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memleketinin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dağlarına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bahar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geldiğini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anlamıştır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Burada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özgürlük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memleket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özlemi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konuları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iç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içe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işlenmiştir.Anlatıcı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kullandığı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soru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cümlelerinde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merak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unsurunun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yanında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özgürlüğe</a:t>
            </a:r>
            <a:r>
              <a:rPr lang="en-US" sz="1600">
                <a:solidFill>
                  <a:schemeClr val="bg1"/>
                </a:solidFill>
              </a:rPr>
              <a:t> olan </a:t>
            </a:r>
            <a:r>
              <a:rPr lang="en-US" sz="1600" err="1">
                <a:solidFill>
                  <a:schemeClr val="bg1"/>
                </a:solidFill>
              </a:rPr>
              <a:t>özlemini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yitirdikleri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karşısında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duyduğu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hüznü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ifade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eder</a:t>
            </a:r>
            <a:r>
              <a:rPr lang="en-US" sz="1600">
                <a:solidFill>
                  <a:schemeClr val="bg1"/>
                </a:solidFill>
              </a:rPr>
              <a:t>. </a:t>
            </a:r>
            <a:r>
              <a:rPr lang="en-US" sz="1600" err="1">
                <a:solidFill>
                  <a:schemeClr val="bg1"/>
                </a:solidFill>
              </a:rPr>
              <a:t>Şiir</a:t>
            </a:r>
            <a:r>
              <a:rPr lang="en-US" sz="1600">
                <a:solidFill>
                  <a:schemeClr val="bg1"/>
                </a:solidFill>
              </a:rPr>
              <a:t>; </a:t>
            </a:r>
            <a:r>
              <a:rPr lang="en-US" sz="1600" err="1">
                <a:solidFill>
                  <a:schemeClr val="bg1"/>
                </a:solidFill>
              </a:rPr>
              <a:t>ayrılık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özlem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hüzün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haksızlıklara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karşı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isyan</a:t>
            </a:r>
            <a:r>
              <a:rPr lang="en-US" sz="1600">
                <a:solidFill>
                  <a:schemeClr val="bg1"/>
                </a:solidFill>
              </a:rPr>
              <a:t>, </a:t>
            </a:r>
            <a:r>
              <a:rPr lang="en-US" sz="1600" err="1">
                <a:solidFill>
                  <a:schemeClr val="bg1"/>
                </a:solidFill>
              </a:rPr>
              <a:t>aşka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özleyişlerin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yer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aldığı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şairin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iç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dünyasına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dair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derin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ipuçları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ile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yüklüdür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Ahmed Arif </a:t>
            </a:r>
            <a:r>
              <a:rPr lang="en-US" sz="1600" err="1">
                <a:solidFill>
                  <a:schemeClr val="bg1"/>
                </a:solidFill>
              </a:rPr>
              <a:t>mahpusluğun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kendisinde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oluşturduğu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travmayı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dört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duvar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arasındaki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yalnızlığını</a:t>
            </a:r>
            <a:r>
              <a:rPr lang="en-US" sz="1600">
                <a:solidFill>
                  <a:schemeClr val="bg1"/>
                </a:solidFill>
              </a:rPr>
              <a:t> ve </a:t>
            </a:r>
            <a:r>
              <a:rPr lang="en-US" sz="1600" err="1">
                <a:solidFill>
                  <a:schemeClr val="bg1"/>
                </a:solidFill>
              </a:rPr>
              <a:t>çaresizliğini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düşüncelerini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yolculuğa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çıkararak,memleketini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düşleyerek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hafifletmeye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 err="1">
                <a:solidFill>
                  <a:schemeClr val="bg1"/>
                </a:solidFill>
              </a:rPr>
              <a:t>çalışır</a:t>
            </a:r>
            <a:r>
              <a:rPr lang="en-US" sz="16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1556</Words>
  <Application>Microsoft Office PowerPoint</Application>
  <PresentationFormat>Özel</PresentationFormat>
  <Paragraphs>148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Merve USLU</dc:creator>
  <cp:lastModifiedBy>win7</cp:lastModifiedBy>
  <cp:revision>14</cp:revision>
  <dcterms:created xsi:type="dcterms:W3CDTF">2020-04-09T19:19:53Z</dcterms:created>
  <dcterms:modified xsi:type="dcterms:W3CDTF">2021-08-12T21:00:40Z</dcterms:modified>
</cp:coreProperties>
</file>