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70" r:id="rId5"/>
    <p:sldId id="263" r:id="rId6"/>
    <p:sldId id="265" r:id="rId7"/>
    <p:sldId id="266" r:id="rId8"/>
    <p:sldId id="269" r:id="rId9"/>
    <p:sldId id="267" r:id="rId10"/>
    <p:sldId id="277" r:id="rId11"/>
    <p:sldId id="264" r:id="rId12"/>
    <p:sldId id="275" r:id="rId13"/>
    <p:sldId id="276" r:id="rId14"/>
    <p:sldId id="268" r:id="rId15"/>
    <p:sldId id="271" r:id="rId16"/>
    <p:sldId id="273" r:id="rId17"/>
    <p:sldId id="274" r:id="rId18"/>
    <p:sldId id="258" r:id="rId19"/>
    <p:sldId id="281" r:id="rId20"/>
    <p:sldId id="280" r:id="rId21"/>
    <p:sldId id="259" r:id="rId22"/>
    <p:sldId id="260" r:id="rId23"/>
    <p:sldId id="261"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69838" autoAdjust="0"/>
  </p:normalViewPr>
  <p:slideViewPr>
    <p:cSldViewPr>
      <p:cViewPr varScale="1">
        <p:scale>
          <a:sx n="59" d="100"/>
          <a:sy n="59" d="100"/>
        </p:scale>
        <p:origin x="-185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16/05/16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15</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p>
        </p:txBody>
      </p:sp>
      <p:sp>
        <p:nvSpPr>
          <p:cNvPr id="4" name="Slide Number Placeholder 3"/>
          <p:cNvSpPr>
            <a:spLocks noGrp="1"/>
          </p:cNvSpPr>
          <p:nvPr>
            <p:ph type="sldNum" sz="quarter" idx="10"/>
          </p:nvPr>
        </p:nvSpPr>
        <p:spPr/>
        <p:txBody>
          <a:bodyPr/>
          <a:lstStyle/>
          <a:p>
            <a:fld id="{D795D3F8-AA5B-4E58-9602-70EDB6AF1C76}" type="slidenum">
              <a:rPr lang="en-AU" smtClean="0"/>
              <a:t>16</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17</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two models,</a:t>
            </a:r>
            <a:r>
              <a:rPr lang="en-US" baseline="0" dirty="0" smtClean="0"/>
              <a:t> to allow us to make some comparisons between models.</a:t>
            </a:r>
          </a:p>
          <a:p>
            <a:endParaRPr lang="en-US" baseline="0" dirty="0" smtClean="0"/>
          </a:p>
          <a:p>
            <a:r>
              <a:rPr lang="en-US" baseline="0" dirty="0" err="1" smtClean="0"/>
              <a:t>Mikkel</a:t>
            </a:r>
            <a:r>
              <a:rPr lang="en-US" baseline="0" dirty="0" smtClean="0"/>
              <a:t> – please elaborate:</a:t>
            </a:r>
          </a:p>
          <a:p>
            <a:r>
              <a:rPr lang="en-US" baseline="0" dirty="0" smtClean="0"/>
              <a:t>We created the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a:t>
            </a:r>
          </a:p>
          <a:p>
            <a:endParaRPr lang="en-US" baseline="0" dirty="0" smtClean="0"/>
          </a:p>
          <a:p>
            <a:r>
              <a:rPr lang="en-US" baseline="0" dirty="0" smtClean="0"/>
              <a:t>We also created a BYM model, similar to the BYM model in the original paper. </a:t>
            </a:r>
          </a:p>
          <a:p>
            <a:endParaRPr lang="en-US" baseline="0" dirty="0" smtClean="0"/>
          </a:p>
          <a:p>
            <a:r>
              <a:rPr lang="en-US" baseline="0" dirty="0" smtClean="0"/>
              <a:t>We chose to not include the SPC model as our data did not contain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err="1" smtClean="0"/>
              <a:t>Mikkel</a:t>
            </a:r>
            <a:r>
              <a:rPr lang="en-US" baseline="0" dirty="0" smtClean="0"/>
              <a:t> – please elaborate on INLA </a:t>
            </a:r>
            <a:r>
              <a:rPr lang="en-US" baseline="0" dirty="0" err="1" smtClean="0"/>
              <a:t>vs</a:t>
            </a:r>
            <a:r>
              <a:rPr lang="en-US" baseline="0" dirty="0" smtClean="0"/>
              <a:t> MCMC</a:t>
            </a:r>
          </a:p>
        </p:txBody>
      </p:sp>
      <p:sp>
        <p:nvSpPr>
          <p:cNvPr id="4" name="Slide Number Placeholder 3"/>
          <p:cNvSpPr>
            <a:spLocks noGrp="1"/>
          </p:cNvSpPr>
          <p:nvPr>
            <p:ph type="sldNum" sz="quarter" idx="10"/>
          </p:nvPr>
        </p:nvSpPr>
        <p:spPr/>
        <p:txBody>
          <a:bodyPr/>
          <a:lstStyle/>
          <a:p>
            <a:fld id="{D795D3F8-AA5B-4E58-9602-70EDB6AF1C76}" type="slidenum">
              <a:rPr lang="en-AU" smtClean="0"/>
              <a:t>18</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t>19</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16/05/16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16/05/16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16/05/16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16/05/16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endParaRPr lang="en-AU" dirty="0"/>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Basic </a:t>
            </a:r>
            <a:r>
              <a:rPr lang="en-AU" dirty="0" err="1" smtClean="0"/>
              <a:t>iid</a:t>
            </a:r>
            <a:r>
              <a:rPr lang="en-AU" dirty="0" smtClean="0"/>
              <a:t> model</a:t>
            </a:r>
          </a:p>
          <a:p>
            <a:r>
              <a:rPr lang="en-AU" dirty="0" smtClean="0"/>
              <a:t>BYM model</a:t>
            </a:r>
          </a:p>
          <a:p>
            <a:r>
              <a:rPr lang="en-AU" dirty="0" smtClean="0"/>
              <a:t>SPC model not used.</a:t>
            </a:r>
          </a:p>
          <a:p>
            <a:r>
              <a:rPr lang="en-AU" dirty="0" smtClean="0"/>
              <a:t>INLA instead of MCMC</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Show them the maps in </a:t>
            </a:r>
            <a:r>
              <a:rPr lang="en-US" dirty="0"/>
              <a:t>the browser: </a:t>
            </a:r>
            <a:r>
              <a:rPr lang="en-US" dirty="0">
                <a:hlinkClick r:id="rId3"/>
              </a:rPr>
              <a:t>https://www.google.com/fusiontables/DataSource?docid=</a:t>
            </a:r>
            <a:r>
              <a:rPr lang="en-US" dirty="0" smtClean="0">
                <a:hlinkClick r:id="rId3"/>
              </a:rPr>
              <a:t>17me8Z4Cg99E9f7j0dgDGWB34yOi0AMfYTTQ8QugL</a:t>
            </a:r>
            <a:endParaRPr lang="en-US" dirty="0" smtClean="0"/>
          </a:p>
          <a:p>
            <a:r>
              <a:rPr lang="en-US" dirty="0" smtClean="0">
                <a:hlinkClick r:id="rId4"/>
              </a:rPr>
              <a:t>RRF – BYM</a:t>
            </a:r>
            <a:endParaRPr lang="en-US" dirty="0" smtClean="0"/>
          </a:p>
          <a:p>
            <a:r>
              <a:rPr lang="en-US" dirty="0" smtClean="0">
                <a:hlinkClick r:id="rId5"/>
              </a:rPr>
              <a:t>RRF – iid</a:t>
            </a:r>
            <a:endParaRPr lang="en-US" dirty="0" smtClean="0"/>
          </a:p>
          <a:p>
            <a:r>
              <a:rPr lang="en-US" dirty="0" smtClean="0">
                <a:hlinkClick r:id="rId6"/>
              </a:rPr>
              <a:t>UHExceedence – BYM</a:t>
            </a:r>
            <a:endParaRPr lang="en-US" dirty="0" smtClean="0"/>
          </a:p>
          <a:p>
            <a:r>
              <a:rPr lang="en-US" dirty="0" err="1" smtClean="0">
                <a:hlinkClick r:id="rId7"/>
              </a:rPr>
              <a:t>UHExceedence</a:t>
            </a:r>
            <a:r>
              <a:rPr lang="en-US" dirty="0" smtClean="0">
                <a:hlinkClick r:id="rId7"/>
              </a:rPr>
              <a:t> - </a:t>
            </a:r>
            <a:r>
              <a:rPr lang="en-US" dirty="0" err="1" smtClean="0">
                <a:hlinkClick r:id="rId7"/>
              </a:rPr>
              <a:t>iid</a:t>
            </a:r>
            <a:endParaRPr lang="en-US" dirty="0" smtClean="0"/>
          </a:p>
          <a:p>
            <a:endParaRPr lang="en-US" dirty="0"/>
          </a:p>
        </p:txBody>
      </p:sp>
    </p:spTree>
    <p:extLst>
      <p:ext uri="{BB962C8B-B14F-4D97-AF65-F5344CB8AC3E}">
        <p14:creationId xmlns:p14="http://schemas.microsoft.com/office/powerpoint/2010/main" val="81822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lstStyle/>
          <a:p>
            <a:r>
              <a:rPr lang="en-US" dirty="0" smtClean="0"/>
              <a:t>Clustering around Byron Bay and Lismore, around Sunshine Coast Hinterland, </a:t>
            </a:r>
          </a:p>
          <a:p>
            <a:r>
              <a:rPr lang="en-US" dirty="0" smtClean="0"/>
              <a:t>Expand</a:t>
            </a:r>
            <a:endParaRPr lang="en-US" dirty="0"/>
          </a:p>
        </p:txBody>
      </p:sp>
    </p:spTree>
    <p:extLst>
      <p:ext uri="{BB962C8B-B14F-4D97-AF65-F5344CB8AC3E}">
        <p14:creationId xmlns:p14="http://schemas.microsoft.com/office/powerpoint/2010/main" val="380475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t>
            </a:r>
            <a:r>
              <a:rPr lang="en-AU" dirty="0" smtClean="0"/>
              <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heading</a:t>
            </a:r>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p>
          <a:p>
            <a:r>
              <a:rPr lang="en-AU" sz="2400" dirty="0" smtClean="0"/>
              <a:t>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This turns out to be </a:t>
                </a:r>
                <a14:m>
                  <m:oMath xmlns:m="http://schemas.openxmlformats.org/officeDocument/2006/math" xmlns="">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model proved to contain a lot of confounding noise, which showed them that it wasn’t a useful model.</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article uses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2152</Words>
  <Application>Microsoft Macintosh PowerPoint</Application>
  <PresentationFormat>On-screen Show (4:3)</PresentationFormat>
  <Paragraphs>181</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69</cp:revision>
  <dcterms:created xsi:type="dcterms:W3CDTF">2016-05-07T03:12:29Z</dcterms:created>
  <dcterms:modified xsi:type="dcterms:W3CDTF">2016-05-15T15:48:21Z</dcterms:modified>
</cp:coreProperties>
</file>