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0" r:id="rId4"/>
    <p:sldId id="281" r:id="rId5"/>
    <p:sldId id="265" r:id="rId6"/>
    <p:sldId id="259" r:id="rId7"/>
    <p:sldId id="263" r:id="rId8"/>
    <p:sldId id="269" r:id="rId9"/>
    <p:sldId id="270" r:id="rId10"/>
    <p:sldId id="271" r:id="rId11"/>
    <p:sldId id="264" r:id="rId12"/>
    <p:sldId id="273" r:id="rId13"/>
    <p:sldId id="274" r:id="rId14"/>
    <p:sldId id="268" r:id="rId15"/>
    <p:sldId id="279" r:id="rId16"/>
    <p:sldId id="276" r:id="rId17"/>
    <p:sldId id="282" r:id="rId18"/>
    <p:sldId id="260" r:id="rId19"/>
    <p:sldId id="272"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p:normalViewPr>
  <p:slideViewPr>
    <p:cSldViewPr snapToGrid="0">
      <p:cViewPr varScale="1">
        <p:scale>
          <a:sx n="74" d="100"/>
          <a:sy n="74" d="100"/>
        </p:scale>
        <p:origin x="2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EF091A-708A-490C-9217-DF6EEE52BA9C}" type="datetimeFigureOut">
              <a:rPr lang="en-IN" smtClean="0"/>
              <a:t>06-12-2017</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280311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F091A-708A-490C-9217-DF6EEE52BA9C}" type="datetimeFigureOut">
              <a:rPr lang="en-IN" smtClean="0"/>
              <a:t>06-12-2017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330756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F091A-708A-490C-9217-DF6EEE52BA9C}" type="datetimeFigureOut">
              <a:rPr lang="en-IN" smtClean="0"/>
              <a:t>06-12-2017</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B46867-7CB9-4AED-8C4A-8DFEC156A16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772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EF091A-708A-490C-9217-DF6EEE52BA9C}" type="datetimeFigureOut">
              <a:rPr lang="en-IN" smtClean="0"/>
              <a:t>06-12-2017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394594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EF091A-708A-490C-9217-DF6EEE52BA9C}" type="datetimeFigureOut">
              <a:rPr lang="en-IN" smtClean="0"/>
              <a:t>06-12-2017</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B46867-7CB9-4AED-8C4A-8DFEC156A16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713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EF091A-708A-490C-9217-DF6EEE52BA9C}" type="datetimeFigureOut">
              <a:rPr lang="en-IN" smtClean="0"/>
              <a:t>06-12-2017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3478651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F091A-708A-490C-9217-DF6EEE52BA9C}" type="datetimeFigureOut">
              <a:rPr lang="en-IN" smtClean="0"/>
              <a:t>06-12-2017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425764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F091A-708A-490C-9217-DF6EEE52BA9C}" type="datetimeFigureOut">
              <a:rPr lang="en-IN" smtClean="0"/>
              <a:t>06-12-2017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336424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F091A-708A-490C-9217-DF6EEE52BA9C}" type="datetimeFigureOut">
              <a:rPr lang="en-IN" smtClean="0"/>
              <a:t>06-12-2017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395354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F091A-708A-490C-9217-DF6EEE52BA9C}" type="datetimeFigureOut">
              <a:rPr lang="en-IN" smtClean="0"/>
              <a:t>06-12-2017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11643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EF091A-708A-490C-9217-DF6EEE52BA9C}" type="datetimeFigureOut">
              <a:rPr lang="en-IN" smtClean="0"/>
              <a:t>06-12-2017</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267257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EF091A-708A-490C-9217-DF6EEE52BA9C}" type="datetimeFigureOut">
              <a:rPr lang="en-IN" smtClean="0"/>
              <a:t>06-12-2017</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127803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EF091A-708A-490C-9217-DF6EEE52BA9C}" type="datetimeFigureOut">
              <a:rPr lang="en-IN" smtClean="0"/>
              <a:t>06-12-2017</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202619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F091A-708A-490C-9217-DF6EEE52BA9C}" type="datetimeFigureOut">
              <a:rPr lang="en-IN" smtClean="0"/>
              <a:t>06-12-2017</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297481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F091A-708A-490C-9217-DF6EEE52BA9C}" type="datetimeFigureOut">
              <a:rPr lang="en-IN" smtClean="0"/>
              <a:t>06-12-2017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30130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F091A-708A-490C-9217-DF6EEE52BA9C}" type="datetimeFigureOut">
              <a:rPr lang="en-IN" smtClean="0"/>
              <a:t>06-12-2017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B46867-7CB9-4AED-8C4A-8DFEC156A162}" type="slidenum">
              <a:rPr lang="en-IN" smtClean="0"/>
              <a:t>‹#›</a:t>
            </a:fld>
            <a:endParaRPr lang="en-IN"/>
          </a:p>
        </p:txBody>
      </p:sp>
    </p:spTree>
    <p:extLst>
      <p:ext uri="{BB962C8B-B14F-4D97-AF65-F5344CB8AC3E}">
        <p14:creationId xmlns:p14="http://schemas.microsoft.com/office/powerpoint/2010/main" val="269927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EF091A-708A-490C-9217-DF6EEE52BA9C}" type="datetimeFigureOut">
              <a:rPr lang="en-IN" smtClean="0"/>
              <a:t>06-12-2017</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B46867-7CB9-4AED-8C4A-8DFEC156A162}" type="slidenum">
              <a:rPr lang="en-IN" smtClean="0"/>
              <a:t>‹#›</a:t>
            </a:fld>
            <a:endParaRPr lang="en-IN"/>
          </a:p>
        </p:txBody>
      </p:sp>
    </p:spTree>
    <p:extLst>
      <p:ext uri="{BB962C8B-B14F-4D97-AF65-F5344CB8AC3E}">
        <p14:creationId xmlns:p14="http://schemas.microsoft.com/office/powerpoint/2010/main" val="2854566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1349"/>
          </a:xfrm>
          <a:prstGeom prst="rect">
            <a:avLst/>
          </a:prstGeom>
          <a:blipFill>
            <a:blip r:embed="rId3"/>
            <a:tile tx="0" ty="0" sx="100000" sy="100000" flip="none" algn="tl"/>
          </a:blipFill>
        </p:spPr>
      </p:pic>
      <p:sp>
        <p:nvSpPr>
          <p:cNvPr id="2" name="Title 1"/>
          <p:cNvSpPr>
            <a:spLocks noGrp="1"/>
          </p:cNvSpPr>
          <p:nvPr>
            <p:ph type="ctrTitle"/>
          </p:nvPr>
        </p:nvSpPr>
        <p:spPr>
          <a:xfrm>
            <a:off x="1638301" y="4400550"/>
            <a:ext cx="8458200" cy="1144636"/>
          </a:xfrm>
        </p:spPr>
        <p:txBody>
          <a:bodyPr>
            <a:normAutofit/>
          </a:bodyPr>
          <a:lstStyle/>
          <a:p>
            <a:r>
              <a:rPr lang="en-IN" dirty="0" smtClean="0">
                <a:solidFill>
                  <a:schemeClr val="bg1"/>
                </a:solidFill>
              </a:rPr>
              <a:t>HOTEL BOOKING SYSTEM</a:t>
            </a:r>
            <a:endParaRPr lang="en-IN" dirty="0">
              <a:solidFill>
                <a:schemeClr val="bg1"/>
              </a:solidFill>
            </a:endParaRPr>
          </a:p>
        </p:txBody>
      </p:sp>
      <p:sp>
        <p:nvSpPr>
          <p:cNvPr id="3" name="Subtitle 2"/>
          <p:cNvSpPr>
            <a:spLocks noGrp="1"/>
          </p:cNvSpPr>
          <p:nvPr>
            <p:ph type="subTitle" idx="1"/>
          </p:nvPr>
        </p:nvSpPr>
        <p:spPr>
          <a:xfrm>
            <a:off x="8856663" y="5545186"/>
            <a:ext cx="8915399" cy="1126283"/>
          </a:xfrm>
        </p:spPr>
        <p:txBody>
          <a:bodyPr>
            <a:normAutofit fontScale="70000" lnSpcReduction="20000"/>
          </a:bodyPr>
          <a:lstStyle/>
          <a:p>
            <a:r>
              <a:rPr lang="en-IN" dirty="0">
                <a:solidFill>
                  <a:schemeClr val="bg1"/>
                </a:solidFill>
              </a:rPr>
              <a:t>By </a:t>
            </a:r>
          </a:p>
          <a:p>
            <a:r>
              <a:rPr lang="en-IN" dirty="0" err="1">
                <a:solidFill>
                  <a:schemeClr val="bg1"/>
                </a:solidFill>
              </a:rPr>
              <a:t>Prabhat</a:t>
            </a:r>
            <a:r>
              <a:rPr lang="en-IN" dirty="0">
                <a:solidFill>
                  <a:schemeClr val="bg1"/>
                </a:solidFill>
              </a:rPr>
              <a:t> </a:t>
            </a:r>
            <a:r>
              <a:rPr lang="en-IN" dirty="0" err="1">
                <a:solidFill>
                  <a:schemeClr val="bg1"/>
                </a:solidFill>
              </a:rPr>
              <a:t>Johl</a:t>
            </a:r>
            <a:r>
              <a:rPr lang="en-IN" dirty="0">
                <a:solidFill>
                  <a:schemeClr val="bg1"/>
                </a:solidFill>
              </a:rPr>
              <a:t> </a:t>
            </a:r>
          </a:p>
          <a:p>
            <a:r>
              <a:rPr lang="en-IN" dirty="0">
                <a:solidFill>
                  <a:schemeClr val="bg1"/>
                </a:solidFill>
              </a:rPr>
              <a:t>Meru Bhatnagar</a:t>
            </a:r>
          </a:p>
          <a:p>
            <a:r>
              <a:rPr lang="en-IN" dirty="0" err="1">
                <a:solidFill>
                  <a:schemeClr val="bg1"/>
                </a:solidFill>
              </a:rPr>
              <a:t>Anupriya</a:t>
            </a:r>
            <a:r>
              <a:rPr lang="en-IN" dirty="0">
                <a:solidFill>
                  <a:schemeClr val="bg1"/>
                </a:solidFill>
              </a:rPr>
              <a:t> </a:t>
            </a:r>
          </a:p>
        </p:txBody>
      </p:sp>
    </p:spTree>
    <p:extLst>
      <p:ext uri="{BB962C8B-B14F-4D97-AF65-F5344CB8AC3E}">
        <p14:creationId xmlns:p14="http://schemas.microsoft.com/office/powerpoint/2010/main" val="413162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Dictionary:</a:t>
            </a:r>
            <a:endParaRPr lang="en-IN" dirty="0"/>
          </a:p>
        </p:txBody>
      </p:sp>
      <p:pic>
        <p:nvPicPr>
          <p:cNvPr id="4" name="Picture 3"/>
          <p:cNvPicPr>
            <a:picLocks noChangeAspect="1"/>
          </p:cNvPicPr>
          <p:nvPr/>
        </p:nvPicPr>
        <p:blipFill>
          <a:blip r:embed="rId2"/>
          <a:stretch>
            <a:fillRect/>
          </a:stretch>
        </p:blipFill>
        <p:spPr>
          <a:xfrm>
            <a:off x="2592925" y="1905000"/>
            <a:ext cx="9229725" cy="2781300"/>
          </a:xfrm>
          <a:prstGeom prst="rect">
            <a:avLst/>
          </a:prstGeom>
        </p:spPr>
      </p:pic>
    </p:spTree>
    <p:extLst>
      <p:ext uri="{BB962C8B-B14F-4D97-AF65-F5344CB8AC3E}">
        <p14:creationId xmlns:p14="http://schemas.microsoft.com/office/powerpoint/2010/main" val="1635076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Queries and Business requirement</a:t>
            </a:r>
            <a:endParaRPr lang="en-IN" dirty="0"/>
          </a:p>
        </p:txBody>
      </p:sp>
      <p:sp>
        <p:nvSpPr>
          <p:cNvPr id="3" name="Content Placeholder 2"/>
          <p:cNvSpPr>
            <a:spLocks noGrp="1"/>
          </p:cNvSpPr>
          <p:nvPr>
            <p:ph idx="1"/>
          </p:nvPr>
        </p:nvSpPr>
        <p:spPr>
          <a:xfrm>
            <a:off x="2834425" y="2235649"/>
            <a:ext cx="8915400" cy="3777622"/>
          </a:xfrm>
        </p:spPr>
        <p:txBody>
          <a:bodyPr/>
          <a:lstStyle/>
          <a:p>
            <a:r>
              <a:rPr lang="en-IN" dirty="0" smtClean="0"/>
              <a:t>Event which has Maximum number of participant</a:t>
            </a:r>
          </a:p>
          <a:p>
            <a:pPr marL="0" indent="0">
              <a:buNone/>
            </a:pPr>
            <a:r>
              <a:rPr lang="en-IN" dirty="0" smtClean="0"/>
              <a:t> </a:t>
            </a:r>
          </a:p>
          <a:p>
            <a:endParaRPr lang="en-IN" dirty="0"/>
          </a:p>
          <a:p>
            <a:endParaRPr lang="en-IN" dirty="0"/>
          </a:p>
        </p:txBody>
      </p:sp>
      <p:pic>
        <p:nvPicPr>
          <p:cNvPr id="6" name="Picture 5"/>
          <p:cNvPicPr>
            <a:picLocks noChangeAspect="1"/>
          </p:cNvPicPr>
          <p:nvPr/>
        </p:nvPicPr>
        <p:blipFill>
          <a:blip r:embed="rId2"/>
          <a:stretch>
            <a:fillRect/>
          </a:stretch>
        </p:blipFill>
        <p:spPr>
          <a:xfrm>
            <a:off x="3879022" y="2752860"/>
            <a:ext cx="5000625" cy="2743200"/>
          </a:xfrm>
          <a:prstGeom prst="rect">
            <a:avLst/>
          </a:prstGeom>
        </p:spPr>
      </p:pic>
    </p:spTree>
    <p:extLst>
      <p:ext uri="{BB962C8B-B14F-4D97-AF65-F5344CB8AC3E}">
        <p14:creationId xmlns:p14="http://schemas.microsoft.com/office/powerpoint/2010/main" val="1837823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4210" y="760235"/>
            <a:ext cx="8915400" cy="3777622"/>
          </a:xfrm>
        </p:spPr>
        <p:txBody>
          <a:bodyPr/>
          <a:lstStyle/>
          <a:p>
            <a:r>
              <a:rPr lang="en-IN" dirty="0" smtClean="0"/>
              <a:t>Frequent Customers, who have spent the most in the hotel.</a:t>
            </a:r>
          </a:p>
          <a:p>
            <a:endParaRPr lang="en-IN" dirty="0"/>
          </a:p>
        </p:txBody>
      </p:sp>
      <p:pic>
        <p:nvPicPr>
          <p:cNvPr id="5" name="Picture 4"/>
          <p:cNvPicPr>
            <a:picLocks noChangeAspect="1"/>
          </p:cNvPicPr>
          <p:nvPr/>
        </p:nvPicPr>
        <p:blipFill>
          <a:blip r:embed="rId2"/>
          <a:stretch>
            <a:fillRect/>
          </a:stretch>
        </p:blipFill>
        <p:spPr>
          <a:xfrm>
            <a:off x="2379158" y="1489656"/>
            <a:ext cx="7338153" cy="4357352"/>
          </a:xfrm>
          <a:prstGeom prst="rect">
            <a:avLst/>
          </a:prstGeom>
        </p:spPr>
      </p:pic>
    </p:spTree>
    <p:extLst>
      <p:ext uri="{BB962C8B-B14F-4D97-AF65-F5344CB8AC3E}">
        <p14:creationId xmlns:p14="http://schemas.microsoft.com/office/powerpoint/2010/main" val="3873747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3301" y="868342"/>
            <a:ext cx="8915400" cy="3777622"/>
          </a:xfrm>
        </p:spPr>
        <p:txBody>
          <a:bodyPr/>
          <a:lstStyle/>
          <a:p>
            <a:r>
              <a:rPr lang="en-IN" smtClean="0"/>
              <a:t>Roomtype </a:t>
            </a:r>
            <a:r>
              <a:rPr lang="en-IN" dirty="0" smtClean="0"/>
              <a:t>which was occupied for Maximum duration:</a:t>
            </a:r>
          </a:p>
          <a:p>
            <a:endParaRPr lang="en-IN" dirty="0"/>
          </a:p>
        </p:txBody>
      </p:sp>
      <p:pic>
        <p:nvPicPr>
          <p:cNvPr id="4" name="Picture 3"/>
          <p:cNvPicPr>
            <a:picLocks noChangeAspect="1"/>
          </p:cNvPicPr>
          <p:nvPr/>
        </p:nvPicPr>
        <p:blipFill>
          <a:blip r:embed="rId2"/>
          <a:stretch>
            <a:fillRect/>
          </a:stretch>
        </p:blipFill>
        <p:spPr>
          <a:xfrm>
            <a:off x="2198999" y="1495023"/>
            <a:ext cx="7965525" cy="3617890"/>
          </a:xfrm>
          <a:prstGeom prst="rect">
            <a:avLst/>
          </a:prstGeom>
        </p:spPr>
      </p:pic>
    </p:spTree>
    <p:extLst>
      <p:ext uri="{BB962C8B-B14F-4D97-AF65-F5344CB8AC3E}">
        <p14:creationId xmlns:p14="http://schemas.microsoft.com/office/powerpoint/2010/main" val="1792627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7691" y="601014"/>
            <a:ext cx="8915400" cy="3777622"/>
          </a:xfrm>
        </p:spPr>
        <p:txBody>
          <a:bodyPr/>
          <a:lstStyle/>
          <a:p>
            <a:r>
              <a:rPr lang="en-IN" dirty="0" smtClean="0"/>
              <a:t>Room Booking  Validation Snippet</a:t>
            </a:r>
          </a:p>
          <a:p>
            <a:pPr marL="0" indent="0">
              <a:buNone/>
            </a:pPr>
            <a:endParaRPr lang="en-IN" dirty="0" smtClean="0"/>
          </a:p>
          <a:p>
            <a:endParaRPr lang="en-IN" dirty="0"/>
          </a:p>
          <a:p>
            <a:endParaRPr lang="en-IN" dirty="0"/>
          </a:p>
        </p:txBody>
      </p:sp>
      <p:pic>
        <p:nvPicPr>
          <p:cNvPr id="6" name="Picture 5"/>
          <p:cNvPicPr>
            <a:picLocks noChangeAspect="1"/>
          </p:cNvPicPr>
          <p:nvPr/>
        </p:nvPicPr>
        <p:blipFill>
          <a:blip r:embed="rId2"/>
          <a:stretch>
            <a:fillRect/>
          </a:stretch>
        </p:blipFill>
        <p:spPr>
          <a:xfrm>
            <a:off x="1687690" y="1318138"/>
            <a:ext cx="10504309" cy="4363882"/>
          </a:xfrm>
          <a:prstGeom prst="rect">
            <a:avLst/>
          </a:prstGeom>
        </p:spPr>
      </p:pic>
    </p:spTree>
    <p:extLst>
      <p:ext uri="{BB962C8B-B14F-4D97-AF65-F5344CB8AC3E}">
        <p14:creationId xmlns:p14="http://schemas.microsoft.com/office/powerpoint/2010/main" val="1331693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New Customer</a:t>
            </a:r>
            <a:endParaRPr lang="en-IN" dirty="0"/>
          </a:p>
        </p:txBody>
      </p:sp>
      <p:pic>
        <p:nvPicPr>
          <p:cNvPr id="4" name="Content Placeholder 3"/>
          <p:cNvPicPr>
            <a:picLocks noGrp="1" noChangeAspect="1"/>
          </p:cNvPicPr>
          <p:nvPr>
            <p:ph idx="1"/>
          </p:nvPr>
        </p:nvPicPr>
        <p:blipFill>
          <a:blip r:embed="rId2"/>
          <a:stretch>
            <a:fillRect/>
          </a:stretch>
        </p:blipFill>
        <p:spPr>
          <a:xfrm>
            <a:off x="1972634" y="1592688"/>
            <a:ext cx="9923152" cy="4331594"/>
          </a:xfrm>
          <a:prstGeom prst="rect">
            <a:avLst/>
          </a:prstGeom>
        </p:spPr>
      </p:pic>
    </p:spTree>
    <p:extLst>
      <p:ext uri="{BB962C8B-B14F-4D97-AF65-F5344CB8AC3E}">
        <p14:creationId xmlns:p14="http://schemas.microsoft.com/office/powerpoint/2010/main" val="3474526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Customer details</a:t>
            </a:r>
            <a:endParaRPr lang="en-IN" dirty="0"/>
          </a:p>
        </p:txBody>
      </p:sp>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1880315" y="1593389"/>
            <a:ext cx="9920511" cy="4798667"/>
          </a:xfrm>
          <a:prstGeom prst="rect">
            <a:avLst/>
          </a:prstGeom>
        </p:spPr>
      </p:pic>
    </p:spTree>
    <p:extLst>
      <p:ext uri="{BB962C8B-B14F-4D97-AF65-F5344CB8AC3E}">
        <p14:creationId xmlns:p14="http://schemas.microsoft.com/office/powerpoint/2010/main" val="1728554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9574" y="665409"/>
            <a:ext cx="8915400" cy="3777622"/>
          </a:xfrm>
        </p:spPr>
        <p:txBody>
          <a:bodyPr/>
          <a:lstStyle/>
          <a:p>
            <a:r>
              <a:rPr lang="en-IN" dirty="0" smtClean="0"/>
              <a:t>Error Message when Admin tries to make booking for the Booked room</a:t>
            </a:r>
          </a:p>
          <a:p>
            <a:endParaRPr lang="en-IN" dirty="0"/>
          </a:p>
        </p:txBody>
      </p:sp>
      <p:pic>
        <p:nvPicPr>
          <p:cNvPr id="5" name="Picture 4"/>
          <p:cNvPicPr>
            <a:picLocks noChangeAspect="1"/>
          </p:cNvPicPr>
          <p:nvPr/>
        </p:nvPicPr>
        <p:blipFill>
          <a:blip r:embed="rId2"/>
          <a:stretch>
            <a:fillRect/>
          </a:stretch>
        </p:blipFill>
        <p:spPr>
          <a:xfrm>
            <a:off x="769936" y="2003781"/>
            <a:ext cx="10734675" cy="1847850"/>
          </a:xfrm>
          <a:prstGeom prst="rect">
            <a:avLst/>
          </a:prstGeom>
        </p:spPr>
      </p:pic>
    </p:spTree>
    <p:extLst>
      <p:ext uri="{BB962C8B-B14F-4D97-AF65-F5344CB8AC3E}">
        <p14:creationId xmlns:p14="http://schemas.microsoft.com/office/powerpoint/2010/main" val="1441442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Constraints: </a:t>
            </a:r>
            <a:endParaRPr lang="en-IN" dirty="0"/>
          </a:p>
        </p:txBody>
      </p:sp>
      <p:sp>
        <p:nvSpPr>
          <p:cNvPr id="3" name="Content Placeholder 2"/>
          <p:cNvSpPr>
            <a:spLocks noGrp="1"/>
          </p:cNvSpPr>
          <p:nvPr>
            <p:ph idx="1"/>
          </p:nvPr>
        </p:nvSpPr>
        <p:spPr/>
        <p:txBody>
          <a:bodyPr>
            <a:normAutofit/>
          </a:bodyPr>
          <a:lstStyle/>
          <a:p>
            <a:pPr lvl="0"/>
            <a:r>
              <a:rPr lang="en-US" dirty="0" smtClean="0"/>
              <a:t>1 booking can </a:t>
            </a:r>
            <a:r>
              <a:rPr lang="en-US" dirty="0"/>
              <a:t>be of only 1 room type.</a:t>
            </a:r>
            <a:endParaRPr lang="en-IN" dirty="0"/>
          </a:p>
          <a:p>
            <a:pPr lvl="0"/>
            <a:r>
              <a:rPr lang="en-US" dirty="0" smtClean="0"/>
              <a:t>1 </a:t>
            </a:r>
            <a:r>
              <a:rPr lang="en-US" dirty="0"/>
              <a:t>room type has a single rate.</a:t>
            </a:r>
            <a:endParaRPr lang="en-IN" dirty="0"/>
          </a:p>
          <a:p>
            <a:pPr lvl="0"/>
            <a:r>
              <a:rPr lang="en-US" dirty="0"/>
              <a:t>1 event can be booked at a room at one time by 1 customer. </a:t>
            </a:r>
            <a:endParaRPr lang="en-IN" dirty="0"/>
          </a:p>
          <a:p>
            <a:pPr lvl="0"/>
            <a:r>
              <a:rPr lang="en-US" dirty="0"/>
              <a:t>1 customer can book </a:t>
            </a:r>
            <a:r>
              <a:rPr lang="en-US" dirty="0" smtClean="0"/>
              <a:t>one event.</a:t>
            </a:r>
            <a:endParaRPr lang="en-IN" dirty="0"/>
          </a:p>
          <a:p>
            <a:pPr lvl="0"/>
            <a:r>
              <a:rPr lang="en-US" dirty="0"/>
              <a:t>Events will be booked for customer type Group.</a:t>
            </a:r>
            <a:endParaRPr lang="en-IN" dirty="0"/>
          </a:p>
          <a:p>
            <a:endParaRPr lang="en-IN" dirty="0"/>
          </a:p>
        </p:txBody>
      </p:sp>
    </p:spTree>
    <p:extLst>
      <p:ext uri="{BB962C8B-B14F-4D97-AF65-F5344CB8AC3E}">
        <p14:creationId xmlns:p14="http://schemas.microsoft.com/office/powerpoint/2010/main" val="3599656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a:t>
            </a:r>
            <a:endParaRPr lang="en-IN" dirty="0"/>
          </a:p>
        </p:txBody>
      </p:sp>
      <p:sp>
        <p:nvSpPr>
          <p:cNvPr id="3" name="Content Placeholder 2"/>
          <p:cNvSpPr>
            <a:spLocks noGrp="1"/>
          </p:cNvSpPr>
          <p:nvPr>
            <p:ph idx="1"/>
          </p:nvPr>
        </p:nvSpPr>
        <p:spPr/>
        <p:txBody>
          <a:bodyPr/>
          <a:lstStyle/>
          <a:p>
            <a:r>
              <a:rPr lang="en-IN" dirty="0" smtClean="0"/>
              <a:t>A customer with many guests can book more than one rooms. </a:t>
            </a:r>
          </a:p>
          <a:p>
            <a:r>
              <a:rPr lang="en-IN" dirty="0" smtClean="0"/>
              <a:t>Reservation payment can be done online through secure bank portals. </a:t>
            </a:r>
          </a:p>
          <a:p>
            <a:r>
              <a:rPr lang="en-IN" dirty="0" smtClean="0"/>
              <a:t>Discounts can be provided to the customers in the future.</a:t>
            </a:r>
          </a:p>
          <a:p>
            <a:r>
              <a:rPr lang="en-IN" dirty="0" smtClean="0"/>
              <a:t>Reservations can be made for existing customers in the database. </a:t>
            </a:r>
          </a:p>
          <a:p>
            <a:r>
              <a:rPr lang="en-IN" dirty="0" smtClean="0"/>
              <a:t>Extend to Mobile based Applications.  </a:t>
            </a:r>
          </a:p>
          <a:p>
            <a:r>
              <a:rPr lang="en-IN" dirty="0" smtClean="0"/>
              <a:t>Email Triggers to be introduced notifying customers regarding new offers and events.</a:t>
            </a:r>
          </a:p>
          <a:p>
            <a:r>
              <a:rPr lang="en-IN" dirty="0" smtClean="0"/>
              <a:t>A GUI based Admin panel for better reporting.  </a:t>
            </a:r>
          </a:p>
        </p:txBody>
      </p:sp>
    </p:spTree>
    <p:extLst>
      <p:ext uri="{BB962C8B-B14F-4D97-AF65-F5344CB8AC3E}">
        <p14:creationId xmlns:p14="http://schemas.microsoft.com/office/powerpoint/2010/main" val="3217923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92349"/>
            <a:ext cx="8911687" cy="1280890"/>
          </a:xfrm>
        </p:spPr>
        <p:txBody>
          <a:bodyPr/>
          <a:lstStyle/>
          <a:p>
            <a:r>
              <a:rPr lang="en-IN" dirty="0" smtClean="0"/>
              <a:t>Contents:</a:t>
            </a:r>
            <a:endParaRPr lang="en-IN" dirty="0"/>
          </a:p>
        </p:txBody>
      </p:sp>
      <p:sp>
        <p:nvSpPr>
          <p:cNvPr id="3" name="Content Placeholder 2"/>
          <p:cNvSpPr>
            <a:spLocks noGrp="1"/>
          </p:cNvSpPr>
          <p:nvPr>
            <p:ph idx="1"/>
          </p:nvPr>
        </p:nvSpPr>
        <p:spPr>
          <a:xfrm>
            <a:off x="1401857" y="1768522"/>
            <a:ext cx="8915400" cy="3777622"/>
          </a:xfrm>
        </p:spPr>
        <p:txBody>
          <a:bodyPr>
            <a:normAutofit fontScale="85000" lnSpcReduction="20000"/>
          </a:bodyPr>
          <a:lstStyle/>
          <a:p>
            <a:endParaRPr lang="en-US" dirty="0" smtClean="0"/>
          </a:p>
          <a:p>
            <a:endParaRPr lang="en-US" dirty="0" smtClean="0"/>
          </a:p>
          <a:p>
            <a:r>
              <a:rPr lang="en-IN" dirty="0" smtClean="0"/>
              <a:t>Objective</a:t>
            </a:r>
          </a:p>
          <a:p>
            <a:r>
              <a:rPr lang="en-IN" dirty="0"/>
              <a:t>Project </a:t>
            </a:r>
            <a:r>
              <a:rPr lang="en-IN" dirty="0" smtClean="0"/>
              <a:t>Architecture</a:t>
            </a:r>
          </a:p>
          <a:p>
            <a:r>
              <a:rPr lang="en-IN" dirty="0" smtClean="0"/>
              <a:t>Assumptions</a:t>
            </a:r>
          </a:p>
          <a:p>
            <a:r>
              <a:rPr lang="en-IN" dirty="0" smtClean="0"/>
              <a:t>ER Diagram</a:t>
            </a:r>
          </a:p>
          <a:p>
            <a:r>
              <a:rPr lang="en-IN" dirty="0" smtClean="0"/>
              <a:t>Data Dictionary</a:t>
            </a:r>
          </a:p>
          <a:p>
            <a:r>
              <a:rPr lang="en-IN" dirty="0" smtClean="0"/>
              <a:t> Queries and Business Requirements</a:t>
            </a:r>
          </a:p>
          <a:p>
            <a:r>
              <a:rPr lang="en-IN" dirty="0" smtClean="0"/>
              <a:t>Adding New Customer : Front End</a:t>
            </a:r>
          </a:p>
          <a:p>
            <a:r>
              <a:rPr lang="en-IN" dirty="0" smtClean="0"/>
              <a:t>Viewing Customer details: Front End</a:t>
            </a:r>
          </a:p>
          <a:p>
            <a:r>
              <a:rPr lang="en-IN" dirty="0" smtClean="0"/>
              <a:t>Constraints</a:t>
            </a:r>
          </a:p>
          <a:p>
            <a:r>
              <a:rPr lang="en-IN" dirty="0" smtClean="0"/>
              <a:t>Scope</a:t>
            </a:r>
          </a:p>
          <a:p>
            <a:endParaRPr lang="en-IN" dirty="0" smtClean="0"/>
          </a:p>
          <a:p>
            <a:endParaRPr lang="en-IN" dirty="0" smtClean="0"/>
          </a:p>
          <a:p>
            <a:endParaRPr lang="en-IN" dirty="0" smtClean="0"/>
          </a:p>
          <a:p>
            <a:endParaRPr lang="en-IN" dirty="0" smtClean="0"/>
          </a:p>
        </p:txBody>
      </p:sp>
    </p:spTree>
    <p:extLst>
      <p:ext uri="{BB962C8B-B14F-4D97-AF65-F5344CB8AC3E}">
        <p14:creationId xmlns:p14="http://schemas.microsoft.com/office/powerpoint/2010/main" val="1953715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379" y="3148369"/>
            <a:ext cx="8911687" cy="1280890"/>
          </a:xfrm>
        </p:spPr>
        <p:txBody>
          <a:bodyPr/>
          <a:lstStyle/>
          <a:p>
            <a:r>
              <a:rPr lang="en-IN" dirty="0" smtClean="0"/>
              <a:t>THANK YOU !!!</a:t>
            </a:r>
            <a:endParaRPr lang="en-IN" dirty="0"/>
          </a:p>
        </p:txBody>
      </p:sp>
    </p:spTree>
    <p:extLst>
      <p:ext uri="{BB962C8B-B14F-4D97-AF65-F5344CB8AC3E}">
        <p14:creationId xmlns:p14="http://schemas.microsoft.com/office/powerpoint/2010/main" val="3971927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2589212" y="1905000"/>
            <a:ext cx="8915400" cy="3777622"/>
          </a:xfrm>
        </p:spPr>
        <p:txBody>
          <a:bodyPr>
            <a:normAutofit/>
          </a:bodyPr>
          <a:lstStyle/>
          <a:p>
            <a:endParaRPr lang="en-US" dirty="0" smtClean="0"/>
          </a:p>
          <a:p>
            <a:endParaRPr lang="en-US" dirty="0"/>
          </a:p>
          <a:p>
            <a:r>
              <a:rPr lang="en-US" dirty="0" smtClean="0"/>
              <a:t>Hotel Hilton hosts </a:t>
            </a:r>
            <a:r>
              <a:rPr lang="en-US" dirty="0"/>
              <a:t>individual or group customers. </a:t>
            </a:r>
            <a:r>
              <a:rPr lang="en-US" dirty="0" smtClean="0"/>
              <a:t>Main role is to </a:t>
            </a:r>
            <a:r>
              <a:rPr lang="en-US" dirty="0"/>
              <a:t>accommodate family stay as well as </a:t>
            </a:r>
            <a:r>
              <a:rPr lang="en-US" dirty="0" smtClean="0"/>
              <a:t>event halls for different festivities and occasion. </a:t>
            </a:r>
            <a:endParaRPr lang="en-IN" dirty="0"/>
          </a:p>
          <a:p>
            <a:endParaRPr lang="en-IN" dirty="0" smtClean="0"/>
          </a:p>
          <a:p>
            <a:r>
              <a:rPr lang="en-IN" dirty="0" smtClean="0"/>
              <a:t>The online Hotel Booking System is used to overcome the problem of redundant and false data by making complete atomisation of manual system to computerised system. </a:t>
            </a:r>
          </a:p>
          <a:p>
            <a:endParaRPr lang="en-IN" dirty="0"/>
          </a:p>
        </p:txBody>
      </p:sp>
    </p:spTree>
    <p:extLst>
      <p:ext uri="{BB962C8B-B14F-4D97-AF65-F5344CB8AC3E}">
        <p14:creationId xmlns:p14="http://schemas.microsoft.com/office/powerpoint/2010/main" val="3439697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224" y="622513"/>
            <a:ext cx="8911687" cy="1280890"/>
          </a:xfrm>
        </p:spPr>
        <p:txBody>
          <a:bodyPr/>
          <a:lstStyle/>
          <a:p>
            <a:r>
              <a:rPr lang="en-IN" dirty="0" smtClean="0"/>
              <a:t>Project Architecture</a:t>
            </a:r>
            <a:endParaRPr lang="en-IN" dirty="0"/>
          </a:p>
        </p:txBody>
      </p:sp>
      <p:sp>
        <p:nvSpPr>
          <p:cNvPr id="10"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p:cNvSpPr txBox="1"/>
          <p:nvPr/>
        </p:nvSpPr>
        <p:spPr>
          <a:xfrm>
            <a:off x="1084358" y="4648909"/>
            <a:ext cx="9500337"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We have implemented a 3- </a:t>
            </a:r>
            <a:r>
              <a:rPr lang="en-IN" dirty="0"/>
              <a:t>L</a:t>
            </a:r>
            <a:r>
              <a:rPr lang="en-IN" dirty="0" smtClean="0"/>
              <a:t>ayered </a:t>
            </a:r>
            <a:r>
              <a:rPr lang="en-IN" dirty="0"/>
              <a:t>A</a:t>
            </a:r>
            <a:r>
              <a:rPr lang="en-IN" dirty="0" smtClean="0"/>
              <a:t>rchitecture for the project.</a:t>
            </a:r>
          </a:p>
          <a:p>
            <a:pPr marL="285750" indent="-285750">
              <a:buFont typeface="Wingdings" panose="05000000000000000000" pitchFamily="2" charset="2"/>
              <a:buChar char="Ø"/>
            </a:pPr>
            <a:r>
              <a:rPr lang="en-IN" dirty="0" smtClean="0"/>
              <a:t>Used HTML </a:t>
            </a:r>
            <a:r>
              <a:rPr lang="en-IN" dirty="0"/>
              <a:t>Presentation layer as</a:t>
            </a:r>
            <a:r>
              <a:rPr lang="en-IN" dirty="0" smtClean="0"/>
              <a:t> configured on Apache Server. </a:t>
            </a:r>
          </a:p>
          <a:p>
            <a:pPr marL="285750" indent="-285750">
              <a:buFont typeface="Wingdings" panose="05000000000000000000" pitchFamily="2" charset="2"/>
              <a:buChar char="Ø"/>
            </a:pPr>
            <a:r>
              <a:rPr lang="en-IN" dirty="0" smtClean="0"/>
              <a:t>We have used python CGI scripting in Application layer where we have made the connection of front end with the database. Python CGI scripting is done for data validation and dynamic interfacing of front end applications. </a:t>
            </a:r>
          </a:p>
          <a:p>
            <a:pPr marL="285750" indent="-285750">
              <a:buFont typeface="Wingdings" panose="05000000000000000000" pitchFamily="2" charset="2"/>
              <a:buChar char="Ø"/>
            </a:pPr>
            <a:r>
              <a:rPr lang="en-IN" dirty="0" smtClean="0"/>
              <a:t>My SQL is used for database layer for data extraction, manipulation and loading.</a:t>
            </a:r>
            <a:endParaRPr lang="en-IN" dirty="0"/>
          </a:p>
        </p:txBody>
      </p:sp>
      <p:sp>
        <p:nvSpPr>
          <p:cNvPr id="20" name="Text Box 2"/>
          <p:cNvSpPr txBox="1">
            <a:spLocks noChangeArrowheads="1"/>
          </p:cNvSpPr>
          <p:nvPr/>
        </p:nvSpPr>
        <p:spPr bwMode="auto">
          <a:xfrm>
            <a:off x="3133479" y="1921404"/>
            <a:ext cx="3087306" cy="673288"/>
          </a:xfrm>
          <a:prstGeom prst="rect">
            <a:avLst/>
          </a:prstGeom>
          <a:solidFill>
            <a:srgbClr val="ED7D31"/>
          </a:solidFill>
          <a:ln w="12700">
            <a:solidFill>
              <a:srgbClr val="823B0B"/>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Presentation Layer- HTML (Apache Server)</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21" name="Text Box 4"/>
          <p:cNvSpPr txBox="1">
            <a:spLocks noChangeArrowheads="1"/>
          </p:cNvSpPr>
          <p:nvPr/>
        </p:nvSpPr>
        <p:spPr bwMode="auto">
          <a:xfrm>
            <a:off x="3133480" y="3042366"/>
            <a:ext cx="3074986" cy="448725"/>
          </a:xfrm>
          <a:prstGeom prst="rect">
            <a:avLst/>
          </a:prstGeom>
          <a:solidFill>
            <a:srgbClr val="ED7D31"/>
          </a:solidFill>
          <a:ln w="12700">
            <a:solidFill>
              <a:srgbClr val="823B0B"/>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Application Layer- Python CGI</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22" name="Text Box 5"/>
          <p:cNvSpPr txBox="1">
            <a:spLocks noChangeArrowheads="1"/>
          </p:cNvSpPr>
          <p:nvPr/>
        </p:nvSpPr>
        <p:spPr bwMode="auto">
          <a:xfrm>
            <a:off x="3133479" y="3968391"/>
            <a:ext cx="3087306" cy="505875"/>
          </a:xfrm>
          <a:prstGeom prst="rect">
            <a:avLst/>
          </a:prstGeom>
          <a:solidFill>
            <a:srgbClr val="ED7D31"/>
          </a:solidFill>
          <a:ln w="12700">
            <a:solidFill>
              <a:srgbClr val="823B0B"/>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Database Layer - MySQL</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cxnSp>
        <p:nvCxnSpPr>
          <p:cNvPr id="23" name="Straight Arrow Connector 22"/>
          <p:cNvCxnSpPr/>
          <p:nvPr/>
        </p:nvCxnSpPr>
        <p:spPr>
          <a:xfrm>
            <a:off x="4546344" y="2594691"/>
            <a:ext cx="3810" cy="4476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42534" y="3509091"/>
            <a:ext cx="3810" cy="4476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86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 </a:t>
            </a:r>
            <a:br>
              <a:rPr lang="en-IN" dirty="0" smtClean="0"/>
            </a:br>
            <a:endParaRPr lang="en-IN" dirty="0"/>
          </a:p>
        </p:txBody>
      </p:sp>
      <p:sp>
        <p:nvSpPr>
          <p:cNvPr id="3" name="Content Placeholder 2"/>
          <p:cNvSpPr>
            <a:spLocks noGrp="1"/>
          </p:cNvSpPr>
          <p:nvPr>
            <p:ph idx="1"/>
          </p:nvPr>
        </p:nvSpPr>
        <p:spPr>
          <a:xfrm>
            <a:off x="2589212" y="1905000"/>
            <a:ext cx="8915400" cy="3777622"/>
          </a:xfrm>
        </p:spPr>
        <p:txBody>
          <a:bodyPr>
            <a:normAutofit lnSpcReduction="10000"/>
          </a:bodyPr>
          <a:lstStyle/>
          <a:p>
            <a:r>
              <a:rPr lang="en-US" dirty="0" smtClean="0"/>
              <a:t>A customer can strictly reserve one room per reservation</a:t>
            </a:r>
          </a:p>
          <a:p>
            <a:r>
              <a:rPr lang="en-US" dirty="0" smtClean="0"/>
              <a:t>Customers </a:t>
            </a:r>
            <a:r>
              <a:rPr lang="en-US" dirty="0"/>
              <a:t>can have guests with them. </a:t>
            </a:r>
            <a:endParaRPr lang="en-US" dirty="0" smtClean="0"/>
          </a:p>
          <a:p>
            <a:r>
              <a:rPr lang="en-US" dirty="0" smtClean="0"/>
              <a:t>Customers need to pay before the check in. </a:t>
            </a:r>
          </a:p>
          <a:p>
            <a:r>
              <a:rPr lang="en-US" dirty="0" smtClean="0"/>
              <a:t>Event Booking will be done for customer and also for their guests if any. </a:t>
            </a:r>
          </a:p>
          <a:p>
            <a:r>
              <a:rPr lang="en-US" dirty="0" smtClean="0"/>
              <a:t>Room Type are as follows: </a:t>
            </a:r>
          </a:p>
          <a:p>
            <a:pPr lvl="1"/>
            <a:r>
              <a:rPr lang="en-US" dirty="0" smtClean="0"/>
              <a:t>Deluxe</a:t>
            </a:r>
          </a:p>
          <a:p>
            <a:pPr lvl="1"/>
            <a:r>
              <a:rPr lang="en-US" dirty="0" smtClean="0"/>
              <a:t>Super Deluxe</a:t>
            </a:r>
          </a:p>
          <a:p>
            <a:pPr lvl="1"/>
            <a:r>
              <a:rPr lang="en-US" dirty="0" smtClean="0"/>
              <a:t>King</a:t>
            </a:r>
          </a:p>
          <a:p>
            <a:pPr lvl="1"/>
            <a:r>
              <a:rPr lang="en-US" dirty="0" smtClean="0"/>
              <a:t>Queen </a:t>
            </a:r>
          </a:p>
          <a:p>
            <a:pPr lvl="1"/>
            <a:r>
              <a:rPr lang="en-US" dirty="0" smtClean="0"/>
              <a:t>Servant</a:t>
            </a:r>
          </a:p>
          <a:p>
            <a:pPr marL="457200" lvl="1" indent="0">
              <a:buNone/>
            </a:pPr>
            <a:endParaRPr lang="en-US" dirty="0" smtClean="0"/>
          </a:p>
          <a:p>
            <a:endParaRPr lang="en-IN" dirty="0"/>
          </a:p>
        </p:txBody>
      </p:sp>
    </p:spTree>
    <p:extLst>
      <p:ext uri="{BB962C8B-B14F-4D97-AF65-F5344CB8AC3E}">
        <p14:creationId xmlns:p14="http://schemas.microsoft.com/office/powerpoint/2010/main" val="719323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677" y="572594"/>
            <a:ext cx="8911687" cy="1280890"/>
          </a:xfrm>
        </p:spPr>
        <p:txBody>
          <a:bodyPr>
            <a:normAutofit/>
          </a:bodyPr>
          <a:lstStyle/>
          <a:p>
            <a:r>
              <a:rPr lang="en-IN" sz="4400" b="1" dirty="0" smtClean="0"/>
              <a:t>ERD</a:t>
            </a:r>
            <a:endParaRPr lang="en-IN" sz="4400"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68052" y="675561"/>
            <a:ext cx="7507779" cy="5810316"/>
          </a:xfrm>
        </p:spPr>
      </p:pic>
    </p:spTree>
    <p:extLst>
      <p:ext uri="{BB962C8B-B14F-4D97-AF65-F5344CB8AC3E}">
        <p14:creationId xmlns:p14="http://schemas.microsoft.com/office/powerpoint/2010/main" val="71077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Dictionary:</a:t>
            </a:r>
            <a:endParaRPr lang="en-IN" dirty="0"/>
          </a:p>
        </p:txBody>
      </p:sp>
      <p:pic>
        <p:nvPicPr>
          <p:cNvPr id="19" name="Picture 18"/>
          <p:cNvPicPr>
            <a:picLocks noChangeAspect="1"/>
          </p:cNvPicPr>
          <p:nvPr/>
        </p:nvPicPr>
        <p:blipFill>
          <a:blip r:embed="rId2"/>
          <a:stretch>
            <a:fillRect/>
          </a:stretch>
        </p:blipFill>
        <p:spPr>
          <a:xfrm>
            <a:off x="2592925" y="1418073"/>
            <a:ext cx="7620000" cy="5114925"/>
          </a:xfrm>
          <a:prstGeom prst="rect">
            <a:avLst/>
          </a:prstGeom>
        </p:spPr>
      </p:pic>
    </p:spTree>
    <p:extLst>
      <p:ext uri="{BB962C8B-B14F-4D97-AF65-F5344CB8AC3E}">
        <p14:creationId xmlns:p14="http://schemas.microsoft.com/office/powerpoint/2010/main" val="2004030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Dictionary:</a:t>
            </a:r>
            <a:endParaRPr lang="en-IN" dirty="0"/>
          </a:p>
        </p:txBody>
      </p:sp>
      <p:pic>
        <p:nvPicPr>
          <p:cNvPr id="7" name="Picture 6"/>
          <p:cNvPicPr>
            <a:picLocks noChangeAspect="1"/>
          </p:cNvPicPr>
          <p:nvPr/>
        </p:nvPicPr>
        <p:blipFill>
          <a:blip r:embed="rId2"/>
          <a:stretch>
            <a:fillRect/>
          </a:stretch>
        </p:blipFill>
        <p:spPr>
          <a:xfrm>
            <a:off x="2592925" y="1561899"/>
            <a:ext cx="8972550" cy="4838700"/>
          </a:xfrm>
          <a:prstGeom prst="rect">
            <a:avLst/>
          </a:prstGeom>
        </p:spPr>
      </p:pic>
    </p:spTree>
    <p:extLst>
      <p:ext uri="{BB962C8B-B14F-4D97-AF65-F5344CB8AC3E}">
        <p14:creationId xmlns:p14="http://schemas.microsoft.com/office/powerpoint/2010/main" val="502948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Dictionary:</a:t>
            </a:r>
            <a:endParaRPr lang="en-IN" dirty="0"/>
          </a:p>
        </p:txBody>
      </p:sp>
      <p:pic>
        <p:nvPicPr>
          <p:cNvPr id="4" name="Content Placeholder 3"/>
          <p:cNvPicPr>
            <a:picLocks noGrp="1" noChangeAspect="1"/>
          </p:cNvPicPr>
          <p:nvPr>
            <p:ph idx="1"/>
          </p:nvPr>
        </p:nvPicPr>
        <p:blipFill>
          <a:blip r:embed="rId2"/>
          <a:stretch>
            <a:fillRect/>
          </a:stretch>
        </p:blipFill>
        <p:spPr>
          <a:xfrm>
            <a:off x="2592925" y="1628764"/>
            <a:ext cx="8991600" cy="3714750"/>
          </a:xfrm>
          <a:prstGeom prst="rect">
            <a:avLst/>
          </a:prstGeom>
        </p:spPr>
      </p:pic>
    </p:spTree>
    <p:extLst>
      <p:ext uri="{BB962C8B-B14F-4D97-AF65-F5344CB8AC3E}">
        <p14:creationId xmlns:p14="http://schemas.microsoft.com/office/powerpoint/2010/main" val="2268038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397</TotalTime>
  <Words>434</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Wisp</vt:lpstr>
      <vt:lpstr>HOTEL BOOKING SYSTEM</vt:lpstr>
      <vt:lpstr>Contents:</vt:lpstr>
      <vt:lpstr>Objective:</vt:lpstr>
      <vt:lpstr>Project Architecture</vt:lpstr>
      <vt:lpstr>Assumptions:  </vt:lpstr>
      <vt:lpstr>ERD</vt:lpstr>
      <vt:lpstr>Data Dictionary:</vt:lpstr>
      <vt:lpstr>Data Dictionary:</vt:lpstr>
      <vt:lpstr>Data Dictionary:</vt:lpstr>
      <vt:lpstr>Data Dictionary:</vt:lpstr>
      <vt:lpstr>Queries and Business requirement</vt:lpstr>
      <vt:lpstr>PowerPoint Presentation</vt:lpstr>
      <vt:lpstr>PowerPoint Presentation</vt:lpstr>
      <vt:lpstr>PowerPoint Presentation</vt:lpstr>
      <vt:lpstr>Adding New Customer</vt:lpstr>
      <vt:lpstr>View Customer details</vt:lpstr>
      <vt:lpstr>PowerPoint Presentation</vt:lpstr>
      <vt:lpstr>Constraints: </vt:lpstr>
      <vt:lpstr>Scope: </vt:lpstr>
      <vt:lpstr>THANK YOU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Meru Bhatnagar</dc:creator>
  <cp:lastModifiedBy>Meru Bhatnagar</cp:lastModifiedBy>
  <cp:revision>42</cp:revision>
  <dcterms:created xsi:type="dcterms:W3CDTF">2017-11-30T02:29:56Z</dcterms:created>
  <dcterms:modified xsi:type="dcterms:W3CDTF">2017-12-06T15:27:52Z</dcterms:modified>
</cp:coreProperties>
</file>