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56" r:id="rId3"/>
    <p:sldId id="270" r:id="rId4"/>
    <p:sldId id="271" r:id="rId5"/>
    <p:sldId id="258" r:id="rId6"/>
    <p:sldId id="261" r:id="rId7"/>
    <p:sldId id="267" r:id="rId8"/>
    <p:sldId id="272" r:id="rId9"/>
    <p:sldId id="268" r:id="rId10"/>
    <p:sldId id="263" r:id="rId11"/>
    <p:sldId id="269" r:id="rId12"/>
    <p:sldId id="273" r:id="rId13"/>
    <p:sldId id="266" r:id="rId14"/>
    <p:sldId id="274" r:id="rId15"/>
    <p:sldId id="26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VqQ7MIwbGfFQ1UbGZh90vIBpz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36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63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3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22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80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654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07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9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Z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3501" y="172329"/>
            <a:ext cx="11844997" cy="651334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06BA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475" y="6243811"/>
            <a:ext cx="1744600" cy="3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E5062E3-607B-C7E3-6D2A-109D2DBE99D6}"/>
              </a:ext>
            </a:extLst>
          </p:cNvPr>
          <p:cNvSpPr txBox="1"/>
          <p:nvPr/>
        </p:nvSpPr>
        <p:spPr>
          <a:xfrm>
            <a:off x="2196445" y="2168164"/>
            <a:ext cx="817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+mj-lt"/>
              </a:rPr>
              <a:t>Veri Bilimi ve Yapay Zekaya Giriş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3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3501" y="172329"/>
            <a:ext cx="11844997" cy="651334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06BA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475" y="6243811"/>
            <a:ext cx="1744600" cy="30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D031690-182F-5B5B-0BB1-B4B6907A6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1" t="24055" r="4742" b="6254"/>
          <a:stretch/>
        </p:blipFill>
        <p:spPr>
          <a:xfrm>
            <a:off x="333205" y="1414929"/>
            <a:ext cx="11308898" cy="477939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5997B97-6C92-37B7-F994-EE7D1FFD729A}"/>
              </a:ext>
            </a:extLst>
          </p:cNvPr>
          <p:cNvSpPr txBox="1"/>
          <p:nvPr/>
        </p:nvSpPr>
        <p:spPr>
          <a:xfrm>
            <a:off x="471340" y="556181"/>
            <a:ext cx="49584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Veriden Faydalı Bilgi Çıkarmak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720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C730BA6-9CA6-76C0-BB35-93E9CF9B0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4EB841-C3E6-DBCC-2303-55E40053446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2534E1E-C28F-6AAA-68E8-431F2E5260C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2EA295B4-F143-2180-0338-D36AFA06FA8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C8C0222-17FF-652B-32C3-38E1FA4F1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08" b="7216"/>
          <a:stretch/>
        </p:blipFill>
        <p:spPr>
          <a:xfrm>
            <a:off x="0" y="1578989"/>
            <a:ext cx="12192000" cy="5279011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7C505D1-1E15-EE6D-DDF2-F32F19DC8433}"/>
              </a:ext>
            </a:extLst>
          </p:cNvPr>
          <p:cNvSpPr txBox="1"/>
          <p:nvPr/>
        </p:nvSpPr>
        <p:spPr>
          <a:xfrm>
            <a:off x="358218" y="377072"/>
            <a:ext cx="581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err="1"/>
              <a:t>Feature</a:t>
            </a:r>
            <a:r>
              <a:rPr lang="tr-TR" sz="1800" dirty="0"/>
              <a:t> </a:t>
            </a:r>
            <a:r>
              <a:rPr lang="tr-TR" sz="1800" dirty="0" err="1"/>
              <a:t>Engineering</a:t>
            </a:r>
            <a:r>
              <a:rPr lang="tr-TR" sz="1800" dirty="0"/>
              <a:t> &amp; Data </a:t>
            </a:r>
            <a:r>
              <a:rPr lang="tr-TR" sz="1800" dirty="0" err="1"/>
              <a:t>Pre-Processing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02796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ölüm 5 Örneklem ve Örneklem Dağılımları - ppt video online indir">
            <a:extLst>
              <a:ext uri="{FF2B5EF4-FFF2-40B4-BE49-F238E27FC236}">
                <a16:creationId xmlns:a16="http://schemas.microsoft.com/office/drawing/2014/main" id="{C4696EED-2B40-4DC1-367B-C48EDDC99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 b="3643"/>
          <a:stretch/>
        </p:blipFill>
        <p:spPr bwMode="auto">
          <a:xfrm>
            <a:off x="1524000" y="273376"/>
            <a:ext cx="9144000" cy="633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9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3501" y="172329"/>
            <a:ext cx="11844997" cy="651334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06BA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475" y="6243811"/>
            <a:ext cx="1744600" cy="30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ÖLÇME ve ÖLÇEKLER Bilimsel çalışmalarda bilimselliğin temel şartı,  araştırmalarda kullanılan kavramların, konuların veya değişkenlerin  ÖLÇÜLEBİLİR nitelikte. - ppt video online indir">
            <a:extLst>
              <a:ext uri="{FF2B5EF4-FFF2-40B4-BE49-F238E27FC236}">
                <a16:creationId xmlns:a16="http://schemas.microsoft.com/office/drawing/2014/main" id="{335ED7EB-5DDF-83F4-445C-4E904803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87" y="306850"/>
            <a:ext cx="8905188" cy="60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3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Veri Analizi Poster | matizle | Aritmetik ortalama, Matematik mizah,  Matematik dergileri">
            <a:extLst>
              <a:ext uri="{FF2B5EF4-FFF2-40B4-BE49-F238E27FC236}">
                <a16:creationId xmlns:a16="http://schemas.microsoft.com/office/drawing/2014/main" id="{969F53D8-A1E1-D8B3-1743-449F4D14A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" b="3230"/>
          <a:stretch/>
        </p:blipFill>
        <p:spPr bwMode="auto">
          <a:xfrm>
            <a:off x="3671888" y="122548"/>
            <a:ext cx="4848225" cy="651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6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3501" y="172329"/>
            <a:ext cx="11844997" cy="651334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06BA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475" y="6243811"/>
            <a:ext cx="1744600" cy="3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1497FE5B-75C2-91D9-637A-7F4744ACDCE8}"/>
              </a:ext>
            </a:extLst>
          </p:cNvPr>
          <p:cNvSpPr txBox="1"/>
          <p:nvPr/>
        </p:nvSpPr>
        <p:spPr>
          <a:xfrm>
            <a:off x="282803" y="405353"/>
            <a:ext cx="8305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+mj-lt"/>
              </a:rPr>
              <a:t>Veri Bilimi ve Yapay Zekaya Giriş Bölüm Sonu Değerlendirmesi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3228C2-5DD4-E683-7D89-F5ECFE6CFE00}"/>
              </a:ext>
            </a:extLst>
          </p:cNvPr>
          <p:cNvSpPr txBox="1"/>
          <p:nvPr/>
        </p:nvSpPr>
        <p:spPr>
          <a:xfrm>
            <a:off x="763571" y="1469375"/>
            <a:ext cx="964362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/>
              <a:t>Makine Öğrenimi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/>
              <a:t>Veri Analitiği ve Analitik Düşünce Teknikleri</a:t>
            </a:r>
          </a:p>
          <a:p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/>
              <a:t>Veri Bilimi Ve Veri </a:t>
            </a:r>
            <a:r>
              <a:rPr lang="tr-TR" sz="2000" dirty="0" err="1"/>
              <a:t>Bilimcilik</a:t>
            </a: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/>
              <a:t>Veriyi Anlamak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/>
              <a:t>Veriden Faydalı Bilgi Çıkarmak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722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3501" y="172329"/>
            <a:ext cx="11844997" cy="651334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06BA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475" y="6243811"/>
            <a:ext cx="1744600" cy="3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F2161F6-16E2-2909-AFBF-4BE9D3813B1A}"/>
              </a:ext>
            </a:extLst>
          </p:cNvPr>
          <p:cNvSpPr txBox="1"/>
          <p:nvPr/>
        </p:nvSpPr>
        <p:spPr>
          <a:xfrm>
            <a:off x="263951" y="414780"/>
            <a:ext cx="819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+mj-lt"/>
              </a:rPr>
              <a:t>Veri Bilimi ve Yapay Zekaya Giriş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18C900D-38BA-581A-9F8B-0DC001F97CC0}"/>
              </a:ext>
            </a:extLst>
          </p:cNvPr>
          <p:cNvSpPr txBox="1"/>
          <p:nvPr/>
        </p:nvSpPr>
        <p:spPr>
          <a:xfrm>
            <a:off x="754144" y="1621410"/>
            <a:ext cx="101809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Giriş</a:t>
            </a:r>
          </a:p>
          <a:p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/>
              <a:t>Makine Öğrenmesi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/>
              <a:t>Veri Analitiği ve Analitik Düşünce Teknikleri</a:t>
            </a:r>
          </a:p>
          <a:p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/>
              <a:t>Veri Bilimi Ve Veri </a:t>
            </a:r>
            <a:r>
              <a:rPr lang="tr-TR" sz="2000" dirty="0" err="1"/>
              <a:t>Bilimcilik</a:t>
            </a: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/>
              <a:t>Veriyi Anlamak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/>
              <a:t>Veriden Faydalı Bilgi Çıkarmak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7;p20">
            <a:extLst>
              <a:ext uri="{FF2B5EF4-FFF2-40B4-BE49-F238E27FC236}">
                <a16:creationId xmlns:a16="http://schemas.microsoft.com/office/drawing/2014/main" id="{695DBEE7-A9FB-A4E4-06FE-36156E1FC10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57979" y="1225486"/>
            <a:ext cx="5128182" cy="4656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A271B36-5A1A-5845-80BB-093FECDAD82B}"/>
              </a:ext>
            </a:extLst>
          </p:cNvPr>
          <p:cNvSpPr txBox="1"/>
          <p:nvPr/>
        </p:nvSpPr>
        <p:spPr>
          <a:xfrm>
            <a:off x="188536" y="311085"/>
            <a:ext cx="414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" sz="1800" b="1" dirty="0">
                <a:latin typeface="Amasis MT Pro Light" panose="020B0604020202020204" pitchFamily="18" charset="-94"/>
                <a:cs typeface="Times New Roman" panose="02020603050405020304" pitchFamily="18" charset="0"/>
              </a:rPr>
              <a:t>Makine Öğrenmesi Anlam Ayrımı</a:t>
            </a:r>
            <a:endParaRPr lang="tr-TR" sz="1800" b="1" dirty="0">
              <a:latin typeface="Amasis MT Pro Light" panose="020B0604020202020204" pitchFamily="18" charset="-94"/>
              <a:cs typeface="Times New Roman" panose="02020603050405020304" pitchFamily="18" charset="0"/>
            </a:endParaRP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40422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311981-A52D-54C0-B7DB-85D532D8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153B922-A06C-92BC-E4AE-E9FD3D036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B75238-3BB2-EC75-A864-751EF65CD59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985F1B8-71D9-BD27-B34A-07079AF3E40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16E79500-A023-C8AD-0C1B-3D16FC17F278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969F75F-64BF-E263-F574-50B1AEB4A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9" t="19931" r="8995" b="12440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3501" y="153475"/>
            <a:ext cx="11844997" cy="651334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06BA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475" y="6243811"/>
            <a:ext cx="1744600" cy="30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E9A34A-456C-ED91-B908-707DF839C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90" y="1809946"/>
            <a:ext cx="4169277" cy="29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ACF4E8F-72D4-5AC1-7EFA-62D5F87F4B1A}"/>
              </a:ext>
            </a:extLst>
          </p:cNvPr>
          <p:cNvSpPr txBox="1"/>
          <p:nvPr/>
        </p:nvSpPr>
        <p:spPr>
          <a:xfrm>
            <a:off x="461913" y="518474"/>
            <a:ext cx="49396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Veri Bilimi Ve Veri </a:t>
            </a:r>
            <a:r>
              <a:rPr lang="tr-TR" sz="2000" b="1" dirty="0" err="1"/>
              <a:t>Bilimcilik</a:t>
            </a:r>
            <a:endParaRPr lang="tr-TR" sz="2000" b="1" dirty="0"/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A3F013E-7678-9446-5F43-DADBB66A91B7}"/>
              </a:ext>
            </a:extLst>
          </p:cNvPr>
          <p:cNvSpPr txBox="1"/>
          <p:nvPr/>
        </p:nvSpPr>
        <p:spPr>
          <a:xfrm>
            <a:off x="829558" y="2659733"/>
            <a:ext cx="591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Veri bilimi veriden faydalı bilgi çıkarma sürecidir</a:t>
            </a:r>
            <a:r>
              <a:rPr lang="tr-TR" dirty="0"/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47FD365-8416-A746-F1FD-5609E3043536}"/>
              </a:ext>
            </a:extLst>
          </p:cNvPr>
          <p:cNvSpPr txBox="1"/>
          <p:nvPr/>
        </p:nvSpPr>
        <p:spPr>
          <a:xfrm>
            <a:off x="829558" y="1696825"/>
            <a:ext cx="449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Veri Bilimi Nedir?</a:t>
            </a:r>
          </a:p>
        </p:txBody>
      </p:sp>
    </p:spTree>
    <p:extLst>
      <p:ext uri="{BB962C8B-B14F-4D97-AF65-F5344CB8AC3E}">
        <p14:creationId xmlns:p14="http://schemas.microsoft.com/office/powerpoint/2010/main" val="237605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3501" y="172329"/>
            <a:ext cx="11844997" cy="651334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06BA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475" y="6243811"/>
            <a:ext cx="1744600" cy="30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EE9A17CD-2CCD-11D0-CF6D-EF4C220C70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14" t="24441" r="48285" b="7534"/>
          <a:stretch/>
        </p:blipFill>
        <p:spPr>
          <a:xfrm>
            <a:off x="5811162" y="1268628"/>
            <a:ext cx="5363869" cy="484066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9117478-3FA2-27A7-BC10-BB113F575B21}"/>
              </a:ext>
            </a:extLst>
          </p:cNvPr>
          <p:cNvSpPr txBox="1"/>
          <p:nvPr/>
        </p:nvSpPr>
        <p:spPr>
          <a:xfrm>
            <a:off x="443060" y="386499"/>
            <a:ext cx="5995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Veri Analitiği ve Analitik Düşünce Teknikleri</a:t>
            </a: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499EFDC-CCE1-9826-7EA2-948859807BD9}"/>
              </a:ext>
            </a:extLst>
          </p:cNvPr>
          <p:cNvSpPr txBox="1"/>
          <p:nvPr/>
        </p:nvSpPr>
        <p:spPr>
          <a:xfrm>
            <a:off x="443060" y="1508289"/>
            <a:ext cx="4609707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tr-TR" sz="2400" dirty="0"/>
              <a:t> Yeni sorular sormak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tr-TR" sz="2400" dirty="0"/>
              <a:t> Araştırma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tr-TR" sz="2400" dirty="0"/>
              <a:t> Problem çözme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tr-TR" sz="2400" dirty="0"/>
              <a:t> Kavramların mantıklarına odaklanmak</a:t>
            </a:r>
          </a:p>
        </p:txBody>
      </p:sp>
    </p:spTree>
    <p:extLst>
      <p:ext uri="{BB962C8B-B14F-4D97-AF65-F5344CB8AC3E}">
        <p14:creationId xmlns:p14="http://schemas.microsoft.com/office/powerpoint/2010/main" val="28892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3501" y="172329"/>
            <a:ext cx="11844997" cy="651334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06BA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475" y="6243811"/>
            <a:ext cx="1744600" cy="30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B7159B30-9056-B231-841A-95A395B4C4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25" t="20619" r="9845" b="13127"/>
          <a:stretch/>
        </p:blipFill>
        <p:spPr>
          <a:xfrm>
            <a:off x="612742" y="914400"/>
            <a:ext cx="9737889" cy="49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35CB7D-1117-5B3E-16AD-302A3F6E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A97ACB-16B2-B400-74CC-1BB96BC49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F1F876-BD15-53C4-819E-C701FE558DA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F815E35-DBD5-55A8-2B33-99BF8150D26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A97B44B-95B9-8D80-19FA-36BA14BEE90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ADF663E-75C0-BCB3-669D-4ED7C82FD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19244" r="8763" b="120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7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3501" y="172329"/>
            <a:ext cx="11844997" cy="651334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06BA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475" y="6243811"/>
            <a:ext cx="1744600" cy="3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1497FE5B-75C2-91D9-637A-7F4744ACDCE8}"/>
              </a:ext>
            </a:extLst>
          </p:cNvPr>
          <p:cNvSpPr txBox="1"/>
          <p:nvPr/>
        </p:nvSpPr>
        <p:spPr>
          <a:xfrm>
            <a:off x="254523" y="405353"/>
            <a:ext cx="7286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+mj-lt"/>
              </a:rPr>
              <a:t>Veriyi Anlamak</a:t>
            </a:r>
            <a:endParaRPr lang="tr-TR" sz="2000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6C1CF03-1491-115B-0659-2B6A8FE706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4"/>
          <a:stretch/>
        </p:blipFill>
        <p:spPr>
          <a:xfrm>
            <a:off x="2337490" y="1223152"/>
            <a:ext cx="7517019" cy="46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11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111</Words>
  <Application>Microsoft Office PowerPoint</Application>
  <PresentationFormat>Geniş ekran</PresentationFormat>
  <Paragraphs>35</Paragraphs>
  <Slides>15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Amasis MT Pro Light</vt:lpstr>
      <vt:lpstr>Arial</vt:lpstr>
      <vt:lpstr>Calibri</vt:lpstr>
      <vt:lpstr>Wingdings</vt:lpstr>
      <vt:lpstr>Тема Office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Cəmilə Fətullazadə</dc:creator>
  <cp:lastModifiedBy>Merve Karagöz</cp:lastModifiedBy>
  <cp:revision>11</cp:revision>
  <dcterms:created xsi:type="dcterms:W3CDTF">2022-10-11T09:31:48Z</dcterms:created>
  <dcterms:modified xsi:type="dcterms:W3CDTF">2023-02-27T18:46:53Z</dcterms:modified>
</cp:coreProperties>
</file>