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</p:sldIdLst>
  <p:sldSz cx="12192000" cy="6858000"/>
  <p:notesSz cx="12192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1"/>
          <p:cNvSpPr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6857999"/>
                </a:moveTo>
                <a:lnTo>
                  <a:pt x="0" y="0"/>
                </a:ln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" y="1347216"/>
            <a:ext cx="10222992" cy="80772"/>
          </a:xfrm>
          <a:prstGeom prst="rect">
            <a:avLst/>
          </a:prstGeom>
        </p:spPr>
      </p:pic>
      <p:pic>
        <p:nvPicPr>
          <p:cNvPr id="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" y="4299204"/>
            <a:ext cx="10222992" cy="80772"/>
          </a:xfrm>
          <a:prstGeom prst="rect">
            <a:avLst/>
          </a:prstGeom>
        </p:spPr>
      </p:pic>
      <p:pic>
        <p:nvPicPr>
          <p:cNvPr id="4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496" y="1484376"/>
            <a:ext cx="10222992" cy="2743200"/>
          </a:xfrm>
          <a:prstGeom prst="rect">
            <a:avLst/>
          </a:prstGeom>
        </p:spPr>
      </p:pic>
      <p:pic>
        <p:nvPicPr>
          <p:cNvPr id="5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968" y="4069080"/>
            <a:ext cx="1080516" cy="1080516"/>
          </a:xfrm>
          <a:prstGeom prst="rect">
            <a:avLst/>
          </a:prstGeom>
        </p:spPr>
      </p:pic>
      <p:sp>
        <p:nvSpPr>
          <p:cNvPr id="8" name="object 2"/>
          <p:cNvSpPr/>
          <p:nvPr/>
        </p:nvSpPr>
        <p:spPr>
          <a:xfrm>
            <a:off x="9744710" y="4165346"/>
            <a:ext cx="891032" cy="889508"/>
          </a:xfrm>
          <a:custGeom>
            <a:avLst/>
            <a:gdLst/>
            <a:ahLst/>
            <a:cxnLst/>
            <a:rect l="l" t="t" r="r" b="b"/>
            <a:pathLst>
              <a:path w="891032" h="889508">
                <a:moveTo>
                  <a:pt x="12700" y="444754"/>
                </a:moveTo>
                <a:cubicBezTo>
                  <a:pt x="12700" y="206121"/>
                  <a:pt x="206502" y="12700"/>
                  <a:pt x="445516" y="12700"/>
                </a:cubicBezTo>
                <a:cubicBezTo>
                  <a:pt x="684530" y="12700"/>
                  <a:pt x="878332" y="206121"/>
                  <a:pt x="878332" y="444754"/>
                </a:cubicBezTo>
                <a:cubicBezTo>
                  <a:pt x="878332" y="683387"/>
                  <a:pt x="684530" y="876808"/>
                  <a:pt x="445516" y="876808"/>
                </a:cubicBezTo>
                <a:cubicBezTo>
                  <a:pt x="206502" y="876808"/>
                  <a:pt x="12700" y="683387"/>
                  <a:pt x="12700" y="444754"/>
                </a:cubicBez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85" y="2330704"/>
            <a:ext cx="8070253" cy="9269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object 371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object 372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object 373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06559"/>
            <a:ext cx="862527" cy="444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Süreç: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01040" y="1582889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85087" y="1562528"/>
            <a:ext cx="2264230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Eğitim kümesindeki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343846" y="1562528"/>
            <a:ext cx="1721697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hangi sınıfa ait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063126" y="1562528"/>
            <a:ext cx="318499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olduğu bilinen nesnelerden/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01040" y="2747225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85087" y="2726864"/>
            <a:ext cx="2541669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Oluşturulan bu modeli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625866" y="2726864"/>
            <a:ext cx="1304049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kullanarak,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924444" y="2726864"/>
            <a:ext cx="551086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 test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5471560" y="2726864"/>
            <a:ext cx="1488465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kümesindeki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954554" y="2726864"/>
            <a:ext cx="834583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(eğitim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374" name="object 374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object 375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125661" y="225694"/>
            <a:ext cx="1678938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Sınıflandırma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8" name="object 3868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9" name="object 3869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0" name="object 3870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59737"/>
            <a:ext cx="1819987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Sıkıştırma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81503"/>
            <a:ext cx="3109032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Verinin boyutunu azaltır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88846" y="2379396"/>
            <a:ext cx="329333" cy="1440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endParaRPr sz="2000">
              <a:latin typeface="Wingdings"/>
              <a:cs typeface="Wingdings"/>
            </a:endParaRPr>
          </a:p>
        </p:txBody>
      </p:sp>
      <p:pic>
        <p:nvPicPr>
          <p:cNvPr id="6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94" y="2379599"/>
            <a:ext cx="381000" cy="284988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2333498" y="2377869"/>
            <a:ext cx="637909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daha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967863" y="2377869"/>
            <a:ext cx="340192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az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3306190" y="2377869"/>
            <a:ext cx="1019558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saklama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4322699" y="2357931"/>
            <a:ext cx="793301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ortamı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88846" y="2754300"/>
            <a:ext cx="329333" cy="1440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endParaRPr sz="2000">
              <a:latin typeface="Wingdings"/>
              <a:cs typeface="Wingdings"/>
            </a:endParaRPr>
          </a:p>
        </p:txBody>
      </p:sp>
      <p:pic>
        <p:nvPicPr>
          <p:cNvPr id="6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894" y="2754502"/>
            <a:ext cx="381000" cy="284988"/>
          </a:xfrm>
          <a:prstGeom prst="rect">
            <a:avLst/>
          </a:prstGeom>
        </p:spPr>
      </p:pic>
      <p:sp>
        <p:nvSpPr>
          <p:cNvPr id="11" name="text 1"/>
          <p:cNvSpPr txBox="1"/>
          <p:nvPr/>
        </p:nvSpPr>
        <p:spPr>
          <a:xfrm>
            <a:off x="2333498" y="2752773"/>
            <a:ext cx="748763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veriye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080639" y="2732835"/>
            <a:ext cx="1019050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ulaşmak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097146" y="2752773"/>
            <a:ext cx="637909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daha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732909" y="2732835"/>
            <a:ext cx="750544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çabuk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231696" y="3107993"/>
            <a:ext cx="4217029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Kayıplı ve kayıpsız veri sıkıştırma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71" name="object 3871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2" name="object 3872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3" name="object 3873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4" name="object 3874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773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301544"/>
            <a:ext cx="509525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818385" y="1281606"/>
            <a:ext cx="1341257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madenciliği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383915" y="1281606"/>
            <a:ext cx="1442041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yöntemlerini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5049901" y="1301544"/>
            <a:ext cx="1822785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uygulayabilmek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095490" y="1281606"/>
            <a:ext cx="452515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için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772146" y="1281606"/>
            <a:ext cx="1045517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önceden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85392" y="1739187"/>
            <a:ext cx="5365219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bahsedilen işlemlerin uygun görünenleri yapılır.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01040" y="2344518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85392" y="2348787"/>
            <a:ext cx="7734133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 hazır hale getirildikten sonra konuyla ilgili veri madenciliği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85392" y="2805987"/>
            <a:ext cx="2639672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algoritmaları uygulanır.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75" name="object 3875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125577" y="278302"/>
            <a:ext cx="5085043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Madenciliği Yönteminin Uygulanması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6" name="object 3876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7" name="object 3877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8" name="object 3878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3161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235886"/>
            <a:ext cx="7731987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 madenciliği algoritması veriler üzerinde uygulandıktan sonra,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392" y="1631827"/>
            <a:ext cx="4933716" cy="2826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sonuçlar düzenlenerek ilgili yerlere sunulur.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696" y="2116550"/>
            <a:ext cx="5079850" cy="275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Sonuçlar çoğu kez grafiklerle desteklenir.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1696" y="2602706"/>
            <a:ext cx="1477872" cy="275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Örneğin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739263" y="2602706"/>
            <a:ext cx="3170099" cy="275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bir  hiyerarşik  kümeleme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936869" y="2602706"/>
            <a:ext cx="2458773" cy="275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modeli  uygulanmış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424672" y="2623233"/>
            <a:ext cx="395250" cy="2382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ise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15694" y="2998646"/>
            <a:ext cx="6388044" cy="2758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sonuçlar dendrogram adı verilen özel grafiklerle sunulur.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879" name="object 3879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125577" y="278302"/>
            <a:ext cx="436468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E2303"/>
                </a:solidFill>
                <a:latin typeface="Arial"/>
                <a:cs typeface="Arial"/>
              </a:rPr>
              <a:t>Sonuçları Sunum ve Değerlendirme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7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81400"/>
            <a:ext cx="39624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object 37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object 377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object 378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06566"/>
            <a:ext cx="1202550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Örnekler: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191B0E"/>
                </a:solidFill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9" name="object 379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object 380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25661" y="225694"/>
            <a:ext cx="1678938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Sınıflandırma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1" name="object 381"/>
          <p:cNvSpPr/>
          <p:nvPr/>
        </p:nvSpPr>
        <p:spPr>
          <a:xfrm>
            <a:off x="677138" y="1572209"/>
            <a:ext cx="1872538" cy="761949"/>
          </a:xfrm>
          <a:custGeom>
            <a:avLst/>
            <a:gdLst/>
            <a:ahLst/>
            <a:cxnLst/>
            <a:rect l="l" t="t" r="r" b="b"/>
            <a:pathLst>
              <a:path w="1872538" h="761949">
                <a:moveTo>
                  <a:pt x="0" y="761949"/>
                </a:moveTo>
                <a:lnTo>
                  <a:pt x="0" y="0"/>
                </a:lnTo>
                <a:lnTo>
                  <a:pt x="1872539" y="0"/>
                </a:lnTo>
                <a:lnTo>
                  <a:pt x="1872539" y="761949"/>
                </a:lnTo>
                <a:lnTo>
                  <a:pt x="0" y="76194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object 382"/>
          <p:cNvSpPr/>
          <p:nvPr/>
        </p:nvSpPr>
        <p:spPr>
          <a:xfrm>
            <a:off x="2549677" y="1572209"/>
            <a:ext cx="3108883" cy="761949"/>
          </a:xfrm>
          <a:custGeom>
            <a:avLst/>
            <a:gdLst/>
            <a:ahLst/>
            <a:cxnLst/>
            <a:rect l="l" t="t" r="r" b="b"/>
            <a:pathLst>
              <a:path w="3108883" h="761949">
                <a:moveTo>
                  <a:pt x="0" y="761949"/>
                </a:moveTo>
                <a:lnTo>
                  <a:pt x="0" y="0"/>
                </a:lnTo>
                <a:lnTo>
                  <a:pt x="3108884" y="0"/>
                </a:lnTo>
                <a:lnTo>
                  <a:pt x="3108884" y="761949"/>
                </a:lnTo>
                <a:lnTo>
                  <a:pt x="0" y="76194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object 383"/>
          <p:cNvSpPr/>
          <p:nvPr/>
        </p:nvSpPr>
        <p:spPr>
          <a:xfrm>
            <a:off x="5658561" y="1572209"/>
            <a:ext cx="3180639" cy="761949"/>
          </a:xfrm>
          <a:custGeom>
            <a:avLst/>
            <a:gdLst/>
            <a:ahLst/>
            <a:cxnLst/>
            <a:rect l="l" t="t" r="r" b="b"/>
            <a:pathLst>
              <a:path w="3180639" h="761949">
                <a:moveTo>
                  <a:pt x="0" y="761949"/>
                </a:moveTo>
                <a:lnTo>
                  <a:pt x="0" y="0"/>
                </a:lnTo>
                <a:lnTo>
                  <a:pt x="3180639" y="0"/>
                </a:lnTo>
                <a:lnTo>
                  <a:pt x="3180639" y="761949"/>
                </a:lnTo>
                <a:lnTo>
                  <a:pt x="0" y="761949"/>
                </a:lnTo>
                <a:close/>
              </a:path>
            </a:pathLst>
          </a:custGeom>
          <a:solidFill>
            <a:srgbClr val="CC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object 384"/>
          <p:cNvSpPr/>
          <p:nvPr/>
        </p:nvSpPr>
        <p:spPr>
          <a:xfrm>
            <a:off x="2543327" y="1551571"/>
            <a:ext cx="12700" cy="4948326"/>
          </a:xfrm>
          <a:custGeom>
            <a:avLst/>
            <a:gdLst/>
            <a:ahLst/>
            <a:cxnLst/>
            <a:rect l="l" t="t" r="r" b="b"/>
            <a:pathLst>
              <a:path w="12700" h="4948326">
                <a:moveTo>
                  <a:pt x="6350" y="6350"/>
                </a:moveTo>
                <a:lnTo>
                  <a:pt x="6350" y="49419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object 385"/>
          <p:cNvSpPr/>
          <p:nvPr/>
        </p:nvSpPr>
        <p:spPr>
          <a:xfrm>
            <a:off x="5652211" y="1551571"/>
            <a:ext cx="12700" cy="4948326"/>
          </a:xfrm>
          <a:custGeom>
            <a:avLst/>
            <a:gdLst/>
            <a:ahLst/>
            <a:cxnLst/>
            <a:rect l="l" t="t" r="r" b="b"/>
            <a:pathLst>
              <a:path w="12700" h="4948326">
                <a:moveTo>
                  <a:pt x="6350" y="6350"/>
                </a:moveTo>
                <a:lnTo>
                  <a:pt x="6350" y="49419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object 386"/>
          <p:cNvSpPr/>
          <p:nvPr/>
        </p:nvSpPr>
        <p:spPr>
          <a:xfrm>
            <a:off x="656506" y="2327808"/>
            <a:ext cx="8203337" cy="12700"/>
          </a:xfrm>
          <a:custGeom>
            <a:avLst/>
            <a:gdLst/>
            <a:ahLst/>
            <a:cxnLst/>
            <a:rect l="l" t="t" r="r" b="b"/>
            <a:pathLst>
              <a:path w="8203337" h="12700">
                <a:moveTo>
                  <a:pt x="6350" y="6350"/>
                </a:moveTo>
                <a:lnTo>
                  <a:pt x="8196987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object 387"/>
          <p:cNvSpPr/>
          <p:nvPr/>
        </p:nvSpPr>
        <p:spPr>
          <a:xfrm>
            <a:off x="656506" y="3882288"/>
            <a:ext cx="8203337" cy="12700"/>
          </a:xfrm>
          <a:custGeom>
            <a:avLst/>
            <a:gdLst/>
            <a:ahLst/>
            <a:cxnLst/>
            <a:rect l="l" t="t" r="r" b="b"/>
            <a:pathLst>
              <a:path w="8203337" h="12700">
                <a:moveTo>
                  <a:pt x="6350" y="6350"/>
                </a:moveTo>
                <a:lnTo>
                  <a:pt x="8196987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object 388"/>
          <p:cNvSpPr/>
          <p:nvPr/>
        </p:nvSpPr>
        <p:spPr>
          <a:xfrm>
            <a:off x="656506" y="5177599"/>
            <a:ext cx="8203337" cy="12700"/>
          </a:xfrm>
          <a:custGeom>
            <a:avLst/>
            <a:gdLst/>
            <a:ahLst/>
            <a:cxnLst/>
            <a:rect l="l" t="t" r="r" b="b"/>
            <a:pathLst>
              <a:path w="8203337" h="12700">
                <a:moveTo>
                  <a:pt x="6350" y="6350"/>
                </a:moveTo>
                <a:lnTo>
                  <a:pt x="8196987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object 389"/>
          <p:cNvSpPr/>
          <p:nvPr/>
        </p:nvSpPr>
        <p:spPr>
          <a:xfrm>
            <a:off x="662854" y="1543634"/>
            <a:ext cx="28575" cy="4964201"/>
          </a:xfrm>
          <a:custGeom>
            <a:avLst/>
            <a:gdLst/>
            <a:ahLst/>
            <a:cxnLst/>
            <a:rect l="l" t="t" r="r" b="b"/>
            <a:pathLst>
              <a:path w="28575" h="4964201">
                <a:moveTo>
                  <a:pt x="14288" y="14287"/>
                </a:moveTo>
                <a:lnTo>
                  <a:pt x="14288" y="494991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object 390"/>
          <p:cNvSpPr/>
          <p:nvPr/>
        </p:nvSpPr>
        <p:spPr>
          <a:xfrm>
            <a:off x="8824912" y="1543634"/>
            <a:ext cx="28576" cy="4964201"/>
          </a:xfrm>
          <a:custGeom>
            <a:avLst/>
            <a:gdLst/>
            <a:ahLst/>
            <a:cxnLst/>
            <a:rect l="l" t="t" r="r" b="b"/>
            <a:pathLst>
              <a:path w="28576" h="4964201">
                <a:moveTo>
                  <a:pt x="14288" y="14287"/>
                </a:moveTo>
                <a:lnTo>
                  <a:pt x="14288" y="4949914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object 391"/>
          <p:cNvSpPr/>
          <p:nvPr/>
        </p:nvSpPr>
        <p:spPr>
          <a:xfrm>
            <a:off x="648568" y="1557921"/>
            <a:ext cx="8219211" cy="28575"/>
          </a:xfrm>
          <a:custGeom>
            <a:avLst/>
            <a:gdLst/>
            <a:ahLst/>
            <a:cxnLst/>
            <a:rect l="l" t="t" r="r" b="b"/>
            <a:pathLst>
              <a:path w="8219211" h="28575">
                <a:moveTo>
                  <a:pt x="14288" y="14288"/>
                </a:moveTo>
                <a:lnTo>
                  <a:pt x="8204925" y="14288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object 392"/>
          <p:cNvSpPr/>
          <p:nvPr/>
        </p:nvSpPr>
        <p:spPr>
          <a:xfrm>
            <a:off x="648568" y="6464977"/>
            <a:ext cx="8219211" cy="28575"/>
          </a:xfrm>
          <a:custGeom>
            <a:avLst/>
            <a:gdLst/>
            <a:ahLst/>
            <a:cxnLst/>
            <a:rect l="l" t="t" r="r" b="b"/>
            <a:pathLst>
              <a:path w="8219211" h="28575">
                <a:moveTo>
                  <a:pt x="14288" y="14287"/>
                </a:moveTo>
                <a:lnTo>
                  <a:pt x="8204925" y="14287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197136" y="1563370"/>
            <a:ext cx="915009" cy="491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Görev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959794" y="1560322"/>
            <a:ext cx="2051914" cy="491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Özellik kümesi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924230" y="1560322"/>
            <a:ext cx="399288" cy="491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, </a:t>
            </a:r>
            <a:r>
              <a:rPr sz="2400" b="1" i="1" spc="10" dirty="0">
                <a:latin typeface="Times New Roman"/>
                <a:cs typeface="Times New Roman"/>
              </a:rPr>
              <a:t>x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343074" y="1560322"/>
            <a:ext cx="706221" cy="491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Sınıf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053258" y="1560322"/>
            <a:ext cx="880294" cy="491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etiketi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7848786" y="1560322"/>
            <a:ext cx="380695" cy="491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, </a:t>
            </a:r>
            <a:r>
              <a:rPr sz="2400" i="1" spc="10" dirty="0">
                <a:latin typeface="Times New Roman"/>
                <a:cs typeface="Times New Roman"/>
              </a:rPr>
              <a:t>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68586" y="2325370"/>
            <a:ext cx="1570360" cy="8577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E-posta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mesajlarını</a:t>
            </a:r>
            <a:endParaRPr sz="24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68586" y="3422649"/>
            <a:ext cx="1166164" cy="94914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ayırmak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Tümör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640973" y="2325369"/>
            <a:ext cx="5871363" cy="491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Eposta üstbilgisinden  İstenmeyen e-posta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5749933" y="2691129"/>
            <a:ext cx="2677367" cy="8577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(spam) veya değil (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non-spam)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768587" y="4611369"/>
            <a:ext cx="1318869" cy="4919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belirleme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2640973" y="3879848"/>
            <a:ext cx="2842260" cy="8577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MRI görüntülerinden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çıkarılan özellikler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5749933" y="3879848"/>
            <a:ext cx="2625883" cy="8577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Kötü huylu veya iyi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huylu hücreler</a:t>
            </a:r>
            <a:endParaRPr sz="24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768587" y="5175248"/>
            <a:ext cx="1726082" cy="8577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Galaksileri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kataloglama</a:t>
            </a:r>
            <a:endParaRPr sz="24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2640973" y="5175248"/>
            <a:ext cx="1912010" cy="8577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Teleskop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resimlerinden</a:t>
            </a:r>
            <a:endParaRPr sz="24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5749933" y="5175248"/>
            <a:ext cx="2130858" cy="8577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Oval, spiral, or</a:t>
            </a:r>
            <a:endParaRPr sz="24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400" spc="10" dirty="0">
                <a:latin typeface="Arial"/>
                <a:cs typeface="Arial"/>
              </a:rPr>
              <a:t>düzensiz-şekilli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object 39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4" name="object 394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object 395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06566"/>
            <a:ext cx="5227339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Modelin oluşturulması için genel yaklaşım: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396" name="object 396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object 397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25661" y="225694"/>
            <a:ext cx="1678938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Sınıflandırma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98" name="object 398"/>
          <p:cNvSpPr/>
          <p:nvPr/>
        </p:nvSpPr>
        <p:spPr>
          <a:xfrm>
            <a:off x="8129533" y="3918225"/>
            <a:ext cx="819227" cy="546012"/>
          </a:xfrm>
          <a:custGeom>
            <a:avLst/>
            <a:gdLst/>
            <a:ahLst/>
            <a:cxnLst/>
            <a:rect l="l" t="t" r="r" b="b"/>
            <a:pathLst>
              <a:path w="819227" h="546012">
                <a:moveTo>
                  <a:pt x="728202" y="546013"/>
                </a:moveTo>
                <a:cubicBezTo>
                  <a:pt x="778471" y="546013"/>
                  <a:pt x="819227" y="505266"/>
                  <a:pt x="819227" y="455011"/>
                </a:cubicBezTo>
                <a:lnTo>
                  <a:pt x="819227" y="91002"/>
                </a:lnTo>
                <a:cubicBezTo>
                  <a:pt x="819227" y="40747"/>
                  <a:pt x="778471" y="0"/>
                  <a:pt x="728202" y="0"/>
                </a:cubicBezTo>
                <a:lnTo>
                  <a:pt x="91025" y="0"/>
                </a:lnTo>
                <a:cubicBezTo>
                  <a:pt x="40756" y="0"/>
                  <a:pt x="0" y="40747"/>
                  <a:pt x="0" y="91002"/>
                </a:cubicBezTo>
                <a:lnTo>
                  <a:pt x="0" y="455011"/>
                </a:lnTo>
                <a:cubicBezTo>
                  <a:pt x="0" y="505266"/>
                  <a:pt x="40756" y="546013"/>
                  <a:pt x="91025" y="546013"/>
                </a:cubicBezTo>
                <a:lnTo>
                  <a:pt x="728202" y="546013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object 399"/>
          <p:cNvSpPr/>
          <p:nvPr/>
        </p:nvSpPr>
        <p:spPr>
          <a:xfrm>
            <a:off x="8128318" y="3917012"/>
            <a:ext cx="821653" cy="548438"/>
          </a:xfrm>
          <a:custGeom>
            <a:avLst/>
            <a:gdLst/>
            <a:ahLst/>
            <a:cxnLst/>
            <a:rect l="l" t="t" r="r" b="b"/>
            <a:pathLst>
              <a:path w="821653" h="548438">
                <a:moveTo>
                  <a:pt x="729416" y="547226"/>
                </a:moveTo>
                <a:cubicBezTo>
                  <a:pt x="779685" y="547226"/>
                  <a:pt x="820441" y="506479"/>
                  <a:pt x="820441" y="456224"/>
                </a:cubicBezTo>
                <a:lnTo>
                  <a:pt x="820441" y="92215"/>
                </a:lnTo>
                <a:cubicBezTo>
                  <a:pt x="820441" y="41960"/>
                  <a:pt x="779685" y="1213"/>
                  <a:pt x="729416" y="1213"/>
                </a:cubicBezTo>
                <a:lnTo>
                  <a:pt x="92240" y="1213"/>
                </a:lnTo>
                <a:cubicBezTo>
                  <a:pt x="41971" y="1213"/>
                  <a:pt x="1214" y="41960"/>
                  <a:pt x="1214" y="92215"/>
                </a:cubicBezTo>
                <a:lnTo>
                  <a:pt x="1214" y="456224"/>
                </a:lnTo>
                <a:cubicBezTo>
                  <a:pt x="1214" y="506479"/>
                  <a:pt x="41971" y="547226"/>
                  <a:pt x="92240" y="547226"/>
                </a:cubicBezTo>
                <a:lnTo>
                  <a:pt x="729416" y="547226"/>
                </a:lnTo>
                <a:lnTo>
                  <a:pt x="729416" y="547226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object 400"/>
          <p:cNvSpPr/>
          <p:nvPr/>
        </p:nvSpPr>
        <p:spPr>
          <a:xfrm>
            <a:off x="8038507" y="4009227"/>
            <a:ext cx="819227" cy="546012"/>
          </a:xfrm>
          <a:custGeom>
            <a:avLst/>
            <a:gdLst/>
            <a:ahLst/>
            <a:cxnLst/>
            <a:rect l="l" t="t" r="r" b="b"/>
            <a:pathLst>
              <a:path w="819227" h="546012">
                <a:moveTo>
                  <a:pt x="728201" y="546013"/>
                </a:moveTo>
                <a:cubicBezTo>
                  <a:pt x="778470" y="546013"/>
                  <a:pt x="819227" y="505267"/>
                  <a:pt x="819227" y="455011"/>
                </a:cubicBezTo>
                <a:lnTo>
                  <a:pt x="819227" y="91002"/>
                </a:lnTo>
                <a:cubicBezTo>
                  <a:pt x="819227" y="40747"/>
                  <a:pt x="778470" y="0"/>
                  <a:pt x="728201" y="0"/>
                </a:cubicBezTo>
                <a:lnTo>
                  <a:pt x="91025" y="0"/>
                </a:lnTo>
                <a:cubicBezTo>
                  <a:pt x="40756" y="0"/>
                  <a:pt x="0" y="40747"/>
                  <a:pt x="0" y="91002"/>
                </a:cubicBezTo>
                <a:lnTo>
                  <a:pt x="0" y="455011"/>
                </a:lnTo>
                <a:cubicBezTo>
                  <a:pt x="0" y="505267"/>
                  <a:pt x="40756" y="546013"/>
                  <a:pt x="91025" y="546013"/>
                </a:cubicBezTo>
                <a:lnTo>
                  <a:pt x="728201" y="546013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object 401"/>
          <p:cNvSpPr/>
          <p:nvPr/>
        </p:nvSpPr>
        <p:spPr>
          <a:xfrm>
            <a:off x="8037293" y="4008014"/>
            <a:ext cx="821654" cy="548438"/>
          </a:xfrm>
          <a:custGeom>
            <a:avLst/>
            <a:gdLst/>
            <a:ahLst/>
            <a:cxnLst/>
            <a:rect l="l" t="t" r="r" b="b"/>
            <a:pathLst>
              <a:path w="821654" h="548438">
                <a:moveTo>
                  <a:pt x="729415" y="547226"/>
                </a:moveTo>
                <a:cubicBezTo>
                  <a:pt x="779684" y="547226"/>
                  <a:pt x="820441" y="506480"/>
                  <a:pt x="820441" y="456224"/>
                </a:cubicBezTo>
                <a:lnTo>
                  <a:pt x="820441" y="92215"/>
                </a:lnTo>
                <a:cubicBezTo>
                  <a:pt x="820441" y="41960"/>
                  <a:pt x="779684" y="1213"/>
                  <a:pt x="729415" y="1213"/>
                </a:cubicBezTo>
                <a:lnTo>
                  <a:pt x="92239" y="1213"/>
                </a:lnTo>
                <a:cubicBezTo>
                  <a:pt x="41970" y="1213"/>
                  <a:pt x="1214" y="41960"/>
                  <a:pt x="1214" y="92215"/>
                </a:cubicBezTo>
                <a:lnTo>
                  <a:pt x="1214" y="456224"/>
                </a:lnTo>
                <a:cubicBezTo>
                  <a:pt x="1214" y="506480"/>
                  <a:pt x="41970" y="547226"/>
                  <a:pt x="92239" y="547226"/>
                </a:cubicBezTo>
                <a:lnTo>
                  <a:pt x="729415" y="547226"/>
                </a:lnTo>
                <a:lnTo>
                  <a:pt x="729415" y="547226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object 402"/>
          <p:cNvSpPr/>
          <p:nvPr/>
        </p:nvSpPr>
        <p:spPr>
          <a:xfrm>
            <a:off x="6126997" y="4569658"/>
            <a:ext cx="1085904" cy="691215"/>
          </a:xfrm>
          <a:custGeom>
            <a:avLst/>
            <a:gdLst/>
            <a:ahLst/>
            <a:cxnLst/>
            <a:rect l="l" t="t" r="r" b="b"/>
            <a:pathLst>
              <a:path w="1085904" h="691215">
                <a:moveTo>
                  <a:pt x="0" y="0"/>
                </a:moveTo>
                <a:lnTo>
                  <a:pt x="0" y="691215"/>
                </a:lnTo>
                <a:lnTo>
                  <a:pt x="1085904" y="691215"/>
                </a:lnTo>
                <a:lnTo>
                  <a:pt x="108590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3" name="object 403"/>
          <p:cNvSpPr/>
          <p:nvPr/>
        </p:nvSpPr>
        <p:spPr>
          <a:xfrm>
            <a:off x="6126990" y="4569657"/>
            <a:ext cx="1085904" cy="86402"/>
          </a:xfrm>
          <a:custGeom>
            <a:avLst/>
            <a:gdLst/>
            <a:ahLst/>
            <a:cxnLst/>
            <a:rect l="l" t="t" r="r" b="b"/>
            <a:pathLst>
              <a:path w="1085904" h="86402">
                <a:moveTo>
                  <a:pt x="0" y="0"/>
                </a:moveTo>
                <a:lnTo>
                  <a:pt x="92874" y="86402"/>
                </a:lnTo>
                <a:lnTo>
                  <a:pt x="993031" y="86402"/>
                </a:lnTo>
                <a:lnTo>
                  <a:pt x="1085904" y="0"/>
                </a:lnTo>
                <a:lnTo>
                  <a:pt x="0" y="0"/>
                </a:lnTo>
              </a:path>
            </a:pathLst>
          </a:custGeom>
          <a:solidFill>
            <a:srgbClr val="CE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4" name="object 404"/>
          <p:cNvSpPr/>
          <p:nvPr/>
        </p:nvSpPr>
        <p:spPr>
          <a:xfrm>
            <a:off x="6126990" y="4569656"/>
            <a:ext cx="92873" cy="691216"/>
          </a:xfrm>
          <a:custGeom>
            <a:avLst/>
            <a:gdLst/>
            <a:ahLst/>
            <a:cxnLst/>
            <a:rect l="l" t="t" r="r" b="b"/>
            <a:pathLst>
              <a:path w="92873" h="691216">
                <a:moveTo>
                  <a:pt x="0" y="0"/>
                </a:moveTo>
                <a:lnTo>
                  <a:pt x="0" y="691216"/>
                </a:lnTo>
                <a:lnTo>
                  <a:pt x="92874" y="604814"/>
                </a:lnTo>
                <a:lnTo>
                  <a:pt x="92874" y="86402"/>
                </a:lnTo>
                <a:lnTo>
                  <a:pt x="0" y="0"/>
                </a:lnTo>
              </a:path>
            </a:pathLst>
          </a:custGeom>
          <a:solidFill>
            <a:srgbClr val="DB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5" name="object 405"/>
          <p:cNvSpPr/>
          <p:nvPr/>
        </p:nvSpPr>
        <p:spPr>
          <a:xfrm>
            <a:off x="6126991" y="5174469"/>
            <a:ext cx="1085904" cy="86402"/>
          </a:xfrm>
          <a:custGeom>
            <a:avLst/>
            <a:gdLst/>
            <a:ahLst/>
            <a:cxnLst/>
            <a:rect l="l" t="t" r="r" b="b"/>
            <a:pathLst>
              <a:path w="1085904" h="86402">
                <a:moveTo>
                  <a:pt x="0" y="86402"/>
                </a:moveTo>
                <a:lnTo>
                  <a:pt x="1085904" y="86402"/>
                </a:lnTo>
                <a:lnTo>
                  <a:pt x="993031" y="0"/>
                </a:lnTo>
                <a:lnTo>
                  <a:pt x="92873" y="0"/>
                </a:lnTo>
                <a:lnTo>
                  <a:pt x="0" y="86402"/>
                </a:lnTo>
              </a:path>
            </a:pathLst>
          </a:custGeom>
          <a:solidFill>
            <a:srgbClr val="9B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6" name="object 406"/>
          <p:cNvSpPr/>
          <p:nvPr/>
        </p:nvSpPr>
        <p:spPr>
          <a:xfrm>
            <a:off x="7120029" y="4569655"/>
            <a:ext cx="92873" cy="691215"/>
          </a:xfrm>
          <a:custGeom>
            <a:avLst/>
            <a:gdLst/>
            <a:ahLst/>
            <a:cxnLst/>
            <a:rect l="l" t="t" r="r" b="b"/>
            <a:pathLst>
              <a:path w="92873" h="691215">
                <a:moveTo>
                  <a:pt x="92873" y="691215"/>
                </a:moveTo>
                <a:lnTo>
                  <a:pt x="92873" y="0"/>
                </a:lnTo>
                <a:lnTo>
                  <a:pt x="0" y="86402"/>
                </a:lnTo>
                <a:lnTo>
                  <a:pt x="0" y="604813"/>
                </a:lnTo>
                <a:lnTo>
                  <a:pt x="92873" y="691215"/>
                </a:lnTo>
              </a:path>
            </a:pathLst>
          </a:custGeom>
          <a:solidFill>
            <a:srgbClr val="74747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6391326" y="4609749"/>
            <a:ext cx="625430" cy="5661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Apply</a:t>
            </a:r>
            <a:endParaRPr sz="1400">
              <a:latin typeface="Arial"/>
              <a:cs typeface="Arial"/>
            </a:endParaRPr>
          </a:p>
          <a:p>
            <a:pPr marL="14273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7" name="object 407"/>
          <p:cNvSpPr/>
          <p:nvPr/>
        </p:nvSpPr>
        <p:spPr>
          <a:xfrm>
            <a:off x="4883763" y="2885808"/>
            <a:ext cx="1106699" cy="581927"/>
          </a:xfrm>
          <a:custGeom>
            <a:avLst/>
            <a:gdLst/>
            <a:ahLst/>
            <a:cxnLst/>
            <a:rect l="l" t="t" r="r" b="b"/>
            <a:pathLst>
              <a:path w="1106699" h="581927">
                <a:moveTo>
                  <a:pt x="1106699" y="531906"/>
                </a:moveTo>
                <a:lnTo>
                  <a:pt x="1056666" y="397231"/>
                </a:lnTo>
                <a:lnTo>
                  <a:pt x="1028721" y="458179"/>
                </a:lnTo>
                <a:lnTo>
                  <a:pt x="28794" y="0"/>
                </a:lnTo>
                <a:lnTo>
                  <a:pt x="0" y="62791"/>
                </a:lnTo>
                <a:lnTo>
                  <a:pt x="999935" y="520978"/>
                </a:lnTo>
                <a:lnTo>
                  <a:pt x="971990" y="581927"/>
                </a:lnTo>
                <a:lnTo>
                  <a:pt x="1106699" y="531906"/>
                </a:lnTo>
              </a:path>
            </a:pathLst>
          </a:custGeom>
          <a:solidFill>
            <a:srgbClr val="80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8" name="object 408"/>
          <p:cNvSpPr/>
          <p:nvPr/>
        </p:nvSpPr>
        <p:spPr>
          <a:xfrm>
            <a:off x="4882549" y="2884594"/>
            <a:ext cx="1109126" cy="584354"/>
          </a:xfrm>
          <a:custGeom>
            <a:avLst/>
            <a:gdLst/>
            <a:ahLst/>
            <a:cxnLst/>
            <a:rect l="l" t="t" r="r" b="b"/>
            <a:pathLst>
              <a:path w="1109126" h="584354">
                <a:moveTo>
                  <a:pt x="1107913" y="533120"/>
                </a:moveTo>
                <a:lnTo>
                  <a:pt x="1057880" y="398445"/>
                </a:lnTo>
                <a:lnTo>
                  <a:pt x="1029935" y="459393"/>
                </a:lnTo>
                <a:lnTo>
                  <a:pt x="30008" y="1214"/>
                </a:lnTo>
                <a:lnTo>
                  <a:pt x="1214" y="64005"/>
                </a:lnTo>
                <a:lnTo>
                  <a:pt x="1001148" y="522192"/>
                </a:lnTo>
                <a:lnTo>
                  <a:pt x="973203" y="583141"/>
                </a:lnTo>
                <a:lnTo>
                  <a:pt x="1107913" y="533120"/>
                </a:lnTo>
                <a:lnTo>
                  <a:pt x="1107913" y="533120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5397932" y="2744500"/>
            <a:ext cx="877082" cy="3263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Induction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352990" y="5520068"/>
            <a:ext cx="966895" cy="3263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Deduction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409" name="object 409"/>
          <p:cNvSpPr/>
          <p:nvPr/>
        </p:nvSpPr>
        <p:spPr>
          <a:xfrm>
            <a:off x="6126996" y="3274571"/>
            <a:ext cx="1085904" cy="697184"/>
          </a:xfrm>
          <a:custGeom>
            <a:avLst/>
            <a:gdLst/>
            <a:ahLst/>
            <a:cxnLst/>
            <a:rect l="l" t="t" r="r" b="b"/>
            <a:pathLst>
              <a:path w="1085904" h="697184">
                <a:moveTo>
                  <a:pt x="0" y="6639"/>
                </a:moveTo>
                <a:lnTo>
                  <a:pt x="0" y="697184"/>
                </a:lnTo>
                <a:lnTo>
                  <a:pt x="1085904" y="697184"/>
                </a:lnTo>
                <a:lnTo>
                  <a:pt x="1085904" y="6639"/>
                </a:lnTo>
                <a:lnTo>
                  <a:pt x="0" y="6639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0" name="object 410"/>
          <p:cNvSpPr/>
          <p:nvPr/>
        </p:nvSpPr>
        <p:spPr>
          <a:xfrm>
            <a:off x="6126996" y="3274571"/>
            <a:ext cx="1085904" cy="92957"/>
          </a:xfrm>
          <a:custGeom>
            <a:avLst/>
            <a:gdLst/>
            <a:ahLst/>
            <a:cxnLst/>
            <a:rect l="l" t="t" r="r" b="b"/>
            <a:pathLst>
              <a:path w="1085904" h="92957">
                <a:moveTo>
                  <a:pt x="6632" y="6639"/>
                </a:moveTo>
                <a:lnTo>
                  <a:pt x="92873" y="92958"/>
                </a:lnTo>
                <a:lnTo>
                  <a:pt x="993030" y="92958"/>
                </a:lnTo>
                <a:lnTo>
                  <a:pt x="1079271" y="6639"/>
                </a:lnTo>
              </a:path>
            </a:pathLst>
          </a:custGeom>
          <a:solidFill>
            <a:srgbClr val="CE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1" name="object 411"/>
          <p:cNvSpPr/>
          <p:nvPr/>
        </p:nvSpPr>
        <p:spPr>
          <a:xfrm>
            <a:off x="6126996" y="3274571"/>
            <a:ext cx="92873" cy="697184"/>
          </a:xfrm>
          <a:custGeom>
            <a:avLst/>
            <a:gdLst/>
            <a:ahLst/>
            <a:cxnLst/>
            <a:rect l="l" t="t" r="r" b="b"/>
            <a:pathLst>
              <a:path w="92873" h="697184">
                <a:moveTo>
                  <a:pt x="0" y="6639"/>
                </a:moveTo>
                <a:lnTo>
                  <a:pt x="0" y="697184"/>
                </a:lnTo>
                <a:lnTo>
                  <a:pt x="92873" y="610866"/>
                </a:lnTo>
                <a:lnTo>
                  <a:pt x="92873" y="92958"/>
                </a:lnTo>
                <a:lnTo>
                  <a:pt x="0" y="6639"/>
                </a:lnTo>
              </a:path>
            </a:pathLst>
          </a:custGeom>
          <a:solidFill>
            <a:srgbClr val="DB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2" name="object 412"/>
          <p:cNvSpPr/>
          <p:nvPr/>
        </p:nvSpPr>
        <p:spPr>
          <a:xfrm>
            <a:off x="6126996" y="3885438"/>
            <a:ext cx="1085904" cy="86318"/>
          </a:xfrm>
          <a:custGeom>
            <a:avLst/>
            <a:gdLst/>
            <a:ahLst/>
            <a:cxnLst/>
            <a:rect l="l" t="t" r="r" b="b"/>
            <a:pathLst>
              <a:path w="1085904" h="86318">
                <a:moveTo>
                  <a:pt x="0" y="86318"/>
                </a:moveTo>
                <a:lnTo>
                  <a:pt x="1085904" y="86318"/>
                </a:lnTo>
                <a:lnTo>
                  <a:pt x="993030" y="0"/>
                </a:lnTo>
                <a:lnTo>
                  <a:pt x="92873" y="0"/>
                </a:lnTo>
                <a:lnTo>
                  <a:pt x="0" y="86318"/>
                </a:lnTo>
              </a:path>
            </a:pathLst>
          </a:custGeom>
          <a:solidFill>
            <a:srgbClr val="9B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3" name="object 413"/>
          <p:cNvSpPr/>
          <p:nvPr/>
        </p:nvSpPr>
        <p:spPr>
          <a:xfrm>
            <a:off x="7120026" y="3274571"/>
            <a:ext cx="92873" cy="697184"/>
          </a:xfrm>
          <a:custGeom>
            <a:avLst/>
            <a:gdLst/>
            <a:ahLst/>
            <a:cxnLst/>
            <a:rect l="l" t="t" r="r" b="b"/>
            <a:pathLst>
              <a:path w="92873" h="697184">
                <a:moveTo>
                  <a:pt x="92874" y="697185"/>
                </a:moveTo>
                <a:lnTo>
                  <a:pt x="92874" y="6639"/>
                </a:lnTo>
                <a:lnTo>
                  <a:pt x="0" y="92958"/>
                </a:lnTo>
                <a:lnTo>
                  <a:pt x="0" y="610867"/>
                </a:lnTo>
                <a:lnTo>
                  <a:pt x="92874" y="697185"/>
                </a:lnTo>
              </a:path>
            </a:pathLst>
          </a:custGeom>
          <a:solidFill>
            <a:srgbClr val="74747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6398475" y="3314638"/>
            <a:ext cx="618282" cy="5723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Learn</a:t>
            </a:r>
            <a:endParaRPr sz="1400">
              <a:latin typeface="Arial"/>
              <a:cs typeface="Arial"/>
            </a:endParaRPr>
          </a:p>
          <a:p>
            <a:pPr marL="7143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4" name="object 414"/>
          <p:cNvSpPr/>
          <p:nvPr/>
        </p:nvSpPr>
        <p:spPr>
          <a:xfrm>
            <a:off x="7294851" y="3796328"/>
            <a:ext cx="561603" cy="349333"/>
          </a:xfrm>
          <a:custGeom>
            <a:avLst/>
            <a:gdLst/>
            <a:ahLst/>
            <a:cxnLst/>
            <a:rect l="l" t="t" r="r" b="b"/>
            <a:pathLst>
              <a:path w="561603" h="349333">
                <a:moveTo>
                  <a:pt x="561603" y="303901"/>
                </a:moveTo>
                <a:lnTo>
                  <a:pt x="516158" y="167610"/>
                </a:lnTo>
                <a:lnTo>
                  <a:pt x="486165" y="227581"/>
                </a:lnTo>
                <a:lnTo>
                  <a:pt x="30903" y="0"/>
                </a:lnTo>
                <a:lnTo>
                  <a:pt x="0" y="61790"/>
                </a:lnTo>
                <a:lnTo>
                  <a:pt x="455270" y="289364"/>
                </a:lnTo>
                <a:lnTo>
                  <a:pt x="425278" y="349334"/>
                </a:lnTo>
                <a:lnTo>
                  <a:pt x="561603" y="303901"/>
                </a:lnTo>
              </a:path>
            </a:pathLst>
          </a:custGeom>
          <a:solidFill>
            <a:srgbClr val="80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5" name="object 415"/>
          <p:cNvSpPr/>
          <p:nvPr/>
        </p:nvSpPr>
        <p:spPr>
          <a:xfrm>
            <a:off x="7293638" y="3795114"/>
            <a:ext cx="564029" cy="351760"/>
          </a:xfrm>
          <a:custGeom>
            <a:avLst/>
            <a:gdLst/>
            <a:ahLst/>
            <a:cxnLst/>
            <a:rect l="l" t="t" r="r" b="b"/>
            <a:pathLst>
              <a:path w="564029" h="351760">
                <a:moveTo>
                  <a:pt x="562816" y="305115"/>
                </a:moveTo>
                <a:lnTo>
                  <a:pt x="517371" y="168824"/>
                </a:lnTo>
                <a:lnTo>
                  <a:pt x="487378" y="228795"/>
                </a:lnTo>
                <a:lnTo>
                  <a:pt x="32116" y="1214"/>
                </a:lnTo>
                <a:lnTo>
                  <a:pt x="1213" y="63004"/>
                </a:lnTo>
                <a:lnTo>
                  <a:pt x="456483" y="290578"/>
                </a:lnTo>
                <a:lnTo>
                  <a:pt x="426491" y="350548"/>
                </a:lnTo>
                <a:lnTo>
                  <a:pt x="562816" y="305115"/>
                </a:lnTo>
                <a:lnTo>
                  <a:pt x="562816" y="305115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6" name="object 416"/>
          <p:cNvSpPr/>
          <p:nvPr/>
        </p:nvSpPr>
        <p:spPr>
          <a:xfrm>
            <a:off x="7310325" y="4433342"/>
            <a:ext cx="561602" cy="349334"/>
          </a:xfrm>
          <a:custGeom>
            <a:avLst/>
            <a:gdLst/>
            <a:ahLst/>
            <a:cxnLst/>
            <a:rect l="l" t="t" r="r" b="b"/>
            <a:pathLst>
              <a:path w="561602" h="349334">
                <a:moveTo>
                  <a:pt x="0" y="303901"/>
                </a:moveTo>
                <a:lnTo>
                  <a:pt x="136325" y="349334"/>
                </a:lnTo>
                <a:lnTo>
                  <a:pt x="106332" y="289364"/>
                </a:lnTo>
                <a:lnTo>
                  <a:pt x="561602" y="61790"/>
                </a:lnTo>
                <a:lnTo>
                  <a:pt x="530699" y="0"/>
                </a:lnTo>
                <a:lnTo>
                  <a:pt x="75437" y="227581"/>
                </a:lnTo>
                <a:lnTo>
                  <a:pt x="45444" y="167611"/>
                </a:lnTo>
                <a:lnTo>
                  <a:pt x="0" y="303901"/>
                </a:lnTo>
              </a:path>
            </a:pathLst>
          </a:custGeom>
          <a:solidFill>
            <a:srgbClr val="80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7" name="object 417"/>
          <p:cNvSpPr/>
          <p:nvPr/>
        </p:nvSpPr>
        <p:spPr>
          <a:xfrm>
            <a:off x="7309111" y="4432129"/>
            <a:ext cx="564030" cy="351760"/>
          </a:xfrm>
          <a:custGeom>
            <a:avLst/>
            <a:gdLst/>
            <a:ahLst/>
            <a:cxnLst/>
            <a:rect l="l" t="t" r="r" b="b"/>
            <a:pathLst>
              <a:path w="564030" h="351760">
                <a:moveTo>
                  <a:pt x="1214" y="305114"/>
                </a:moveTo>
                <a:lnTo>
                  <a:pt x="137539" y="350547"/>
                </a:lnTo>
                <a:lnTo>
                  <a:pt x="107546" y="290577"/>
                </a:lnTo>
                <a:lnTo>
                  <a:pt x="562816" y="63003"/>
                </a:lnTo>
                <a:lnTo>
                  <a:pt x="531913" y="1213"/>
                </a:lnTo>
                <a:lnTo>
                  <a:pt x="76651" y="228794"/>
                </a:lnTo>
                <a:lnTo>
                  <a:pt x="46658" y="168824"/>
                </a:lnTo>
                <a:lnTo>
                  <a:pt x="1214" y="305114"/>
                </a:lnTo>
                <a:lnTo>
                  <a:pt x="1214" y="305114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8" name="object 418"/>
          <p:cNvSpPr/>
          <p:nvPr/>
        </p:nvSpPr>
        <p:spPr>
          <a:xfrm>
            <a:off x="4898157" y="5114871"/>
            <a:ext cx="1105591" cy="541590"/>
          </a:xfrm>
          <a:custGeom>
            <a:avLst/>
            <a:gdLst/>
            <a:ahLst/>
            <a:cxnLst/>
            <a:rect l="l" t="t" r="r" b="b"/>
            <a:pathLst>
              <a:path w="1105591" h="541590">
                <a:moveTo>
                  <a:pt x="0" y="486891"/>
                </a:moveTo>
                <a:lnTo>
                  <a:pt x="132874" y="541591"/>
                </a:lnTo>
                <a:lnTo>
                  <a:pt x="107084" y="479702"/>
                </a:lnTo>
                <a:lnTo>
                  <a:pt x="1105592" y="63762"/>
                </a:lnTo>
                <a:lnTo>
                  <a:pt x="1079013" y="0"/>
                </a:lnTo>
                <a:lnTo>
                  <a:pt x="80512" y="415940"/>
                </a:lnTo>
                <a:lnTo>
                  <a:pt x="54714" y="354043"/>
                </a:lnTo>
                <a:lnTo>
                  <a:pt x="0" y="486891"/>
                </a:lnTo>
              </a:path>
            </a:pathLst>
          </a:custGeom>
          <a:solidFill>
            <a:srgbClr val="80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9" name="object 419"/>
          <p:cNvSpPr/>
          <p:nvPr/>
        </p:nvSpPr>
        <p:spPr>
          <a:xfrm>
            <a:off x="4896943" y="5113658"/>
            <a:ext cx="1108019" cy="544017"/>
          </a:xfrm>
          <a:custGeom>
            <a:avLst/>
            <a:gdLst/>
            <a:ahLst/>
            <a:cxnLst/>
            <a:rect l="l" t="t" r="r" b="b"/>
            <a:pathLst>
              <a:path w="1108019" h="544017">
                <a:moveTo>
                  <a:pt x="1214" y="488104"/>
                </a:moveTo>
                <a:lnTo>
                  <a:pt x="134088" y="542804"/>
                </a:lnTo>
                <a:lnTo>
                  <a:pt x="108297" y="480915"/>
                </a:lnTo>
                <a:lnTo>
                  <a:pt x="1106806" y="64975"/>
                </a:lnTo>
                <a:lnTo>
                  <a:pt x="1080226" y="1213"/>
                </a:lnTo>
                <a:lnTo>
                  <a:pt x="81726" y="417153"/>
                </a:lnTo>
                <a:lnTo>
                  <a:pt x="55928" y="355256"/>
                </a:lnTo>
                <a:lnTo>
                  <a:pt x="1214" y="488104"/>
                </a:lnTo>
                <a:lnTo>
                  <a:pt x="1214" y="488104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0" name="object 420"/>
          <p:cNvSpPr/>
          <p:nvPr/>
        </p:nvSpPr>
        <p:spPr>
          <a:xfrm>
            <a:off x="7947477" y="4100229"/>
            <a:ext cx="819227" cy="546012"/>
          </a:xfrm>
          <a:custGeom>
            <a:avLst/>
            <a:gdLst/>
            <a:ahLst/>
            <a:cxnLst/>
            <a:rect l="l" t="t" r="r" b="b"/>
            <a:pathLst>
              <a:path w="819227" h="546012">
                <a:moveTo>
                  <a:pt x="728201" y="546012"/>
                </a:moveTo>
                <a:cubicBezTo>
                  <a:pt x="778470" y="546012"/>
                  <a:pt x="819227" y="505266"/>
                  <a:pt x="819227" y="455010"/>
                </a:cubicBezTo>
                <a:lnTo>
                  <a:pt x="819227" y="91002"/>
                </a:lnTo>
                <a:cubicBezTo>
                  <a:pt x="819227" y="40746"/>
                  <a:pt x="778470" y="0"/>
                  <a:pt x="728201" y="0"/>
                </a:cubicBezTo>
                <a:lnTo>
                  <a:pt x="91025" y="0"/>
                </a:lnTo>
                <a:cubicBezTo>
                  <a:pt x="40756" y="0"/>
                  <a:pt x="0" y="40746"/>
                  <a:pt x="0" y="91002"/>
                </a:cubicBezTo>
                <a:lnTo>
                  <a:pt x="0" y="455010"/>
                </a:lnTo>
                <a:cubicBezTo>
                  <a:pt x="0" y="505266"/>
                  <a:pt x="40756" y="546012"/>
                  <a:pt x="91025" y="546012"/>
                </a:cubicBezTo>
                <a:lnTo>
                  <a:pt x="728201" y="546012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1" name="object 421"/>
          <p:cNvSpPr/>
          <p:nvPr/>
        </p:nvSpPr>
        <p:spPr>
          <a:xfrm>
            <a:off x="7946263" y="4099016"/>
            <a:ext cx="821654" cy="548439"/>
          </a:xfrm>
          <a:custGeom>
            <a:avLst/>
            <a:gdLst/>
            <a:ahLst/>
            <a:cxnLst/>
            <a:rect l="l" t="t" r="r" b="b"/>
            <a:pathLst>
              <a:path w="821654" h="548439">
                <a:moveTo>
                  <a:pt x="729415" y="547225"/>
                </a:moveTo>
                <a:cubicBezTo>
                  <a:pt x="779684" y="547225"/>
                  <a:pt x="820441" y="506479"/>
                  <a:pt x="820441" y="456223"/>
                </a:cubicBezTo>
                <a:lnTo>
                  <a:pt x="820441" y="92215"/>
                </a:lnTo>
                <a:cubicBezTo>
                  <a:pt x="820441" y="41959"/>
                  <a:pt x="779684" y="1213"/>
                  <a:pt x="729415" y="1213"/>
                </a:cubicBezTo>
                <a:lnTo>
                  <a:pt x="92239" y="1213"/>
                </a:lnTo>
                <a:cubicBezTo>
                  <a:pt x="41970" y="1213"/>
                  <a:pt x="1214" y="41959"/>
                  <a:pt x="1214" y="92215"/>
                </a:cubicBezTo>
                <a:lnTo>
                  <a:pt x="1214" y="456223"/>
                </a:lnTo>
                <a:cubicBezTo>
                  <a:pt x="1214" y="506479"/>
                  <a:pt x="41970" y="547225"/>
                  <a:pt x="92239" y="547225"/>
                </a:cubicBezTo>
                <a:lnTo>
                  <a:pt x="729415" y="547225"/>
                </a:lnTo>
                <a:lnTo>
                  <a:pt x="729415" y="547225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8130349" y="4196739"/>
            <a:ext cx="575955" cy="3178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b="1" spc="10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2" name="object 422"/>
          <p:cNvSpPr/>
          <p:nvPr/>
        </p:nvSpPr>
        <p:spPr>
          <a:xfrm>
            <a:off x="2319512" y="1929152"/>
            <a:ext cx="189975" cy="127138"/>
          </a:xfrm>
          <a:custGeom>
            <a:avLst/>
            <a:gdLst/>
            <a:ahLst/>
            <a:cxnLst/>
            <a:rect l="l" t="t" r="r" b="b"/>
            <a:pathLst>
              <a:path w="189975" h="127138">
                <a:moveTo>
                  <a:pt x="0" y="0"/>
                </a:moveTo>
                <a:lnTo>
                  <a:pt x="0" y="127139"/>
                </a:lnTo>
                <a:lnTo>
                  <a:pt x="189975" y="127139"/>
                </a:lnTo>
                <a:lnTo>
                  <a:pt x="189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2317089" y="1900292"/>
            <a:ext cx="197927" cy="1862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i="1" spc="10" dirty="0">
                <a:solidFill>
                  <a:srgbClr val="FFFFFF"/>
                </a:solidFill>
                <a:latin typeface="Arial"/>
                <a:cs typeface="Arial"/>
              </a:rPr>
              <a:t>Tid</a:t>
            </a:r>
            <a:endParaRPr sz="900">
              <a:latin typeface="Arial"/>
              <a:cs typeface="Arial"/>
            </a:endParaRPr>
          </a:p>
        </p:txBody>
      </p:sp>
      <p:sp>
        <p:nvSpPr>
          <p:cNvPr id="423" name="object 423"/>
          <p:cNvSpPr/>
          <p:nvPr/>
        </p:nvSpPr>
        <p:spPr>
          <a:xfrm>
            <a:off x="2268691" y="1887984"/>
            <a:ext cx="292827" cy="41168"/>
          </a:xfrm>
          <a:custGeom>
            <a:avLst/>
            <a:gdLst/>
            <a:ahLst/>
            <a:cxnLst/>
            <a:rect l="l" t="t" r="r" b="b"/>
            <a:pathLst>
              <a:path w="292827" h="41168">
                <a:moveTo>
                  <a:pt x="0" y="0"/>
                </a:moveTo>
                <a:lnTo>
                  <a:pt x="0" y="41169"/>
                </a:lnTo>
                <a:lnTo>
                  <a:pt x="292828" y="41169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4" name="object 424"/>
          <p:cNvSpPr/>
          <p:nvPr/>
        </p:nvSpPr>
        <p:spPr>
          <a:xfrm>
            <a:off x="2268691" y="1929153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5" name="object 425"/>
          <p:cNvSpPr/>
          <p:nvPr/>
        </p:nvSpPr>
        <p:spPr>
          <a:xfrm>
            <a:off x="2509487" y="1929153"/>
            <a:ext cx="52031" cy="127138"/>
          </a:xfrm>
          <a:custGeom>
            <a:avLst/>
            <a:gdLst/>
            <a:ahLst/>
            <a:cxnLst/>
            <a:rect l="l" t="t" r="r" b="b"/>
            <a:pathLst>
              <a:path w="52031" h="127138">
                <a:moveTo>
                  <a:pt x="0" y="0"/>
                </a:moveTo>
                <a:lnTo>
                  <a:pt x="0" y="127139"/>
                </a:lnTo>
                <a:lnTo>
                  <a:pt x="52031" y="127139"/>
                </a:lnTo>
                <a:lnTo>
                  <a:pt x="520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6" name="object 426"/>
          <p:cNvSpPr/>
          <p:nvPr/>
        </p:nvSpPr>
        <p:spPr>
          <a:xfrm>
            <a:off x="2268691" y="2056292"/>
            <a:ext cx="292827" cy="42379"/>
          </a:xfrm>
          <a:custGeom>
            <a:avLst/>
            <a:gdLst/>
            <a:ahLst/>
            <a:cxnLst/>
            <a:rect l="l" t="t" r="r" b="b"/>
            <a:pathLst>
              <a:path w="292827" h="42379">
                <a:moveTo>
                  <a:pt x="0" y="0"/>
                </a:moveTo>
                <a:lnTo>
                  <a:pt x="0" y="42380"/>
                </a:lnTo>
                <a:lnTo>
                  <a:pt x="292828" y="42380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7" name="object 427"/>
          <p:cNvSpPr/>
          <p:nvPr/>
        </p:nvSpPr>
        <p:spPr>
          <a:xfrm>
            <a:off x="2619600" y="1929154"/>
            <a:ext cx="389629" cy="127138"/>
          </a:xfrm>
          <a:custGeom>
            <a:avLst/>
            <a:gdLst/>
            <a:ahLst/>
            <a:cxnLst/>
            <a:rect l="l" t="t" r="r" b="b"/>
            <a:pathLst>
              <a:path w="389629" h="127138">
                <a:moveTo>
                  <a:pt x="0" y="0"/>
                </a:moveTo>
                <a:lnTo>
                  <a:pt x="0" y="127138"/>
                </a:lnTo>
                <a:lnTo>
                  <a:pt x="389630" y="127138"/>
                </a:lnTo>
                <a:lnTo>
                  <a:pt x="389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2622016" y="1894840"/>
            <a:ext cx="387907" cy="1947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Attrib1</a:t>
            </a:r>
            <a:endParaRPr sz="900">
              <a:latin typeface="Arial"/>
              <a:cs typeface="Arial"/>
            </a:endParaRPr>
          </a:p>
        </p:txBody>
      </p:sp>
      <p:sp>
        <p:nvSpPr>
          <p:cNvPr id="428" name="object 428"/>
          <p:cNvSpPr/>
          <p:nvPr/>
        </p:nvSpPr>
        <p:spPr>
          <a:xfrm>
            <a:off x="2568778" y="1887986"/>
            <a:ext cx="491272" cy="41168"/>
          </a:xfrm>
          <a:custGeom>
            <a:avLst/>
            <a:gdLst/>
            <a:ahLst/>
            <a:cxnLst/>
            <a:rect l="l" t="t" r="r" b="b"/>
            <a:pathLst>
              <a:path w="491272" h="41168">
                <a:moveTo>
                  <a:pt x="0" y="0"/>
                </a:moveTo>
                <a:lnTo>
                  <a:pt x="0" y="41168"/>
                </a:lnTo>
                <a:lnTo>
                  <a:pt x="491273" y="41168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9" name="object 429"/>
          <p:cNvSpPr/>
          <p:nvPr/>
        </p:nvSpPr>
        <p:spPr>
          <a:xfrm>
            <a:off x="2568778" y="1929155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2" y="127138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0" name="object 430"/>
          <p:cNvSpPr/>
          <p:nvPr/>
        </p:nvSpPr>
        <p:spPr>
          <a:xfrm>
            <a:off x="3009230" y="1929155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1" name="object 431"/>
          <p:cNvSpPr/>
          <p:nvPr/>
        </p:nvSpPr>
        <p:spPr>
          <a:xfrm>
            <a:off x="2568778" y="2056294"/>
            <a:ext cx="491272" cy="42379"/>
          </a:xfrm>
          <a:custGeom>
            <a:avLst/>
            <a:gdLst/>
            <a:ahLst/>
            <a:cxnLst/>
            <a:rect l="l" t="t" r="r" b="b"/>
            <a:pathLst>
              <a:path w="491272" h="42379">
                <a:moveTo>
                  <a:pt x="0" y="0"/>
                </a:moveTo>
                <a:lnTo>
                  <a:pt x="0" y="42380"/>
                </a:lnTo>
                <a:lnTo>
                  <a:pt x="491273" y="42380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2" name="object 432"/>
          <p:cNvSpPr/>
          <p:nvPr/>
        </p:nvSpPr>
        <p:spPr>
          <a:xfrm>
            <a:off x="3118132" y="1929156"/>
            <a:ext cx="526363" cy="127138"/>
          </a:xfrm>
          <a:custGeom>
            <a:avLst/>
            <a:gdLst/>
            <a:ahLst/>
            <a:cxnLst/>
            <a:rect l="l" t="t" r="r" b="b"/>
            <a:pathLst>
              <a:path w="526363" h="127138">
                <a:moveTo>
                  <a:pt x="0" y="0"/>
                </a:moveTo>
                <a:lnTo>
                  <a:pt x="0" y="127138"/>
                </a:lnTo>
                <a:lnTo>
                  <a:pt x="526363" y="127138"/>
                </a:lnTo>
                <a:lnTo>
                  <a:pt x="526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3202838" y="1894840"/>
            <a:ext cx="387906" cy="1947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Attrib2</a:t>
            </a:r>
            <a:endParaRPr sz="900">
              <a:latin typeface="Arial"/>
              <a:cs typeface="Arial"/>
            </a:endParaRPr>
          </a:p>
        </p:txBody>
      </p:sp>
      <p:sp>
        <p:nvSpPr>
          <p:cNvPr id="433" name="object 433"/>
          <p:cNvSpPr/>
          <p:nvPr/>
        </p:nvSpPr>
        <p:spPr>
          <a:xfrm>
            <a:off x="3067311" y="1887988"/>
            <a:ext cx="628005" cy="41168"/>
          </a:xfrm>
          <a:custGeom>
            <a:avLst/>
            <a:gdLst/>
            <a:ahLst/>
            <a:cxnLst/>
            <a:rect l="l" t="t" r="r" b="b"/>
            <a:pathLst>
              <a:path w="628005" h="41168">
                <a:moveTo>
                  <a:pt x="0" y="0"/>
                </a:moveTo>
                <a:lnTo>
                  <a:pt x="0" y="41168"/>
                </a:lnTo>
                <a:lnTo>
                  <a:pt x="628006" y="41168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4" name="object 434"/>
          <p:cNvSpPr/>
          <p:nvPr/>
        </p:nvSpPr>
        <p:spPr>
          <a:xfrm>
            <a:off x="3067311" y="1929157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5" name="object 435"/>
          <p:cNvSpPr/>
          <p:nvPr/>
        </p:nvSpPr>
        <p:spPr>
          <a:xfrm>
            <a:off x="3644495" y="1929157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6" name="object 436"/>
          <p:cNvSpPr/>
          <p:nvPr/>
        </p:nvSpPr>
        <p:spPr>
          <a:xfrm>
            <a:off x="3067311" y="2056296"/>
            <a:ext cx="628005" cy="42380"/>
          </a:xfrm>
          <a:custGeom>
            <a:avLst/>
            <a:gdLst/>
            <a:ahLst/>
            <a:cxnLst/>
            <a:rect l="l" t="t" r="r" b="b"/>
            <a:pathLst>
              <a:path w="628005" h="42380">
                <a:moveTo>
                  <a:pt x="0" y="0"/>
                </a:moveTo>
                <a:lnTo>
                  <a:pt x="0" y="42380"/>
                </a:lnTo>
                <a:lnTo>
                  <a:pt x="628006" y="42380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7" name="object 437"/>
          <p:cNvSpPr/>
          <p:nvPr/>
        </p:nvSpPr>
        <p:spPr>
          <a:xfrm>
            <a:off x="3753398" y="1929158"/>
            <a:ext cx="435611" cy="127138"/>
          </a:xfrm>
          <a:custGeom>
            <a:avLst/>
            <a:gdLst/>
            <a:ahLst/>
            <a:cxnLst/>
            <a:rect l="l" t="t" r="r" b="b"/>
            <a:pathLst>
              <a:path w="435611" h="127138">
                <a:moveTo>
                  <a:pt x="0" y="0"/>
                </a:moveTo>
                <a:lnTo>
                  <a:pt x="0" y="127138"/>
                </a:lnTo>
                <a:lnTo>
                  <a:pt x="435611" y="127138"/>
                </a:lnTo>
                <a:lnTo>
                  <a:pt x="435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3792118" y="1894853"/>
            <a:ext cx="387906" cy="1947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Attrib3</a:t>
            </a:r>
            <a:endParaRPr sz="900">
              <a:latin typeface="Arial"/>
              <a:cs typeface="Arial"/>
            </a:endParaRPr>
          </a:p>
        </p:txBody>
      </p:sp>
      <p:sp>
        <p:nvSpPr>
          <p:cNvPr id="438" name="object 438"/>
          <p:cNvSpPr/>
          <p:nvPr/>
        </p:nvSpPr>
        <p:spPr>
          <a:xfrm>
            <a:off x="3702577" y="1887990"/>
            <a:ext cx="537253" cy="41168"/>
          </a:xfrm>
          <a:custGeom>
            <a:avLst/>
            <a:gdLst/>
            <a:ahLst/>
            <a:cxnLst/>
            <a:rect l="l" t="t" r="r" b="b"/>
            <a:pathLst>
              <a:path w="537253" h="41168">
                <a:moveTo>
                  <a:pt x="0" y="0"/>
                </a:moveTo>
                <a:lnTo>
                  <a:pt x="0" y="41168"/>
                </a:lnTo>
                <a:lnTo>
                  <a:pt x="537254" y="41168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9" name="object 439"/>
          <p:cNvSpPr/>
          <p:nvPr/>
        </p:nvSpPr>
        <p:spPr>
          <a:xfrm>
            <a:off x="3702577" y="1929159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0" name="object 440"/>
          <p:cNvSpPr/>
          <p:nvPr/>
        </p:nvSpPr>
        <p:spPr>
          <a:xfrm>
            <a:off x="4189009" y="1929159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2" y="127138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1" name="object 441"/>
          <p:cNvSpPr/>
          <p:nvPr/>
        </p:nvSpPr>
        <p:spPr>
          <a:xfrm>
            <a:off x="3702577" y="2056298"/>
            <a:ext cx="537253" cy="42379"/>
          </a:xfrm>
          <a:custGeom>
            <a:avLst/>
            <a:gdLst/>
            <a:ahLst/>
            <a:cxnLst/>
            <a:rect l="l" t="t" r="r" b="b"/>
            <a:pathLst>
              <a:path w="537253" h="42379">
                <a:moveTo>
                  <a:pt x="0" y="0"/>
                </a:moveTo>
                <a:lnTo>
                  <a:pt x="0" y="42379"/>
                </a:lnTo>
                <a:lnTo>
                  <a:pt x="537254" y="42379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2" name="object 442"/>
          <p:cNvSpPr/>
          <p:nvPr/>
        </p:nvSpPr>
        <p:spPr>
          <a:xfrm>
            <a:off x="4297912" y="1929160"/>
            <a:ext cx="344859" cy="127138"/>
          </a:xfrm>
          <a:custGeom>
            <a:avLst/>
            <a:gdLst/>
            <a:ahLst/>
            <a:cxnLst/>
            <a:rect l="l" t="t" r="r" b="b"/>
            <a:pathLst>
              <a:path w="344859" h="127138">
                <a:moveTo>
                  <a:pt x="0" y="0"/>
                </a:moveTo>
                <a:lnTo>
                  <a:pt x="0" y="127138"/>
                </a:lnTo>
                <a:lnTo>
                  <a:pt x="344859" y="127138"/>
                </a:lnTo>
                <a:lnTo>
                  <a:pt x="344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4322115" y="1894853"/>
            <a:ext cx="327403" cy="1947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900">
              <a:latin typeface="Arial"/>
              <a:cs typeface="Arial"/>
            </a:endParaRPr>
          </a:p>
        </p:txBody>
      </p:sp>
      <p:sp>
        <p:nvSpPr>
          <p:cNvPr id="443" name="object 443"/>
          <p:cNvSpPr/>
          <p:nvPr/>
        </p:nvSpPr>
        <p:spPr>
          <a:xfrm>
            <a:off x="4247091" y="1887992"/>
            <a:ext cx="446501" cy="41168"/>
          </a:xfrm>
          <a:custGeom>
            <a:avLst/>
            <a:gdLst/>
            <a:ahLst/>
            <a:cxnLst/>
            <a:rect l="l" t="t" r="r" b="b"/>
            <a:pathLst>
              <a:path w="446501" h="41168">
                <a:moveTo>
                  <a:pt x="0" y="0"/>
                </a:moveTo>
                <a:lnTo>
                  <a:pt x="0" y="41168"/>
                </a:lnTo>
                <a:lnTo>
                  <a:pt x="446501" y="41168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4" name="object 444"/>
          <p:cNvSpPr/>
          <p:nvPr/>
        </p:nvSpPr>
        <p:spPr>
          <a:xfrm>
            <a:off x="4247091" y="1929161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5" name="object 445"/>
          <p:cNvSpPr/>
          <p:nvPr/>
        </p:nvSpPr>
        <p:spPr>
          <a:xfrm>
            <a:off x="4642771" y="1929161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6" name="object 446"/>
          <p:cNvSpPr/>
          <p:nvPr/>
        </p:nvSpPr>
        <p:spPr>
          <a:xfrm>
            <a:off x="4247091" y="2056300"/>
            <a:ext cx="446501" cy="42379"/>
          </a:xfrm>
          <a:custGeom>
            <a:avLst/>
            <a:gdLst/>
            <a:ahLst/>
            <a:cxnLst/>
            <a:rect l="l" t="t" r="r" b="b"/>
            <a:pathLst>
              <a:path w="446501" h="42379">
                <a:moveTo>
                  <a:pt x="0" y="0"/>
                </a:moveTo>
                <a:lnTo>
                  <a:pt x="0" y="42379"/>
                </a:lnTo>
                <a:lnTo>
                  <a:pt x="446501" y="42379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7" name="object 447"/>
          <p:cNvSpPr/>
          <p:nvPr/>
        </p:nvSpPr>
        <p:spPr>
          <a:xfrm>
            <a:off x="2261431" y="1880728"/>
            <a:ext cx="7260" cy="7265"/>
          </a:xfrm>
          <a:custGeom>
            <a:avLst/>
            <a:gdLst/>
            <a:ahLst/>
            <a:cxnLst/>
            <a:rect l="l" t="t" r="r" b="b"/>
            <a:pathLst>
              <a:path w="7260" h="7265">
                <a:moveTo>
                  <a:pt x="0" y="0"/>
                </a:moveTo>
                <a:lnTo>
                  <a:pt x="0" y="7265"/>
                </a:lnTo>
                <a:lnTo>
                  <a:pt x="7260" y="7265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8" name="object 448"/>
          <p:cNvSpPr/>
          <p:nvPr/>
        </p:nvSpPr>
        <p:spPr>
          <a:xfrm>
            <a:off x="2260826" y="1880123"/>
            <a:ext cx="8470" cy="1211"/>
          </a:xfrm>
          <a:custGeom>
            <a:avLst/>
            <a:gdLst/>
            <a:ahLst/>
            <a:cxnLst/>
            <a:rect l="l" t="t" r="r" b="b"/>
            <a:pathLst>
              <a:path w="8470" h="1211">
                <a:moveTo>
                  <a:pt x="605" y="606"/>
                </a:moveTo>
                <a:lnTo>
                  <a:pt x="7865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9" name="object 449"/>
          <p:cNvSpPr/>
          <p:nvPr/>
        </p:nvSpPr>
        <p:spPr>
          <a:xfrm>
            <a:off x="2260826" y="1880124"/>
            <a:ext cx="1210" cy="8476"/>
          </a:xfrm>
          <a:custGeom>
            <a:avLst/>
            <a:gdLst/>
            <a:ahLst/>
            <a:cxnLst/>
            <a:rect l="l" t="t" r="r" b="b"/>
            <a:pathLst>
              <a:path w="1210" h="8476">
                <a:moveTo>
                  <a:pt x="605" y="605"/>
                </a:moveTo>
                <a:lnTo>
                  <a:pt x="605" y="787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0" name="object 450"/>
          <p:cNvSpPr/>
          <p:nvPr/>
        </p:nvSpPr>
        <p:spPr>
          <a:xfrm>
            <a:off x="2261431" y="1880730"/>
            <a:ext cx="7260" cy="7265"/>
          </a:xfrm>
          <a:custGeom>
            <a:avLst/>
            <a:gdLst/>
            <a:ahLst/>
            <a:cxnLst/>
            <a:rect l="l" t="t" r="r" b="b"/>
            <a:pathLst>
              <a:path w="7260" h="7265">
                <a:moveTo>
                  <a:pt x="0" y="0"/>
                </a:moveTo>
                <a:lnTo>
                  <a:pt x="0" y="7265"/>
                </a:lnTo>
                <a:lnTo>
                  <a:pt x="7260" y="7265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1" name="object 451"/>
          <p:cNvSpPr/>
          <p:nvPr/>
        </p:nvSpPr>
        <p:spPr>
          <a:xfrm>
            <a:off x="2260826" y="1880125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5"/>
                </a:moveTo>
                <a:lnTo>
                  <a:pt x="7865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2" name="object 452"/>
          <p:cNvSpPr/>
          <p:nvPr/>
        </p:nvSpPr>
        <p:spPr>
          <a:xfrm>
            <a:off x="2260826" y="1880125"/>
            <a:ext cx="1210" cy="8476"/>
          </a:xfrm>
          <a:custGeom>
            <a:avLst/>
            <a:gdLst/>
            <a:ahLst/>
            <a:cxnLst/>
            <a:rect l="l" t="t" r="r" b="b"/>
            <a:pathLst>
              <a:path w="1210" h="8476">
                <a:moveTo>
                  <a:pt x="605" y="605"/>
                </a:moveTo>
                <a:lnTo>
                  <a:pt x="605" y="787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3" name="object 453"/>
          <p:cNvSpPr/>
          <p:nvPr/>
        </p:nvSpPr>
        <p:spPr>
          <a:xfrm>
            <a:off x="2268691" y="1880731"/>
            <a:ext cx="292827" cy="7265"/>
          </a:xfrm>
          <a:custGeom>
            <a:avLst/>
            <a:gdLst/>
            <a:ahLst/>
            <a:cxnLst/>
            <a:rect l="l" t="t" r="r" b="b"/>
            <a:pathLst>
              <a:path w="292827" h="7265">
                <a:moveTo>
                  <a:pt x="0" y="0"/>
                </a:moveTo>
                <a:lnTo>
                  <a:pt x="0" y="7265"/>
                </a:lnTo>
                <a:lnTo>
                  <a:pt x="292828" y="7265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4" name="object 454"/>
          <p:cNvSpPr/>
          <p:nvPr/>
        </p:nvSpPr>
        <p:spPr>
          <a:xfrm>
            <a:off x="2268086" y="1880126"/>
            <a:ext cx="294037" cy="1210"/>
          </a:xfrm>
          <a:custGeom>
            <a:avLst/>
            <a:gdLst/>
            <a:ahLst/>
            <a:cxnLst/>
            <a:rect l="l" t="t" r="r" b="b"/>
            <a:pathLst>
              <a:path w="294037" h="1210">
                <a:moveTo>
                  <a:pt x="605" y="605"/>
                </a:moveTo>
                <a:lnTo>
                  <a:pt x="293432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5" name="object 455"/>
          <p:cNvSpPr/>
          <p:nvPr/>
        </p:nvSpPr>
        <p:spPr>
          <a:xfrm>
            <a:off x="2561518" y="1880731"/>
            <a:ext cx="7260" cy="7265"/>
          </a:xfrm>
          <a:custGeom>
            <a:avLst/>
            <a:gdLst/>
            <a:ahLst/>
            <a:cxnLst/>
            <a:rect l="l" t="t" r="r" b="b"/>
            <a:pathLst>
              <a:path w="7260" h="7265">
                <a:moveTo>
                  <a:pt x="0" y="0"/>
                </a:moveTo>
                <a:lnTo>
                  <a:pt x="0" y="7266"/>
                </a:lnTo>
                <a:lnTo>
                  <a:pt x="7260" y="7266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6" name="object 456"/>
          <p:cNvSpPr/>
          <p:nvPr/>
        </p:nvSpPr>
        <p:spPr>
          <a:xfrm>
            <a:off x="2560913" y="1880126"/>
            <a:ext cx="8470" cy="1211"/>
          </a:xfrm>
          <a:custGeom>
            <a:avLst/>
            <a:gdLst/>
            <a:ahLst/>
            <a:cxnLst/>
            <a:rect l="l" t="t" r="r" b="b"/>
            <a:pathLst>
              <a:path w="8470" h="1211">
                <a:moveTo>
                  <a:pt x="605" y="606"/>
                </a:moveTo>
                <a:lnTo>
                  <a:pt x="7865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7" name="object 457"/>
          <p:cNvSpPr/>
          <p:nvPr/>
        </p:nvSpPr>
        <p:spPr>
          <a:xfrm>
            <a:off x="2560913" y="1880127"/>
            <a:ext cx="1210" cy="8476"/>
          </a:xfrm>
          <a:custGeom>
            <a:avLst/>
            <a:gdLst/>
            <a:ahLst/>
            <a:cxnLst/>
            <a:rect l="l" t="t" r="r" b="b"/>
            <a:pathLst>
              <a:path w="1210" h="8476">
                <a:moveTo>
                  <a:pt x="605" y="605"/>
                </a:moveTo>
                <a:lnTo>
                  <a:pt x="605" y="787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8" name="object 458"/>
          <p:cNvSpPr/>
          <p:nvPr/>
        </p:nvSpPr>
        <p:spPr>
          <a:xfrm>
            <a:off x="2568778" y="1880733"/>
            <a:ext cx="491272" cy="7265"/>
          </a:xfrm>
          <a:custGeom>
            <a:avLst/>
            <a:gdLst/>
            <a:ahLst/>
            <a:cxnLst/>
            <a:rect l="l" t="t" r="r" b="b"/>
            <a:pathLst>
              <a:path w="491272" h="7265">
                <a:moveTo>
                  <a:pt x="0" y="0"/>
                </a:moveTo>
                <a:lnTo>
                  <a:pt x="0" y="7265"/>
                </a:lnTo>
                <a:lnTo>
                  <a:pt x="491273" y="7265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9" name="object 459"/>
          <p:cNvSpPr/>
          <p:nvPr/>
        </p:nvSpPr>
        <p:spPr>
          <a:xfrm>
            <a:off x="2568173" y="1880128"/>
            <a:ext cx="492482" cy="1210"/>
          </a:xfrm>
          <a:custGeom>
            <a:avLst/>
            <a:gdLst/>
            <a:ahLst/>
            <a:cxnLst/>
            <a:rect l="l" t="t" r="r" b="b"/>
            <a:pathLst>
              <a:path w="492482" h="1210">
                <a:moveTo>
                  <a:pt x="605" y="605"/>
                </a:moveTo>
                <a:lnTo>
                  <a:pt x="491878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0" name="object 460"/>
          <p:cNvSpPr/>
          <p:nvPr/>
        </p:nvSpPr>
        <p:spPr>
          <a:xfrm>
            <a:off x="3060051" y="1880733"/>
            <a:ext cx="7260" cy="7265"/>
          </a:xfrm>
          <a:custGeom>
            <a:avLst/>
            <a:gdLst/>
            <a:ahLst/>
            <a:cxnLst/>
            <a:rect l="l" t="t" r="r" b="b"/>
            <a:pathLst>
              <a:path w="7260" h="7265">
                <a:moveTo>
                  <a:pt x="0" y="0"/>
                </a:moveTo>
                <a:lnTo>
                  <a:pt x="0" y="7265"/>
                </a:lnTo>
                <a:lnTo>
                  <a:pt x="7260" y="7265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1" name="object 461"/>
          <p:cNvSpPr/>
          <p:nvPr/>
        </p:nvSpPr>
        <p:spPr>
          <a:xfrm>
            <a:off x="3059446" y="1880128"/>
            <a:ext cx="8470" cy="1211"/>
          </a:xfrm>
          <a:custGeom>
            <a:avLst/>
            <a:gdLst/>
            <a:ahLst/>
            <a:cxnLst/>
            <a:rect l="l" t="t" r="r" b="b"/>
            <a:pathLst>
              <a:path w="8470" h="1211">
                <a:moveTo>
                  <a:pt x="605" y="606"/>
                </a:moveTo>
                <a:lnTo>
                  <a:pt x="7865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2" name="object 462"/>
          <p:cNvSpPr/>
          <p:nvPr/>
        </p:nvSpPr>
        <p:spPr>
          <a:xfrm>
            <a:off x="3059446" y="1880129"/>
            <a:ext cx="1210" cy="8476"/>
          </a:xfrm>
          <a:custGeom>
            <a:avLst/>
            <a:gdLst/>
            <a:ahLst/>
            <a:cxnLst/>
            <a:rect l="l" t="t" r="r" b="b"/>
            <a:pathLst>
              <a:path w="1210" h="8476">
                <a:moveTo>
                  <a:pt x="605" y="605"/>
                </a:moveTo>
                <a:lnTo>
                  <a:pt x="605" y="787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3" name="object 463"/>
          <p:cNvSpPr/>
          <p:nvPr/>
        </p:nvSpPr>
        <p:spPr>
          <a:xfrm>
            <a:off x="3067311" y="1880735"/>
            <a:ext cx="628005" cy="7265"/>
          </a:xfrm>
          <a:custGeom>
            <a:avLst/>
            <a:gdLst/>
            <a:ahLst/>
            <a:cxnLst/>
            <a:rect l="l" t="t" r="r" b="b"/>
            <a:pathLst>
              <a:path w="628005" h="7265">
                <a:moveTo>
                  <a:pt x="0" y="0"/>
                </a:moveTo>
                <a:lnTo>
                  <a:pt x="0" y="7265"/>
                </a:lnTo>
                <a:lnTo>
                  <a:pt x="628006" y="7265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4" name="object 464"/>
          <p:cNvSpPr/>
          <p:nvPr/>
        </p:nvSpPr>
        <p:spPr>
          <a:xfrm>
            <a:off x="3066706" y="1880130"/>
            <a:ext cx="629216" cy="1210"/>
          </a:xfrm>
          <a:custGeom>
            <a:avLst/>
            <a:gdLst/>
            <a:ahLst/>
            <a:cxnLst/>
            <a:rect l="l" t="t" r="r" b="b"/>
            <a:pathLst>
              <a:path w="629216" h="1210">
                <a:moveTo>
                  <a:pt x="605" y="605"/>
                </a:moveTo>
                <a:lnTo>
                  <a:pt x="628611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5" name="object 465"/>
          <p:cNvSpPr/>
          <p:nvPr/>
        </p:nvSpPr>
        <p:spPr>
          <a:xfrm>
            <a:off x="3695317" y="1880735"/>
            <a:ext cx="7260" cy="7265"/>
          </a:xfrm>
          <a:custGeom>
            <a:avLst/>
            <a:gdLst/>
            <a:ahLst/>
            <a:cxnLst/>
            <a:rect l="l" t="t" r="r" b="b"/>
            <a:pathLst>
              <a:path w="7260" h="7265">
                <a:moveTo>
                  <a:pt x="0" y="0"/>
                </a:moveTo>
                <a:lnTo>
                  <a:pt x="0" y="7265"/>
                </a:lnTo>
                <a:lnTo>
                  <a:pt x="7260" y="7265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6" name="object 466"/>
          <p:cNvSpPr/>
          <p:nvPr/>
        </p:nvSpPr>
        <p:spPr>
          <a:xfrm>
            <a:off x="3694712" y="1880130"/>
            <a:ext cx="8470" cy="1211"/>
          </a:xfrm>
          <a:custGeom>
            <a:avLst/>
            <a:gdLst/>
            <a:ahLst/>
            <a:cxnLst/>
            <a:rect l="l" t="t" r="r" b="b"/>
            <a:pathLst>
              <a:path w="8470" h="1211">
                <a:moveTo>
                  <a:pt x="605" y="606"/>
                </a:moveTo>
                <a:lnTo>
                  <a:pt x="7865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7" name="object 467"/>
          <p:cNvSpPr/>
          <p:nvPr/>
        </p:nvSpPr>
        <p:spPr>
          <a:xfrm>
            <a:off x="3694712" y="1880131"/>
            <a:ext cx="1210" cy="8476"/>
          </a:xfrm>
          <a:custGeom>
            <a:avLst/>
            <a:gdLst/>
            <a:ahLst/>
            <a:cxnLst/>
            <a:rect l="l" t="t" r="r" b="b"/>
            <a:pathLst>
              <a:path w="1210" h="8476">
                <a:moveTo>
                  <a:pt x="605" y="605"/>
                </a:moveTo>
                <a:lnTo>
                  <a:pt x="605" y="787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8" name="object 468"/>
          <p:cNvSpPr/>
          <p:nvPr/>
        </p:nvSpPr>
        <p:spPr>
          <a:xfrm>
            <a:off x="3702577" y="1880737"/>
            <a:ext cx="537253" cy="7265"/>
          </a:xfrm>
          <a:custGeom>
            <a:avLst/>
            <a:gdLst/>
            <a:ahLst/>
            <a:cxnLst/>
            <a:rect l="l" t="t" r="r" b="b"/>
            <a:pathLst>
              <a:path w="537253" h="7265">
                <a:moveTo>
                  <a:pt x="0" y="0"/>
                </a:moveTo>
                <a:lnTo>
                  <a:pt x="0" y="7265"/>
                </a:lnTo>
                <a:lnTo>
                  <a:pt x="537254" y="7265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9" name="object 469"/>
          <p:cNvSpPr/>
          <p:nvPr/>
        </p:nvSpPr>
        <p:spPr>
          <a:xfrm>
            <a:off x="3701972" y="1880132"/>
            <a:ext cx="538463" cy="1210"/>
          </a:xfrm>
          <a:custGeom>
            <a:avLst/>
            <a:gdLst/>
            <a:ahLst/>
            <a:cxnLst/>
            <a:rect l="l" t="t" r="r" b="b"/>
            <a:pathLst>
              <a:path w="538463" h="1210">
                <a:moveTo>
                  <a:pt x="605" y="605"/>
                </a:moveTo>
                <a:lnTo>
                  <a:pt x="537859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0" name="object 470"/>
          <p:cNvSpPr/>
          <p:nvPr/>
        </p:nvSpPr>
        <p:spPr>
          <a:xfrm>
            <a:off x="4239831" y="1880737"/>
            <a:ext cx="7260" cy="7265"/>
          </a:xfrm>
          <a:custGeom>
            <a:avLst/>
            <a:gdLst/>
            <a:ahLst/>
            <a:cxnLst/>
            <a:rect l="l" t="t" r="r" b="b"/>
            <a:pathLst>
              <a:path w="7260" h="7265">
                <a:moveTo>
                  <a:pt x="0" y="0"/>
                </a:moveTo>
                <a:lnTo>
                  <a:pt x="0" y="7265"/>
                </a:lnTo>
                <a:lnTo>
                  <a:pt x="7260" y="7265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1" name="object 471"/>
          <p:cNvSpPr/>
          <p:nvPr/>
        </p:nvSpPr>
        <p:spPr>
          <a:xfrm>
            <a:off x="4239226" y="1880132"/>
            <a:ext cx="8470" cy="1211"/>
          </a:xfrm>
          <a:custGeom>
            <a:avLst/>
            <a:gdLst/>
            <a:ahLst/>
            <a:cxnLst/>
            <a:rect l="l" t="t" r="r" b="b"/>
            <a:pathLst>
              <a:path w="8470" h="1211">
                <a:moveTo>
                  <a:pt x="605" y="606"/>
                </a:moveTo>
                <a:lnTo>
                  <a:pt x="7865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2" name="object 472"/>
          <p:cNvSpPr/>
          <p:nvPr/>
        </p:nvSpPr>
        <p:spPr>
          <a:xfrm>
            <a:off x="4239226" y="1880133"/>
            <a:ext cx="1210" cy="8476"/>
          </a:xfrm>
          <a:custGeom>
            <a:avLst/>
            <a:gdLst/>
            <a:ahLst/>
            <a:cxnLst/>
            <a:rect l="l" t="t" r="r" b="b"/>
            <a:pathLst>
              <a:path w="1210" h="8476">
                <a:moveTo>
                  <a:pt x="605" y="605"/>
                </a:moveTo>
                <a:lnTo>
                  <a:pt x="605" y="787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3" name="object 473"/>
          <p:cNvSpPr/>
          <p:nvPr/>
        </p:nvSpPr>
        <p:spPr>
          <a:xfrm>
            <a:off x="4247091" y="1880738"/>
            <a:ext cx="446501" cy="7265"/>
          </a:xfrm>
          <a:custGeom>
            <a:avLst/>
            <a:gdLst/>
            <a:ahLst/>
            <a:cxnLst/>
            <a:rect l="l" t="t" r="r" b="b"/>
            <a:pathLst>
              <a:path w="446501" h="7265">
                <a:moveTo>
                  <a:pt x="0" y="0"/>
                </a:moveTo>
                <a:lnTo>
                  <a:pt x="0" y="7266"/>
                </a:lnTo>
                <a:lnTo>
                  <a:pt x="446501" y="7266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4" name="object 474"/>
          <p:cNvSpPr/>
          <p:nvPr/>
        </p:nvSpPr>
        <p:spPr>
          <a:xfrm>
            <a:off x="4246486" y="1880133"/>
            <a:ext cx="447711" cy="1211"/>
          </a:xfrm>
          <a:custGeom>
            <a:avLst/>
            <a:gdLst/>
            <a:ahLst/>
            <a:cxnLst/>
            <a:rect l="l" t="t" r="r" b="b"/>
            <a:pathLst>
              <a:path w="447711" h="1211">
                <a:moveTo>
                  <a:pt x="605" y="606"/>
                </a:moveTo>
                <a:lnTo>
                  <a:pt x="447106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5" name="object 475"/>
          <p:cNvSpPr/>
          <p:nvPr/>
        </p:nvSpPr>
        <p:spPr>
          <a:xfrm>
            <a:off x="4693592" y="1880739"/>
            <a:ext cx="7260" cy="7265"/>
          </a:xfrm>
          <a:custGeom>
            <a:avLst/>
            <a:gdLst/>
            <a:ahLst/>
            <a:cxnLst/>
            <a:rect l="l" t="t" r="r" b="b"/>
            <a:pathLst>
              <a:path w="7260" h="7265">
                <a:moveTo>
                  <a:pt x="0" y="0"/>
                </a:moveTo>
                <a:lnTo>
                  <a:pt x="0" y="7265"/>
                </a:lnTo>
                <a:lnTo>
                  <a:pt x="7260" y="7265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6" name="object 476"/>
          <p:cNvSpPr/>
          <p:nvPr/>
        </p:nvSpPr>
        <p:spPr>
          <a:xfrm>
            <a:off x="4692987" y="1880134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6"/>
                </a:moveTo>
                <a:lnTo>
                  <a:pt x="7865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7" name="object 477"/>
          <p:cNvSpPr/>
          <p:nvPr/>
        </p:nvSpPr>
        <p:spPr>
          <a:xfrm>
            <a:off x="4692987" y="1880135"/>
            <a:ext cx="1210" cy="8475"/>
          </a:xfrm>
          <a:custGeom>
            <a:avLst/>
            <a:gdLst/>
            <a:ahLst/>
            <a:cxnLst/>
            <a:rect l="l" t="t" r="r" b="b"/>
            <a:pathLst>
              <a:path w="1210" h="8475">
                <a:moveTo>
                  <a:pt x="605" y="605"/>
                </a:moveTo>
                <a:lnTo>
                  <a:pt x="605" y="787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8" name="object 478"/>
          <p:cNvSpPr/>
          <p:nvPr/>
        </p:nvSpPr>
        <p:spPr>
          <a:xfrm>
            <a:off x="4693592" y="1880740"/>
            <a:ext cx="7260" cy="7265"/>
          </a:xfrm>
          <a:custGeom>
            <a:avLst/>
            <a:gdLst/>
            <a:ahLst/>
            <a:cxnLst/>
            <a:rect l="l" t="t" r="r" b="b"/>
            <a:pathLst>
              <a:path w="7260" h="7265">
                <a:moveTo>
                  <a:pt x="0" y="0"/>
                </a:moveTo>
                <a:lnTo>
                  <a:pt x="0" y="7265"/>
                </a:lnTo>
                <a:lnTo>
                  <a:pt x="7260" y="7265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9" name="object 479"/>
          <p:cNvSpPr/>
          <p:nvPr/>
        </p:nvSpPr>
        <p:spPr>
          <a:xfrm>
            <a:off x="4692987" y="1880135"/>
            <a:ext cx="8470" cy="1211"/>
          </a:xfrm>
          <a:custGeom>
            <a:avLst/>
            <a:gdLst/>
            <a:ahLst/>
            <a:cxnLst/>
            <a:rect l="l" t="t" r="r" b="b"/>
            <a:pathLst>
              <a:path w="8470" h="1211">
                <a:moveTo>
                  <a:pt x="605" y="606"/>
                </a:moveTo>
                <a:lnTo>
                  <a:pt x="7865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0" name="object 480"/>
          <p:cNvSpPr/>
          <p:nvPr/>
        </p:nvSpPr>
        <p:spPr>
          <a:xfrm>
            <a:off x="4692987" y="1880136"/>
            <a:ext cx="1210" cy="8476"/>
          </a:xfrm>
          <a:custGeom>
            <a:avLst/>
            <a:gdLst/>
            <a:ahLst/>
            <a:cxnLst/>
            <a:rect l="l" t="t" r="r" b="b"/>
            <a:pathLst>
              <a:path w="1210" h="8476">
                <a:moveTo>
                  <a:pt x="605" y="605"/>
                </a:moveTo>
                <a:lnTo>
                  <a:pt x="605" y="787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1" name="object 481"/>
          <p:cNvSpPr/>
          <p:nvPr/>
        </p:nvSpPr>
        <p:spPr>
          <a:xfrm>
            <a:off x="2261431" y="1888007"/>
            <a:ext cx="7260" cy="210686"/>
          </a:xfrm>
          <a:custGeom>
            <a:avLst/>
            <a:gdLst/>
            <a:ahLst/>
            <a:cxnLst/>
            <a:rect l="l" t="t" r="r" b="b"/>
            <a:pathLst>
              <a:path w="7260" h="210686">
                <a:moveTo>
                  <a:pt x="0" y="0"/>
                </a:moveTo>
                <a:lnTo>
                  <a:pt x="0" y="210686"/>
                </a:lnTo>
                <a:lnTo>
                  <a:pt x="7260" y="210686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2" name="object 482"/>
          <p:cNvSpPr/>
          <p:nvPr/>
        </p:nvSpPr>
        <p:spPr>
          <a:xfrm>
            <a:off x="2260826" y="1887402"/>
            <a:ext cx="1210" cy="211897"/>
          </a:xfrm>
          <a:custGeom>
            <a:avLst/>
            <a:gdLst/>
            <a:ahLst/>
            <a:cxnLst/>
            <a:rect l="l" t="t" r="r" b="b"/>
            <a:pathLst>
              <a:path w="1210" h="211897">
                <a:moveTo>
                  <a:pt x="605" y="605"/>
                </a:moveTo>
                <a:lnTo>
                  <a:pt x="605" y="211292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3" name="object 483"/>
          <p:cNvSpPr/>
          <p:nvPr/>
        </p:nvSpPr>
        <p:spPr>
          <a:xfrm>
            <a:off x="2561518" y="1888007"/>
            <a:ext cx="7260" cy="210686"/>
          </a:xfrm>
          <a:custGeom>
            <a:avLst/>
            <a:gdLst/>
            <a:ahLst/>
            <a:cxnLst/>
            <a:rect l="l" t="t" r="r" b="b"/>
            <a:pathLst>
              <a:path w="7260" h="210686">
                <a:moveTo>
                  <a:pt x="0" y="0"/>
                </a:moveTo>
                <a:lnTo>
                  <a:pt x="0" y="210687"/>
                </a:lnTo>
                <a:lnTo>
                  <a:pt x="7260" y="210687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4" name="object 484"/>
          <p:cNvSpPr/>
          <p:nvPr/>
        </p:nvSpPr>
        <p:spPr>
          <a:xfrm>
            <a:off x="2560913" y="1887402"/>
            <a:ext cx="1210" cy="211897"/>
          </a:xfrm>
          <a:custGeom>
            <a:avLst/>
            <a:gdLst/>
            <a:ahLst/>
            <a:cxnLst/>
            <a:rect l="l" t="t" r="r" b="b"/>
            <a:pathLst>
              <a:path w="1210" h="211897">
                <a:moveTo>
                  <a:pt x="605" y="606"/>
                </a:moveTo>
                <a:lnTo>
                  <a:pt x="605" y="211293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5" name="object 485"/>
          <p:cNvSpPr/>
          <p:nvPr/>
        </p:nvSpPr>
        <p:spPr>
          <a:xfrm>
            <a:off x="3060051" y="1888008"/>
            <a:ext cx="7260" cy="210686"/>
          </a:xfrm>
          <a:custGeom>
            <a:avLst/>
            <a:gdLst/>
            <a:ahLst/>
            <a:cxnLst/>
            <a:rect l="l" t="t" r="r" b="b"/>
            <a:pathLst>
              <a:path w="7260" h="210686">
                <a:moveTo>
                  <a:pt x="0" y="0"/>
                </a:moveTo>
                <a:lnTo>
                  <a:pt x="0" y="210687"/>
                </a:lnTo>
                <a:lnTo>
                  <a:pt x="7260" y="210687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6" name="object 486"/>
          <p:cNvSpPr/>
          <p:nvPr/>
        </p:nvSpPr>
        <p:spPr>
          <a:xfrm>
            <a:off x="3059446" y="1887403"/>
            <a:ext cx="1210" cy="211897"/>
          </a:xfrm>
          <a:custGeom>
            <a:avLst/>
            <a:gdLst/>
            <a:ahLst/>
            <a:cxnLst/>
            <a:rect l="l" t="t" r="r" b="b"/>
            <a:pathLst>
              <a:path w="1210" h="211897">
                <a:moveTo>
                  <a:pt x="605" y="606"/>
                </a:moveTo>
                <a:lnTo>
                  <a:pt x="605" y="211292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7" name="object 487"/>
          <p:cNvSpPr/>
          <p:nvPr/>
        </p:nvSpPr>
        <p:spPr>
          <a:xfrm>
            <a:off x="3695317" y="1888009"/>
            <a:ext cx="7260" cy="210686"/>
          </a:xfrm>
          <a:custGeom>
            <a:avLst/>
            <a:gdLst/>
            <a:ahLst/>
            <a:cxnLst/>
            <a:rect l="l" t="t" r="r" b="b"/>
            <a:pathLst>
              <a:path w="7260" h="210686">
                <a:moveTo>
                  <a:pt x="0" y="0"/>
                </a:moveTo>
                <a:lnTo>
                  <a:pt x="0" y="210686"/>
                </a:lnTo>
                <a:lnTo>
                  <a:pt x="7260" y="210686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8" name="object 488"/>
          <p:cNvSpPr/>
          <p:nvPr/>
        </p:nvSpPr>
        <p:spPr>
          <a:xfrm>
            <a:off x="3694712" y="1887404"/>
            <a:ext cx="1210" cy="211897"/>
          </a:xfrm>
          <a:custGeom>
            <a:avLst/>
            <a:gdLst/>
            <a:ahLst/>
            <a:cxnLst/>
            <a:rect l="l" t="t" r="r" b="b"/>
            <a:pathLst>
              <a:path w="1210" h="211897">
                <a:moveTo>
                  <a:pt x="605" y="605"/>
                </a:moveTo>
                <a:lnTo>
                  <a:pt x="605" y="211292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9" name="object 489"/>
          <p:cNvSpPr/>
          <p:nvPr/>
        </p:nvSpPr>
        <p:spPr>
          <a:xfrm>
            <a:off x="4239831" y="1888010"/>
            <a:ext cx="7260" cy="210686"/>
          </a:xfrm>
          <a:custGeom>
            <a:avLst/>
            <a:gdLst/>
            <a:ahLst/>
            <a:cxnLst/>
            <a:rect l="l" t="t" r="r" b="b"/>
            <a:pathLst>
              <a:path w="7260" h="210686">
                <a:moveTo>
                  <a:pt x="0" y="0"/>
                </a:moveTo>
                <a:lnTo>
                  <a:pt x="0" y="210686"/>
                </a:lnTo>
                <a:lnTo>
                  <a:pt x="7260" y="210686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0" name="object 490"/>
          <p:cNvSpPr/>
          <p:nvPr/>
        </p:nvSpPr>
        <p:spPr>
          <a:xfrm>
            <a:off x="4239226" y="1887405"/>
            <a:ext cx="1210" cy="211897"/>
          </a:xfrm>
          <a:custGeom>
            <a:avLst/>
            <a:gdLst/>
            <a:ahLst/>
            <a:cxnLst/>
            <a:rect l="l" t="t" r="r" b="b"/>
            <a:pathLst>
              <a:path w="1210" h="211897">
                <a:moveTo>
                  <a:pt x="605" y="605"/>
                </a:moveTo>
                <a:lnTo>
                  <a:pt x="605" y="211292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1" name="object 491"/>
          <p:cNvSpPr/>
          <p:nvPr/>
        </p:nvSpPr>
        <p:spPr>
          <a:xfrm>
            <a:off x="4693592" y="1888010"/>
            <a:ext cx="7260" cy="210686"/>
          </a:xfrm>
          <a:custGeom>
            <a:avLst/>
            <a:gdLst/>
            <a:ahLst/>
            <a:cxnLst/>
            <a:rect l="l" t="t" r="r" b="b"/>
            <a:pathLst>
              <a:path w="7260" h="210686">
                <a:moveTo>
                  <a:pt x="0" y="0"/>
                </a:moveTo>
                <a:lnTo>
                  <a:pt x="0" y="210687"/>
                </a:lnTo>
                <a:lnTo>
                  <a:pt x="7260" y="210687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2" name="object 492"/>
          <p:cNvSpPr/>
          <p:nvPr/>
        </p:nvSpPr>
        <p:spPr>
          <a:xfrm>
            <a:off x="4692987" y="1887405"/>
            <a:ext cx="1210" cy="211898"/>
          </a:xfrm>
          <a:custGeom>
            <a:avLst/>
            <a:gdLst/>
            <a:ahLst/>
            <a:cxnLst/>
            <a:rect l="l" t="t" r="r" b="b"/>
            <a:pathLst>
              <a:path w="1210" h="211898">
                <a:moveTo>
                  <a:pt x="605" y="606"/>
                </a:moveTo>
                <a:lnTo>
                  <a:pt x="605" y="211293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3" name="object 493"/>
          <p:cNvSpPr/>
          <p:nvPr/>
        </p:nvSpPr>
        <p:spPr>
          <a:xfrm>
            <a:off x="2319512" y="2143499"/>
            <a:ext cx="189975" cy="127139"/>
          </a:xfrm>
          <a:custGeom>
            <a:avLst/>
            <a:gdLst/>
            <a:ahLst/>
            <a:cxnLst/>
            <a:rect l="l" t="t" r="r" b="b"/>
            <a:pathLst>
              <a:path w="189975" h="127139">
                <a:moveTo>
                  <a:pt x="0" y="0"/>
                </a:moveTo>
                <a:lnTo>
                  <a:pt x="0" y="127139"/>
                </a:lnTo>
                <a:lnTo>
                  <a:pt x="189975" y="127139"/>
                </a:lnTo>
                <a:lnTo>
                  <a:pt x="189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2319515" y="2117861"/>
            <a:ext cx="92657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494" name="object 494"/>
          <p:cNvSpPr/>
          <p:nvPr/>
        </p:nvSpPr>
        <p:spPr>
          <a:xfrm>
            <a:off x="2268691" y="2098698"/>
            <a:ext cx="292827" cy="44801"/>
          </a:xfrm>
          <a:custGeom>
            <a:avLst/>
            <a:gdLst/>
            <a:ahLst/>
            <a:cxnLst/>
            <a:rect l="l" t="t" r="r" b="b"/>
            <a:pathLst>
              <a:path w="292827" h="44801">
                <a:moveTo>
                  <a:pt x="0" y="0"/>
                </a:moveTo>
                <a:lnTo>
                  <a:pt x="0" y="44801"/>
                </a:lnTo>
                <a:lnTo>
                  <a:pt x="292828" y="44801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5" name="object 495"/>
          <p:cNvSpPr/>
          <p:nvPr/>
        </p:nvSpPr>
        <p:spPr>
          <a:xfrm>
            <a:off x="2268691" y="2143500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6" name="object 496"/>
          <p:cNvSpPr/>
          <p:nvPr/>
        </p:nvSpPr>
        <p:spPr>
          <a:xfrm>
            <a:off x="2509487" y="2143500"/>
            <a:ext cx="52031" cy="127139"/>
          </a:xfrm>
          <a:custGeom>
            <a:avLst/>
            <a:gdLst/>
            <a:ahLst/>
            <a:cxnLst/>
            <a:rect l="l" t="t" r="r" b="b"/>
            <a:pathLst>
              <a:path w="52031" h="127139">
                <a:moveTo>
                  <a:pt x="0" y="0"/>
                </a:moveTo>
                <a:lnTo>
                  <a:pt x="0" y="127139"/>
                </a:lnTo>
                <a:lnTo>
                  <a:pt x="52031" y="127139"/>
                </a:lnTo>
                <a:lnTo>
                  <a:pt x="5203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7" name="object 497"/>
          <p:cNvSpPr/>
          <p:nvPr/>
        </p:nvSpPr>
        <p:spPr>
          <a:xfrm>
            <a:off x="2268691" y="2270639"/>
            <a:ext cx="292827" cy="46011"/>
          </a:xfrm>
          <a:custGeom>
            <a:avLst/>
            <a:gdLst/>
            <a:ahLst/>
            <a:cxnLst/>
            <a:rect l="l" t="t" r="r" b="b"/>
            <a:pathLst>
              <a:path w="292827" h="46011">
                <a:moveTo>
                  <a:pt x="0" y="0"/>
                </a:moveTo>
                <a:lnTo>
                  <a:pt x="0" y="46012"/>
                </a:lnTo>
                <a:lnTo>
                  <a:pt x="292828" y="46012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8" name="object 498"/>
          <p:cNvSpPr/>
          <p:nvPr/>
        </p:nvSpPr>
        <p:spPr>
          <a:xfrm>
            <a:off x="2619600" y="2143501"/>
            <a:ext cx="389629" cy="127138"/>
          </a:xfrm>
          <a:custGeom>
            <a:avLst/>
            <a:gdLst/>
            <a:ahLst/>
            <a:cxnLst/>
            <a:rect l="l" t="t" r="r" b="b"/>
            <a:pathLst>
              <a:path w="389629" h="127138">
                <a:moveTo>
                  <a:pt x="0" y="0"/>
                </a:moveTo>
                <a:lnTo>
                  <a:pt x="0" y="127138"/>
                </a:lnTo>
                <a:lnTo>
                  <a:pt x="389630" y="127138"/>
                </a:lnTo>
                <a:lnTo>
                  <a:pt x="389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2619603" y="2117861"/>
            <a:ext cx="222133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Yes</a:t>
            </a:r>
            <a:endParaRPr sz="900">
              <a:latin typeface="Arial"/>
              <a:cs typeface="Arial"/>
            </a:endParaRPr>
          </a:p>
        </p:txBody>
      </p:sp>
      <p:sp>
        <p:nvSpPr>
          <p:cNvPr id="499" name="object 499"/>
          <p:cNvSpPr/>
          <p:nvPr/>
        </p:nvSpPr>
        <p:spPr>
          <a:xfrm>
            <a:off x="2568778" y="2098700"/>
            <a:ext cx="491272" cy="44801"/>
          </a:xfrm>
          <a:custGeom>
            <a:avLst/>
            <a:gdLst/>
            <a:ahLst/>
            <a:cxnLst/>
            <a:rect l="l" t="t" r="r" b="b"/>
            <a:pathLst>
              <a:path w="491272" h="44801">
                <a:moveTo>
                  <a:pt x="0" y="0"/>
                </a:moveTo>
                <a:lnTo>
                  <a:pt x="0" y="44801"/>
                </a:lnTo>
                <a:lnTo>
                  <a:pt x="491273" y="44801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0" name="object 500"/>
          <p:cNvSpPr/>
          <p:nvPr/>
        </p:nvSpPr>
        <p:spPr>
          <a:xfrm>
            <a:off x="2568778" y="2143501"/>
            <a:ext cx="50821" cy="127139"/>
          </a:xfrm>
          <a:custGeom>
            <a:avLst/>
            <a:gdLst/>
            <a:ahLst/>
            <a:cxnLst/>
            <a:rect l="l" t="t" r="r" b="b"/>
            <a:pathLst>
              <a:path w="50821" h="127139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1" name="object 501"/>
          <p:cNvSpPr/>
          <p:nvPr/>
        </p:nvSpPr>
        <p:spPr>
          <a:xfrm>
            <a:off x="3009230" y="2143502"/>
            <a:ext cx="50821" cy="127139"/>
          </a:xfrm>
          <a:custGeom>
            <a:avLst/>
            <a:gdLst/>
            <a:ahLst/>
            <a:cxnLst/>
            <a:rect l="l" t="t" r="r" b="b"/>
            <a:pathLst>
              <a:path w="50821" h="127139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2" name="object 502"/>
          <p:cNvSpPr/>
          <p:nvPr/>
        </p:nvSpPr>
        <p:spPr>
          <a:xfrm>
            <a:off x="2568778" y="2270641"/>
            <a:ext cx="491272" cy="46012"/>
          </a:xfrm>
          <a:custGeom>
            <a:avLst/>
            <a:gdLst/>
            <a:ahLst/>
            <a:cxnLst/>
            <a:rect l="l" t="t" r="r" b="b"/>
            <a:pathLst>
              <a:path w="491272" h="46012">
                <a:moveTo>
                  <a:pt x="0" y="0"/>
                </a:moveTo>
                <a:lnTo>
                  <a:pt x="0" y="46012"/>
                </a:lnTo>
                <a:lnTo>
                  <a:pt x="491273" y="46012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3" name="object 503"/>
          <p:cNvSpPr/>
          <p:nvPr/>
        </p:nvSpPr>
        <p:spPr>
          <a:xfrm>
            <a:off x="3118132" y="2143503"/>
            <a:ext cx="526363" cy="127138"/>
          </a:xfrm>
          <a:custGeom>
            <a:avLst/>
            <a:gdLst/>
            <a:ahLst/>
            <a:cxnLst/>
            <a:rect l="l" t="t" r="r" b="b"/>
            <a:pathLst>
              <a:path w="526363" h="127138">
                <a:moveTo>
                  <a:pt x="0" y="0"/>
                </a:moveTo>
                <a:lnTo>
                  <a:pt x="0" y="127138"/>
                </a:lnTo>
                <a:lnTo>
                  <a:pt x="526363" y="127138"/>
                </a:lnTo>
                <a:lnTo>
                  <a:pt x="526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3118129" y="2117874"/>
            <a:ext cx="315313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Large</a:t>
            </a:r>
            <a:endParaRPr sz="900">
              <a:latin typeface="Arial"/>
              <a:cs typeface="Arial"/>
            </a:endParaRPr>
          </a:p>
        </p:txBody>
      </p:sp>
      <p:sp>
        <p:nvSpPr>
          <p:cNvPr id="504" name="object 504"/>
          <p:cNvSpPr/>
          <p:nvPr/>
        </p:nvSpPr>
        <p:spPr>
          <a:xfrm>
            <a:off x="3067311" y="2098702"/>
            <a:ext cx="628005" cy="44801"/>
          </a:xfrm>
          <a:custGeom>
            <a:avLst/>
            <a:gdLst/>
            <a:ahLst/>
            <a:cxnLst/>
            <a:rect l="l" t="t" r="r" b="b"/>
            <a:pathLst>
              <a:path w="628005" h="44801">
                <a:moveTo>
                  <a:pt x="0" y="0"/>
                </a:moveTo>
                <a:lnTo>
                  <a:pt x="0" y="44801"/>
                </a:lnTo>
                <a:lnTo>
                  <a:pt x="628006" y="44801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5" name="object 505"/>
          <p:cNvSpPr/>
          <p:nvPr/>
        </p:nvSpPr>
        <p:spPr>
          <a:xfrm>
            <a:off x="3067311" y="2143503"/>
            <a:ext cx="50821" cy="127139"/>
          </a:xfrm>
          <a:custGeom>
            <a:avLst/>
            <a:gdLst/>
            <a:ahLst/>
            <a:cxnLst/>
            <a:rect l="l" t="t" r="r" b="b"/>
            <a:pathLst>
              <a:path w="50821" h="127139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6" name="object 506"/>
          <p:cNvSpPr/>
          <p:nvPr/>
        </p:nvSpPr>
        <p:spPr>
          <a:xfrm>
            <a:off x="3644495" y="2143504"/>
            <a:ext cx="50821" cy="127139"/>
          </a:xfrm>
          <a:custGeom>
            <a:avLst/>
            <a:gdLst/>
            <a:ahLst/>
            <a:cxnLst/>
            <a:rect l="l" t="t" r="r" b="b"/>
            <a:pathLst>
              <a:path w="50821" h="127139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7" name="object 507"/>
          <p:cNvSpPr/>
          <p:nvPr/>
        </p:nvSpPr>
        <p:spPr>
          <a:xfrm>
            <a:off x="3067311" y="2270643"/>
            <a:ext cx="628005" cy="46012"/>
          </a:xfrm>
          <a:custGeom>
            <a:avLst/>
            <a:gdLst/>
            <a:ahLst/>
            <a:cxnLst/>
            <a:rect l="l" t="t" r="r" b="b"/>
            <a:pathLst>
              <a:path w="628005" h="46012">
                <a:moveTo>
                  <a:pt x="0" y="0"/>
                </a:moveTo>
                <a:lnTo>
                  <a:pt x="0" y="46012"/>
                </a:lnTo>
                <a:lnTo>
                  <a:pt x="628006" y="46012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8" name="object 508"/>
          <p:cNvSpPr/>
          <p:nvPr/>
        </p:nvSpPr>
        <p:spPr>
          <a:xfrm>
            <a:off x="3753398" y="2143505"/>
            <a:ext cx="435611" cy="127138"/>
          </a:xfrm>
          <a:custGeom>
            <a:avLst/>
            <a:gdLst/>
            <a:ahLst/>
            <a:cxnLst/>
            <a:rect l="l" t="t" r="r" b="b"/>
            <a:pathLst>
              <a:path w="435611" h="127138">
                <a:moveTo>
                  <a:pt x="0" y="0"/>
                </a:moveTo>
                <a:lnTo>
                  <a:pt x="0" y="127138"/>
                </a:lnTo>
                <a:lnTo>
                  <a:pt x="435611" y="127138"/>
                </a:lnTo>
                <a:lnTo>
                  <a:pt x="435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3753396" y="2117874"/>
            <a:ext cx="289901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125K</a:t>
            </a:r>
            <a:endParaRPr sz="900">
              <a:latin typeface="Arial"/>
              <a:cs typeface="Arial"/>
            </a:endParaRPr>
          </a:p>
        </p:txBody>
      </p:sp>
      <p:sp>
        <p:nvSpPr>
          <p:cNvPr id="509" name="object 509"/>
          <p:cNvSpPr/>
          <p:nvPr/>
        </p:nvSpPr>
        <p:spPr>
          <a:xfrm>
            <a:off x="3702577" y="2098704"/>
            <a:ext cx="537253" cy="44801"/>
          </a:xfrm>
          <a:custGeom>
            <a:avLst/>
            <a:gdLst/>
            <a:ahLst/>
            <a:cxnLst/>
            <a:rect l="l" t="t" r="r" b="b"/>
            <a:pathLst>
              <a:path w="537253" h="44801">
                <a:moveTo>
                  <a:pt x="0" y="0"/>
                </a:moveTo>
                <a:lnTo>
                  <a:pt x="0" y="44801"/>
                </a:lnTo>
                <a:lnTo>
                  <a:pt x="537254" y="44801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0" name="object 510"/>
          <p:cNvSpPr/>
          <p:nvPr/>
        </p:nvSpPr>
        <p:spPr>
          <a:xfrm>
            <a:off x="3702577" y="2143505"/>
            <a:ext cx="50821" cy="127139"/>
          </a:xfrm>
          <a:custGeom>
            <a:avLst/>
            <a:gdLst/>
            <a:ahLst/>
            <a:cxnLst/>
            <a:rect l="l" t="t" r="r" b="b"/>
            <a:pathLst>
              <a:path w="50821" h="127139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1" name="object 511"/>
          <p:cNvSpPr/>
          <p:nvPr/>
        </p:nvSpPr>
        <p:spPr>
          <a:xfrm>
            <a:off x="4189009" y="2143506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2" y="127138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2" name="object 512"/>
          <p:cNvSpPr/>
          <p:nvPr/>
        </p:nvSpPr>
        <p:spPr>
          <a:xfrm>
            <a:off x="3702577" y="2270645"/>
            <a:ext cx="537253" cy="46012"/>
          </a:xfrm>
          <a:custGeom>
            <a:avLst/>
            <a:gdLst/>
            <a:ahLst/>
            <a:cxnLst/>
            <a:rect l="l" t="t" r="r" b="b"/>
            <a:pathLst>
              <a:path w="537253" h="46012">
                <a:moveTo>
                  <a:pt x="0" y="0"/>
                </a:moveTo>
                <a:lnTo>
                  <a:pt x="0" y="46012"/>
                </a:lnTo>
                <a:lnTo>
                  <a:pt x="537254" y="46012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3" name="object 513"/>
          <p:cNvSpPr/>
          <p:nvPr/>
        </p:nvSpPr>
        <p:spPr>
          <a:xfrm>
            <a:off x="4297912" y="2143507"/>
            <a:ext cx="344859" cy="127138"/>
          </a:xfrm>
          <a:custGeom>
            <a:avLst/>
            <a:gdLst/>
            <a:ahLst/>
            <a:cxnLst/>
            <a:rect l="l" t="t" r="r" b="b"/>
            <a:pathLst>
              <a:path w="344859" h="127138">
                <a:moveTo>
                  <a:pt x="0" y="0"/>
                </a:moveTo>
                <a:lnTo>
                  <a:pt x="0" y="127138"/>
                </a:lnTo>
                <a:lnTo>
                  <a:pt x="344859" y="127138"/>
                </a:lnTo>
                <a:lnTo>
                  <a:pt x="344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4297908" y="2109190"/>
            <a:ext cx="178572" cy="1947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514" name="object 514"/>
          <p:cNvSpPr/>
          <p:nvPr/>
        </p:nvSpPr>
        <p:spPr>
          <a:xfrm>
            <a:off x="4247091" y="2098706"/>
            <a:ext cx="446501" cy="44801"/>
          </a:xfrm>
          <a:custGeom>
            <a:avLst/>
            <a:gdLst/>
            <a:ahLst/>
            <a:cxnLst/>
            <a:rect l="l" t="t" r="r" b="b"/>
            <a:pathLst>
              <a:path w="446501" h="44801">
                <a:moveTo>
                  <a:pt x="0" y="0"/>
                </a:moveTo>
                <a:lnTo>
                  <a:pt x="0" y="44801"/>
                </a:lnTo>
                <a:lnTo>
                  <a:pt x="446501" y="44801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5" name="object 515"/>
          <p:cNvSpPr/>
          <p:nvPr/>
        </p:nvSpPr>
        <p:spPr>
          <a:xfrm>
            <a:off x="4247091" y="2143507"/>
            <a:ext cx="50821" cy="127139"/>
          </a:xfrm>
          <a:custGeom>
            <a:avLst/>
            <a:gdLst/>
            <a:ahLst/>
            <a:cxnLst/>
            <a:rect l="l" t="t" r="r" b="b"/>
            <a:pathLst>
              <a:path w="50821" h="127139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6" name="object 516"/>
          <p:cNvSpPr/>
          <p:nvPr/>
        </p:nvSpPr>
        <p:spPr>
          <a:xfrm>
            <a:off x="4642771" y="2143508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7" name="object 517"/>
          <p:cNvSpPr/>
          <p:nvPr/>
        </p:nvSpPr>
        <p:spPr>
          <a:xfrm>
            <a:off x="4247091" y="2270647"/>
            <a:ext cx="446501" cy="46012"/>
          </a:xfrm>
          <a:custGeom>
            <a:avLst/>
            <a:gdLst/>
            <a:ahLst/>
            <a:cxnLst/>
            <a:rect l="l" t="t" r="r" b="b"/>
            <a:pathLst>
              <a:path w="446501" h="46012">
                <a:moveTo>
                  <a:pt x="0" y="0"/>
                </a:moveTo>
                <a:lnTo>
                  <a:pt x="0" y="46012"/>
                </a:lnTo>
                <a:lnTo>
                  <a:pt x="446501" y="46012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8" name="object 518"/>
          <p:cNvSpPr/>
          <p:nvPr/>
        </p:nvSpPr>
        <p:spPr>
          <a:xfrm>
            <a:off x="2261431" y="2098707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9" name="object 519"/>
          <p:cNvSpPr/>
          <p:nvPr/>
        </p:nvSpPr>
        <p:spPr>
          <a:xfrm>
            <a:off x="2260826" y="2098102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0" name="object 520"/>
          <p:cNvSpPr/>
          <p:nvPr/>
        </p:nvSpPr>
        <p:spPr>
          <a:xfrm>
            <a:off x="2561518" y="2098708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1" name="object 521"/>
          <p:cNvSpPr/>
          <p:nvPr/>
        </p:nvSpPr>
        <p:spPr>
          <a:xfrm>
            <a:off x="2560913" y="2098103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2" name="object 522"/>
          <p:cNvSpPr/>
          <p:nvPr/>
        </p:nvSpPr>
        <p:spPr>
          <a:xfrm>
            <a:off x="3060051" y="2098709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3" name="object 523"/>
          <p:cNvSpPr/>
          <p:nvPr/>
        </p:nvSpPr>
        <p:spPr>
          <a:xfrm>
            <a:off x="3059446" y="2098104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4" name="object 524"/>
          <p:cNvSpPr/>
          <p:nvPr/>
        </p:nvSpPr>
        <p:spPr>
          <a:xfrm>
            <a:off x="3695317" y="2098710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1"/>
                </a:lnTo>
                <a:lnTo>
                  <a:pt x="7260" y="217951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5" name="object 525"/>
          <p:cNvSpPr/>
          <p:nvPr/>
        </p:nvSpPr>
        <p:spPr>
          <a:xfrm>
            <a:off x="3694712" y="2098105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6" name="object 526"/>
          <p:cNvSpPr/>
          <p:nvPr/>
        </p:nvSpPr>
        <p:spPr>
          <a:xfrm>
            <a:off x="4239831" y="2098710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7" name="object 527"/>
          <p:cNvSpPr/>
          <p:nvPr/>
        </p:nvSpPr>
        <p:spPr>
          <a:xfrm>
            <a:off x="4239226" y="2098105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8" name="object 528"/>
          <p:cNvSpPr/>
          <p:nvPr/>
        </p:nvSpPr>
        <p:spPr>
          <a:xfrm>
            <a:off x="4693592" y="2098711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9" name="object 529"/>
          <p:cNvSpPr/>
          <p:nvPr/>
        </p:nvSpPr>
        <p:spPr>
          <a:xfrm>
            <a:off x="4692987" y="2098106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0" name="object 530"/>
          <p:cNvSpPr/>
          <p:nvPr/>
        </p:nvSpPr>
        <p:spPr>
          <a:xfrm>
            <a:off x="2319512" y="2361465"/>
            <a:ext cx="189975" cy="127139"/>
          </a:xfrm>
          <a:custGeom>
            <a:avLst/>
            <a:gdLst/>
            <a:ahLst/>
            <a:cxnLst/>
            <a:rect l="l" t="t" r="r" b="b"/>
            <a:pathLst>
              <a:path w="189975" h="127139">
                <a:moveTo>
                  <a:pt x="0" y="0"/>
                </a:moveTo>
                <a:lnTo>
                  <a:pt x="0" y="127139"/>
                </a:lnTo>
                <a:lnTo>
                  <a:pt x="189975" y="127139"/>
                </a:lnTo>
                <a:lnTo>
                  <a:pt x="189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2319515" y="2335831"/>
            <a:ext cx="92657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531" name="object 531"/>
          <p:cNvSpPr/>
          <p:nvPr/>
        </p:nvSpPr>
        <p:spPr>
          <a:xfrm>
            <a:off x="2268691" y="2316664"/>
            <a:ext cx="292827" cy="44801"/>
          </a:xfrm>
          <a:custGeom>
            <a:avLst/>
            <a:gdLst/>
            <a:ahLst/>
            <a:cxnLst/>
            <a:rect l="l" t="t" r="r" b="b"/>
            <a:pathLst>
              <a:path w="292827" h="44801">
                <a:moveTo>
                  <a:pt x="0" y="0"/>
                </a:moveTo>
                <a:lnTo>
                  <a:pt x="0" y="44801"/>
                </a:lnTo>
                <a:lnTo>
                  <a:pt x="292828" y="44801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2" name="object 532"/>
          <p:cNvSpPr/>
          <p:nvPr/>
        </p:nvSpPr>
        <p:spPr>
          <a:xfrm>
            <a:off x="2268691" y="2361466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3" name="object 533"/>
          <p:cNvSpPr/>
          <p:nvPr/>
        </p:nvSpPr>
        <p:spPr>
          <a:xfrm>
            <a:off x="2509487" y="2361466"/>
            <a:ext cx="52031" cy="127138"/>
          </a:xfrm>
          <a:custGeom>
            <a:avLst/>
            <a:gdLst/>
            <a:ahLst/>
            <a:cxnLst/>
            <a:rect l="l" t="t" r="r" b="b"/>
            <a:pathLst>
              <a:path w="52031" h="127138">
                <a:moveTo>
                  <a:pt x="0" y="0"/>
                </a:moveTo>
                <a:lnTo>
                  <a:pt x="0" y="127139"/>
                </a:lnTo>
                <a:lnTo>
                  <a:pt x="52031" y="127139"/>
                </a:lnTo>
                <a:lnTo>
                  <a:pt x="5203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4" name="object 534"/>
          <p:cNvSpPr/>
          <p:nvPr/>
        </p:nvSpPr>
        <p:spPr>
          <a:xfrm>
            <a:off x="2268691" y="2488605"/>
            <a:ext cx="292827" cy="46012"/>
          </a:xfrm>
          <a:custGeom>
            <a:avLst/>
            <a:gdLst/>
            <a:ahLst/>
            <a:cxnLst/>
            <a:rect l="l" t="t" r="r" b="b"/>
            <a:pathLst>
              <a:path w="292827" h="46012">
                <a:moveTo>
                  <a:pt x="0" y="0"/>
                </a:moveTo>
                <a:lnTo>
                  <a:pt x="0" y="46012"/>
                </a:lnTo>
                <a:lnTo>
                  <a:pt x="292828" y="46012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5" name="object 535"/>
          <p:cNvSpPr/>
          <p:nvPr/>
        </p:nvSpPr>
        <p:spPr>
          <a:xfrm>
            <a:off x="2619600" y="2361467"/>
            <a:ext cx="389629" cy="127139"/>
          </a:xfrm>
          <a:custGeom>
            <a:avLst/>
            <a:gdLst/>
            <a:ahLst/>
            <a:cxnLst/>
            <a:rect l="l" t="t" r="r" b="b"/>
            <a:pathLst>
              <a:path w="389629" h="127139">
                <a:moveTo>
                  <a:pt x="0" y="0"/>
                </a:moveTo>
                <a:lnTo>
                  <a:pt x="0" y="127139"/>
                </a:lnTo>
                <a:lnTo>
                  <a:pt x="389630" y="127139"/>
                </a:lnTo>
                <a:lnTo>
                  <a:pt x="389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2619603" y="2335831"/>
            <a:ext cx="172514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536" name="object 536"/>
          <p:cNvSpPr/>
          <p:nvPr/>
        </p:nvSpPr>
        <p:spPr>
          <a:xfrm>
            <a:off x="2568778" y="2316666"/>
            <a:ext cx="491272" cy="44801"/>
          </a:xfrm>
          <a:custGeom>
            <a:avLst/>
            <a:gdLst/>
            <a:ahLst/>
            <a:cxnLst/>
            <a:rect l="l" t="t" r="r" b="b"/>
            <a:pathLst>
              <a:path w="491272" h="44801">
                <a:moveTo>
                  <a:pt x="0" y="0"/>
                </a:moveTo>
                <a:lnTo>
                  <a:pt x="0" y="44801"/>
                </a:lnTo>
                <a:lnTo>
                  <a:pt x="491273" y="44801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7" name="object 537"/>
          <p:cNvSpPr/>
          <p:nvPr/>
        </p:nvSpPr>
        <p:spPr>
          <a:xfrm>
            <a:off x="2568778" y="2361468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2" y="127138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8" name="object 538"/>
          <p:cNvSpPr/>
          <p:nvPr/>
        </p:nvSpPr>
        <p:spPr>
          <a:xfrm>
            <a:off x="3009230" y="2361468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9" name="object 539"/>
          <p:cNvSpPr/>
          <p:nvPr/>
        </p:nvSpPr>
        <p:spPr>
          <a:xfrm>
            <a:off x="2568778" y="2488607"/>
            <a:ext cx="491272" cy="46012"/>
          </a:xfrm>
          <a:custGeom>
            <a:avLst/>
            <a:gdLst/>
            <a:ahLst/>
            <a:cxnLst/>
            <a:rect l="l" t="t" r="r" b="b"/>
            <a:pathLst>
              <a:path w="491272" h="46012">
                <a:moveTo>
                  <a:pt x="0" y="0"/>
                </a:moveTo>
                <a:lnTo>
                  <a:pt x="0" y="46012"/>
                </a:lnTo>
                <a:lnTo>
                  <a:pt x="491273" y="46012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0" name="object 540"/>
          <p:cNvSpPr/>
          <p:nvPr/>
        </p:nvSpPr>
        <p:spPr>
          <a:xfrm>
            <a:off x="3118132" y="2361469"/>
            <a:ext cx="526363" cy="127139"/>
          </a:xfrm>
          <a:custGeom>
            <a:avLst/>
            <a:gdLst/>
            <a:ahLst/>
            <a:cxnLst/>
            <a:rect l="l" t="t" r="r" b="b"/>
            <a:pathLst>
              <a:path w="526363" h="127139">
                <a:moveTo>
                  <a:pt x="0" y="0"/>
                </a:moveTo>
                <a:lnTo>
                  <a:pt x="0" y="127139"/>
                </a:lnTo>
                <a:lnTo>
                  <a:pt x="526363" y="127139"/>
                </a:lnTo>
                <a:lnTo>
                  <a:pt x="526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3118129" y="2335831"/>
            <a:ext cx="425422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39" spc="10" dirty="0">
                <a:solidFill>
                  <a:srgbClr val="010000"/>
                </a:solidFill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</p:txBody>
      </p:sp>
      <p:sp>
        <p:nvSpPr>
          <p:cNvPr id="541" name="object 541"/>
          <p:cNvSpPr/>
          <p:nvPr/>
        </p:nvSpPr>
        <p:spPr>
          <a:xfrm>
            <a:off x="3067311" y="2316668"/>
            <a:ext cx="628005" cy="44801"/>
          </a:xfrm>
          <a:custGeom>
            <a:avLst/>
            <a:gdLst/>
            <a:ahLst/>
            <a:cxnLst/>
            <a:rect l="l" t="t" r="r" b="b"/>
            <a:pathLst>
              <a:path w="628005" h="44801">
                <a:moveTo>
                  <a:pt x="0" y="0"/>
                </a:moveTo>
                <a:lnTo>
                  <a:pt x="0" y="44801"/>
                </a:lnTo>
                <a:lnTo>
                  <a:pt x="628006" y="44801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2" name="object 542"/>
          <p:cNvSpPr/>
          <p:nvPr/>
        </p:nvSpPr>
        <p:spPr>
          <a:xfrm>
            <a:off x="3067311" y="2361470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3" name="object 543"/>
          <p:cNvSpPr/>
          <p:nvPr/>
        </p:nvSpPr>
        <p:spPr>
          <a:xfrm>
            <a:off x="3644495" y="2361470"/>
            <a:ext cx="50821" cy="127139"/>
          </a:xfrm>
          <a:custGeom>
            <a:avLst/>
            <a:gdLst/>
            <a:ahLst/>
            <a:cxnLst/>
            <a:rect l="l" t="t" r="r" b="b"/>
            <a:pathLst>
              <a:path w="50821" h="127139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4" name="object 544"/>
          <p:cNvSpPr/>
          <p:nvPr/>
        </p:nvSpPr>
        <p:spPr>
          <a:xfrm>
            <a:off x="3067311" y="2488609"/>
            <a:ext cx="628005" cy="46012"/>
          </a:xfrm>
          <a:custGeom>
            <a:avLst/>
            <a:gdLst/>
            <a:ahLst/>
            <a:cxnLst/>
            <a:rect l="l" t="t" r="r" b="b"/>
            <a:pathLst>
              <a:path w="628005" h="46012">
                <a:moveTo>
                  <a:pt x="0" y="0"/>
                </a:moveTo>
                <a:lnTo>
                  <a:pt x="0" y="46012"/>
                </a:lnTo>
                <a:lnTo>
                  <a:pt x="628006" y="46012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5" name="object 545"/>
          <p:cNvSpPr/>
          <p:nvPr/>
        </p:nvSpPr>
        <p:spPr>
          <a:xfrm>
            <a:off x="3753398" y="2361471"/>
            <a:ext cx="435611" cy="127138"/>
          </a:xfrm>
          <a:custGeom>
            <a:avLst/>
            <a:gdLst/>
            <a:ahLst/>
            <a:cxnLst/>
            <a:rect l="l" t="t" r="r" b="b"/>
            <a:pathLst>
              <a:path w="435611" h="127138">
                <a:moveTo>
                  <a:pt x="0" y="0"/>
                </a:moveTo>
                <a:lnTo>
                  <a:pt x="0" y="127138"/>
                </a:lnTo>
                <a:lnTo>
                  <a:pt x="435611" y="127138"/>
                </a:lnTo>
                <a:lnTo>
                  <a:pt x="435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3753396" y="2335831"/>
            <a:ext cx="289901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100K</a:t>
            </a:r>
            <a:endParaRPr sz="900">
              <a:latin typeface="Arial"/>
              <a:cs typeface="Arial"/>
            </a:endParaRPr>
          </a:p>
        </p:txBody>
      </p:sp>
      <p:sp>
        <p:nvSpPr>
          <p:cNvPr id="546" name="object 546"/>
          <p:cNvSpPr/>
          <p:nvPr/>
        </p:nvSpPr>
        <p:spPr>
          <a:xfrm>
            <a:off x="3702577" y="2316670"/>
            <a:ext cx="537253" cy="44801"/>
          </a:xfrm>
          <a:custGeom>
            <a:avLst/>
            <a:gdLst/>
            <a:ahLst/>
            <a:cxnLst/>
            <a:rect l="l" t="t" r="r" b="b"/>
            <a:pathLst>
              <a:path w="537253" h="44801">
                <a:moveTo>
                  <a:pt x="0" y="0"/>
                </a:moveTo>
                <a:lnTo>
                  <a:pt x="0" y="44801"/>
                </a:lnTo>
                <a:lnTo>
                  <a:pt x="537254" y="44801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7" name="object 547"/>
          <p:cNvSpPr/>
          <p:nvPr/>
        </p:nvSpPr>
        <p:spPr>
          <a:xfrm>
            <a:off x="3702577" y="2361471"/>
            <a:ext cx="50821" cy="127139"/>
          </a:xfrm>
          <a:custGeom>
            <a:avLst/>
            <a:gdLst/>
            <a:ahLst/>
            <a:cxnLst/>
            <a:rect l="l" t="t" r="r" b="b"/>
            <a:pathLst>
              <a:path w="50821" h="127139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8" name="object 548"/>
          <p:cNvSpPr/>
          <p:nvPr/>
        </p:nvSpPr>
        <p:spPr>
          <a:xfrm>
            <a:off x="4189009" y="2361472"/>
            <a:ext cx="50821" cy="127139"/>
          </a:xfrm>
          <a:custGeom>
            <a:avLst/>
            <a:gdLst/>
            <a:ahLst/>
            <a:cxnLst/>
            <a:rect l="l" t="t" r="r" b="b"/>
            <a:pathLst>
              <a:path w="50821" h="127139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9" name="object 549"/>
          <p:cNvSpPr/>
          <p:nvPr/>
        </p:nvSpPr>
        <p:spPr>
          <a:xfrm>
            <a:off x="3702577" y="2488611"/>
            <a:ext cx="537253" cy="46011"/>
          </a:xfrm>
          <a:custGeom>
            <a:avLst/>
            <a:gdLst/>
            <a:ahLst/>
            <a:cxnLst/>
            <a:rect l="l" t="t" r="r" b="b"/>
            <a:pathLst>
              <a:path w="537253" h="46011">
                <a:moveTo>
                  <a:pt x="0" y="0"/>
                </a:moveTo>
                <a:lnTo>
                  <a:pt x="0" y="46012"/>
                </a:lnTo>
                <a:lnTo>
                  <a:pt x="537254" y="46012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0" name="object 550"/>
          <p:cNvSpPr/>
          <p:nvPr/>
        </p:nvSpPr>
        <p:spPr>
          <a:xfrm>
            <a:off x="4297912" y="2361473"/>
            <a:ext cx="344859" cy="127138"/>
          </a:xfrm>
          <a:custGeom>
            <a:avLst/>
            <a:gdLst/>
            <a:ahLst/>
            <a:cxnLst/>
            <a:rect l="l" t="t" r="r" b="b"/>
            <a:pathLst>
              <a:path w="344859" h="127138">
                <a:moveTo>
                  <a:pt x="0" y="0"/>
                </a:moveTo>
                <a:lnTo>
                  <a:pt x="0" y="127138"/>
                </a:lnTo>
                <a:lnTo>
                  <a:pt x="344859" y="127138"/>
                </a:lnTo>
                <a:lnTo>
                  <a:pt x="344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text 1"/>
          <p:cNvSpPr txBox="1"/>
          <p:nvPr/>
        </p:nvSpPr>
        <p:spPr>
          <a:xfrm>
            <a:off x="4297908" y="2327160"/>
            <a:ext cx="178572" cy="1947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551" name="object 551"/>
          <p:cNvSpPr/>
          <p:nvPr/>
        </p:nvSpPr>
        <p:spPr>
          <a:xfrm>
            <a:off x="4247091" y="2316672"/>
            <a:ext cx="446501" cy="44801"/>
          </a:xfrm>
          <a:custGeom>
            <a:avLst/>
            <a:gdLst/>
            <a:ahLst/>
            <a:cxnLst/>
            <a:rect l="l" t="t" r="r" b="b"/>
            <a:pathLst>
              <a:path w="446501" h="44801">
                <a:moveTo>
                  <a:pt x="0" y="0"/>
                </a:moveTo>
                <a:lnTo>
                  <a:pt x="0" y="44801"/>
                </a:lnTo>
                <a:lnTo>
                  <a:pt x="446501" y="44801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2" name="object 552"/>
          <p:cNvSpPr/>
          <p:nvPr/>
        </p:nvSpPr>
        <p:spPr>
          <a:xfrm>
            <a:off x="4247091" y="2361473"/>
            <a:ext cx="50821" cy="127139"/>
          </a:xfrm>
          <a:custGeom>
            <a:avLst/>
            <a:gdLst/>
            <a:ahLst/>
            <a:cxnLst/>
            <a:rect l="l" t="t" r="r" b="b"/>
            <a:pathLst>
              <a:path w="50821" h="127139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3" name="object 553"/>
          <p:cNvSpPr/>
          <p:nvPr/>
        </p:nvSpPr>
        <p:spPr>
          <a:xfrm>
            <a:off x="4642771" y="2361474"/>
            <a:ext cx="50821" cy="127139"/>
          </a:xfrm>
          <a:custGeom>
            <a:avLst/>
            <a:gdLst/>
            <a:ahLst/>
            <a:cxnLst/>
            <a:rect l="l" t="t" r="r" b="b"/>
            <a:pathLst>
              <a:path w="50821" h="127139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4" name="object 554"/>
          <p:cNvSpPr/>
          <p:nvPr/>
        </p:nvSpPr>
        <p:spPr>
          <a:xfrm>
            <a:off x="4247091" y="2488613"/>
            <a:ext cx="446501" cy="46012"/>
          </a:xfrm>
          <a:custGeom>
            <a:avLst/>
            <a:gdLst/>
            <a:ahLst/>
            <a:cxnLst/>
            <a:rect l="l" t="t" r="r" b="b"/>
            <a:pathLst>
              <a:path w="446501" h="46012">
                <a:moveTo>
                  <a:pt x="0" y="0"/>
                </a:moveTo>
                <a:lnTo>
                  <a:pt x="0" y="46012"/>
                </a:lnTo>
                <a:lnTo>
                  <a:pt x="446501" y="46012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5" name="object 555"/>
          <p:cNvSpPr/>
          <p:nvPr/>
        </p:nvSpPr>
        <p:spPr>
          <a:xfrm>
            <a:off x="2261431" y="2316673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6" name="object 556"/>
          <p:cNvSpPr/>
          <p:nvPr/>
        </p:nvSpPr>
        <p:spPr>
          <a:xfrm>
            <a:off x="2260826" y="2316068"/>
            <a:ext cx="1210" cy="219163"/>
          </a:xfrm>
          <a:custGeom>
            <a:avLst/>
            <a:gdLst/>
            <a:ahLst/>
            <a:cxnLst/>
            <a:rect l="l" t="t" r="r" b="b"/>
            <a:pathLst>
              <a:path w="1210" h="219163">
                <a:moveTo>
                  <a:pt x="605" y="606"/>
                </a:moveTo>
                <a:lnTo>
                  <a:pt x="605" y="2185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7" name="object 557"/>
          <p:cNvSpPr/>
          <p:nvPr/>
        </p:nvSpPr>
        <p:spPr>
          <a:xfrm>
            <a:off x="2561518" y="2316674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8" name="object 558"/>
          <p:cNvSpPr/>
          <p:nvPr/>
        </p:nvSpPr>
        <p:spPr>
          <a:xfrm>
            <a:off x="2560913" y="2316069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9" name="object 559"/>
          <p:cNvSpPr/>
          <p:nvPr/>
        </p:nvSpPr>
        <p:spPr>
          <a:xfrm>
            <a:off x="3060051" y="2316675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0" name="object 560"/>
          <p:cNvSpPr/>
          <p:nvPr/>
        </p:nvSpPr>
        <p:spPr>
          <a:xfrm>
            <a:off x="3059446" y="2316070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1" name="object 561"/>
          <p:cNvSpPr/>
          <p:nvPr/>
        </p:nvSpPr>
        <p:spPr>
          <a:xfrm>
            <a:off x="3695317" y="2316676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2" name="object 562"/>
          <p:cNvSpPr/>
          <p:nvPr/>
        </p:nvSpPr>
        <p:spPr>
          <a:xfrm>
            <a:off x="3694712" y="2316071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3" name="object 563"/>
          <p:cNvSpPr/>
          <p:nvPr/>
        </p:nvSpPr>
        <p:spPr>
          <a:xfrm>
            <a:off x="4239831" y="2316677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1"/>
                </a:lnTo>
                <a:lnTo>
                  <a:pt x="7260" y="217951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4" name="object 564"/>
          <p:cNvSpPr/>
          <p:nvPr/>
        </p:nvSpPr>
        <p:spPr>
          <a:xfrm>
            <a:off x="4239226" y="2316072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5" name="object 565"/>
          <p:cNvSpPr/>
          <p:nvPr/>
        </p:nvSpPr>
        <p:spPr>
          <a:xfrm>
            <a:off x="4693592" y="2316677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6" name="object 566"/>
          <p:cNvSpPr/>
          <p:nvPr/>
        </p:nvSpPr>
        <p:spPr>
          <a:xfrm>
            <a:off x="4692987" y="2316072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7" name="object 567"/>
          <p:cNvSpPr/>
          <p:nvPr/>
        </p:nvSpPr>
        <p:spPr>
          <a:xfrm>
            <a:off x="2319512" y="2579431"/>
            <a:ext cx="189975" cy="127138"/>
          </a:xfrm>
          <a:custGeom>
            <a:avLst/>
            <a:gdLst/>
            <a:ahLst/>
            <a:cxnLst/>
            <a:rect l="l" t="t" r="r" b="b"/>
            <a:pathLst>
              <a:path w="189975" h="127138">
                <a:moveTo>
                  <a:pt x="0" y="0"/>
                </a:moveTo>
                <a:lnTo>
                  <a:pt x="0" y="127139"/>
                </a:lnTo>
                <a:lnTo>
                  <a:pt x="189975" y="127139"/>
                </a:lnTo>
                <a:lnTo>
                  <a:pt x="189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2319515" y="2553801"/>
            <a:ext cx="92657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568" name="object 568"/>
          <p:cNvSpPr/>
          <p:nvPr/>
        </p:nvSpPr>
        <p:spPr>
          <a:xfrm>
            <a:off x="2268691" y="2534630"/>
            <a:ext cx="292827" cy="44801"/>
          </a:xfrm>
          <a:custGeom>
            <a:avLst/>
            <a:gdLst/>
            <a:ahLst/>
            <a:cxnLst/>
            <a:rect l="l" t="t" r="r" b="b"/>
            <a:pathLst>
              <a:path w="292827" h="44801">
                <a:moveTo>
                  <a:pt x="0" y="0"/>
                </a:moveTo>
                <a:lnTo>
                  <a:pt x="0" y="44801"/>
                </a:lnTo>
                <a:lnTo>
                  <a:pt x="292828" y="44801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9" name="object 569"/>
          <p:cNvSpPr/>
          <p:nvPr/>
        </p:nvSpPr>
        <p:spPr>
          <a:xfrm>
            <a:off x="2268691" y="2579432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0" name="object 570"/>
          <p:cNvSpPr/>
          <p:nvPr/>
        </p:nvSpPr>
        <p:spPr>
          <a:xfrm>
            <a:off x="2509487" y="2579432"/>
            <a:ext cx="52031" cy="127138"/>
          </a:xfrm>
          <a:custGeom>
            <a:avLst/>
            <a:gdLst/>
            <a:ahLst/>
            <a:cxnLst/>
            <a:rect l="l" t="t" r="r" b="b"/>
            <a:pathLst>
              <a:path w="52031" h="127138">
                <a:moveTo>
                  <a:pt x="0" y="0"/>
                </a:moveTo>
                <a:lnTo>
                  <a:pt x="0" y="127139"/>
                </a:lnTo>
                <a:lnTo>
                  <a:pt x="52031" y="127139"/>
                </a:lnTo>
                <a:lnTo>
                  <a:pt x="5203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1" name="object 571"/>
          <p:cNvSpPr/>
          <p:nvPr/>
        </p:nvSpPr>
        <p:spPr>
          <a:xfrm>
            <a:off x="2268691" y="2706571"/>
            <a:ext cx="292827" cy="46012"/>
          </a:xfrm>
          <a:custGeom>
            <a:avLst/>
            <a:gdLst/>
            <a:ahLst/>
            <a:cxnLst/>
            <a:rect l="l" t="t" r="r" b="b"/>
            <a:pathLst>
              <a:path w="292827" h="46012">
                <a:moveTo>
                  <a:pt x="0" y="0"/>
                </a:moveTo>
                <a:lnTo>
                  <a:pt x="0" y="46012"/>
                </a:lnTo>
                <a:lnTo>
                  <a:pt x="292828" y="46012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2" name="object 572"/>
          <p:cNvSpPr/>
          <p:nvPr/>
        </p:nvSpPr>
        <p:spPr>
          <a:xfrm>
            <a:off x="2619600" y="2579433"/>
            <a:ext cx="389629" cy="127138"/>
          </a:xfrm>
          <a:custGeom>
            <a:avLst/>
            <a:gdLst/>
            <a:ahLst/>
            <a:cxnLst/>
            <a:rect l="l" t="t" r="r" b="b"/>
            <a:pathLst>
              <a:path w="389629" h="127138">
                <a:moveTo>
                  <a:pt x="0" y="0"/>
                </a:moveTo>
                <a:lnTo>
                  <a:pt x="0" y="127139"/>
                </a:lnTo>
                <a:lnTo>
                  <a:pt x="389630" y="127139"/>
                </a:lnTo>
                <a:lnTo>
                  <a:pt x="389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 1"/>
          <p:cNvSpPr txBox="1"/>
          <p:nvPr/>
        </p:nvSpPr>
        <p:spPr>
          <a:xfrm>
            <a:off x="2619603" y="2553801"/>
            <a:ext cx="172514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573" name="object 573"/>
          <p:cNvSpPr/>
          <p:nvPr/>
        </p:nvSpPr>
        <p:spPr>
          <a:xfrm>
            <a:off x="2568778" y="2534632"/>
            <a:ext cx="491272" cy="44801"/>
          </a:xfrm>
          <a:custGeom>
            <a:avLst/>
            <a:gdLst/>
            <a:ahLst/>
            <a:cxnLst/>
            <a:rect l="l" t="t" r="r" b="b"/>
            <a:pathLst>
              <a:path w="491272" h="44801">
                <a:moveTo>
                  <a:pt x="0" y="0"/>
                </a:moveTo>
                <a:lnTo>
                  <a:pt x="0" y="44801"/>
                </a:lnTo>
                <a:lnTo>
                  <a:pt x="491273" y="44801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4" name="object 574"/>
          <p:cNvSpPr/>
          <p:nvPr/>
        </p:nvSpPr>
        <p:spPr>
          <a:xfrm>
            <a:off x="2568778" y="2579434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2" y="127138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5" name="object 575"/>
          <p:cNvSpPr/>
          <p:nvPr/>
        </p:nvSpPr>
        <p:spPr>
          <a:xfrm>
            <a:off x="3009230" y="2579434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6" name="object 576"/>
          <p:cNvSpPr/>
          <p:nvPr/>
        </p:nvSpPr>
        <p:spPr>
          <a:xfrm>
            <a:off x="2568778" y="2706573"/>
            <a:ext cx="491272" cy="46012"/>
          </a:xfrm>
          <a:custGeom>
            <a:avLst/>
            <a:gdLst/>
            <a:ahLst/>
            <a:cxnLst/>
            <a:rect l="l" t="t" r="r" b="b"/>
            <a:pathLst>
              <a:path w="491272" h="46012">
                <a:moveTo>
                  <a:pt x="0" y="0"/>
                </a:moveTo>
                <a:lnTo>
                  <a:pt x="0" y="46012"/>
                </a:lnTo>
                <a:lnTo>
                  <a:pt x="491273" y="46012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7" name="object 577"/>
          <p:cNvSpPr/>
          <p:nvPr/>
        </p:nvSpPr>
        <p:spPr>
          <a:xfrm>
            <a:off x="3118132" y="2579435"/>
            <a:ext cx="526363" cy="127139"/>
          </a:xfrm>
          <a:custGeom>
            <a:avLst/>
            <a:gdLst/>
            <a:ahLst/>
            <a:cxnLst/>
            <a:rect l="l" t="t" r="r" b="b"/>
            <a:pathLst>
              <a:path w="526363" h="127139">
                <a:moveTo>
                  <a:pt x="0" y="0"/>
                </a:moveTo>
                <a:lnTo>
                  <a:pt x="0" y="127139"/>
                </a:lnTo>
                <a:lnTo>
                  <a:pt x="526363" y="127139"/>
                </a:lnTo>
                <a:lnTo>
                  <a:pt x="526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3118129" y="2553801"/>
            <a:ext cx="308049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Small</a:t>
            </a:r>
            <a:endParaRPr sz="900">
              <a:latin typeface="Arial"/>
              <a:cs typeface="Arial"/>
            </a:endParaRPr>
          </a:p>
        </p:txBody>
      </p:sp>
      <p:sp>
        <p:nvSpPr>
          <p:cNvPr id="578" name="object 578"/>
          <p:cNvSpPr/>
          <p:nvPr/>
        </p:nvSpPr>
        <p:spPr>
          <a:xfrm>
            <a:off x="3067311" y="2534634"/>
            <a:ext cx="628005" cy="44801"/>
          </a:xfrm>
          <a:custGeom>
            <a:avLst/>
            <a:gdLst/>
            <a:ahLst/>
            <a:cxnLst/>
            <a:rect l="l" t="t" r="r" b="b"/>
            <a:pathLst>
              <a:path w="628005" h="44801">
                <a:moveTo>
                  <a:pt x="0" y="0"/>
                </a:moveTo>
                <a:lnTo>
                  <a:pt x="0" y="44801"/>
                </a:lnTo>
                <a:lnTo>
                  <a:pt x="628006" y="44801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9" name="object 579"/>
          <p:cNvSpPr/>
          <p:nvPr/>
        </p:nvSpPr>
        <p:spPr>
          <a:xfrm>
            <a:off x="3067311" y="2579436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0" name="object 580"/>
          <p:cNvSpPr/>
          <p:nvPr/>
        </p:nvSpPr>
        <p:spPr>
          <a:xfrm>
            <a:off x="3644495" y="2579436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1" name="object 581"/>
          <p:cNvSpPr/>
          <p:nvPr/>
        </p:nvSpPr>
        <p:spPr>
          <a:xfrm>
            <a:off x="3067311" y="2706575"/>
            <a:ext cx="628005" cy="46012"/>
          </a:xfrm>
          <a:custGeom>
            <a:avLst/>
            <a:gdLst/>
            <a:ahLst/>
            <a:cxnLst/>
            <a:rect l="l" t="t" r="r" b="b"/>
            <a:pathLst>
              <a:path w="628005" h="46012">
                <a:moveTo>
                  <a:pt x="0" y="0"/>
                </a:moveTo>
                <a:lnTo>
                  <a:pt x="0" y="46012"/>
                </a:lnTo>
                <a:lnTo>
                  <a:pt x="628006" y="46012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2" name="object 582"/>
          <p:cNvSpPr/>
          <p:nvPr/>
        </p:nvSpPr>
        <p:spPr>
          <a:xfrm>
            <a:off x="3753398" y="2579437"/>
            <a:ext cx="435611" cy="127139"/>
          </a:xfrm>
          <a:custGeom>
            <a:avLst/>
            <a:gdLst/>
            <a:ahLst/>
            <a:cxnLst/>
            <a:rect l="l" t="t" r="r" b="b"/>
            <a:pathLst>
              <a:path w="435611" h="127139">
                <a:moveTo>
                  <a:pt x="0" y="0"/>
                </a:moveTo>
                <a:lnTo>
                  <a:pt x="0" y="127139"/>
                </a:lnTo>
                <a:lnTo>
                  <a:pt x="435611" y="127139"/>
                </a:lnTo>
                <a:lnTo>
                  <a:pt x="435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3753396" y="2553801"/>
            <a:ext cx="228178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70K</a:t>
            </a:r>
            <a:endParaRPr sz="900">
              <a:latin typeface="Arial"/>
              <a:cs typeface="Arial"/>
            </a:endParaRPr>
          </a:p>
        </p:txBody>
      </p:sp>
      <p:sp>
        <p:nvSpPr>
          <p:cNvPr id="583" name="object 583"/>
          <p:cNvSpPr/>
          <p:nvPr/>
        </p:nvSpPr>
        <p:spPr>
          <a:xfrm>
            <a:off x="3702577" y="2534636"/>
            <a:ext cx="537253" cy="44801"/>
          </a:xfrm>
          <a:custGeom>
            <a:avLst/>
            <a:gdLst/>
            <a:ahLst/>
            <a:cxnLst/>
            <a:rect l="l" t="t" r="r" b="b"/>
            <a:pathLst>
              <a:path w="537253" h="44801">
                <a:moveTo>
                  <a:pt x="0" y="0"/>
                </a:moveTo>
                <a:lnTo>
                  <a:pt x="0" y="44801"/>
                </a:lnTo>
                <a:lnTo>
                  <a:pt x="537254" y="44801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4" name="object 584"/>
          <p:cNvSpPr/>
          <p:nvPr/>
        </p:nvSpPr>
        <p:spPr>
          <a:xfrm>
            <a:off x="3702577" y="2579438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5" name="object 585"/>
          <p:cNvSpPr/>
          <p:nvPr/>
        </p:nvSpPr>
        <p:spPr>
          <a:xfrm>
            <a:off x="4189009" y="2579438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6" name="object 586"/>
          <p:cNvSpPr/>
          <p:nvPr/>
        </p:nvSpPr>
        <p:spPr>
          <a:xfrm>
            <a:off x="3702577" y="2706577"/>
            <a:ext cx="537253" cy="46011"/>
          </a:xfrm>
          <a:custGeom>
            <a:avLst/>
            <a:gdLst/>
            <a:ahLst/>
            <a:cxnLst/>
            <a:rect l="l" t="t" r="r" b="b"/>
            <a:pathLst>
              <a:path w="537253" h="46011">
                <a:moveTo>
                  <a:pt x="0" y="0"/>
                </a:moveTo>
                <a:lnTo>
                  <a:pt x="0" y="46012"/>
                </a:lnTo>
                <a:lnTo>
                  <a:pt x="537254" y="46012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7" name="object 587"/>
          <p:cNvSpPr/>
          <p:nvPr/>
        </p:nvSpPr>
        <p:spPr>
          <a:xfrm>
            <a:off x="4297912" y="2579439"/>
            <a:ext cx="344859" cy="127138"/>
          </a:xfrm>
          <a:custGeom>
            <a:avLst/>
            <a:gdLst/>
            <a:ahLst/>
            <a:cxnLst/>
            <a:rect l="l" t="t" r="r" b="b"/>
            <a:pathLst>
              <a:path w="344859" h="127138">
                <a:moveTo>
                  <a:pt x="0" y="0"/>
                </a:moveTo>
                <a:lnTo>
                  <a:pt x="0" y="127138"/>
                </a:lnTo>
                <a:lnTo>
                  <a:pt x="344859" y="127138"/>
                </a:lnTo>
                <a:lnTo>
                  <a:pt x="344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4297908" y="2545131"/>
            <a:ext cx="178572" cy="1947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588" name="object 588"/>
          <p:cNvSpPr/>
          <p:nvPr/>
        </p:nvSpPr>
        <p:spPr>
          <a:xfrm>
            <a:off x="4247091" y="2534638"/>
            <a:ext cx="446501" cy="44801"/>
          </a:xfrm>
          <a:custGeom>
            <a:avLst/>
            <a:gdLst/>
            <a:ahLst/>
            <a:cxnLst/>
            <a:rect l="l" t="t" r="r" b="b"/>
            <a:pathLst>
              <a:path w="446501" h="44801">
                <a:moveTo>
                  <a:pt x="0" y="0"/>
                </a:moveTo>
                <a:lnTo>
                  <a:pt x="0" y="44801"/>
                </a:lnTo>
                <a:lnTo>
                  <a:pt x="446501" y="44801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9" name="object 589"/>
          <p:cNvSpPr/>
          <p:nvPr/>
        </p:nvSpPr>
        <p:spPr>
          <a:xfrm>
            <a:off x="4247091" y="2579440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0" name="object 590"/>
          <p:cNvSpPr/>
          <p:nvPr/>
        </p:nvSpPr>
        <p:spPr>
          <a:xfrm>
            <a:off x="4642771" y="2579440"/>
            <a:ext cx="50821" cy="127139"/>
          </a:xfrm>
          <a:custGeom>
            <a:avLst/>
            <a:gdLst/>
            <a:ahLst/>
            <a:cxnLst/>
            <a:rect l="l" t="t" r="r" b="b"/>
            <a:pathLst>
              <a:path w="50821" h="127139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1" name="object 591"/>
          <p:cNvSpPr/>
          <p:nvPr/>
        </p:nvSpPr>
        <p:spPr>
          <a:xfrm>
            <a:off x="4247091" y="2706579"/>
            <a:ext cx="446501" cy="46012"/>
          </a:xfrm>
          <a:custGeom>
            <a:avLst/>
            <a:gdLst/>
            <a:ahLst/>
            <a:cxnLst/>
            <a:rect l="l" t="t" r="r" b="b"/>
            <a:pathLst>
              <a:path w="446501" h="46012">
                <a:moveTo>
                  <a:pt x="0" y="0"/>
                </a:moveTo>
                <a:lnTo>
                  <a:pt x="0" y="46012"/>
                </a:lnTo>
                <a:lnTo>
                  <a:pt x="446501" y="46012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2" name="object 592"/>
          <p:cNvSpPr/>
          <p:nvPr/>
        </p:nvSpPr>
        <p:spPr>
          <a:xfrm>
            <a:off x="2261431" y="2534640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1"/>
                </a:lnTo>
                <a:lnTo>
                  <a:pt x="7260" y="217951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3" name="object 593"/>
          <p:cNvSpPr/>
          <p:nvPr/>
        </p:nvSpPr>
        <p:spPr>
          <a:xfrm>
            <a:off x="2260826" y="2534035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4" name="object 594"/>
          <p:cNvSpPr/>
          <p:nvPr/>
        </p:nvSpPr>
        <p:spPr>
          <a:xfrm>
            <a:off x="2561518" y="2534640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5" name="object 595"/>
          <p:cNvSpPr/>
          <p:nvPr/>
        </p:nvSpPr>
        <p:spPr>
          <a:xfrm>
            <a:off x="2560913" y="2534035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6" name="object 596"/>
          <p:cNvSpPr/>
          <p:nvPr/>
        </p:nvSpPr>
        <p:spPr>
          <a:xfrm>
            <a:off x="3060051" y="2534641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7" name="object 597"/>
          <p:cNvSpPr/>
          <p:nvPr/>
        </p:nvSpPr>
        <p:spPr>
          <a:xfrm>
            <a:off x="3059446" y="2534036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8" name="object 598"/>
          <p:cNvSpPr/>
          <p:nvPr/>
        </p:nvSpPr>
        <p:spPr>
          <a:xfrm>
            <a:off x="3695317" y="2534642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9" name="object 599"/>
          <p:cNvSpPr/>
          <p:nvPr/>
        </p:nvSpPr>
        <p:spPr>
          <a:xfrm>
            <a:off x="3694712" y="2534037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0" name="object 600"/>
          <p:cNvSpPr/>
          <p:nvPr/>
        </p:nvSpPr>
        <p:spPr>
          <a:xfrm>
            <a:off x="4239831" y="2534643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1"/>
                </a:lnTo>
                <a:lnTo>
                  <a:pt x="7260" y="217951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1" name="object 601"/>
          <p:cNvSpPr/>
          <p:nvPr/>
        </p:nvSpPr>
        <p:spPr>
          <a:xfrm>
            <a:off x="4239226" y="2534038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2" name="object 602"/>
          <p:cNvSpPr/>
          <p:nvPr/>
        </p:nvSpPr>
        <p:spPr>
          <a:xfrm>
            <a:off x="4693592" y="2534643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3" name="object 603"/>
          <p:cNvSpPr/>
          <p:nvPr/>
        </p:nvSpPr>
        <p:spPr>
          <a:xfrm>
            <a:off x="4692987" y="2534038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4" name="object 604"/>
          <p:cNvSpPr/>
          <p:nvPr/>
        </p:nvSpPr>
        <p:spPr>
          <a:xfrm>
            <a:off x="2319512" y="2797397"/>
            <a:ext cx="189975" cy="127138"/>
          </a:xfrm>
          <a:custGeom>
            <a:avLst/>
            <a:gdLst/>
            <a:ahLst/>
            <a:cxnLst/>
            <a:rect l="l" t="t" r="r" b="b"/>
            <a:pathLst>
              <a:path w="189975" h="127138">
                <a:moveTo>
                  <a:pt x="0" y="0"/>
                </a:moveTo>
                <a:lnTo>
                  <a:pt x="0" y="127139"/>
                </a:lnTo>
                <a:lnTo>
                  <a:pt x="189975" y="127139"/>
                </a:lnTo>
                <a:lnTo>
                  <a:pt x="189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2319515" y="2771758"/>
            <a:ext cx="92657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605" name="object 605"/>
          <p:cNvSpPr/>
          <p:nvPr/>
        </p:nvSpPr>
        <p:spPr>
          <a:xfrm>
            <a:off x="2268691" y="2752596"/>
            <a:ext cx="292827" cy="44801"/>
          </a:xfrm>
          <a:custGeom>
            <a:avLst/>
            <a:gdLst/>
            <a:ahLst/>
            <a:cxnLst/>
            <a:rect l="l" t="t" r="r" b="b"/>
            <a:pathLst>
              <a:path w="292827" h="44801">
                <a:moveTo>
                  <a:pt x="0" y="0"/>
                </a:moveTo>
                <a:lnTo>
                  <a:pt x="0" y="44801"/>
                </a:lnTo>
                <a:lnTo>
                  <a:pt x="292828" y="44801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6" name="object 606"/>
          <p:cNvSpPr/>
          <p:nvPr/>
        </p:nvSpPr>
        <p:spPr>
          <a:xfrm>
            <a:off x="2268691" y="2797398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7" name="object 607"/>
          <p:cNvSpPr/>
          <p:nvPr/>
        </p:nvSpPr>
        <p:spPr>
          <a:xfrm>
            <a:off x="2509487" y="2797398"/>
            <a:ext cx="52031" cy="127138"/>
          </a:xfrm>
          <a:custGeom>
            <a:avLst/>
            <a:gdLst/>
            <a:ahLst/>
            <a:cxnLst/>
            <a:rect l="l" t="t" r="r" b="b"/>
            <a:pathLst>
              <a:path w="52031" h="127138">
                <a:moveTo>
                  <a:pt x="0" y="0"/>
                </a:moveTo>
                <a:lnTo>
                  <a:pt x="0" y="127139"/>
                </a:lnTo>
                <a:lnTo>
                  <a:pt x="52031" y="127139"/>
                </a:lnTo>
                <a:lnTo>
                  <a:pt x="5203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8" name="object 608"/>
          <p:cNvSpPr/>
          <p:nvPr/>
        </p:nvSpPr>
        <p:spPr>
          <a:xfrm>
            <a:off x="2268691" y="2924537"/>
            <a:ext cx="292827" cy="46012"/>
          </a:xfrm>
          <a:custGeom>
            <a:avLst/>
            <a:gdLst/>
            <a:ahLst/>
            <a:cxnLst/>
            <a:rect l="l" t="t" r="r" b="b"/>
            <a:pathLst>
              <a:path w="292827" h="46012">
                <a:moveTo>
                  <a:pt x="0" y="0"/>
                </a:moveTo>
                <a:lnTo>
                  <a:pt x="0" y="46012"/>
                </a:lnTo>
                <a:lnTo>
                  <a:pt x="292828" y="46012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9" name="object 609"/>
          <p:cNvSpPr/>
          <p:nvPr/>
        </p:nvSpPr>
        <p:spPr>
          <a:xfrm>
            <a:off x="2619600" y="2797399"/>
            <a:ext cx="389629" cy="127138"/>
          </a:xfrm>
          <a:custGeom>
            <a:avLst/>
            <a:gdLst/>
            <a:ahLst/>
            <a:cxnLst/>
            <a:rect l="l" t="t" r="r" b="b"/>
            <a:pathLst>
              <a:path w="389629" h="127138">
                <a:moveTo>
                  <a:pt x="0" y="0"/>
                </a:moveTo>
                <a:lnTo>
                  <a:pt x="0" y="127139"/>
                </a:lnTo>
                <a:lnTo>
                  <a:pt x="389630" y="127139"/>
                </a:lnTo>
                <a:lnTo>
                  <a:pt x="389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2619603" y="2771758"/>
            <a:ext cx="222133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Yes</a:t>
            </a:r>
            <a:endParaRPr sz="900">
              <a:latin typeface="Arial"/>
              <a:cs typeface="Arial"/>
            </a:endParaRPr>
          </a:p>
        </p:txBody>
      </p:sp>
      <p:sp>
        <p:nvSpPr>
          <p:cNvPr id="610" name="object 610"/>
          <p:cNvSpPr/>
          <p:nvPr/>
        </p:nvSpPr>
        <p:spPr>
          <a:xfrm>
            <a:off x="2568778" y="2752598"/>
            <a:ext cx="491272" cy="44801"/>
          </a:xfrm>
          <a:custGeom>
            <a:avLst/>
            <a:gdLst/>
            <a:ahLst/>
            <a:cxnLst/>
            <a:rect l="l" t="t" r="r" b="b"/>
            <a:pathLst>
              <a:path w="491272" h="44801">
                <a:moveTo>
                  <a:pt x="0" y="0"/>
                </a:moveTo>
                <a:lnTo>
                  <a:pt x="0" y="44801"/>
                </a:lnTo>
                <a:lnTo>
                  <a:pt x="491273" y="44801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1" name="object 611"/>
          <p:cNvSpPr/>
          <p:nvPr/>
        </p:nvSpPr>
        <p:spPr>
          <a:xfrm>
            <a:off x="2568778" y="2797400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2" name="object 612"/>
          <p:cNvSpPr/>
          <p:nvPr/>
        </p:nvSpPr>
        <p:spPr>
          <a:xfrm>
            <a:off x="3009230" y="2797400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3" name="object 613"/>
          <p:cNvSpPr/>
          <p:nvPr/>
        </p:nvSpPr>
        <p:spPr>
          <a:xfrm>
            <a:off x="2568778" y="2924539"/>
            <a:ext cx="491272" cy="46012"/>
          </a:xfrm>
          <a:custGeom>
            <a:avLst/>
            <a:gdLst/>
            <a:ahLst/>
            <a:cxnLst/>
            <a:rect l="l" t="t" r="r" b="b"/>
            <a:pathLst>
              <a:path w="491272" h="46012">
                <a:moveTo>
                  <a:pt x="0" y="0"/>
                </a:moveTo>
                <a:lnTo>
                  <a:pt x="0" y="46012"/>
                </a:lnTo>
                <a:lnTo>
                  <a:pt x="491273" y="46012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4" name="object 614"/>
          <p:cNvSpPr/>
          <p:nvPr/>
        </p:nvSpPr>
        <p:spPr>
          <a:xfrm>
            <a:off x="3118132" y="2797401"/>
            <a:ext cx="526363" cy="127138"/>
          </a:xfrm>
          <a:custGeom>
            <a:avLst/>
            <a:gdLst/>
            <a:ahLst/>
            <a:cxnLst/>
            <a:rect l="l" t="t" r="r" b="b"/>
            <a:pathLst>
              <a:path w="526363" h="127138">
                <a:moveTo>
                  <a:pt x="0" y="0"/>
                </a:moveTo>
                <a:lnTo>
                  <a:pt x="0" y="127139"/>
                </a:lnTo>
                <a:lnTo>
                  <a:pt x="526363" y="127139"/>
                </a:lnTo>
                <a:lnTo>
                  <a:pt x="526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3118129" y="2771771"/>
            <a:ext cx="425422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39" spc="10" dirty="0">
                <a:solidFill>
                  <a:srgbClr val="010000"/>
                </a:solidFill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</p:txBody>
      </p:sp>
      <p:sp>
        <p:nvSpPr>
          <p:cNvPr id="615" name="object 615"/>
          <p:cNvSpPr/>
          <p:nvPr/>
        </p:nvSpPr>
        <p:spPr>
          <a:xfrm>
            <a:off x="3067311" y="2752600"/>
            <a:ext cx="628005" cy="44801"/>
          </a:xfrm>
          <a:custGeom>
            <a:avLst/>
            <a:gdLst/>
            <a:ahLst/>
            <a:cxnLst/>
            <a:rect l="l" t="t" r="r" b="b"/>
            <a:pathLst>
              <a:path w="628005" h="44801">
                <a:moveTo>
                  <a:pt x="0" y="0"/>
                </a:moveTo>
                <a:lnTo>
                  <a:pt x="0" y="44801"/>
                </a:lnTo>
                <a:lnTo>
                  <a:pt x="628006" y="44801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6" name="object 616"/>
          <p:cNvSpPr/>
          <p:nvPr/>
        </p:nvSpPr>
        <p:spPr>
          <a:xfrm>
            <a:off x="3067311" y="2797402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7" name="object 617"/>
          <p:cNvSpPr/>
          <p:nvPr/>
        </p:nvSpPr>
        <p:spPr>
          <a:xfrm>
            <a:off x="3644495" y="2797402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8" name="object 618"/>
          <p:cNvSpPr/>
          <p:nvPr/>
        </p:nvSpPr>
        <p:spPr>
          <a:xfrm>
            <a:off x="3067311" y="2924541"/>
            <a:ext cx="628005" cy="46011"/>
          </a:xfrm>
          <a:custGeom>
            <a:avLst/>
            <a:gdLst/>
            <a:ahLst/>
            <a:cxnLst/>
            <a:rect l="l" t="t" r="r" b="b"/>
            <a:pathLst>
              <a:path w="628005" h="46011">
                <a:moveTo>
                  <a:pt x="0" y="0"/>
                </a:moveTo>
                <a:lnTo>
                  <a:pt x="0" y="46012"/>
                </a:lnTo>
                <a:lnTo>
                  <a:pt x="628006" y="46012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9" name="object 619"/>
          <p:cNvSpPr/>
          <p:nvPr/>
        </p:nvSpPr>
        <p:spPr>
          <a:xfrm>
            <a:off x="3753398" y="2797403"/>
            <a:ext cx="435611" cy="127138"/>
          </a:xfrm>
          <a:custGeom>
            <a:avLst/>
            <a:gdLst/>
            <a:ahLst/>
            <a:cxnLst/>
            <a:rect l="l" t="t" r="r" b="b"/>
            <a:pathLst>
              <a:path w="435611" h="127138">
                <a:moveTo>
                  <a:pt x="0" y="0"/>
                </a:moveTo>
                <a:lnTo>
                  <a:pt x="0" y="127139"/>
                </a:lnTo>
                <a:lnTo>
                  <a:pt x="435611" y="127139"/>
                </a:lnTo>
                <a:lnTo>
                  <a:pt x="435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ext 1"/>
          <p:cNvSpPr txBox="1"/>
          <p:nvPr/>
        </p:nvSpPr>
        <p:spPr>
          <a:xfrm>
            <a:off x="3753396" y="2771771"/>
            <a:ext cx="289901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120K</a:t>
            </a:r>
            <a:endParaRPr sz="900">
              <a:latin typeface="Arial"/>
              <a:cs typeface="Arial"/>
            </a:endParaRPr>
          </a:p>
        </p:txBody>
      </p:sp>
      <p:sp>
        <p:nvSpPr>
          <p:cNvPr id="620" name="object 620"/>
          <p:cNvSpPr/>
          <p:nvPr/>
        </p:nvSpPr>
        <p:spPr>
          <a:xfrm>
            <a:off x="3702577" y="2752602"/>
            <a:ext cx="537253" cy="44801"/>
          </a:xfrm>
          <a:custGeom>
            <a:avLst/>
            <a:gdLst/>
            <a:ahLst/>
            <a:cxnLst/>
            <a:rect l="l" t="t" r="r" b="b"/>
            <a:pathLst>
              <a:path w="537253" h="44801">
                <a:moveTo>
                  <a:pt x="0" y="0"/>
                </a:moveTo>
                <a:lnTo>
                  <a:pt x="0" y="44801"/>
                </a:lnTo>
                <a:lnTo>
                  <a:pt x="537254" y="44801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1" name="object 621"/>
          <p:cNvSpPr/>
          <p:nvPr/>
        </p:nvSpPr>
        <p:spPr>
          <a:xfrm>
            <a:off x="3702577" y="2797404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2" name="object 622"/>
          <p:cNvSpPr/>
          <p:nvPr/>
        </p:nvSpPr>
        <p:spPr>
          <a:xfrm>
            <a:off x="4189009" y="2797404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3" name="object 623"/>
          <p:cNvSpPr/>
          <p:nvPr/>
        </p:nvSpPr>
        <p:spPr>
          <a:xfrm>
            <a:off x="3702577" y="2924543"/>
            <a:ext cx="537253" cy="46012"/>
          </a:xfrm>
          <a:custGeom>
            <a:avLst/>
            <a:gdLst/>
            <a:ahLst/>
            <a:cxnLst/>
            <a:rect l="l" t="t" r="r" b="b"/>
            <a:pathLst>
              <a:path w="537253" h="46012">
                <a:moveTo>
                  <a:pt x="0" y="0"/>
                </a:moveTo>
                <a:lnTo>
                  <a:pt x="0" y="46012"/>
                </a:lnTo>
                <a:lnTo>
                  <a:pt x="537254" y="46012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4" name="object 624"/>
          <p:cNvSpPr/>
          <p:nvPr/>
        </p:nvSpPr>
        <p:spPr>
          <a:xfrm>
            <a:off x="4297912" y="2797405"/>
            <a:ext cx="344859" cy="127138"/>
          </a:xfrm>
          <a:custGeom>
            <a:avLst/>
            <a:gdLst/>
            <a:ahLst/>
            <a:cxnLst/>
            <a:rect l="l" t="t" r="r" b="b"/>
            <a:pathLst>
              <a:path w="344859" h="127138">
                <a:moveTo>
                  <a:pt x="0" y="0"/>
                </a:moveTo>
                <a:lnTo>
                  <a:pt x="0" y="127139"/>
                </a:lnTo>
                <a:lnTo>
                  <a:pt x="344859" y="127139"/>
                </a:lnTo>
                <a:lnTo>
                  <a:pt x="344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ext 1"/>
          <p:cNvSpPr txBox="1"/>
          <p:nvPr/>
        </p:nvSpPr>
        <p:spPr>
          <a:xfrm>
            <a:off x="4297908" y="2763101"/>
            <a:ext cx="178572" cy="1947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625" name="object 625"/>
          <p:cNvSpPr/>
          <p:nvPr/>
        </p:nvSpPr>
        <p:spPr>
          <a:xfrm>
            <a:off x="4247091" y="2752604"/>
            <a:ext cx="446501" cy="44801"/>
          </a:xfrm>
          <a:custGeom>
            <a:avLst/>
            <a:gdLst/>
            <a:ahLst/>
            <a:cxnLst/>
            <a:rect l="l" t="t" r="r" b="b"/>
            <a:pathLst>
              <a:path w="446501" h="44801">
                <a:moveTo>
                  <a:pt x="0" y="0"/>
                </a:moveTo>
                <a:lnTo>
                  <a:pt x="0" y="44801"/>
                </a:lnTo>
                <a:lnTo>
                  <a:pt x="446501" y="44801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6" name="object 626"/>
          <p:cNvSpPr/>
          <p:nvPr/>
        </p:nvSpPr>
        <p:spPr>
          <a:xfrm>
            <a:off x="4247091" y="2797406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7" name="object 627"/>
          <p:cNvSpPr/>
          <p:nvPr/>
        </p:nvSpPr>
        <p:spPr>
          <a:xfrm>
            <a:off x="4642771" y="2797406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8" name="object 628"/>
          <p:cNvSpPr/>
          <p:nvPr/>
        </p:nvSpPr>
        <p:spPr>
          <a:xfrm>
            <a:off x="4247091" y="2924545"/>
            <a:ext cx="446501" cy="46012"/>
          </a:xfrm>
          <a:custGeom>
            <a:avLst/>
            <a:gdLst/>
            <a:ahLst/>
            <a:cxnLst/>
            <a:rect l="l" t="t" r="r" b="b"/>
            <a:pathLst>
              <a:path w="446501" h="46012">
                <a:moveTo>
                  <a:pt x="0" y="0"/>
                </a:moveTo>
                <a:lnTo>
                  <a:pt x="0" y="46012"/>
                </a:lnTo>
                <a:lnTo>
                  <a:pt x="446501" y="46012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9" name="object 629"/>
          <p:cNvSpPr/>
          <p:nvPr/>
        </p:nvSpPr>
        <p:spPr>
          <a:xfrm>
            <a:off x="2261431" y="2752606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1"/>
                </a:lnTo>
                <a:lnTo>
                  <a:pt x="7260" y="217951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0" name="object 630"/>
          <p:cNvSpPr/>
          <p:nvPr/>
        </p:nvSpPr>
        <p:spPr>
          <a:xfrm>
            <a:off x="2260826" y="2752001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1" name="object 631"/>
          <p:cNvSpPr/>
          <p:nvPr/>
        </p:nvSpPr>
        <p:spPr>
          <a:xfrm>
            <a:off x="2561518" y="2752606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2" name="object 632"/>
          <p:cNvSpPr/>
          <p:nvPr/>
        </p:nvSpPr>
        <p:spPr>
          <a:xfrm>
            <a:off x="2560913" y="2752001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3" name="object 633"/>
          <p:cNvSpPr/>
          <p:nvPr/>
        </p:nvSpPr>
        <p:spPr>
          <a:xfrm>
            <a:off x="3060051" y="2752607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4" name="object 634"/>
          <p:cNvSpPr/>
          <p:nvPr/>
        </p:nvSpPr>
        <p:spPr>
          <a:xfrm>
            <a:off x="3059446" y="2752002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5" name="object 635"/>
          <p:cNvSpPr/>
          <p:nvPr/>
        </p:nvSpPr>
        <p:spPr>
          <a:xfrm>
            <a:off x="3695317" y="2752608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6" name="object 636"/>
          <p:cNvSpPr/>
          <p:nvPr/>
        </p:nvSpPr>
        <p:spPr>
          <a:xfrm>
            <a:off x="3694712" y="2752003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7" name="object 637"/>
          <p:cNvSpPr/>
          <p:nvPr/>
        </p:nvSpPr>
        <p:spPr>
          <a:xfrm>
            <a:off x="4239831" y="2752609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8" name="object 638"/>
          <p:cNvSpPr/>
          <p:nvPr/>
        </p:nvSpPr>
        <p:spPr>
          <a:xfrm>
            <a:off x="4239226" y="2752004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9" name="object 639"/>
          <p:cNvSpPr/>
          <p:nvPr/>
        </p:nvSpPr>
        <p:spPr>
          <a:xfrm>
            <a:off x="4693592" y="2752610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1"/>
                </a:lnTo>
                <a:lnTo>
                  <a:pt x="7260" y="217951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0" name="object 640"/>
          <p:cNvSpPr/>
          <p:nvPr/>
        </p:nvSpPr>
        <p:spPr>
          <a:xfrm>
            <a:off x="4692987" y="2752005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1" name="object 641"/>
          <p:cNvSpPr/>
          <p:nvPr/>
        </p:nvSpPr>
        <p:spPr>
          <a:xfrm>
            <a:off x="2319512" y="3015363"/>
            <a:ext cx="189975" cy="127138"/>
          </a:xfrm>
          <a:custGeom>
            <a:avLst/>
            <a:gdLst/>
            <a:ahLst/>
            <a:cxnLst/>
            <a:rect l="l" t="t" r="r" b="b"/>
            <a:pathLst>
              <a:path w="189975" h="127138">
                <a:moveTo>
                  <a:pt x="0" y="0"/>
                </a:moveTo>
                <a:lnTo>
                  <a:pt x="0" y="127139"/>
                </a:lnTo>
                <a:lnTo>
                  <a:pt x="189975" y="127139"/>
                </a:lnTo>
                <a:lnTo>
                  <a:pt x="189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text 1"/>
          <p:cNvSpPr txBox="1"/>
          <p:nvPr/>
        </p:nvSpPr>
        <p:spPr>
          <a:xfrm>
            <a:off x="2319515" y="2989728"/>
            <a:ext cx="92657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642" name="object 642"/>
          <p:cNvSpPr/>
          <p:nvPr/>
        </p:nvSpPr>
        <p:spPr>
          <a:xfrm>
            <a:off x="2268691" y="2970562"/>
            <a:ext cx="292827" cy="44801"/>
          </a:xfrm>
          <a:custGeom>
            <a:avLst/>
            <a:gdLst/>
            <a:ahLst/>
            <a:cxnLst/>
            <a:rect l="l" t="t" r="r" b="b"/>
            <a:pathLst>
              <a:path w="292827" h="44801">
                <a:moveTo>
                  <a:pt x="0" y="0"/>
                </a:moveTo>
                <a:lnTo>
                  <a:pt x="0" y="44802"/>
                </a:lnTo>
                <a:lnTo>
                  <a:pt x="292828" y="44802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3" name="object 643"/>
          <p:cNvSpPr/>
          <p:nvPr/>
        </p:nvSpPr>
        <p:spPr>
          <a:xfrm>
            <a:off x="2268691" y="3015364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4" name="object 644"/>
          <p:cNvSpPr/>
          <p:nvPr/>
        </p:nvSpPr>
        <p:spPr>
          <a:xfrm>
            <a:off x="2509487" y="3015364"/>
            <a:ext cx="52031" cy="127138"/>
          </a:xfrm>
          <a:custGeom>
            <a:avLst/>
            <a:gdLst/>
            <a:ahLst/>
            <a:cxnLst/>
            <a:rect l="l" t="t" r="r" b="b"/>
            <a:pathLst>
              <a:path w="52031" h="127138">
                <a:moveTo>
                  <a:pt x="0" y="0"/>
                </a:moveTo>
                <a:lnTo>
                  <a:pt x="0" y="127139"/>
                </a:lnTo>
                <a:lnTo>
                  <a:pt x="52031" y="127139"/>
                </a:lnTo>
                <a:lnTo>
                  <a:pt x="5203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5" name="object 645"/>
          <p:cNvSpPr/>
          <p:nvPr/>
        </p:nvSpPr>
        <p:spPr>
          <a:xfrm>
            <a:off x="2268691" y="3142504"/>
            <a:ext cx="292827" cy="46011"/>
          </a:xfrm>
          <a:custGeom>
            <a:avLst/>
            <a:gdLst/>
            <a:ahLst/>
            <a:cxnLst/>
            <a:rect l="l" t="t" r="r" b="b"/>
            <a:pathLst>
              <a:path w="292827" h="46011">
                <a:moveTo>
                  <a:pt x="0" y="0"/>
                </a:moveTo>
                <a:lnTo>
                  <a:pt x="0" y="46011"/>
                </a:lnTo>
                <a:lnTo>
                  <a:pt x="292828" y="46011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6" name="object 646"/>
          <p:cNvSpPr/>
          <p:nvPr/>
        </p:nvSpPr>
        <p:spPr>
          <a:xfrm>
            <a:off x="2619600" y="3015365"/>
            <a:ext cx="389629" cy="127138"/>
          </a:xfrm>
          <a:custGeom>
            <a:avLst/>
            <a:gdLst/>
            <a:ahLst/>
            <a:cxnLst/>
            <a:rect l="l" t="t" r="r" b="b"/>
            <a:pathLst>
              <a:path w="389629" h="127138">
                <a:moveTo>
                  <a:pt x="0" y="0"/>
                </a:moveTo>
                <a:lnTo>
                  <a:pt x="0" y="127139"/>
                </a:lnTo>
                <a:lnTo>
                  <a:pt x="389630" y="127139"/>
                </a:lnTo>
                <a:lnTo>
                  <a:pt x="389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text 1"/>
          <p:cNvSpPr txBox="1"/>
          <p:nvPr/>
        </p:nvSpPr>
        <p:spPr>
          <a:xfrm>
            <a:off x="2619603" y="2989728"/>
            <a:ext cx="172514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647" name="object 647"/>
          <p:cNvSpPr/>
          <p:nvPr/>
        </p:nvSpPr>
        <p:spPr>
          <a:xfrm>
            <a:off x="2568778" y="2970564"/>
            <a:ext cx="491272" cy="44801"/>
          </a:xfrm>
          <a:custGeom>
            <a:avLst/>
            <a:gdLst/>
            <a:ahLst/>
            <a:cxnLst/>
            <a:rect l="l" t="t" r="r" b="b"/>
            <a:pathLst>
              <a:path w="491272" h="44801">
                <a:moveTo>
                  <a:pt x="0" y="0"/>
                </a:moveTo>
                <a:lnTo>
                  <a:pt x="0" y="44802"/>
                </a:lnTo>
                <a:lnTo>
                  <a:pt x="491273" y="44802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8" name="object 648"/>
          <p:cNvSpPr/>
          <p:nvPr/>
        </p:nvSpPr>
        <p:spPr>
          <a:xfrm>
            <a:off x="2568778" y="3015366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9" name="object 649"/>
          <p:cNvSpPr/>
          <p:nvPr/>
        </p:nvSpPr>
        <p:spPr>
          <a:xfrm>
            <a:off x="3009230" y="3015366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0" name="object 650"/>
          <p:cNvSpPr/>
          <p:nvPr/>
        </p:nvSpPr>
        <p:spPr>
          <a:xfrm>
            <a:off x="2568778" y="3142505"/>
            <a:ext cx="491272" cy="46012"/>
          </a:xfrm>
          <a:custGeom>
            <a:avLst/>
            <a:gdLst/>
            <a:ahLst/>
            <a:cxnLst/>
            <a:rect l="l" t="t" r="r" b="b"/>
            <a:pathLst>
              <a:path w="491272" h="46012">
                <a:moveTo>
                  <a:pt x="0" y="0"/>
                </a:moveTo>
                <a:lnTo>
                  <a:pt x="0" y="46012"/>
                </a:lnTo>
                <a:lnTo>
                  <a:pt x="491273" y="46012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1" name="object 651"/>
          <p:cNvSpPr/>
          <p:nvPr/>
        </p:nvSpPr>
        <p:spPr>
          <a:xfrm>
            <a:off x="3118132" y="3015367"/>
            <a:ext cx="526363" cy="127138"/>
          </a:xfrm>
          <a:custGeom>
            <a:avLst/>
            <a:gdLst/>
            <a:ahLst/>
            <a:cxnLst/>
            <a:rect l="l" t="t" r="r" b="b"/>
            <a:pathLst>
              <a:path w="526363" h="127138">
                <a:moveTo>
                  <a:pt x="0" y="0"/>
                </a:moveTo>
                <a:lnTo>
                  <a:pt x="0" y="127139"/>
                </a:lnTo>
                <a:lnTo>
                  <a:pt x="526363" y="127139"/>
                </a:lnTo>
                <a:lnTo>
                  <a:pt x="526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>
            <a:off x="3118129" y="2989728"/>
            <a:ext cx="315313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Large</a:t>
            </a:r>
            <a:endParaRPr sz="900">
              <a:latin typeface="Arial"/>
              <a:cs typeface="Arial"/>
            </a:endParaRPr>
          </a:p>
        </p:txBody>
      </p:sp>
      <p:sp>
        <p:nvSpPr>
          <p:cNvPr id="652" name="object 652"/>
          <p:cNvSpPr/>
          <p:nvPr/>
        </p:nvSpPr>
        <p:spPr>
          <a:xfrm>
            <a:off x="3067311" y="2970566"/>
            <a:ext cx="628005" cy="44801"/>
          </a:xfrm>
          <a:custGeom>
            <a:avLst/>
            <a:gdLst/>
            <a:ahLst/>
            <a:cxnLst/>
            <a:rect l="l" t="t" r="r" b="b"/>
            <a:pathLst>
              <a:path w="628005" h="44801">
                <a:moveTo>
                  <a:pt x="0" y="0"/>
                </a:moveTo>
                <a:lnTo>
                  <a:pt x="0" y="44802"/>
                </a:lnTo>
                <a:lnTo>
                  <a:pt x="628006" y="44802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3" name="object 653"/>
          <p:cNvSpPr/>
          <p:nvPr/>
        </p:nvSpPr>
        <p:spPr>
          <a:xfrm>
            <a:off x="3067311" y="3015368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4" name="object 654"/>
          <p:cNvSpPr/>
          <p:nvPr/>
        </p:nvSpPr>
        <p:spPr>
          <a:xfrm>
            <a:off x="3644495" y="3015368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5" name="object 655"/>
          <p:cNvSpPr/>
          <p:nvPr/>
        </p:nvSpPr>
        <p:spPr>
          <a:xfrm>
            <a:off x="3067311" y="3142507"/>
            <a:ext cx="628005" cy="46012"/>
          </a:xfrm>
          <a:custGeom>
            <a:avLst/>
            <a:gdLst/>
            <a:ahLst/>
            <a:cxnLst/>
            <a:rect l="l" t="t" r="r" b="b"/>
            <a:pathLst>
              <a:path w="628005" h="46012">
                <a:moveTo>
                  <a:pt x="0" y="0"/>
                </a:moveTo>
                <a:lnTo>
                  <a:pt x="0" y="46012"/>
                </a:lnTo>
                <a:lnTo>
                  <a:pt x="628006" y="46012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6" name="object 656"/>
          <p:cNvSpPr/>
          <p:nvPr/>
        </p:nvSpPr>
        <p:spPr>
          <a:xfrm>
            <a:off x="3753398" y="3015369"/>
            <a:ext cx="435611" cy="127138"/>
          </a:xfrm>
          <a:custGeom>
            <a:avLst/>
            <a:gdLst/>
            <a:ahLst/>
            <a:cxnLst/>
            <a:rect l="l" t="t" r="r" b="b"/>
            <a:pathLst>
              <a:path w="435611" h="127138">
                <a:moveTo>
                  <a:pt x="0" y="0"/>
                </a:moveTo>
                <a:lnTo>
                  <a:pt x="0" y="127139"/>
                </a:lnTo>
                <a:lnTo>
                  <a:pt x="435611" y="127139"/>
                </a:lnTo>
                <a:lnTo>
                  <a:pt x="435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text 1"/>
          <p:cNvSpPr txBox="1"/>
          <p:nvPr/>
        </p:nvSpPr>
        <p:spPr>
          <a:xfrm>
            <a:off x="3753396" y="2989728"/>
            <a:ext cx="228178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95K</a:t>
            </a:r>
            <a:endParaRPr sz="900">
              <a:latin typeface="Arial"/>
              <a:cs typeface="Arial"/>
            </a:endParaRPr>
          </a:p>
        </p:txBody>
      </p:sp>
      <p:sp>
        <p:nvSpPr>
          <p:cNvPr id="657" name="object 657"/>
          <p:cNvSpPr/>
          <p:nvPr/>
        </p:nvSpPr>
        <p:spPr>
          <a:xfrm>
            <a:off x="3702577" y="2970568"/>
            <a:ext cx="537253" cy="44801"/>
          </a:xfrm>
          <a:custGeom>
            <a:avLst/>
            <a:gdLst/>
            <a:ahLst/>
            <a:cxnLst/>
            <a:rect l="l" t="t" r="r" b="b"/>
            <a:pathLst>
              <a:path w="537253" h="44801">
                <a:moveTo>
                  <a:pt x="0" y="0"/>
                </a:moveTo>
                <a:lnTo>
                  <a:pt x="0" y="44801"/>
                </a:lnTo>
                <a:lnTo>
                  <a:pt x="537254" y="44801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8" name="object 658"/>
          <p:cNvSpPr/>
          <p:nvPr/>
        </p:nvSpPr>
        <p:spPr>
          <a:xfrm>
            <a:off x="3702577" y="3015370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9" name="object 659"/>
          <p:cNvSpPr/>
          <p:nvPr/>
        </p:nvSpPr>
        <p:spPr>
          <a:xfrm>
            <a:off x="4189009" y="3015370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0" name="object 660"/>
          <p:cNvSpPr/>
          <p:nvPr/>
        </p:nvSpPr>
        <p:spPr>
          <a:xfrm>
            <a:off x="3702577" y="3142509"/>
            <a:ext cx="537253" cy="46012"/>
          </a:xfrm>
          <a:custGeom>
            <a:avLst/>
            <a:gdLst/>
            <a:ahLst/>
            <a:cxnLst/>
            <a:rect l="l" t="t" r="r" b="b"/>
            <a:pathLst>
              <a:path w="537253" h="46012">
                <a:moveTo>
                  <a:pt x="0" y="0"/>
                </a:moveTo>
                <a:lnTo>
                  <a:pt x="0" y="46012"/>
                </a:lnTo>
                <a:lnTo>
                  <a:pt x="537254" y="46012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1" name="object 661"/>
          <p:cNvSpPr/>
          <p:nvPr/>
        </p:nvSpPr>
        <p:spPr>
          <a:xfrm>
            <a:off x="4297912" y="3015371"/>
            <a:ext cx="344859" cy="127138"/>
          </a:xfrm>
          <a:custGeom>
            <a:avLst/>
            <a:gdLst/>
            <a:ahLst/>
            <a:cxnLst/>
            <a:rect l="l" t="t" r="r" b="b"/>
            <a:pathLst>
              <a:path w="344859" h="127138">
                <a:moveTo>
                  <a:pt x="0" y="0"/>
                </a:moveTo>
                <a:lnTo>
                  <a:pt x="0" y="127139"/>
                </a:lnTo>
                <a:lnTo>
                  <a:pt x="344859" y="127139"/>
                </a:lnTo>
                <a:lnTo>
                  <a:pt x="344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text 1"/>
          <p:cNvSpPr txBox="1"/>
          <p:nvPr/>
        </p:nvSpPr>
        <p:spPr>
          <a:xfrm>
            <a:off x="4297908" y="2981058"/>
            <a:ext cx="228191" cy="1947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Yes</a:t>
            </a:r>
            <a:endParaRPr sz="900">
              <a:latin typeface="Arial"/>
              <a:cs typeface="Arial"/>
            </a:endParaRPr>
          </a:p>
        </p:txBody>
      </p:sp>
      <p:sp>
        <p:nvSpPr>
          <p:cNvPr id="662" name="object 662"/>
          <p:cNvSpPr/>
          <p:nvPr/>
        </p:nvSpPr>
        <p:spPr>
          <a:xfrm>
            <a:off x="4247091" y="2970570"/>
            <a:ext cx="446501" cy="44801"/>
          </a:xfrm>
          <a:custGeom>
            <a:avLst/>
            <a:gdLst/>
            <a:ahLst/>
            <a:cxnLst/>
            <a:rect l="l" t="t" r="r" b="b"/>
            <a:pathLst>
              <a:path w="446501" h="44801">
                <a:moveTo>
                  <a:pt x="0" y="0"/>
                </a:moveTo>
                <a:lnTo>
                  <a:pt x="0" y="44801"/>
                </a:lnTo>
                <a:lnTo>
                  <a:pt x="446501" y="44801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3" name="object 663"/>
          <p:cNvSpPr/>
          <p:nvPr/>
        </p:nvSpPr>
        <p:spPr>
          <a:xfrm>
            <a:off x="4247091" y="3015372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4" name="object 664"/>
          <p:cNvSpPr/>
          <p:nvPr/>
        </p:nvSpPr>
        <p:spPr>
          <a:xfrm>
            <a:off x="4642771" y="3015372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5" name="object 665"/>
          <p:cNvSpPr/>
          <p:nvPr/>
        </p:nvSpPr>
        <p:spPr>
          <a:xfrm>
            <a:off x="4247091" y="3142511"/>
            <a:ext cx="446501" cy="46011"/>
          </a:xfrm>
          <a:custGeom>
            <a:avLst/>
            <a:gdLst/>
            <a:ahLst/>
            <a:cxnLst/>
            <a:rect l="l" t="t" r="r" b="b"/>
            <a:pathLst>
              <a:path w="446501" h="46011">
                <a:moveTo>
                  <a:pt x="0" y="0"/>
                </a:moveTo>
                <a:lnTo>
                  <a:pt x="0" y="46012"/>
                </a:lnTo>
                <a:lnTo>
                  <a:pt x="446501" y="46012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6" name="object 666"/>
          <p:cNvSpPr/>
          <p:nvPr/>
        </p:nvSpPr>
        <p:spPr>
          <a:xfrm>
            <a:off x="2261431" y="2970572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7" name="object 667"/>
          <p:cNvSpPr/>
          <p:nvPr/>
        </p:nvSpPr>
        <p:spPr>
          <a:xfrm>
            <a:off x="2260826" y="2969967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8" name="object 668"/>
          <p:cNvSpPr/>
          <p:nvPr/>
        </p:nvSpPr>
        <p:spPr>
          <a:xfrm>
            <a:off x="2561518" y="2970573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1"/>
                </a:lnTo>
                <a:lnTo>
                  <a:pt x="7260" y="217951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69" name="object 669"/>
          <p:cNvSpPr/>
          <p:nvPr/>
        </p:nvSpPr>
        <p:spPr>
          <a:xfrm>
            <a:off x="2560913" y="2969968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0" name="object 670"/>
          <p:cNvSpPr/>
          <p:nvPr/>
        </p:nvSpPr>
        <p:spPr>
          <a:xfrm>
            <a:off x="3060051" y="2970573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1" name="object 671"/>
          <p:cNvSpPr/>
          <p:nvPr/>
        </p:nvSpPr>
        <p:spPr>
          <a:xfrm>
            <a:off x="3059446" y="2969968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2" name="object 672"/>
          <p:cNvSpPr/>
          <p:nvPr/>
        </p:nvSpPr>
        <p:spPr>
          <a:xfrm>
            <a:off x="3695317" y="2970574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3" name="object 673"/>
          <p:cNvSpPr/>
          <p:nvPr/>
        </p:nvSpPr>
        <p:spPr>
          <a:xfrm>
            <a:off x="3694712" y="2969969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4" name="object 674"/>
          <p:cNvSpPr/>
          <p:nvPr/>
        </p:nvSpPr>
        <p:spPr>
          <a:xfrm>
            <a:off x="4239831" y="2970575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5" name="object 675"/>
          <p:cNvSpPr/>
          <p:nvPr/>
        </p:nvSpPr>
        <p:spPr>
          <a:xfrm>
            <a:off x="4239226" y="2969970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6" name="object 676"/>
          <p:cNvSpPr/>
          <p:nvPr/>
        </p:nvSpPr>
        <p:spPr>
          <a:xfrm>
            <a:off x="4693592" y="2970576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1"/>
                </a:lnTo>
                <a:lnTo>
                  <a:pt x="7260" y="217951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7" name="object 677"/>
          <p:cNvSpPr/>
          <p:nvPr/>
        </p:nvSpPr>
        <p:spPr>
          <a:xfrm>
            <a:off x="4692987" y="2969971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78" name="object 678"/>
          <p:cNvSpPr/>
          <p:nvPr/>
        </p:nvSpPr>
        <p:spPr>
          <a:xfrm>
            <a:off x="2319512" y="3233329"/>
            <a:ext cx="189975" cy="127138"/>
          </a:xfrm>
          <a:custGeom>
            <a:avLst/>
            <a:gdLst/>
            <a:ahLst/>
            <a:cxnLst/>
            <a:rect l="l" t="t" r="r" b="b"/>
            <a:pathLst>
              <a:path w="189975" h="127138">
                <a:moveTo>
                  <a:pt x="0" y="0"/>
                </a:moveTo>
                <a:lnTo>
                  <a:pt x="0" y="127139"/>
                </a:lnTo>
                <a:lnTo>
                  <a:pt x="189975" y="127139"/>
                </a:lnTo>
                <a:lnTo>
                  <a:pt x="189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text 1"/>
          <p:cNvSpPr txBox="1"/>
          <p:nvPr/>
        </p:nvSpPr>
        <p:spPr>
          <a:xfrm>
            <a:off x="2319515" y="3207698"/>
            <a:ext cx="92657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679" name="object 679"/>
          <p:cNvSpPr/>
          <p:nvPr/>
        </p:nvSpPr>
        <p:spPr>
          <a:xfrm>
            <a:off x="2268691" y="3188529"/>
            <a:ext cx="292827" cy="44801"/>
          </a:xfrm>
          <a:custGeom>
            <a:avLst/>
            <a:gdLst/>
            <a:ahLst/>
            <a:cxnLst/>
            <a:rect l="l" t="t" r="r" b="b"/>
            <a:pathLst>
              <a:path w="292827" h="44801">
                <a:moveTo>
                  <a:pt x="0" y="0"/>
                </a:moveTo>
                <a:lnTo>
                  <a:pt x="0" y="44801"/>
                </a:lnTo>
                <a:lnTo>
                  <a:pt x="292828" y="44801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0" name="object 680"/>
          <p:cNvSpPr/>
          <p:nvPr/>
        </p:nvSpPr>
        <p:spPr>
          <a:xfrm>
            <a:off x="2268691" y="3233330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1" name="object 681"/>
          <p:cNvSpPr/>
          <p:nvPr/>
        </p:nvSpPr>
        <p:spPr>
          <a:xfrm>
            <a:off x="2509487" y="3233331"/>
            <a:ext cx="52031" cy="127138"/>
          </a:xfrm>
          <a:custGeom>
            <a:avLst/>
            <a:gdLst/>
            <a:ahLst/>
            <a:cxnLst/>
            <a:rect l="l" t="t" r="r" b="b"/>
            <a:pathLst>
              <a:path w="52031" h="127138">
                <a:moveTo>
                  <a:pt x="0" y="0"/>
                </a:moveTo>
                <a:lnTo>
                  <a:pt x="0" y="127138"/>
                </a:lnTo>
                <a:lnTo>
                  <a:pt x="52031" y="127138"/>
                </a:lnTo>
                <a:lnTo>
                  <a:pt x="5203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2" name="object 682"/>
          <p:cNvSpPr/>
          <p:nvPr/>
        </p:nvSpPr>
        <p:spPr>
          <a:xfrm>
            <a:off x="2268691" y="3360470"/>
            <a:ext cx="292827" cy="46012"/>
          </a:xfrm>
          <a:custGeom>
            <a:avLst/>
            <a:gdLst/>
            <a:ahLst/>
            <a:cxnLst/>
            <a:rect l="l" t="t" r="r" b="b"/>
            <a:pathLst>
              <a:path w="292827" h="46012">
                <a:moveTo>
                  <a:pt x="0" y="0"/>
                </a:moveTo>
                <a:lnTo>
                  <a:pt x="0" y="46012"/>
                </a:lnTo>
                <a:lnTo>
                  <a:pt x="292828" y="46012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3" name="object 683"/>
          <p:cNvSpPr/>
          <p:nvPr/>
        </p:nvSpPr>
        <p:spPr>
          <a:xfrm>
            <a:off x="2619600" y="3233331"/>
            <a:ext cx="389629" cy="127138"/>
          </a:xfrm>
          <a:custGeom>
            <a:avLst/>
            <a:gdLst/>
            <a:ahLst/>
            <a:cxnLst/>
            <a:rect l="l" t="t" r="r" b="b"/>
            <a:pathLst>
              <a:path w="389629" h="127138">
                <a:moveTo>
                  <a:pt x="0" y="0"/>
                </a:moveTo>
                <a:lnTo>
                  <a:pt x="0" y="127139"/>
                </a:lnTo>
                <a:lnTo>
                  <a:pt x="389630" y="127139"/>
                </a:lnTo>
                <a:lnTo>
                  <a:pt x="389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text 1"/>
          <p:cNvSpPr txBox="1"/>
          <p:nvPr/>
        </p:nvSpPr>
        <p:spPr>
          <a:xfrm>
            <a:off x="2619603" y="3207698"/>
            <a:ext cx="172514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684" name="object 684"/>
          <p:cNvSpPr/>
          <p:nvPr/>
        </p:nvSpPr>
        <p:spPr>
          <a:xfrm>
            <a:off x="2568778" y="3188531"/>
            <a:ext cx="491272" cy="44801"/>
          </a:xfrm>
          <a:custGeom>
            <a:avLst/>
            <a:gdLst/>
            <a:ahLst/>
            <a:cxnLst/>
            <a:rect l="l" t="t" r="r" b="b"/>
            <a:pathLst>
              <a:path w="491272" h="44801">
                <a:moveTo>
                  <a:pt x="0" y="0"/>
                </a:moveTo>
                <a:lnTo>
                  <a:pt x="0" y="44801"/>
                </a:lnTo>
                <a:lnTo>
                  <a:pt x="491273" y="44801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5" name="object 685"/>
          <p:cNvSpPr/>
          <p:nvPr/>
        </p:nvSpPr>
        <p:spPr>
          <a:xfrm>
            <a:off x="2568778" y="3233332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6" name="object 686"/>
          <p:cNvSpPr/>
          <p:nvPr/>
        </p:nvSpPr>
        <p:spPr>
          <a:xfrm>
            <a:off x="3009230" y="3233332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7" name="object 687"/>
          <p:cNvSpPr/>
          <p:nvPr/>
        </p:nvSpPr>
        <p:spPr>
          <a:xfrm>
            <a:off x="2568778" y="3360472"/>
            <a:ext cx="491272" cy="46012"/>
          </a:xfrm>
          <a:custGeom>
            <a:avLst/>
            <a:gdLst/>
            <a:ahLst/>
            <a:cxnLst/>
            <a:rect l="l" t="t" r="r" b="b"/>
            <a:pathLst>
              <a:path w="491272" h="46012">
                <a:moveTo>
                  <a:pt x="0" y="0"/>
                </a:moveTo>
                <a:lnTo>
                  <a:pt x="0" y="46012"/>
                </a:lnTo>
                <a:lnTo>
                  <a:pt x="491273" y="46012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8" name="object 688"/>
          <p:cNvSpPr/>
          <p:nvPr/>
        </p:nvSpPr>
        <p:spPr>
          <a:xfrm>
            <a:off x="3118132" y="3233333"/>
            <a:ext cx="526363" cy="127138"/>
          </a:xfrm>
          <a:custGeom>
            <a:avLst/>
            <a:gdLst/>
            <a:ahLst/>
            <a:cxnLst/>
            <a:rect l="l" t="t" r="r" b="b"/>
            <a:pathLst>
              <a:path w="526363" h="127138">
                <a:moveTo>
                  <a:pt x="0" y="0"/>
                </a:moveTo>
                <a:lnTo>
                  <a:pt x="0" y="127139"/>
                </a:lnTo>
                <a:lnTo>
                  <a:pt x="526363" y="127139"/>
                </a:lnTo>
                <a:lnTo>
                  <a:pt x="526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text 1"/>
          <p:cNvSpPr txBox="1"/>
          <p:nvPr/>
        </p:nvSpPr>
        <p:spPr>
          <a:xfrm>
            <a:off x="3118129" y="3207698"/>
            <a:ext cx="425422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39" spc="10" dirty="0">
                <a:solidFill>
                  <a:srgbClr val="010000"/>
                </a:solidFill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</p:txBody>
      </p:sp>
      <p:sp>
        <p:nvSpPr>
          <p:cNvPr id="689" name="object 689"/>
          <p:cNvSpPr/>
          <p:nvPr/>
        </p:nvSpPr>
        <p:spPr>
          <a:xfrm>
            <a:off x="3067311" y="3188533"/>
            <a:ext cx="628005" cy="44801"/>
          </a:xfrm>
          <a:custGeom>
            <a:avLst/>
            <a:gdLst/>
            <a:ahLst/>
            <a:cxnLst/>
            <a:rect l="l" t="t" r="r" b="b"/>
            <a:pathLst>
              <a:path w="628005" h="44801">
                <a:moveTo>
                  <a:pt x="0" y="0"/>
                </a:moveTo>
                <a:lnTo>
                  <a:pt x="0" y="44801"/>
                </a:lnTo>
                <a:lnTo>
                  <a:pt x="628006" y="44801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0" name="object 690"/>
          <p:cNvSpPr/>
          <p:nvPr/>
        </p:nvSpPr>
        <p:spPr>
          <a:xfrm>
            <a:off x="3067311" y="3233334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1" name="object 691"/>
          <p:cNvSpPr/>
          <p:nvPr/>
        </p:nvSpPr>
        <p:spPr>
          <a:xfrm>
            <a:off x="3644495" y="3233334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2" name="object 692"/>
          <p:cNvSpPr/>
          <p:nvPr/>
        </p:nvSpPr>
        <p:spPr>
          <a:xfrm>
            <a:off x="3067311" y="3360474"/>
            <a:ext cx="628005" cy="46011"/>
          </a:xfrm>
          <a:custGeom>
            <a:avLst/>
            <a:gdLst/>
            <a:ahLst/>
            <a:cxnLst/>
            <a:rect l="l" t="t" r="r" b="b"/>
            <a:pathLst>
              <a:path w="628005" h="46011">
                <a:moveTo>
                  <a:pt x="0" y="0"/>
                </a:moveTo>
                <a:lnTo>
                  <a:pt x="0" y="46011"/>
                </a:lnTo>
                <a:lnTo>
                  <a:pt x="628006" y="46011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3" name="object 693"/>
          <p:cNvSpPr/>
          <p:nvPr/>
        </p:nvSpPr>
        <p:spPr>
          <a:xfrm>
            <a:off x="3753398" y="3233335"/>
            <a:ext cx="435611" cy="127138"/>
          </a:xfrm>
          <a:custGeom>
            <a:avLst/>
            <a:gdLst/>
            <a:ahLst/>
            <a:cxnLst/>
            <a:rect l="l" t="t" r="r" b="b"/>
            <a:pathLst>
              <a:path w="435611" h="127138">
                <a:moveTo>
                  <a:pt x="0" y="0"/>
                </a:moveTo>
                <a:lnTo>
                  <a:pt x="0" y="127139"/>
                </a:lnTo>
                <a:lnTo>
                  <a:pt x="435611" y="127139"/>
                </a:lnTo>
                <a:lnTo>
                  <a:pt x="435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text 1"/>
          <p:cNvSpPr txBox="1"/>
          <p:nvPr/>
        </p:nvSpPr>
        <p:spPr>
          <a:xfrm>
            <a:off x="3753396" y="3207698"/>
            <a:ext cx="228178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60K</a:t>
            </a:r>
            <a:endParaRPr sz="900">
              <a:latin typeface="Arial"/>
              <a:cs typeface="Arial"/>
            </a:endParaRPr>
          </a:p>
        </p:txBody>
      </p:sp>
      <p:sp>
        <p:nvSpPr>
          <p:cNvPr id="694" name="object 694"/>
          <p:cNvSpPr/>
          <p:nvPr/>
        </p:nvSpPr>
        <p:spPr>
          <a:xfrm>
            <a:off x="3702577" y="3188534"/>
            <a:ext cx="537253" cy="44801"/>
          </a:xfrm>
          <a:custGeom>
            <a:avLst/>
            <a:gdLst/>
            <a:ahLst/>
            <a:cxnLst/>
            <a:rect l="l" t="t" r="r" b="b"/>
            <a:pathLst>
              <a:path w="537253" h="44801">
                <a:moveTo>
                  <a:pt x="0" y="0"/>
                </a:moveTo>
                <a:lnTo>
                  <a:pt x="0" y="44802"/>
                </a:lnTo>
                <a:lnTo>
                  <a:pt x="537254" y="44802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5" name="object 695"/>
          <p:cNvSpPr/>
          <p:nvPr/>
        </p:nvSpPr>
        <p:spPr>
          <a:xfrm>
            <a:off x="3702577" y="3233336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6" name="object 696"/>
          <p:cNvSpPr/>
          <p:nvPr/>
        </p:nvSpPr>
        <p:spPr>
          <a:xfrm>
            <a:off x="4189009" y="3233336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7" name="object 697"/>
          <p:cNvSpPr/>
          <p:nvPr/>
        </p:nvSpPr>
        <p:spPr>
          <a:xfrm>
            <a:off x="3702577" y="3360476"/>
            <a:ext cx="537253" cy="46011"/>
          </a:xfrm>
          <a:custGeom>
            <a:avLst/>
            <a:gdLst/>
            <a:ahLst/>
            <a:cxnLst/>
            <a:rect l="l" t="t" r="r" b="b"/>
            <a:pathLst>
              <a:path w="537253" h="46011">
                <a:moveTo>
                  <a:pt x="0" y="0"/>
                </a:moveTo>
                <a:lnTo>
                  <a:pt x="0" y="46011"/>
                </a:lnTo>
                <a:lnTo>
                  <a:pt x="537254" y="46011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8" name="object 698"/>
          <p:cNvSpPr/>
          <p:nvPr/>
        </p:nvSpPr>
        <p:spPr>
          <a:xfrm>
            <a:off x="4297912" y="3233337"/>
            <a:ext cx="344859" cy="127138"/>
          </a:xfrm>
          <a:custGeom>
            <a:avLst/>
            <a:gdLst/>
            <a:ahLst/>
            <a:cxnLst/>
            <a:rect l="l" t="t" r="r" b="b"/>
            <a:pathLst>
              <a:path w="344859" h="127138">
                <a:moveTo>
                  <a:pt x="0" y="0"/>
                </a:moveTo>
                <a:lnTo>
                  <a:pt x="0" y="127139"/>
                </a:lnTo>
                <a:lnTo>
                  <a:pt x="344859" y="127139"/>
                </a:lnTo>
                <a:lnTo>
                  <a:pt x="344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text 1"/>
          <p:cNvSpPr txBox="1"/>
          <p:nvPr/>
        </p:nvSpPr>
        <p:spPr>
          <a:xfrm>
            <a:off x="4297908" y="3199028"/>
            <a:ext cx="178572" cy="1947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699" name="object 699"/>
          <p:cNvSpPr/>
          <p:nvPr/>
        </p:nvSpPr>
        <p:spPr>
          <a:xfrm>
            <a:off x="4247091" y="3188536"/>
            <a:ext cx="446501" cy="44801"/>
          </a:xfrm>
          <a:custGeom>
            <a:avLst/>
            <a:gdLst/>
            <a:ahLst/>
            <a:cxnLst/>
            <a:rect l="l" t="t" r="r" b="b"/>
            <a:pathLst>
              <a:path w="446501" h="44801">
                <a:moveTo>
                  <a:pt x="0" y="0"/>
                </a:moveTo>
                <a:lnTo>
                  <a:pt x="0" y="44802"/>
                </a:lnTo>
                <a:lnTo>
                  <a:pt x="446501" y="44802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0" name="object 700"/>
          <p:cNvSpPr/>
          <p:nvPr/>
        </p:nvSpPr>
        <p:spPr>
          <a:xfrm>
            <a:off x="4247091" y="3233338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1" name="object 701"/>
          <p:cNvSpPr/>
          <p:nvPr/>
        </p:nvSpPr>
        <p:spPr>
          <a:xfrm>
            <a:off x="4642771" y="3233338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2" name="object 702"/>
          <p:cNvSpPr/>
          <p:nvPr/>
        </p:nvSpPr>
        <p:spPr>
          <a:xfrm>
            <a:off x="4247091" y="3360477"/>
            <a:ext cx="446501" cy="46012"/>
          </a:xfrm>
          <a:custGeom>
            <a:avLst/>
            <a:gdLst/>
            <a:ahLst/>
            <a:cxnLst/>
            <a:rect l="l" t="t" r="r" b="b"/>
            <a:pathLst>
              <a:path w="446501" h="46012">
                <a:moveTo>
                  <a:pt x="0" y="0"/>
                </a:moveTo>
                <a:lnTo>
                  <a:pt x="0" y="46012"/>
                </a:lnTo>
                <a:lnTo>
                  <a:pt x="446501" y="46012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3" name="object 703"/>
          <p:cNvSpPr/>
          <p:nvPr/>
        </p:nvSpPr>
        <p:spPr>
          <a:xfrm>
            <a:off x="2261431" y="3188538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4" name="object 704"/>
          <p:cNvSpPr/>
          <p:nvPr/>
        </p:nvSpPr>
        <p:spPr>
          <a:xfrm>
            <a:off x="2260826" y="3187933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5" name="object 705"/>
          <p:cNvSpPr/>
          <p:nvPr/>
        </p:nvSpPr>
        <p:spPr>
          <a:xfrm>
            <a:off x="2561518" y="3188539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6" name="object 706"/>
          <p:cNvSpPr/>
          <p:nvPr/>
        </p:nvSpPr>
        <p:spPr>
          <a:xfrm>
            <a:off x="2560913" y="3187934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7" name="object 707"/>
          <p:cNvSpPr/>
          <p:nvPr/>
        </p:nvSpPr>
        <p:spPr>
          <a:xfrm>
            <a:off x="3060051" y="3188539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8" name="object 708"/>
          <p:cNvSpPr/>
          <p:nvPr/>
        </p:nvSpPr>
        <p:spPr>
          <a:xfrm>
            <a:off x="3059446" y="3187934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9" name="object 709"/>
          <p:cNvSpPr/>
          <p:nvPr/>
        </p:nvSpPr>
        <p:spPr>
          <a:xfrm>
            <a:off x="3695317" y="3188540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0" name="object 710"/>
          <p:cNvSpPr/>
          <p:nvPr/>
        </p:nvSpPr>
        <p:spPr>
          <a:xfrm>
            <a:off x="3694712" y="3187935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1" name="object 711"/>
          <p:cNvSpPr/>
          <p:nvPr/>
        </p:nvSpPr>
        <p:spPr>
          <a:xfrm>
            <a:off x="4239831" y="3188541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2" name="object 712"/>
          <p:cNvSpPr/>
          <p:nvPr/>
        </p:nvSpPr>
        <p:spPr>
          <a:xfrm>
            <a:off x="4239226" y="3187936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3" name="object 713"/>
          <p:cNvSpPr/>
          <p:nvPr/>
        </p:nvSpPr>
        <p:spPr>
          <a:xfrm>
            <a:off x="4693592" y="3188542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4" name="object 714"/>
          <p:cNvSpPr/>
          <p:nvPr/>
        </p:nvSpPr>
        <p:spPr>
          <a:xfrm>
            <a:off x="4692987" y="3187937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5" name="object 715"/>
          <p:cNvSpPr/>
          <p:nvPr/>
        </p:nvSpPr>
        <p:spPr>
          <a:xfrm>
            <a:off x="2319512" y="3451296"/>
            <a:ext cx="189975" cy="127138"/>
          </a:xfrm>
          <a:custGeom>
            <a:avLst/>
            <a:gdLst/>
            <a:ahLst/>
            <a:cxnLst/>
            <a:rect l="l" t="t" r="r" b="b"/>
            <a:pathLst>
              <a:path w="189975" h="127138">
                <a:moveTo>
                  <a:pt x="0" y="0"/>
                </a:moveTo>
                <a:lnTo>
                  <a:pt x="0" y="127138"/>
                </a:lnTo>
                <a:lnTo>
                  <a:pt x="189975" y="127138"/>
                </a:lnTo>
                <a:lnTo>
                  <a:pt x="189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text 1"/>
          <p:cNvSpPr txBox="1"/>
          <p:nvPr/>
        </p:nvSpPr>
        <p:spPr>
          <a:xfrm>
            <a:off x="2319515" y="3425656"/>
            <a:ext cx="92657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716" name="object 716"/>
          <p:cNvSpPr/>
          <p:nvPr/>
        </p:nvSpPr>
        <p:spPr>
          <a:xfrm>
            <a:off x="2268691" y="3406495"/>
            <a:ext cx="292827" cy="44801"/>
          </a:xfrm>
          <a:custGeom>
            <a:avLst/>
            <a:gdLst/>
            <a:ahLst/>
            <a:cxnLst/>
            <a:rect l="l" t="t" r="r" b="b"/>
            <a:pathLst>
              <a:path w="292827" h="44801">
                <a:moveTo>
                  <a:pt x="0" y="0"/>
                </a:moveTo>
                <a:lnTo>
                  <a:pt x="0" y="44801"/>
                </a:lnTo>
                <a:lnTo>
                  <a:pt x="292828" y="44801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7" name="object 717"/>
          <p:cNvSpPr/>
          <p:nvPr/>
        </p:nvSpPr>
        <p:spPr>
          <a:xfrm>
            <a:off x="2268691" y="3451296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8" name="object 718"/>
          <p:cNvSpPr/>
          <p:nvPr/>
        </p:nvSpPr>
        <p:spPr>
          <a:xfrm>
            <a:off x="2509487" y="3451297"/>
            <a:ext cx="52031" cy="127138"/>
          </a:xfrm>
          <a:custGeom>
            <a:avLst/>
            <a:gdLst/>
            <a:ahLst/>
            <a:cxnLst/>
            <a:rect l="l" t="t" r="r" b="b"/>
            <a:pathLst>
              <a:path w="52031" h="127138">
                <a:moveTo>
                  <a:pt x="0" y="0"/>
                </a:moveTo>
                <a:lnTo>
                  <a:pt x="0" y="127138"/>
                </a:lnTo>
                <a:lnTo>
                  <a:pt x="52031" y="127138"/>
                </a:lnTo>
                <a:lnTo>
                  <a:pt x="5203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9" name="object 719"/>
          <p:cNvSpPr/>
          <p:nvPr/>
        </p:nvSpPr>
        <p:spPr>
          <a:xfrm>
            <a:off x="2268691" y="3578436"/>
            <a:ext cx="292827" cy="46012"/>
          </a:xfrm>
          <a:custGeom>
            <a:avLst/>
            <a:gdLst/>
            <a:ahLst/>
            <a:cxnLst/>
            <a:rect l="l" t="t" r="r" b="b"/>
            <a:pathLst>
              <a:path w="292827" h="46012">
                <a:moveTo>
                  <a:pt x="0" y="0"/>
                </a:moveTo>
                <a:lnTo>
                  <a:pt x="0" y="46012"/>
                </a:lnTo>
                <a:lnTo>
                  <a:pt x="292828" y="46012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0" name="object 720"/>
          <p:cNvSpPr/>
          <p:nvPr/>
        </p:nvSpPr>
        <p:spPr>
          <a:xfrm>
            <a:off x="2619600" y="3451297"/>
            <a:ext cx="389629" cy="127138"/>
          </a:xfrm>
          <a:custGeom>
            <a:avLst/>
            <a:gdLst/>
            <a:ahLst/>
            <a:cxnLst/>
            <a:rect l="l" t="t" r="r" b="b"/>
            <a:pathLst>
              <a:path w="389629" h="127138">
                <a:moveTo>
                  <a:pt x="0" y="0"/>
                </a:moveTo>
                <a:lnTo>
                  <a:pt x="0" y="127139"/>
                </a:lnTo>
                <a:lnTo>
                  <a:pt x="389630" y="127139"/>
                </a:lnTo>
                <a:lnTo>
                  <a:pt x="389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text 1"/>
          <p:cNvSpPr txBox="1"/>
          <p:nvPr/>
        </p:nvSpPr>
        <p:spPr>
          <a:xfrm>
            <a:off x="2619603" y="3425656"/>
            <a:ext cx="222133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Yes</a:t>
            </a:r>
            <a:endParaRPr sz="900">
              <a:latin typeface="Arial"/>
              <a:cs typeface="Arial"/>
            </a:endParaRPr>
          </a:p>
        </p:txBody>
      </p:sp>
      <p:sp>
        <p:nvSpPr>
          <p:cNvPr id="721" name="object 721"/>
          <p:cNvSpPr/>
          <p:nvPr/>
        </p:nvSpPr>
        <p:spPr>
          <a:xfrm>
            <a:off x="2568778" y="3406497"/>
            <a:ext cx="491272" cy="44801"/>
          </a:xfrm>
          <a:custGeom>
            <a:avLst/>
            <a:gdLst/>
            <a:ahLst/>
            <a:cxnLst/>
            <a:rect l="l" t="t" r="r" b="b"/>
            <a:pathLst>
              <a:path w="491272" h="44801">
                <a:moveTo>
                  <a:pt x="0" y="0"/>
                </a:moveTo>
                <a:lnTo>
                  <a:pt x="0" y="44801"/>
                </a:lnTo>
                <a:lnTo>
                  <a:pt x="491273" y="44801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2" name="object 722"/>
          <p:cNvSpPr/>
          <p:nvPr/>
        </p:nvSpPr>
        <p:spPr>
          <a:xfrm>
            <a:off x="2568778" y="3451298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3" name="object 723"/>
          <p:cNvSpPr/>
          <p:nvPr/>
        </p:nvSpPr>
        <p:spPr>
          <a:xfrm>
            <a:off x="3009230" y="3451299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4" name="object 724"/>
          <p:cNvSpPr/>
          <p:nvPr/>
        </p:nvSpPr>
        <p:spPr>
          <a:xfrm>
            <a:off x="2568778" y="3578438"/>
            <a:ext cx="491272" cy="46011"/>
          </a:xfrm>
          <a:custGeom>
            <a:avLst/>
            <a:gdLst/>
            <a:ahLst/>
            <a:cxnLst/>
            <a:rect l="l" t="t" r="r" b="b"/>
            <a:pathLst>
              <a:path w="491272" h="46011">
                <a:moveTo>
                  <a:pt x="0" y="0"/>
                </a:moveTo>
                <a:lnTo>
                  <a:pt x="0" y="46012"/>
                </a:lnTo>
                <a:lnTo>
                  <a:pt x="491273" y="46012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5" name="object 725"/>
          <p:cNvSpPr/>
          <p:nvPr/>
        </p:nvSpPr>
        <p:spPr>
          <a:xfrm>
            <a:off x="3118132" y="3451299"/>
            <a:ext cx="526363" cy="127138"/>
          </a:xfrm>
          <a:custGeom>
            <a:avLst/>
            <a:gdLst/>
            <a:ahLst/>
            <a:cxnLst/>
            <a:rect l="l" t="t" r="r" b="b"/>
            <a:pathLst>
              <a:path w="526363" h="127138">
                <a:moveTo>
                  <a:pt x="0" y="0"/>
                </a:moveTo>
                <a:lnTo>
                  <a:pt x="0" y="127139"/>
                </a:lnTo>
                <a:lnTo>
                  <a:pt x="526363" y="127139"/>
                </a:lnTo>
                <a:lnTo>
                  <a:pt x="526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text 1"/>
          <p:cNvSpPr txBox="1"/>
          <p:nvPr/>
        </p:nvSpPr>
        <p:spPr>
          <a:xfrm>
            <a:off x="3118129" y="3425668"/>
            <a:ext cx="315313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Large</a:t>
            </a:r>
            <a:endParaRPr sz="900">
              <a:latin typeface="Arial"/>
              <a:cs typeface="Arial"/>
            </a:endParaRPr>
          </a:p>
        </p:txBody>
      </p:sp>
      <p:sp>
        <p:nvSpPr>
          <p:cNvPr id="726" name="object 726"/>
          <p:cNvSpPr/>
          <p:nvPr/>
        </p:nvSpPr>
        <p:spPr>
          <a:xfrm>
            <a:off x="3067311" y="3406499"/>
            <a:ext cx="628005" cy="44801"/>
          </a:xfrm>
          <a:custGeom>
            <a:avLst/>
            <a:gdLst/>
            <a:ahLst/>
            <a:cxnLst/>
            <a:rect l="l" t="t" r="r" b="b"/>
            <a:pathLst>
              <a:path w="628005" h="44801">
                <a:moveTo>
                  <a:pt x="0" y="0"/>
                </a:moveTo>
                <a:lnTo>
                  <a:pt x="0" y="44801"/>
                </a:lnTo>
                <a:lnTo>
                  <a:pt x="628006" y="44801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7" name="object 727"/>
          <p:cNvSpPr/>
          <p:nvPr/>
        </p:nvSpPr>
        <p:spPr>
          <a:xfrm>
            <a:off x="3067311" y="3451300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8" name="object 728"/>
          <p:cNvSpPr/>
          <p:nvPr/>
        </p:nvSpPr>
        <p:spPr>
          <a:xfrm>
            <a:off x="3644495" y="3451301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2" y="127138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9" name="object 729"/>
          <p:cNvSpPr/>
          <p:nvPr/>
        </p:nvSpPr>
        <p:spPr>
          <a:xfrm>
            <a:off x="3067311" y="3578440"/>
            <a:ext cx="628005" cy="46012"/>
          </a:xfrm>
          <a:custGeom>
            <a:avLst/>
            <a:gdLst/>
            <a:ahLst/>
            <a:cxnLst/>
            <a:rect l="l" t="t" r="r" b="b"/>
            <a:pathLst>
              <a:path w="628005" h="46012">
                <a:moveTo>
                  <a:pt x="0" y="0"/>
                </a:moveTo>
                <a:lnTo>
                  <a:pt x="0" y="46012"/>
                </a:lnTo>
                <a:lnTo>
                  <a:pt x="628006" y="46012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0" name="object 730"/>
          <p:cNvSpPr/>
          <p:nvPr/>
        </p:nvSpPr>
        <p:spPr>
          <a:xfrm>
            <a:off x="3753398" y="3451301"/>
            <a:ext cx="435611" cy="127138"/>
          </a:xfrm>
          <a:custGeom>
            <a:avLst/>
            <a:gdLst/>
            <a:ahLst/>
            <a:cxnLst/>
            <a:rect l="l" t="t" r="r" b="b"/>
            <a:pathLst>
              <a:path w="435611" h="127138">
                <a:moveTo>
                  <a:pt x="0" y="0"/>
                </a:moveTo>
                <a:lnTo>
                  <a:pt x="0" y="127139"/>
                </a:lnTo>
                <a:lnTo>
                  <a:pt x="435611" y="127139"/>
                </a:lnTo>
                <a:lnTo>
                  <a:pt x="435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text 1"/>
          <p:cNvSpPr txBox="1"/>
          <p:nvPr/>
        </p:nvSpPr>
        <p:spPr>
          <a:xfrm>
            <a:off x="3753396" y="3425668"/>
            <a:ext cx="289901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220K</a:t>
            </a:r>
            <a:endParaRPr sz="900">
              <a:latin typeface="Arial"/>
              <a:cs typeface="Arial"/>
            </a:endParaRPr>
          </a:p>
        </p:txBody>
      </p:sp>
      <p:sp>
        <p:nvSpPr>
          <p:cNvPr id="731" name="object 731"/>
          <p:cNvSpPr/>
          <p:nvPr/>
        </p:nvSpPr>
        <p:spPr>
          <a:xfrm>
            <a:off x="3702577" y="3406501"/>
            <a:ext cx="537253" cy="44801"/>
          </a:xfrm>
          <a:custGeom>
            <a:avLst/>
            <a:gdLst/>
            <a:ahLst/>
            <a:cxnLst/>
            <a:rect l="l" t="t" r="r" b="b"/>
            <a:pathLst>
              <a:path w="537253" h="44801">
                <a:moveTo>
                  <a:pt x="0" y="0"/>
                </a:moveTo>
                <a:lnTo>
                  <a:pt x="0" y="44801"/>
                </a:lnTo>
                <a:lnTo>
                  <a:pt x="537254" y="44801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2" name="object 732"/>
          <p:cNvSpPr/>
          <p:nvPr/>
        </p:nvSpPr>
        <p:spPr>
          <a:xfrm>
            <a:off x="3702577" y="3451302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3" name="object 733"/>
          <p:cNvSpPr/>
          <p:nvPr/>
        </p:nvSpPr>
        <p:spPr>
          <a:xfrm>
            <a:off x="4189009" y="3451303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2" y="127138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4" name="object 734"/>
          <p:cNvSpPr/>
          <p:nvPr/>
        </p:nvSpPr>
        <p:spPr>
          <a:xfrm>
            <a:off x="3702577" y="3578442"/>
            <a:ext cx="537253" cy="46012"/>
          </a:xfrm>
          <a:custGeom>
            <a:avLst/>
            <a:gdLst/>
            <a:ahLst/>
            <a:cxnLst/>
            <a:rect l="l" t="t" r="r" b="b"/>
            <a:pathLst>
              <a:path w="537253" h="46012">
                <a:moveTo>
                  <a:pt x="0" y="0"/>
                </a:moveTo>
                <a:lnTo>
                  <a:pt x="0" y="46012"/>
                </a:lnTo>
                <a:lnTo>
                  <a:pt x="537254" y="46012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5" name="object 735"/>
          <p:cNvSpPr/>
          <p:nvPr/>
        </p:nvSpPr>
        <p:spPr>
          <a:xfrm>
            <a:off x="4297912" y="3451303"/>
            <a:ext cx="344859" cy="127138"/>
          </a:xfrm>
          <a:custGeom>
            <a:avLst/>
            <a:gdLst/>
            <a:ahLst/>
            <a:cxnLst/>
            <a:rect l="l" t="t" r="r" b="b"/>
            <a:pathLst>
              <a:path w="344859" h="127138">
                <a:moveTo>
                  <a:pt x="0" y="0"/>
                </a:moveTo>
                <a:lnTo>
                  <a:pt x="0" y="127139"/>
                </a:lnTo>
                <a:lnTo>
                  <a:pt x="344859" y="127139"/>
                </a:lnTo>
                <a:lnTo>
                  <a:pt x="344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text 1"/>
          <p:cNvSpPr txBox="1"/>
          <p:nvPr/>
        </p:nvSpPr>
        <p:spPr>
          <a:xfrm>
            <a:off x="4297908" y="3416998"/>
            <a:ext cx="178572" cy="1947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736" name="object 736"/>
          <p:cNvSpPr/>
          <p:nvPr/>
        </p:nvSpPr>
        <p:spPr>
          <a:xfrm>
            <a:off x="4247091" y="3406503"/>
            <a:ext cx="446501" cy="44801"/>
          </a:xfrm>
          <a:custGeom>
            <a:avLst/>
            <a:gdLst/>
            <a:ahLst/>
            <a:cxnLst/>
            <a:rect l="l" t="t" r="r" b="b"/>
            <a:pathLst>
              <a:path w="446501" h="44801">
                <a:moveTo>
                  <a:pt x="0" y="0"/>
                </a:moveTo>
                <a:lnTo>
                  <a:pt x="0" y="44801"/>
                </a:lnTo>
                <a:lnTo>
                  <a:pt x="446501" y="44801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7" name="object 737"/>
          <p:cNvSpPr/>
          <p:nvPr/>
        </p:nvSpPr>
        <p:spPr>
          <a:xfrm>
            <a:off x="4247091" y="3451304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8" name="object 738"/>
          <p:cNvSpPr/>
          <p:nvPr/>
        </p:nvSpPr>
        <p:spPr>
          <a:xfrm>
            <a:off x="4642771" y="3451304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9" name="object 739"/>
          <p:cNvSpPr/>
          <p:nvPr/>
        </p:nvSpPr>
        <p:spPr>
          <a:xfrm>
            <a:off x="4247091" y="3578444"/>
            <a:ext cx="446501" cy="46012"/>
          </a:xfrm>
          <a:custGeom>
            <a:avLst/>
            <a:gdLst/>
            <a:ahLst/>
            <a:cxnLst/>
            <a:rect l="l" t="t" r="r" b="b"/>
            <a:pathLst>
              <a:path w="446501" h="46012">
                <a:moveTo>
                  <a:pt x="0" y="0"/>
                </a:moveTo>
                <a:lnTo>
                  <a:pt x="0" y="46012"/>
                </a:lnTo>
                <a:lnTo>
                  <a:pt x="446501" y="46012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0" name="object 740"/>
          <p:cNvSpPr/>
          <p:nvPr/>
        </p:nvSpPr>
        <p:spPr>
          <a:xfrm>
            <a:off x="2261431" y="3406504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1" name="object 741"/>
          <p:cNvSpPr/>
          <p:nvPr/>
        </p:nvSpPr>
        <p:spPr>
          <a:xfrm>
            <a:off x="2260826" y="3405899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2" name="object 742"/>
          <p:cNvSpPr/>
          <p:nvPr/>
        </p:nvSpPr>
        <p:spPr>
          <a:xfrm>
            <a:off x="2561518" y="3406505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3" name="object 743"/>
          <p:cNvSpPr/>
          <p:nvPr/>
        </p:nvSpPr>
        <p:spPr>
          <a:xfrm>
            <a:off x="2560913" y="3405900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4" name="object 744"/>
          <p:cNvSpPr/>
          <p:nvPr/>
        </p:nvSpPr>
        <p:spPr>
          <a:xfrm>
            <a:off x="3060051" y="3406506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1"/>
                </a:lnTo>
                <a:lnTo>
                  <a:pt x="7260" y="217951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5" name="object 745"/>
          <p:cNvSpPr/>
          <p:nvPr/>
        </p:nvSpPr>
        <p:spPr>
          <a:xfrm>
            <a:off x="3059446" y="3405901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6" name="object 746"/>
          <p:cNvSpPr/>
          <p:nvPr/>
        </p:nvSpPr>
        <p:spPr>
          <a:xfrm>
            <a:off x="3695317" y="3406506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7" name="object 747"/>
          <p:cNvSpPr/>
          <p:nvPr/>
        </p:nvSpPr>
        <p:spPr>
          <a:xfrm>
            <a:off x="3694712" y="3405901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8" name="object 748"/>
          <p:cNvSpPr/>
          <p:nvPr/>
        </p:nvSpPr>
        <p:spPr>
          <a:xfrm>
            <a:off x="4239831" y="3406507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9" name="object 749"/>
          <p:cNvSpPr/>
          <p:nvPr/>
        </p:nvSpPr>
        <p:spPr>
          <a:xfrm>
            <a:off x="4239226" y="3405902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0" name="object 750"/>
          <p:cNvSpPr/>
          <p:nvPr/>
        </p:nvSpPr>
        <p:spPr>
          <a:xfrm>
            <a:off x="4693592" y="3406508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1" name="object 751"/>
          <p:cNvSpPr/>
          <p:nvPr/>
        </p:nvSpPr>
        <p:spPr>
          <a:xfrm>
            <a:off x="4692987" y="3405903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2" name="object 752"/>
          <p:cNvSpPr/>
          <p:nvPr/>
        </p:nvSpPr>
        <p:spPr>
          <a:xfrm>
            <a:off x="2319512" y="3669262"/>
            <a:ext cx="189975" cy="127138"/>
          </a:xfrm>
          <a:custGeom>
            <a:avLst/>
            <a:gdLst/>
            <a:ahLst/>
            <a:cxnLst/>
            <a:rect l="l" t="t" r="r" b="b"/>
            <a:pathLst>
              <a:path w="189975" h="127138">
                <a:moveTo>
                  <a:pt x="0" y="0"/>
                </a:moveTo>
                <a:lnTo>
                  <a:pt x="0" y="127138"/>
                </a:lnTo>
                <a:lnTo>
                  <a:pt x="189975" y="127138"/>
                </a:lnTo>
                <a:lnTo>
                  <a:pt x="189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text 1"/>
          <p:cNvSpPr txBox="1"/>
          <p:nvPr/>
        </p:nvSpPr>
        <p:spPr>
          <a:xfrm>
            <a:off x="2319515" y="3643626"/>
            <a:ext cx="92657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753" name="object 753"/>
          <p:cNvSpPr/>
          <p:nvPr/>
        </p:nvSpPr>
        <p:spPr>
          <a:xfrm>
            <a:off x="2268691" y="3624461"/>
            <a:ext cx="292827" cy="44801"/>
          </a:xfrm>
          <a:custGeom>
            <a:avLst/>
            <a:gdLst/>
            <a:ahLst/>
            <a:cxnLst/>
            <a:rect l="l" t="t" r="r" b="b"/>
            <a:pathLst>
              <a:path w="292827" h="44801">
                <a:moveTo>
                  <a:pt x="0" y="0"/>
                </a:moveTo>
                <a:lnTo>
                  <a:pt x="0" y="44801"/>
                </a:lnTo>
                <a:lnTo>
                  <a:pt x="292828" y="44801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4" name="object 754"/>
          <p:cNvSpPr/>
          <p:nvPr/>
        </p:nvSpPr>
        <p:spPr>
          <a:xfrm>
            <a:off x="2268691" y="3669263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5" name="object 755"/>
          <p:cNvSpPr/>
          <p:nvPr/>
        </p:nvSpPr>
        <p:spPr>
          <a:xfrm>
            <a:off x="2509487" y="3669263"/>
            <a:ext cx="52031" cy="127138"/>
          </a:xfrm>
          <a:custGeom>
            <a:avLst/>
            <a:gdLst/>
            <a:ahLst/>
            <a:cxnLst/>
            <a:rect l="l" t="t" r="r" b="b"/>
            <a:pathLst>
              <a:path w="52031" h="127138">
                <a:moveTo>
                  <a:pt x="0" y="0"/>
                </a:moveTo>
                <a:lnTo>
                  <a:pt x="0" y="127139"/>
                </a:lnTo>
                <a:lnTo>
                  <a:pt x="52031" y="127139"/>
                </a:lnTo>
                <a:lnTo>
                  <a:pt x="5203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6" name="object 756"/>
          <p:cNvSpPr/>
          <p:nvPr/>
        </p:nvSpPr>
        <p:spPr>
          <a:xfrm>
            <a:off x="2268691" y="3796402"/>
            <a:ext cx="292827" cy="46012"/>
          </a:xfrm>
          <a:custGeom>
            <a:avLst/>
            <a:gdLst/>
            <a:ahLst/>
            <a:cxnLst/>
            <a:rect l="l" t="t" r="r" b="b"/>
            <a:pathLst>
              <a:path w="292827" h="46012">
                <a:moveTo>
                  <a:pt x="0" y="0"/>
                </a:moveTo>
                <a:lnTo>
                  <a:pt x="0" y="46012"/>
                </a:lnTo>
                <a:lnTo>
                  <a:pt x="292828" y="46012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7" name="object 757"/>
          <p:cNvSpPr/>
          <p:nvPr/>
        </p:nvSpPr>
        <p:spPr>
          <a:xfrm>
            <a:off x="2619600" y="3669264"/>
            <a:ext cx="389629" cy="127138"/>
          </a:xfrm>
          <a:custGeom>
            <a:avLst/>
            <a:gdLst/>
            <a:ahLst/>
            <a:cxnLst/>
            <a:rect l="l" t="t" r="r" b="b"/>
            <a:pathLst>
              <a:path w="389629" h="127138">
                <a:moveTo>
                  <a:pt x="0" y="0"/>
                </a:moveTo>
                <a:lnTo>
                  <a:pt x="0" y="127138"/>
                </a:lnTo>
                <a:lnTo>
                  <a:pt x="389630" y="127138"/>
                </a:lnTo>
                <a:lnTo>
                  <a:pt x="389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text 1"/>
          <p:cNvSpPr txBox="1"/>
          <p:nvPr/>
        </p:nvSpPr>
        <p:spPr>
          <a:xfrm>
            <a:off x="2619603" y="3643626"/>
            <a:ext cx="172514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758" name="object 758"/>
          <p:cNvSpPr/>
          <p:nvPr/>
        </p:nvSpPr>
        <p:spPr>
          <a:xfrm>
            <a:off x="2568778" y="3624463"/>
            <a:ext cx="491272" cy="44801"/>
          </a:xfrm>
          <a:custGeom>
            <a:avLst/>
            <a:gdLst/>
            <a:ahLst/>
            <a:cxnLst/>
            <a:rect l="l" t="t" r="r" b="b"/>
            <a:pathLst>
              <a:path w="491272" h="44801">
                <a:moveTo>
                  <a:pt x="0" y="0"/>
                </a:moveTo>
                <a:lnTo>
                  <a:pt x="0" y="44801"/>
                </a:lnTo>
                <a:lnTo>
                  <a:pt x="491273" y="44801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9" name="object 759"/>
          <p:cNvSpPr/>
          <p:nvPr/>
        </p:nvSpPr>
        <p:spPr>
          <a:xfrm>
            <a:off x="2568778" y="3669265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2" y="127138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0" name="object 760"/>
          <p:cNvSpPr/>
          <p:nvPr/>
        </p:nvSpPr>
        <p:spPr>
          <a:xfrm>
            <a:off x="3009230" y="3669265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1" name="object 761"/>
          <p:cNvSpPr/>
          <p:nvPr/>
        </p:nvSpPr>
        <p:spPr>
          <a:xfrm>
            <a:off x="2568778" y="3796404"/>
            <a:ext cx="491272" cy="46012"/>
          </a:xfrm>
          <a:custGeom>
            <a:avLst/>
            <a:gdLst/>
            <a:ahLst/>
            <a:cxnLst/>
            <a:rect l="l" t="t" r="r" b="b"/>
            <a:pathLst>
              <a:path w="491272" h="46012">
                <a:moveTo>
                  <a:pt x="0" y="0"/>
                </a:moveTo>
                <a:lnTo>
                  <a:pt x="0" y="46012"/>
                </a:lnTo>
                <a:lnTo>
                  <a:pt x="491273" y="46012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2" name="object 762"/>
          <p:cNvSpPr/>
          <p:nvPr/>
        </p:nvSpPr>
        <p:spPr>
          <a:xfrm>
            <a:off x="3118132" y="3669266"/>
            <a:ext cx="526363" cy="127138"/>
          </a:xfrm>
          <a:custGeom>
            <a:avLst/>
            <a:gdLst/>
            <a:ahLst/>
            <a:cxnLst/>
            <a:rect l="l" t="t" r="r" b="b"/>
            <a:pathLst>
              <a:path w="526363" h="127138">
                <a:moveTo>
                  <a:pt x="0" y="0"/>
                </a:moveTo>
                <a:lnTo>
                  <a:pt x="0" y="127138"/>
                </a:lnTo>
                <a:lnTo>
                  <a:pt x="526363" y="127138"/>
                </a:lnTo>
                <a:lnTo>
                  <a:pt x="526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text 1"/>
          <p:cNvSpPr txBox="1"/>
          <p:nvPr/>
        </p:nvSpPr>
        <p:spPr>
          <a:xfrm>
            <a:off x="3118129" y="3643626"/>
            <a:ext cx="308049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Small</a:t>
            </a:r>
            <a:endParaRPr sz="900">
              <a:latin typeface="Arial"/>
              <a:cs typeface="Arial"/>
            </a:endParaRPr>
          </a:p>
        </p:txBody>
      </p:sp>
      <p:sp>
        <p:nvSpPr>
          <p:cNvPr id="763" name="object 763"/>
          <p:cNvSpPr/>
          <p:nvPr/>
        </p:nvSpPr>
        <p:spPr>
          <a:xfrm>
            <a:off x="3067311" y="3624465"/>
            <a:ext cx="628005" cy="44801"/>
          </a:xfrm>
          <a:custGeom>
            <a:avLst/>
            <a:gdLst/>
            <a:ahLst/>
            <a:cxnLst/>
            <a:rect l="l" t="t" r="r" b="b"/>
            <a:pathLst>
              <a:path w="628005" h="44801">
                <a:moveTo>
                  <a:pt x="0" y="0"/>
                </a:moveTo>
                <a:lnTo>
                  <a:pt x="0" y="44801"/>
                </a:lnTo>
                <a:lnTo>
                  <a:pt x="628006" y="44801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4" name="object 764"/>
          <p:cNvSpPr/>
          <p:nvPr/>
        </p:nvSpPr>
        <p:spPr>
          <a:xfrm>
            <a:off x="3067311" y="3669267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5" name="object 765"/>
          <p:cNvSpPr/>
          <p:nvPr/>
        </p:nvSpPr>
        <p:spPr>
          <a:xfrm>
            <a:off x="3644495" y="3669267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2" y="127138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6" name="object 766"/>
          <p:cNvSpPr/>
          <p:nvPr/>
        </p:nvSpPr>
        <p:spPr>
          <a:xfrm>
            <a:off x="3067311" y="3796406"/>
            <a:ext cx="628005" cy="46012"/>
          </a:xfrm>
          <a:custGeom>
            <a:avLst/>
            <a:gdLst/>
            <a:ahLst/>
            <a:cxnLst/>
            <a:rect l="l" t="t" r="r" b="b"/>
            <a:pathLst>
              <a:path w="628005" h="46012">
                <a:moveTo>
                  <a:pt x="0" y="0"/>
                </a:moveTo>
                <a:lnTo>
                  <a:pt x="0" y="46012"/>
                </a:lnTo>
                <a:lnTo>
                  <a:pt x="628006" y="46012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7" name="object 767"/>
          <p:cNvSpPr/>
          <p:nvPr/>
        </p:nvSpPr>
        <p:spPr>
          <a:xfrm>
            <a:off x="3753398" y="3669268"/>
            <a:ext cx="435611" cy="127138"/>
          </a:xfrm>
          <a:custGeom>
            <a:avLst/>
            <a:gdLst/>
            <a:ahLst/>
            <a:cxnLst/>
            <a:rect l="l" t="t" r="r" b="b"/>
            <a:pathLst>
              <a:path w="435611" h="127138">
                <a:moveTo>
                  <a:pt x="0" y="0"/>
                </a:moveTo>
                <a:lnTo>
                  <a:pt x="0" y="127138"/>
                </a:lnTo>
                <a:lnTo>
                  <a:pt x="435611" y="127138"/>
                </a:lnTo>
                <a:lnTo>
                  <a:pt x="435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text 1"/>
          <p:cNvSpPr txBox="1"/>
          <p:nvPr/>
        </p:nvSpPr>
        <p:spPr>
          <a:xfrm>
            <a:off x="3753396" y="3643638"/>
            <a:ext cx="228178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85K</a:t>
            </a:r>
            <a:endParaRPr sz="900">
              <a:latin typeface="Arial"/>
              <a:cs typeface="Arial"/>
            </a:endParaRPr>
          </a:p>
        </p:txBody>
      </p:sp>
      <p:sp>
        <p:nvSpPr>
          <p:cNvPr id="768" name="object 768"/>
          <p:cNvSpPr/>
          <p:nvPr/>
        </p:nvSpPr>
        <p:spPr>
          <a:xfrm>
            <a:off x="3702577" y="3624467"/>
            <a:ext cx="537253" cy="44801"/>
          </a:xfrm>
          <a:custGeom>
            <a:avLst/>
            <a:gdLst/>
            <a:ahLst/>
            <a:cxnLst/>
            <a:rect l="l" t="t" r="r" b="b"/>
            <a:pathLst>
              <a:path w="537253" h="44801">
                <a:moveTo>
                  <a:pt x="0" y="0"/>
                </a:moveTo>
                <a:lnTo>
                  <a:pt x="0" y="44801"/>
                </a:lnTo>
                <a:lnTo>
                  <a:pt x="537254" y="44801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9" name="object 769"/>
          <p:cNvSpPr/>
          <p:nvPr/>
        </p:nvSpPr>
        <p:spPr>
          <a:xfrm>
            <a:off x="3702577" y="3669268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0" name="object 770"/>
          <p:cNvSpPr/>
          <p:nvPr/>
        </p:nvSpPr>
        <p:spPr>
          <a:xfrm>
            <a:off x="4189009" y="3669269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2" y="127138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1" name="object 771"/>
          <p:cNvSpPr/>
          <p:nvPr/>
        </p:nvSpPr>
        <p:spPr>
          <a:xfrm>
            <a:off x="3702577" y="3796408"/>
            <a:ext cx="537253" cy="46012"/>
          </a:xfrm>
          <a:custGeom>
            <a:avLst/>
            <a:gdLst/>
            <a:ahLst/>
            <a:cxnLst/>
            <a:rect l="l" t="t" r="r" b="b"/>
            <a:pathLst>
              <a:path w="537253" h="46012">
                <a:moveTo>
                  <a:pt x="0" y="0"/>
                </a:moveTo>
                <a:lnTo>
                  <a:pt x="0" y="46012"/>
                </a:lnTo>
                <a:lnTo>
                  <a:pt x="537254" y="46012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2" name="object 772"/>
          <p:cNvSpPr/>
          <p:nvPr/>
        </p:nvSpPr>
        <p:spPr>
          <a:xfrm>
            <a:off x="4297912" y="3669270"/>
            <a:ext cx="344859" cy="127138"/>
          </a:xfrm>
          <a:custGeom>
            <a:avLst/>
            <a:gdLst/>
            <a:ahLst/>
            <a:cxnLst/>
            <a:rect l="l" t="t" r="r" b="b"/>
            <a:pathLst>
              <a:path w="344859" h="127138">
                <a:moveTo>
                  <a:pt x="0" y="0"/>
                </a:moveTo>
                <a:lnTo>
                  <a:pt x="0" y="127138"/>
                </a:lnTo>
                <a:lnTo>
                  <a:pt x="344859" y="127138"/>
                </a:lnTo>
                <a:lnTo>
                  <a:pt x="344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text 1"/>
          <p:cNvSpPr txBox="1"/>
          <p:nvPr/>
        </p:nvSpPr>
        <p:spPr>
          <a:xfrm>
            <a:off x="4297908" y="3634955"/>
            <a:ext cx="228191" cy="19472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Yes</a:t>
            </a:r>
            <a:endParaRPr sz="900">
              <a:latin typeface="Arial"/>
              <a:cs typeface="Arial"/>
            </a:endParaRPr>
          </a:p>
        </p:txBody>
      </p:sp>
      <p:sp>
        <p:nvSpPr>
          <p:cNvPr id="773" name="object 773"/>
          <p:cNvSpPr/>
          <p:nvPr/>
        </p:nvSpPr>
        <p:spPr>
          <a:xfrm>
            <a:off x="4247091" y="3624469"/>
            <a:ext cx="446501" cy="44801"/>
          </a:xfrm>
          <a:custGeom>
            <a:avLst/>
            <a:gdLst/>
            <a:ahLst/>
            <a:cxnLst/>
            <a:rect l="l" t="t" r="r" b="b"/>
            <a:pathLst>
              <a:path w="446501" h="44801">
                <a:moveTo>
                  <a:pt x="0" y="0"/>
                </a:moveTo>
                <a:lnTo>
                  <a:pt x="0" y="44801"/>
                </a:lnTo>
                <a:lnTo>
                  <a:pt x="446501" y="44801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4" name="object 774"/>
          <p:cNvSpPr/>
          <p:nvPr/>
        </p:nvSpPr>
        <p:spPr>
          <a:xfrm>
            <a:off x="4247091" y="3669270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5" name="object 775"/>
          <p:cNvSpPr/>
          <p:nvPr/>
        </p:nvSpPr>
        <p:spPr>
          <a:xfrm>
            <a:off x="4642771" y="3669271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6" name="object 776"/>
          <p:cNvSpPr/>
          <p:nvPr/>
        </p:nvSpPr>
        <p:spPr>
          <a:xfrm>
            <a:off x="4247091" y="3796410"/>
            <a:ext cx="446501" cy="46012"/>
          </a:xfrm>
          <a:custGeom>
            <a:avLst/>
            <a:gdLst/>
            <a:ahLst/>
            <a:cxnLst/>
            <a:rect l="l" t="t" r="r" b="b"/>
            <a:pathLst>
              <a:path w="446501" h="46012">
                <a:moveTo>
                  <a:pt x="0" y="0"/>
                </a:moveTo>
                <a:lnTo>
                  <a:pt x="0" y="46012"/>
                </a:lnTo>
                <a:lnTo>
                  <a:pt x="446501" y="46012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7" name="object 777"/>
          <p:cNvSpPr/>
          <p:nvPr/>
        </p:nvSpPr>
        <p:spPr>
          <a:xfrm>
            <a:off x="2261431" y="3624470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8" name="object 778"/>
          <p:cNvSpPr/>
          <p:nvPr/>
        </p:nvSpPr>
        <p:spPr>
          <a:xfrm>
            <a:off x="2260826" y="3623865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9" name="object 779"/>
          <p:cNvSpPr/>
          <p:nvPr/>
        </p:nvSpPr>
        <p:spPr>
          <a:xfrm>
            <a:off x="2561518" y="3624471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0" name="object 780"/>
          <p:cNvSpPr/>
          <p:nvPr/>
        </p:nvSpPr>
        <p:spPr>
          <a:xfrm>
            <a:off x="2560913" y="3623866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1" name="object 781"/>
          <p:cNvSpPr/>
          <p:nvPr/>
        </p:nvSpPr>
        <p:spPr>
          <a:xfrm>
            <a:off x="3060051" y="3624472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2" name="object 782"/>
          <p:cNvSpPr/>
          <p:nvPr/>
        </p:nvSpPr>
        <p:spPr>
          <a:xfrm>
            <a:off x="3059446" y="3623867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3" name="object 783"/>
          <p:cNvSpPr/>
          <p:nvPr/>
        </p:nvSpPr>
        <p:spPr>
          <a:xfrm>
            <a:off x="3695317" y="3624473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4" name="object 784"/>
          <p:cNvSpPr/>
          <p:nvPr/>
        </p:nvSpPr>
        <p:spPr>
          <a:xfrm>
            <a:off x="3694712" y="3623868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5" name="object 785"/>
          <p:cNvSpPr/>
          <p:nvPr/>
        </p:nvSpPr>
        <p:spPr>
          <a:xfrm>
            <a:off x="4239831" y="3624473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6" name="object 786"/>
          <p:cNvSpPr/>
          <p:nvPr/>
        </p:nvSpPr>
        <p:spPr>
          <a:xfrm>
            <a:off x="4239226" y="3623868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7" name="object 787"/>
          <p:cNvSpPr/>
          <p:nvPr/>
        </p:nvSpPr>
        <p:spPr>
          <a:xfrm>
            <a:off x="4693592" y="3624474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8" name="object 788"/>
          <p:cNvSpPr/>
          <p:nvPr/>
        </p:nvSpPr>
        <p:spPr>
          <a:xfrm>
            <a:off x="4692987" y="3623869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9" name="object 789"/>
          <p:cNvSpPr/>
          <p:nvPr/>
        </p:nvSpPr>
        <p:spPr>
          <a:xfrm>
            <a:off x="2319512" y="3887228"/>
            <a:ext cx="189975" cy="127138"/>
          </a:xfrm>
          <a:custGeom>
            <a:avLst/>
            <a:gdLst/>
            <a:ahLst/>
            <a:cxnLst/>
            <a:rect l="l" t="t" r="r" b="b"/>
            <a:pathLst>
              <a:path w="189975" h="127138">
                <a:moveTo>
                  <a:pt x="0" y="0"/>
                </a:moveTo>
                <a:lnTo>
                  <a:pt x="0" y="127139"/>
                </a:lnTo>
                <a:lnTo>
                  <a:pt x="189975" y="127139"/>
                </a:lnTo>
                <a:lnTo>
                  <a:pt x="189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text 1"/>
          <p:cNvSpPr txBox="1"/>
          <p:nvPr/>
        </p:nvSpPr>
        <p:spPr>
          <a:xfrm>
            <a:off x="2319515" y="3861596"/>
            <a:ext cx="92657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790" name="object 790"/>
          <p:cNvSpPr/>
          <p:nvPr/>
        </p:nvSpPr>
        <p:spPr>
          <a:xfrm>
            <a:off x="2268691" y="3842427"/>
            <a:ext cx="292827" cy="44801"/>
          </a:xfrm>
          <a:custGeom>
            <a:avLst/>
            <a:gdLst/>
            <a:ahLst/>
            <a:cxnLst/>
            <a:rect l="l" t="t" r="r" b="b"/>
            <a:pathLst>
              <a:path w="292827" h="44801">
                <a:moveTo>
                  <a:pt x="0" y="0"/>
                </a:moveTo>
                <a:lnTo>
                  <a:pt x="0" y="44801"/>
                </a:lnTo>
                <a:lnTo>
                  <a:pt x="292828" y="44801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1" name="object 791"/>
          <p:cNvSpPr/>
          <p:nvPr/>
        </p:nvSpPr>
        <p:spPr>
          <a:xfrm>
            <a:off x="2268691" y="3887229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2" name="object 792"/>
          <p:cNvSpPr/>
          <p:nvPr/>
        </p:nvSpPr>
        <p:spPr>
          <a:xfrm>
            <a:off x="2509487" y="3887229"/>
            <a:ext cx="52031" cy="127138"/>
          </a:xfrm>
          <a:custGeom>
            <a:avLst/>
            <a:gdLst/>
            <a:ahLst/>
            <a:cxnLst/>
            <a:rect l="l" t="t" r="r" b="b"/>
            <a:pathLst>
              <a:path w="52031" h="127138">
                <a:moveTo>
                  <a:pt x="0" y="0"/>
                </a:moveTo>
                <a:lnTo>
                  <a:pt x="0" y="127139"/>
                </a:lnTo>
                <a:lnTo>
                  <a:pt x="52031" y="127139"/>
                </a:lnTo>
                <a:lnTo>
                  <a:pt x="5203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3" name="object 793"/>
          <p:cNvSpPr/>
          <p:nvPr/>
        </p:nvSpPr>
        <p:spPr>
          <a:xfrm>
            <a:off x="2268691" y="4014368"/>
            <a:ext cx="292827" cy="46012"/>
          </a:xfrm>
          <a:custGeom>
            <a:avLst/>
            <a:gdLst/>
            <a:ahLst/>
            <a:cxnLst/>
            <a:rect l="l" t="t" r="r" b="b"/>
            <a:pathLst>
              <a:path w="292827" h="46012">
                <a:moveTo>
                  <a:pt x="0" y="0"/>
                </a:moveTo>
                <a:lnTo>
                  <a:pt x="0" y="46012"/>
                </a:lnTo>
                <a:lnTo>
                  <a:pt x="292828" y="46012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4" name="object 794"/>
          <p:cNvSpPr/>
          <p:nvPr/>
        </p:nvSpPr>
        <p:spPr>
          <a:xfrm>
            <a:off x="2619600" y="3887230"/>
            <a:ext cx="389629" cy="127138"/>
          </a:xfrm>
          <a:custGeom>
            <a:avLst/>
            <a:gdLst/>
            <a:ahLst/>
            <a:cxnLst/>
            <a:rect l="l" t="t" r="r" b="b"/>
            <a:pathLst>
              <a:path w="389629" h="127138">
                <a:moveTo>
                  <a:pt x="0" y="0"/>
                </a:moveTo>
                <a:lnTo>
                  <a:pt x="0" y="127139"/>
                </a:lnTo>
                <a:lnTo>
                  <a:pt x="389630" y="127139"/>
                </a:lnTo>
                <a:lnTo>
                  <a:pt x="389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text 1"/>
          <p:cNvSpPr txBox="1"/>
          <p:nvPr/>
        </p:nvSpPr>
        <p:spPr>
          <a:xfrm>
            <a:off x="2619603" y="3861596"/>
            <a:ext cx="172514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795" name="object 795"/>
          <p:cNvSpPr/>
          <p:nvPr/>
        </p:nvSpPr>
        <p:spPr>
          <a:xfrm>
            <a:off x="2568778" y="3842429"/>
            <a:ext cx="491272" cy="44801"/>
          </a:xfrm>
          <a:custGeom>
            <a:avLst/>
            <a:gdLst/>
            <a:ahLst/>
            <a:cxnLst/>
            <a:rect l="l" t="t" r="r" b="b"/>
            <a:pathLst>
              <a:path w="491272" h="44801">
                <a:moveTo>
                  <a:pt x="0" y="0"/>
                </a:moveTo>
                <a:lnTo>
                  <a:pt x="0" y="44801"/>
                </a:lnTo>
                <a:lnTo>
                  <a:pt x="491273" y="44801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6" name="object 796"/>
          <p:cNvSpPr/>
          <p:nvPr/>
        </p:nvSpPr>
        <p:spPr>
          <a:xfrm>
            <a:off x="2568778" y="3887231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2" y="127138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7" name="object 797"/>
          <p:cNvSpPr/>
          <p:nvPr/>
        </p:nvSpPr>
        <p:spPr>
          <a:xfrm>
            <a:off x="3009230" y="3887231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8" name="object 798"/>
          <p:cNvSpPr/>
          <p:nvPr/>
        </p:nvSpPr>
        <p:spPr>
          <a:xfrm>
            <a:off x="2568778" y="4014370"/>
            <a:ext cx="491272" cy="46012"/>
          </a:xfrm>
          <a:custGeom>
            <a:avLst/>
            <a:gdLst/>
            <a:ahLst/>
            <a:cxnLst/>
            <a:rect l="l" t="t" r="r" b="b"/>
            <a:pathLst>
              <a:path w="491272" h="46012">
                <a:moveTo>
                  <a:pt x="0" y="0"/>
                </a:moveTo>
                <a:lnTo>
                  <a:pt x="0" y="46012"/>
                </a:lnTo>
                <a:lnTo>
                  <a:pt x="491273" y="46012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9" name="object 799"/>
          <p:cNvSpPr/>
          <p:nvPr/>
        </p:nvSpPr>
        <p:spPr>
          <a:xfrm>
            <a:off x="3118132" y="3887232"/>
            <a:ext cx="526363" cy="127138"/>
          </a:xfrm>
          <a:custGeom>
            <a:avLst/>
            <a:gdLst/>
            <a:ahLst/>
            <a:cxnLst/>
            <a:rect l="l" t="t" r="r" b="b"/>
            <a:pathLst>
              <a:path w="526363" h="127138">
                <a:moveTo>
                  <a:pt x="0" y="0"/>
                </a:moveTo>
                <a:lnTo>
                  <a:pt x="0" y="127138"/>
                </a:lnTo>
                <a:lnTo>
                  <a:pt x="526363" y="127138"/>
                </a:lnTo>
                <a:lnTo>
                  <a:pt x="526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text 1"/>
          <p:cNvSpPr txBox="1"/>
          <p:nvPr/>
        </p:nvSpPr>
        <p:spPr>
          <a:xfrm>
            <a:off x="3118129" y="3861596"/>
            <a:ext cx="425422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39" spc="10" dirty="0">
                <a:solidFill>
                  <a:srgbClr val="010000"/>
                </a:solidFill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</p:txBody>
      </p:sp>
      <p:sp>
        <p:nvSpPr>
          <p:cNvPr id="800" name="object 800"/>
          <p:cNvSpPr/>
          <p:nvPr/>
        </p:nvSpPr>
        <p:spPr>
          <a:xfrm>
            <a:off x="3067311" y="3842431"/>
            <a:ext cx="628005" cy="44801"/>
          </a:xfrm>
          <a:custGeom>
            <a:avLst/>
            <a:gdLst/>
            <a:ahLst/>
            <a:cxnLst/>
            <a:rect l="l" t="t" r="r" b="b"/>
            <a:pathLst>
              <a:path w="628005" h="44801">
                <a:moveTo>
                  <a:pt x="0" y="0"/>
                </a:moveTo>
                <a:lnTo>
                  <a:pt x="0" y="44801"/>
                </a:lnTo>
                <a:lnTo>
                  <a:pt x="628006" y="44801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1" name="object 801"/>
          <p:cNvSpPr/>
          <p:nvPr/>
        </p:nvSpPr>
        <p:spPr>
          <a:xfrm>
            <a:off x="3067311" y="3887233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2" name="object 802"/>
          <p:cNvSpPr/>
          <p:nvPr/>
        </p:nvSpPr>
        <p:spPr>
          <a:xfrm>
            <a:off x="3644495" y="3887233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3" name="object 803"/>
          <p:cNvSpPr/>
          <p:nvPr/>
        </p:nvSpPr>
        <p:spPr>
          <a:xfrm>
            <a:off x="3067311" y="4014372"/>
            <a:ext cx="628005" cy="46012"/>
          </a:xfrm>
          <a:custGeom>
            <a:avLst/>
            <a:gdLst/>
            <a:ahLst/>
            <a:cxnLst/>
            <a:rect l="l" t="t" r="r" b="b"/>
            <a:pathLst>
              <a:path w="628005" h="46012">
                <a:moveTo>
                  <a:pt x="0" y="0"/>
                </a:moveTo>
                <a:lnTo>
                  <a:pt x="0" y="46012"/>
                </a:lnTo>
                <a:lnTo>
                  <a:pt x="628006" y="46012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4" name="object 804"/>
          <p:cNvSpPr/>
          <p:nvPr/>
        </p:nvSpPr>
        <p:spPr>
          <a:xfrm>
            <a:off x="3753398" y="3887234"/>
            <a:ext cx="435611" cy="127138"/>
          </a:xfrm>
          <a:custGeom>
            <a:avLst/>
            <a:gdLst/>
            <a:ahLst/>
            <a:cxnLst/>
            <a:rect l="l" t="t" r="r" b="b"/>
            <a:pathLst>
              <a:path w="435611" h="127138">
                <a:moveTo>
                  <a:pt x="0" y="0"/>
                </a:moveTo>
                <a:lnTo>
                  <a:pt x="0" y="127138"/>
                </a:lnTo>
                <a:lnTo>
                  <a:pt x="435611" y="127138"/>
                </a:lnTo>
                <a:lnTo>
                  <a:pt x="435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text 1"/>
          <p:cNvSpPr txBox="1"/>
          <p:nvPr/>
        </p:nvSpPr>
        <p:spPr>
          <a:xfrm>
            <a:off x="3753396" y="3861596"/>
            <a:ext cx="228178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75K</a:t>
            </a:r>
            <a:endParaRPr sz="900">
              <a:latin typeface="Arial"/>
              <a:cs typeface="Arial"/>
            </a:endParaRPr>
          </a:p>
        </p:txBody>
      </p:sp>
      <p:sp>
        <p:nvSpPr>
          <p:cNvPr id="805" name="object 805"/>
          <p:cNvSpPr/>
          <p:nvPr/>
        </p:nvSpPr>
        <p:spPr>
          <a:xfrm>
            <a:off x="3702577" y="3842433"/>
            <a:ext cx="537253" cy="44801"/>
          </a:xfrm>
          <a:custGeom>
            <a:avLst/>
            <a:gdLst/>
            <a:ahLst/>
            <a:cxnLst/>
            <a:rect l="l" t="t" r="r" b="b"/>
            <a:pathLst>
              <a:path w="537253" h="44801">
                <a:moveTo>
                  <a:pt x="0" y="0"/>
                </a:moveTo>
                <a:lnTo>
                  <a:pt x="0" y="44801"/>
                </a:lnTo>
                <a:lnTo>
                  <a:pt x="537254" y="44801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6" name="object 806"/>
          <p:cNvSpPr/>
          <p:nvPr/>
        </p:nvSpPr>
        <p:spPr>
          <a:xfrm>
            <a:off x="3702577" y="3887235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7" name="object 807"/>
          <p:cNvSpPr/>
          <p:nvPr/>
        </p:nvSpPr>
        <p:spPr>
          <a:xfrm>
            <a:off x="4189009" y="3887235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8" name="object 808"/>
          <p:cNvSpPr/>
          <p:nvPr/>
        </p:nvSpPr>
        <p:spPr>
          <a:xfrm>
            <a:off x="3702577" y="4014374"/>
            <a:ext cx="537253" cy="46012"/>
          </a:xfrm>
          <a:custGeom>
            <a:avLst/>
            <a:gdLst/>
            <a:ahLst/>
            <a:cxnLst/>
            <a:rect l="l" t="t" r="r" b="b"/>
            <a:pathLst>
              <a:path w="537253" h="46012">
                <a:moveTo>
                  <a:pt x="0" y="0"/>
                </a:moveTo>
                <a:lnTo>
                  <a:pt x="0" y="46012"/>
                </a:lnTo>
                <a:lnTo>
                  <a:pt x="537254" y="46012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9" name="object 809"/>
          <p:cNvSpPr/>
          <p:nvPr/>
        </p:nvSpPr>
        <p:spPr>
          <a:xfrm>
            <a:off x="4297912" y="3887236"/>
            <a:ext cx="344859" cy="127138"/>
          </a:xfrm>
          <a:custGeom>
            <a:avLst/>
            <a:gdLst/>
            <a:ahLst/>
            <a:cxnLst/>
            <a:rect l="l" t="t" r="r" b="b"/>
            <a:pathLst>
              <a:path w="344859" h="127138">
                <a:moveTo>
                  <a:pt x="0" y="0"/>
                </a:moveTo>
                <a:lnTo>
                  <a:pt x="0" y="127138"/>
                </a:lnTo>
                <a:lnTo>
                  <a:pt x="344859" y="127138"/>
                </a:lnTo>
                <a:lnTo>
                  <a:pt x="344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text 1"/>
          <p:cNvSpPr txBox="1"/>
          <p:nvPr/>
        </p:nvSpPr>
        <p:spPr>
          <a:xfrm>
            <a:off x="4297908" y="3852925"/>
            <a:ext cx="178572" cy="1947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810" name="object 810"/>
          <p:cNvSpPr/>
          <p:nvPr/>
        </p:nvSpPr>
        <p:spPr>
          <a:xfrm>
            <a:off x="4247091" y="3842435"/>
            <a:ext cx="446501" cy="44801"/>
          </a:xfrm>
          <a:custGeom>
            <a:avLst/>
            <a:gdLst/>
            <a:ahLst/>
            <a:cxnLst/>
            <a:rect l="l" t="t" r="r" b="b"/>
            <a:pathLst>
              <a:path w="446501" h="44801">
                <a:moveTo>
                  <a:pt x="0" y="0"/>
                </a:moveTo>
                <a:lnTo>
                  <a:pt x="0" y="44801"/>
                </a:lnTo>
                <a:lnTo>
                  <a:pt x="446501" y="44801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1" name="object 811"/>
          <p:cNvSpPr/>
          <p:nvPr/>
        </p:nvSpPr>
        <p:spPr>
          <a:xfrm>
            <a:off x="4247091" y="3887237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8"/>
                </a:lnTo>
                <a:lnTo>
                  <a:pt x="50821" y="127138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2" name="object 812"/>
          <p:cNvSpPr/>
          <p:nvPr/>
        </p:nvSpPr>
        <p:spPr>
          <a:xfrm>
            <a:off x="4642771" y="3887237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3" name="object 813"/>
          <p:cNvSpPr/>
          <p:nvPr/>
        </p:nvSpPr>
        <p:spPr>
          <a:xfrm>
            <a:off x="4247091" y="4014376"/>
            <a:ext cx="446501" cy="46012"/>
          </a:xfrm>
          <a:custGeom>
            <a:avLst/>
            <a:gdLst/>
            <a:ahLst/>
            <a:cxnLst/>
            <a:rect l="l" t="t" r="r" b="b"/>
            <a:pathLst>
              <a:path w="446501" h="46012">
                <a:moveTo>
                  <a:pt x="0" y="0"/>
                </a:moveTo>
                <a:lnTo>
                  <a:pt x="0" y="46012"/>
                </a:lnTo>
                <a:lnTo>
                  <a:pt x="446501" y="46012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4" name="object 814"/>
          <p:cNvSpPr/>
          <p:nvPr/>
        </p:nvSpPr>
        <p:spPr>
          <a:xfrm>
            <a:off x="2261431" y="3842437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1"/>
                </a:lnTo>
                <a:lnTo>
                  <a:pt x="7260" y="217951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5" name="object 815"/>
          <p:cNvSpPr/>
          <p:nvPr/>
        </p:nvSpPr>
        <p:spPr>
          <a:xfrm>
            <a:off x="2260826" y="3841832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6" name="object 816"/>
          <p:cNvSpPr/>
          <p:nvPr/>
        </p:nvSpPr>
        <p:spPr>
          <a:xfrm>
            <a:off x="2561518" y="3842437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7" name="object 817"/>
          <p:cNvSpPr/>
          <p:nvPr/>
        </p:nvSpPr>
        <p:spPr>
          <a:xfrm>
            <a:off x="2560913" y="3841832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8" name="object 818"/>
          <p:cNvSpPr/>
          <p:nvPr/>
        </p:nvSpPr>
        <p:spPr>
          <a:xfrm>
            <a:off x="3060051" y="3842438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9" name="object 819"/>
          <p:cNvSpPr/>
          <p:nvPr/>
        </p:nvSpPr>
        <p:spPr>
          <a:xfrm>
            <a:off x="3059446" y="3841833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0" name="object 820"/>
          <p:cNvSpPr/>
          <p:nvPr/>
        </p:nvSpPr>
        <p:spPr>
          <a:xfrm>
            <a:off x="3695317" y="3842439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1" name="object 821"/>
          <p:cNvSpPr/>
          <p:nvPr/>
        </p:nvSpPr>
        <p:spPr>
          <a:xfrm>
            <a:off x="3694712" y="3841834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2" name="object 822"/>
          <p:cNvSpPr/>
          <p:nvPr/>
        </p:nvSpPr>
        <p:spPr>
          <a:xfrm>
            <a:off x="4239831" y="3842440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3" name="object 823"/>
          <p:cNvSpPr/>
          <p:nvPr/>
        </p:nvSpPr>
        <p:spPr>
          <a:xfrm>
            <a:off x="4239226" y="3841835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4" name="object 824"/>
          <p:cNvSpPr/>
          <p:nvPr/>
        </p:nvSpPr>
        <p:spPr>
          <a:xfrm>
            <a:off x="4693592" y="3842440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5" name="object 825"/>
          <p:cNvSpPr/>
          <p:nvPr/>
        </p:nvSpPr>
        <p:spPr>
          <a:xfrm>
            <a:off x="4692987" y="3841835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6" name="object 826"/>
          <p:cNvSpPr/>
          <p:nvPr/>
        </p:nvSpPr>
        <p:spPr>
          <a:xfrm>
            <a:off x="2319512" y="4105194"/>
            <a:ext cx="189975" cy="127138"/>
          </a:xfrm>
          <a:custGeom>
            <a:avLst/>
            <a:gdLst/>
            <a:ahLst/>
            <a:cxnLst/>
            <a:rect l="l" t="t" r="r" b="b"/>
            <a:pathLst>
              <a:path w="189975" h="127138">
                <a:moveTo>
                  <a:pt x="0" y="0"/>
                </a:moveTo>
                <a:lnTo>
                  <a:pt x="0" y="127139"/>
                </a:lnTo>
                <a:lnTo>
                  <a:pt x="189975" y="127139"/>
                </a:lnTo>
                <a:lnTo>
                  <a:pt x="189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text 1"/>
          <p:cNvSpPr txBox="1"/>
          <p:nvPr/>
        </p:nvSpPr>
        <p:spPr>
          <a:xfrm>
            <a:off x="2319515" y="4079553"/>
            <a:ext cx="154366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827" name="object 827"/>
          <p:cNvSpPr/>
          <p:nvPr/>
        </p:nvSpPr>
        <p:spPr>
          <a:xfrm>
            <a:off x="2268691" y="4060393"/>
            <a:ext cx="292827" cy="44801"/>
          </a:xfrm>
          <a:custGeom>
            <a:avLst/>
            <a:gdLst/>
            <a:ahLst/>
            <a:cxnLst/>
            <a:rect l="l" t="t" r="r" b="b"/>
            <a:pathLst>
              <a:path w="292827" h="44801">
                <a:moveTo>
                  <a:pt x="0" y="0"/>
                </a:moveTo>
                <a:lnTo>
                  <a:pt x="0" y="44802"/>
                </a:lnTo>
                <a:lnTo>
                  <a:pt x="292828" y="44802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8" name="object 828"/>
          <p:cNvSpPr/>
          <p:nvPr/>
        </p:nvSpPr>
        <p:spPr>
          <a:xfrm>
            <a:off x="2268691" y="4105195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9" name="object 829"/>
          <p:cNvSpPr/>
          <p:nvPr/>
        </p:nvSpPr>
        <p:spPr>
          <a:xfrm>
            <a:off x="2509487" y="4105195"/>
            <a:ext cx="52031" cy="127138"/>
          </a:xfrm>
          <a:custGeom>
            <a:avLst/>
            <a:gdLst/>
            <a:ahLst/>
            <a:cxnLst/>
            <a:rect l="l" t="t" r="r" b="b"/>
            <a:pathLst>
              <a:path w="52031" h="127138">
                <a:moveTo>
                  <a:pt x="0" y="0"/>
                </a:moveTo>
                <a:lnTo>
                  <a:pt x="0" y="127139"/>
                </a:lnTo>
                <a:lnTo>
                  <a:pt x="52031" y="127139"/>
                </a:lnTo>
                <a:lnTo>
                  <a:pt x="5203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0" name="object 830"/>
          <p:cNvSpPr/>
          <p:nvPr/>
        </p:nvSpPr>
        <p:spPr>
          <a:xfrm>
            <a:off x="2268691" y="4232335"/>
            <a:ext cx="292827" cy="46012"/>
          </a:xfrm>
          <a:custGeom>
            <a:avLst/>
            <a:gdLst/>
            <a:ahLst/>
            <a:cxnLst/>
            <a:rect l="l" t="t" r="r" b="b"/>
            <a:pathLst>
              <a:path w="292827" h="46012">
                <a:moveTo>
                  <a:pt x="0" y="0"/>
                </a:moveTo>
                <a:lnTo>
                  <a:pt x="0" y="46012"/>
                </a:lnTo>
                <a:lnTo>
                  <a:pt x="292828" y="46012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1" name="object 831"/>
          <p:cNvSpPr/>
          <p:nvPr/>
        </p:nvSpPr>
        <p:spPr>
          <a:xfrm>
            <a:off x="2619600" y="4105196"/>
            <a:ext cx="389629" cy="127138"/>
          </a:xfrm>
          <a:custGeom>
            <a:avLst/>
            <a:gdLst/>
            <a:ahLst/>
            <a:cxnLst/>
            <a:rect l="l" t="t" r="r" b="b"/>
            <a:pathLst>
              <a:path w="389629" h="127138">
                <a:moveTo>
                  <a:pt x="0" y="0"/>
                </a:moveTo>
                <a:lnTo>
                  <a:pt x="0" y="127139"/>
                </a:lnTo>
                <a:lnTo>
                  <a:pt x="389630" y="127139"/>
                </a:lnTo>
                <a:lnTo>
                  <a:pt x="389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text 1"/>
          <p:cNvSpPr txBox="1"/>
          <p:nvPr/>
        </p:nvSpPr>
        <p:spPr>
          <a:xfrm>
            <a:off x="2619603" y="4079566"/>
            <a:ext cx="172514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832" name="object 832"/>
          <p:cNvSpPr/>
          <p:nvPr/>
        </p:nvSpPr>
        <p:spPr>
          <a:xfrm>
            <a:off x="2568778" y="4060395"/>
            <a:ext cx="491272" cy="44801"/>
          </a:xfrm>
          <a:custGeom>
            <a:avLst/>
            <a:gdLst/>
            <a:ahLst/>
            <a:cxnLst/>
            <a:rect l="l" t="t" r="r" b="b"/>
            <a:pathLst>
              <a:path w="491272" h="44801">
                <a:moveTo>
                  <a:pt x="0" y="0"/>
                </a:moveTo>
                <a:lnTo>
                  <a:pt x="0" y="44802"/>
                </a:lnTo>
                <a:lnTo>
                  <a:pt x="491273" y="44802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3" name="object 833"/>
          <p:cNvSpPr/>
          <p:nvPr/>
        </p:nvSpPr>
        <p:spPr>
          <a:xfrm>
            <a:off x="2568778" y="4105197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4" name="object 834"/>
          <p:cNvSpPr/>
          <p:nvPr/>
        </p:nvSpPr>
        <p:spPr>
          <a:xfrm>
            <a:off x="3009230" y="4105197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5" name="object 835"/>
          <p:cNvSpPr/>
          <p:nvPr/>
        </p:nvSpPr>
        <p:spPr>
          <a:xfrm>
            <a:off x="2568778" y="4232336"/>
            <a:ext cx="491272" cy="46012"/>
          </a:xfrm>
          <a:custGeom>
            <a:avLst/>
            <a:gdLst/>
            <a:ahLst/>
            <a:cxnLst/>
            <a:rect l="l" t="t" r="r" b="b"/>
            <a:pathLst>
              <a:path w="491272" h="46012">
                <a:moveTo>
                  <a:pt x="0" y="0"/>
                </a:moveTo>
                <a:lnTo>
                  <a:pt x="0" y="46013"/>
                </a:lnTo>
                <a:lnTo>
                  <a:pt x="491273" y="46013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6" name="object 836"/>
          <p:cNvSpPr/>
          <p:nvPr/>
        </p:nvSpPr>
        <p:spPr>
          <a:xfrm>
            <a:off x="3118132" y="4105198"/>
            <a:ext cx="526363" cy="127138"/>
          </a:xfrm>
          <a:custGeom>
            <a:avLst/>
            <a:gdLst/>
            <a:ahLst/>
            <a:cxnLst/>
            <a:rect l="l" t="t" r="r" b="b"/>
            <a:pathLst>
              <a:path w="526363" h="127138">
                <a:moveTo>
                  <a:pt x="0" y="0"/>
                </a:moveTo>
                <a:lnTo>
                  <a:pt x="0" y="127139"/>
                </a:lnTo>
                <a:lnTo>
                  <a:pt x="526363" y="127139"/>
                </a:lnTo>
                <a:lnTo>
                  <a:pt x="526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text 1"/>
          <p:cNvSpPr txBox="1"/>
          <p:nvPr/>
        </p:nvSpPr>
        <p:spPr>
          <a:xfrm>
            <a:off x="3118129" y="4079566"/>
            <a:ext cx="308049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Small</a:t>
            </a:r>
            <a:endParaRPr sz="900">
              <a:latin typeface="Arial"/>
              <a:cs typeface="Arial"/>
            </a:endParaRPr>
          </a:p>
        </p:txBody>
      </p:sp>
      <p:sp>
        <p:nvSpPr>
          <p:cNvPr id="837" name="object 837"/>
          <p:cNvSpPr/>
          <p:nvPr/>
        </p:nvSpPr>
        <p:spPr>
          <a:xfrm>
            <a:off x="3067311" y="4060397"/>
            <a:ext cx="628005" cy="44801"/>
          </a:xfrm>
          <a:custGeom>
            <a:avLst/>
            <a:gdLst/>
            <a:ahLst/>
            <a:cxnLst/>
            <a:rect l="l" t="t" r="r" b="b"/>
            <a:pathLst>
              <a:path w="628005" h="44801">
                <a:moveTo>
                  <a:pt x="0" y="0"/>
                </a:moveTo>
                <a:lnTo>
                  <a:pt x="0" y="44801"/>
                </a:lnTo>
                <a:lnTo>
                  <a:pt x="628006" y="44801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8" name="object 838"/>
          <p:cNvSpPr/>
          <p:nvPr/>
        </p:nvSpPr>
        <p:spPr>
          <a:xfrm>
            <a:off x="3067311" y="4105199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9" name="object 839"/>
          <p:cNvSpPr/>
          <p:nvPr/>
        </p:nvSpPr>
        <p:spPr>
          <a:xfrm>
            <a:off x="3644495" y="4105199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0" name="object 840"/>
          <p:cNvSpPr/>
          <p:nvPr/>
        </p:nvSpPr>
        <p:spPr>
          <a:xfrm>
            <a:off x="3067311" y="4232338"/>
            <a:ext cx="628005" cy="46012"/>
          </a:xfrm>
          <a:custGeom>
            <a:avLst/>
            <a:gdLst/>
            <a:ahLst/>
            <a:cxnLst/>
            <a:rect l="l" t="t" r="r" b="b"/>
            <a:pathLst>
              <a:path w="628005" h="46012">
                <a:moveTo>
                  <a:pt x="0" y="0"/>
                </a:moveTo>
                <a:lnTo>
                  <a:pt x="0" y="46013"/>
                </a:lnTo>
                <a:lnTo>
                  <a:pt x="628006" y="46013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1" name="object 841"/>
          <p:cNvSpPr/>
          <p:nvPr/>
        </p:nvSpPr>
        <p:spPr>
          <a:xfrm>
            <a:off x="3753398" y="4105200"/>
            <a:ext cx="435611" cy="127138"/>
          </a:xfrm>
          <a:custGeom>
            <a:avLst/>
            <a:gdLst/>
            <a:ahLst/>
            <a:cxnLst/>
            <a:rect l="l" t="t" r="r" b="b"/>
            <a:pathLst>
              <a:path w="435611" h="127138">
                <a:moveTo>
                  <a:pt x="0" y="0"/>
                </a:moveTo>
                <a:lnTo>
                  <a:pt x="0" y="127139"/>
                </a:lnTo>
                <a:lnTo>
                  <a:pt x="435611" y="127139"/>
                </a:lnTo>
                <a:lnTo>
                  <a:pt x="435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" name="text 1"/>
          <p:cNvSpPr txBox="1"/>
          <p:nvPr/>
        </p:nvSpPr>
        <p:spPr>
          <a:xfrm>
            <a:off x="3753396" y="4079566"/>
            <a:ext cx="228178" cy="1797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90K</a:t>
            </a:r>
            <a:endParaRPr sz="900">
              <a:latin typeface="Arial"/>
              <a:cs typeface="Arial"/>
            </a:endParaRPr>
          </a:p>
        </p:txBody>
      </p:sp>
      <p:sp>
        <p:nvSpPr>
          <p:cNvPr id="842" name="object 842"/>
          <p:cNvSpPr/>
          <p:nvPr/>
        </p:nvSpPr>
        <p:spPr>
          <a:xfrm>
            <a:off x="3702577" y="4060399"/>
            <a:ext cx="537253" cy="44801"/>
          </a:xfrm>
          <a:custGeom>
            <a:avLst/>
            <a:gdLst/>
            <a:ahLst/>
            <a:cxnLst/>
            <a:rect l="l" t="t" r="r" b="b"/>
            <a:pathLst>
              <a:path w="537253" h="44801">
                <a:moveTo>
                  <a:pt x="0" y="0"/>
                </a:moveTo>
                <a:lnTo>
                  <a:pt x="0" y="44801"/>
                </a:lnTo>
                <a:lnTo>
                  <a:pt x="537254" y="44801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3" name="object 843"/>
          <p:cNvSpPr/>
          <p:nvPr/>
        </p:nvSpPr>
        <p:spPr>
          <a:xfrm>
            <a:off x="3702577" y="4105201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4" name="object 844"/>
          <p:cNvSpPr/>
          <p:nvPr/>
        </p:nvSpPr>
        <p:spPr>
          <a:xfrm>
            <a:off x="4189009" y="4105201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2" y="127139"/>
                </a:lnTo>
                <a:lnTo>
                  <a:pt x="508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5" name="object 845"/>
          <p:cNvSpPr/>
          <p:nvPr/>
        </p:nvSpPr>
        <p:spPr>
          <a:xfrm>
            <a:off x="3702577" y="4232340"/>
            <a:ext cx="537253" cy="46012"/>
          </a:xfrm>
          <a:custGeom>
            <a:avLst/>
            <a:gdLst/>
            <a:ahLst/>
            <a:cxnLst/>
            <a:rect l="l" t="t" r="r" b="b"/>
            <a:pathLst>
              <a:path w="537253" h="46012">
                <a:moveTo>
                  <a:pt x="0" y="0"/>
                </a:moveTo>
                <a:lnTo>
                  <a:pt x="0" y="46012"/>
                </a:lnTo>
                <a:lnTo>
                  <a:pt x="537254" y="46012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6" name="object 846"/>
          <p:cNvSpPr/>
          <p:nvPr/>
        </p:nvSpPr>
        <p:spPr>
          <a:xfrm>
            <a:off x="4297912" y="4105202"/>
            <a:ext cx="344859" cy="127138"/>
          </a:xfrm>
          <a:custGeom>
            <a:avLst/>
            <a:gdLst/>
            <a:ahLst/>
            <a:cxnLst/>
            <a:rect l="l" t="t" r="r" b="b"/>
            <a:pathLst>
              <a:path w="344859" h="127138">
                <a:moveTo>
                  <a:pt x="0" y="0"/>
                </a:moveTo>
                <a:lnTo>
                  <a:pt x="0" y="127139"/>
                </a:lnTo>
                <a:lnTo>
                  <a:pt x="344859" y="127139"/>
                </a:lnTo>
                <a:lnTo>
                  <a:pt x="344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" name="text 1"/>
          <p:cNvSpPr txBox="1"/>
          <p:nvPr/>
        </p:nvSpPr>
        <p:spPr>
          <a:xfrm>
            <a:off x="4297908" y="4070896"/>
            <a:ext cx="228191" cy="1947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Yes</a:t>
            </a:r>
            <a:endParaRPr sz="900">
              <a:latin typeface="Arial"/>
              <a:cs typeface="Arial"/>
            </a:endParaRPr>
          </a:p>
        </p:txBody>
      </p:sp>
      <p:sp>
        <p:nvSpPr>
          <p:cNvPr id="847" name="object 847"/>
          <p:cNvSpPr/>
          <p:nvPr/>
        </p:nvSpPr>
        <p:spPr>
          <a:xfrm>
            <a:off x="4247091" y="4060401"/>
            <a:ext cx="446501" cy="44801"/>
          </a:xfrm>
          <a:custGeom>
            <a:avLst/>
            <a:gdLst/>
            <a:ahLst/>
            <a:cxnLst/>
            <a:rect l="l" t="t" r="r" b="b"/>
            <a:pathLst>
              <a:path w="446501" h="44801">
                <a:moveTo>
                  <a:pt x="0" y="0"/>
                </a:moveTo>
                <a:lnTo>
                  <a:pt x="0" y="44801"/>
                </a:lnTo>
                <a:lnTo>
                  <a:pt x="446501" y="44801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8" name="object 848"/>
          <p:cNvSpPr/>
          <p:nvPr/>
        </p:nvSpPr>
        <p:spPr>
          <a:xfrm>
            <a:off x="4247091" y="4105203"/>
            <a:ext cx="50821" cy="127139"/>
          </a:xfrm>
          <a:custGeom>
            <a:avLst/>
            <a:gdLst/>
            <a:ahLst/>
            <a:cxnLst/>
            <a:rect l="l" t="t" r="r" b="b"/>
            <a:pathLst>
              <a:path w="50821" h="127139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9" name="object 849"/>
          <p:cNvSpPr/>
          <p:nvPr/>
        </p:nvSpPr>
        <p:spPr>
          <a:xfrm>
            <a:off x="4642771" y="4105203"/>
            <a:ext cx="50821" cy="127138"/>
          </a:xfrm>
          <a:custGeom>
            <a:avLst/>
            <a:gdLst/>
            <a:ahLst/>
            <a:cxnLst/>
            <a:rect l="l" t="t" r="r" b="b"/>
            <a:pathLst>
              <a:path w="50821" h="127138">
                <a:moveTo>
                  <a:pt x="0" y="0"/>
                </a:moveTo>
                <a:lnTo>
                  <a:pt x="0" y="127139"/>
                </a:lnTo>
                <a:lnTo>
                  <a:pt x="50821" y="127139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0" name="object 850"/>
          <p:cNvSpPr/>
          <p:nvPr/>
        </p:nvSpPr>
        <p:spPr>
          <a:xfrm>
            <a:off x="4247091" y="4232342"/>
            <a:ext cx="446501" cy="46012"/>
          </a:xfrm>
          <a:custGeom>
            <a:avLst/>
            <a:gdLst/>
            <a:ahLst/>
            <a:cxnLst/>
            <a:rect l="l" t="t" r="r" b="b"/>
            <a:pathLst>
              <a:path w="446501" h="46012">
                <a:moveTo>
                  <a:pt x="0" y="0"/>
                </a:moveTo>
                <a:lnTo>
                  <a:pt x="0" y="46012"/>
                </a:lnTo>
                <a:lnTo>
                  <a:pt x="446501" y="46012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1" name="object 851"/>
          <p:cNvSpPr/>
          <p:nvPr/>
        </p:nvSpPr>
        <p:spPr>
          <a:xfrm>
            <a:off x="2261431" y="4060403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2" name="object 852"/>
          <p:cNvSpPr/>
          <p:nvPr/>
        </p:nvSpPr>
        <p:spPr>
          <a:xfrm>
            <a:off x="2260826" y="4059798"/>
            <a:ext cx="1210" cy="219163"/>
          </a:xfrm>
          <a:custGeom>
            <a:avLst/>
            <a:gdLst/>
            <a:ahLst/>
            <a:cxnLst/>
            <a:rect l="l" t="t" r="r" b="b"/>
            <a:pathLst>
              <a:path w="1210" h="219163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3" name="object 853"/>
          <p:cNvSpPr/>
          <p:nvPr/>
        </p:nvSpPr>
        <p:spPr>
          <a:xfrm>
            <a:off x="2261431" y="4278356"/>
            <a:ext cx="7260" cy="7265"/>
          </a:xfrm>
          <a:custGeom>
            <a:avLst/>
            <a:gdLst/>
            <a:ahLst/>
            <a:cxnLst/>
            <a:rect l="l" t="t" r="r" b="b"/>
            <a:pathLst>
              <a:path w="7260" h="7265">
                <a:moveTo>
                  <a:pt x="0" y="0"/>
                </a:moveTo>
                <a:lnTo>
                  <a:pt x="0" y="7265"/>
                </a:lnTo>
                <a:lnTo>
                  <a:pt x="7260" y="7265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4" name="object 854"/>
          <p:cNvSpPr/>
          <p:nvPr/>
        </p:nvSpPr>
        <p:spPr>
          <a:xfrm>
            <a:off x="2260826" y="4277751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5"/>
                </a:moveTo>
                <a:lnTo>
                  <a:pt x="7865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5" name="object 855"/>
          <p:cNvSpPr/>
          <p:nvPr/>
        </p:nvSpPr>
        <p:spPr>
          <a:xfrm>
            <a:off x="2260826" y="4277751"/>
            <a:ext cx="1210" cy="8476"/>
          </a:xfrm>
          <a:custGeom>
            <a:avLst/>
            <a:gdLst/>
            <a:ahLst/>
            <a:cxnLst/>
            <a:rect l="l" t="t" r="r" b="b"/>
            <a:pathLst>
              <a:path w="1210" h="8476">
                <a:moveTo>
                  <a:pt x="605" y="605"/>
                </a:moveTo>
                <a:lnTo>
                  <a:pt x="605" y="787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6" name="object 856"/>
          <p:cNvSpPr/>
          <p:nvPr/>
        </p:nvSpPr>
        <p:spPr>
          <a:xfrm>
            <a:off x="2261431" y="4278357"/>
            <a:ext cx="7260" cy="7265"/>
          </a:xfrm>
          <a:custGeom>
            <a:avLst/>
            <a:gdLst/>
            <a:ahLst/>
            <a:cxnLst/>
            <a:rect l="l" t="t" r="r" b="b"/>
            <a:pathLst>
              <a:path w="7260" h="7265">
                <a:moveTo>
                  <a:pt x="0" y="0"/>
                </a:moveTo>
                <a:lnTo>
                  <a:pt x="0" y="7265"/>
                </a:lnTo>
                <a:lnTo>
                  <a:pt x="7260" y="7265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7" name="object 857"/>
          <p:cNvSpPr/>
          <p:nvPr/>
        </p:nvSpPr>
        <p:spPr>
          <a:xfrm>
            <a:off x="2260826" y="4277752"/>
            <a:ext cx="8470" cy="1211"/>
          </a:xfrm>
          <a:custGeom>
            <a:avLst/>
            <a:gdLst/>
            <a:ahLst/>
            <a:cxnLst/>
            <a:rect l="l" t="t" r="r" b="b"/>
            <a:pathLst>
              <a:path w="8470" h="1211">
                <a:moveTo>
                  <a:pt x="605" y="605"/>
                </a:moveTo>
                <a:lnTo>
                  <a:pt x="7865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8" name="object 858"/>
          <p:cNvSpPr/>
          <p:nvPr/>
        </p:nvSpPr>
        <p:spPr>
          <a:xfrm>
            <a:off x="2260826" y="4277752"/>
            <a:ext cx="1210" cy="8476"/>
          </a:xfrm>
          <a:custGeom>
            <a:avLst/>
            <a:gdLst/>
            <a:ahLst/>
            <a:cxnLst/>
            <a:rect l="l" t="t" r="r" b="b"/>
            <a:pathLst>
              <a:path w="1210" h="8476">
                <a:moveTo>
                  <a:pt x="605" y="606"/>
                </a:moveTo>
                <a:lnTo>
                  <a:pt x="605" y="787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9" name="object 859"/>
          <p:cNvSpPr/>
          <p:nvPr/>
        </p:nvSpPr>
        <p:spPr>
          <a:xfrm>
            <a:off x="2268691" y="4278358"/>
            <a:ext cx="292827" cy="7265"/>
          </a:xfrm>
          <a:custGeom>
            <a:avLst/>
            <a:gdLst/>
            <a:ahLst/>
            <a:cxnLst/>
            <a:rect l="l" t="t" r="r" b="b"/>
            <a:pathLst>
              <a:path w="292827" h="7265">
                <a:moveTo>
                  <a:pt x="0" y="0"/>
                </a:moveTo>
                <a:lnTo>
                  <a:pt x="0" y="7265"/>
                </a:lnTo>
                <a:lnTo>
                  <a:pt x="292828" y="7265"/>
                </a:lnTo>
                <a:lnTo>
                  <a:pt x="2928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0" name="object 860"/>
          <p:cNvSpPr/>
          <p:nvPr/>
        </p:nvSpPr>
        <p:spPr>
          <a:xfrm>
            <a:off x="2268086" y="4277753"/>
            <a:ext cx="294037" cy="1211"/>
          </a:xfrm>
          <a:custGeom>
            <a:avLst/>
            <a:gdLst/>
            <a:ahLst/>
            <a:cxnLst/>
            <a:rect l="l" t="t" r="r" b="b"/>
            <a:pathLst>
              <a:path w="294037" h="1211">
                <a:moveTo>
                  <a:pt x="605" y="605"/>
                </a:moveTo>
                <a:lnTo>
                  <a:pt x="293432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1" name="object 861"/>
          <p:cNvSpPr/>
          <p:nvPr/>
        </p:nvSpPr>
        <p:spPr>
          <a:xfrm>
            <a:off x="2561518" y="4060407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2" name="object 862"/>
          <p:cNvSpPr/>
          <p:nvPr/>
        </p:nvSpPr>
        <p:spPr>
          <a:xfrm>
            <a:off x="2560913" y="4059802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3" name="object 863"/>
          <p:cNvSpPr/>
          <p:nvPr/>
        </p:nvSpPr>
        <p:spPr>
          <a:xfrm>
            <a:off x="2561518" y="4278359"/>
            <a:ext cx="7260" cy="7265"/>
          </a:xfrm>
          <a:custGeom>
            <a:avLst/>
            <a:gdLst/>
            <a:ahLst/>
            <a:cxnLst/>
            <a:rect l="l" t="t" r="r" b="b"/>
            <a:pathLst>
              <a:path w="7260" h="7265">
                <a:moveTo>
                  <a:pt x="0" y="0"/>
                </a:moveTo>
                <a:lnTo>
                  <a:pt x="0" y="7266"/>
                </a:lnTo>
                <a:lnTo>
                  <a:pt x="7260" y="7266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4" name="object 864"/>
          <p:cNvSpPr/>
          <p:nvPr/>
        </p:nvSpPr>
        <p:spPr>
          <a:xfrm>
            <a:off x="2560913" y="4277754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6"/>
                </a:moveTo>
                <a:lnTo>
                  <a:pt x="7865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5" name="object 865"/>
          <p:cNvSpPr/>
          <p:nvPr/>
        </p:nvSpPr>
        <p:spPr>
          <a:xfrm>
            <a:off x="2560913" y="4277755"/>
            <a:ext cx="1210" cy="8476"/>
          </a:xfrm>
          <a:custGeom>
            <a:avLst/>
            <a:gdLst/>
            <a:ahLst/>
            <a:cxnLst/>
            <a:rect l="l" t="t" r="r" b="b"/>
            <a:pathLst>
              <a:path w="1210" h="8476">
                <a:moveTo>
                  <a:pt x="605" y="605"/>
                </a:moveTo>
                <a:lnTo>
                  <a:pt x="605" y="787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6" name="object 866"/>
          <p:cNvSpPr/>
          <p:nvPr/>
        </p:nvSpPr>
        <p:spPr>
          <a:xfrm>
            <a:off x="2568778" y="4278361"/>
            <a:ext cx="491272" cy="7265"/>
          </a:xfrm>
          <a:custGeom>
            <a:avLst/>
            <a:gdLst/>
            <a:ahLst/>
            <a:cxnLst/>
            <a:rect l="l" t="t" r="r" b="b"/>
            <a:pathLst>
              <a:path w="491272" h="7265">
                <a:moveTo>
                  <a:pt x="0" y="0"/>
                </a:moveTo>
                <a:lnTo>
                  <a:pt x="0" y="7265"/>
                </a:lnTo>
                <a:lnTo>
                  <a:pt x="491273" y="7265"/>
                </a:lnTo>
                <a:lnTo>
                  <a:pt x="4912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7" name="object 867"/>
          <p:cNvSpPr/>
          <p:nvPr/>
        </p:nvSpPr>
        <p:spPr>
          <a:xfrm>
            <a:off x="2568173" y="4277756"/>
            <a:ext cx="492482" cy="1210"/>
          </a:xfrm>
          <a:custGeom>
            <a:avLst/>
            <a:gdLst/>
            <a:ahLst/>
            <a:cxnLst/>
            <a:rect l="l" t="t" r="r" b="b"/>
            <a:pathLst>
              <a:path w="492482" h="1210">
                <a:moveTo>
                  <a:pt x="605" y="605"/>
                </a:moveTo>
                <a:lnTo>
                  <a:pt x="491878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8" name="object 868"/>
          <p:cNvSpPr/>
          <p:nvPr/>
        </p:nvSpPr>
        <p:spPr>
          <a:xfrm>
            <a:off x="3060051" y="4060409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9" name="object 869"/>
          <p:cNvSpPr/>
          <p:nvPr/>
        </p:nvSpPr>
        <p:spPr>
          <a:xfrm>
            <a:off x="3059446" y="4059804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0" name="object 870"/>
          <p:cNvSpPr/>
          <p:nvPr/>
        </p:nvSpPr>
        <p:spPr>
          <a:xfrm>
            <a:off x="3060051" y="4278362"/>
            <a:ext cx="7260" cy="7265"/>
          </a:xfrm>
          <a:custGeom>
            <a:avLst/>
            <a:gdLst/>
            <a:ahLst/>
            <a:cxnLst/>
            <a:rect l="l" t="t" r="r" b="b"/>
            <a:pathLst>
              <a:path w="7260" h="7265">
                <a:moveTo>
                  <a:pt x="0" y="0"/>
                </a:moveTo>
                <a:lnTo>
                  <a:pt x="0" y="7265"/>
                </a:lnTo>
                <a:lnTo>
                  <a:pt x="7260" y="7265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1" name="object 871"/>
          <p:cNvSpPr/>
          <p:nvPr/>
        </p:nvSpPr>
        <p:spPr>
          <a:xfrm>
            <a:off x="3059446" y="4277757"/>
            <a:ext cx="8470" cy="1211"/>
          </a:xfrm>
          <a:custGeom>
            <a:avLst/>
            <a:gdLst/>
            <a:ahLst/>
            <a:cxnLst/>
            <a:rect l="l" t="t" r="r" b="b"/>
            <a:pathLst>
              <a:path w="8470" h="1211">
                <a:moveTo>
                  <a:pt x="605" y="606"/>
                </a:moveTo>
                <a:lnTo>
                  <a:pt x="7865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2" name="object 872"/>
          <p:cNvSpPr/>
          <p:nvPr/>
        </p:nvSpPr>
        <p:spPr>
          <a:xfrm>
            <a:off x="3059446" y="4277758"/>
            <a:ext cx="1210" cy="8475"/>
          </a:xfrm>
          <a:custGeom>
            <a:avLst/>
            <a:gdLst/>
            <a:ahLst/>
            <a:cxnLst/>
            <a:rect l="l" t="t" r="r" b="b"/>
            <a:pathLst>
              <a:path w="1210" h="8475">
                <a:moveTo>
                  <a:pt x="605" y="605"/>
                </a:moveTo>
                <a:lnTo>
                  <a:pt x="605" y="787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3" name="object 873"/>
          <p:cNvSpPr/>
          <p:nvPr/>
        </p:nvSpPr>
        <p:spPr>
          <a:xfrm>
            <a:off x="3067311" y="4278363"/>
            <a:ext cx="628005" cy="7265"/>
          </a:xfrm>
          <a:custGeom>
            <a:avLst/>
            <a:gdLst/>
            <a:ahLst/>
            <a:cxnLst/>
            <a:rect l="l" t="t" r="r" b="b"/>
            <a:pathLst>
              <a:path w="628005" h="7265">
                <a:moveTo>
                  <a:pt x="0" y="0"/>
                </a:moveTo>
                <a:lnTo>
                  <a:pt x="0" y="7265"/>
                </a:lnTo>
                <a:lnTo>
                  <a:pt x="628006" y="7265"/>
                </a:lnTo>
                <a:lnTo>
                  <a:pt x="62800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4" name="object 874"/>
          <p:cNvSpPr/>
          <p:nvPr/>
        </p:nvSpPr>
        <p:spPr>
          <a:xfrm>
            <a:off x="3066706" y="4277758"/>
            <a:ext cx="629216" cy="1210"/>
          </a:xfrm>
          <a:custGeom>
            <a:avLst/>
            <a:gdLst/>
            <a:ahLst/>
            <a:cxnLst/>
            <a:rect l="l" t="t" r="r" b="b"/>
            <a:pathLst>
              <a:path w="629216" h="1210">
                <a:moveTo>
                  <a:pt x="605" y="606"/>
                </a:moveTo>
                <a:lnTo>
                  <a:pt x="628611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5" name="object 875"/>
          <p:cNvSpPr/>
          <p:nvPr/>
        </p:nvSpPr>
        <p:spPr>
          <a:xfrm>
            <a:off x="3695317" y="4060412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6" name="object 876"/>
          <p:cNvSpPr/>
          <p:nvPr/>
        </p:nvSpPr>
        <p:spPr>
          <a:xfrm>
            <a:off x="3694712" y="4059807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7" name="object 877"/>
          <p:cNvSpPr/>
          <p:nvPr/>
        </p:nvSpPr>
        <p:spPr>
          <a:xfrm>
            <a:off x="3695317" y="4278365"/>
            <a:ext cx="7260" cy="7265"/>
          </a:xfrm>
          <a:custGeom>
            <a:avLst/>
            <a:gdLst/>
            <a:ahLst/>
            <a:cxnLst/>
            <a:rect l="l" t="t" r="r" b="b"/>
            <a:pathLst>
              <a:path w="7260" h="7265">
                <a:moveTo>
                  <a:pt x="0" y="0"/>
                </a:moveTo>
                <a:lnTo>
                  <a:pt x="0" y="7265"/>
                </a:lnTo>
                <a:lnTo>
                  <a:pt x="7260" y="7265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8" name="object 878"/>
          <p:cNvSpPr/>
          <p:nvPr/>
        </p:nvSpPr>
        <p:spPr>
          <a:xfrm>
            <a:off x="3694712" y="4277760"/>
            <a:ext cx="8470" cy="1211"/>
          </a:xfrm>
          <a:custGeom>
            <a:avLst/>
            <a:gdLst/>
            <a:ahLst/>
            <a:cxnLst/>
            <a:rect l="l" t="t" r="r" b="b"/>
            <a:pathLst>
              <a:path w="8470" h="1211">
                <a:moveTo>
                  <a:pt x="605" y="605"/>
                </a:moveTo>
                <a:lnTo>
                  <a:pt x="7865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9" name="object 879"/>
          <p:cNvSpPr/>
          <p:nvPr/>
        </p:nvSpPr>
        <p:spPr>
          <a:xfrm>
            <a:off x="3694712" y="4277760"/>
            <a:ext cx="1210" cy="8475"/>
          </a:xfrm>
          <a:custGeom>
            <a:avLst/>
            <a:gdLst/>
            <a:ahLst/>
            <a:cxnLst/>
            <a:rect l="l" t="t" r="r" b="b"/>
            <a:pathLst>
              <a:path w="1210" h="8475">
                <a:moveTo>
                  <a:pt x="605" y="606"/>
                </a:moveTo>
                <a:lnTo>
                  <a:pt x="605" y="787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0" name="object 880"/>
          <p:cNvSpPr/>
          <p:nvPr/>
        </p:nvSpPr>
        <p:spPr>
          <a:xfrm>
            <a:off x="3702577" y="4278366"/>
            <a:ext cx="537253" cy="7265"/>
          </a:xfrm>
          <a:custGeom>
            <a:avLst/>
            <a:gdLst/>
            <a:ahLst/>
            <a:cxnLst/>
            <a:rect l="l" t="t" r="r" b="b"/>
            <a:pathLst>
              <a:path w="537253" h="7265">
                <a:moveTo>
                  <a:pt x="0" y="0"/>
                </a:moveTo>
                <a:lnTo>
                  <a:pt x="0" y="7265"/>
                </a:lnTo>
                <a:lnTo>
                  <a:pt x="537254" y="7265"/>
                </a:lnTo>
                <a:lnTo>
                  <a:pt x="5372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1" name="object 881"/>
          <p:cNvSpPr/>
          <p:nvPr/>
        </p:nvSpPr>
        <p:spPr>
          <a:xfrm>
            <a:off x="3701972" y="4277761"/>
            <a:ext cx="538463" cy="1211"/>
          </a:xfrm>
          <a:custGeom>
            <a:avLst/>
            <a:gdLst/>
            <a:ahLst/>
            <a:cxnLst/>
            <a:rect l="l" t="t" r="r" b="b"/>
            <a:pathLst>
              <a:path w="538463" h="1211">
                <a:moveTo>
                  <a:pt x="605" y="605"/>
                </a:moveTo>
                <a:lnTo>
                  <a:pt x="537859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2" name="object 882"/>
          <p:cNvSpPr/>
          <p:nvPr/>
        </p:nvSpPr>
        <p:spPr>
          <a:xfrm>
            <a:off x="4239831" y="4060415"/>
            <a:ext cx="7260" cy="217951"/>
          </a:xfrm>
          <a:custGeom>
            <a:avLst/>
            <a:gdLst/>
            <a:ahLst/>
            <a:cxnLst/>
            <a:rect l="l" t="t" r="r" b="b"/>
            <a:pathLst>
              <a:path w="7260" h="217951">
                <a:moveTo>
                  <a:pt x="0" y="0"/>
                </a:moveTo>
                <a:lnTo>
                  <a:pt x="0" y="217952"/>
                </a:lnTo>
                <a:lnTo>
                  <a:pt x="7260" y="2179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3" name="object 883"/>
          <p:cNvSpPr/>
          <p:nvPr/>
        </p:nvSpPr>
        <p:spPr>
          <a:xfrm>
            <a:off x="4239226" y="4059810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5"/>
                </a:moveTo>
                <a:lnTo>
                  <a:pt x="605" y="21855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4" name="object 884"/>
          <p:cNvSpPr/>
          <p:nvPr/>
        </p:nvSpPr>
        <p:spPr>
          <a:xfrm>
            <a:off x="4239831" y="4278368"/>
            <a:ext cx="7260" cy="7265"/>
          </a:xfrm>
          <a:custGeom>
            <a:avLst/>
            <a:gdLst/>
            <a:ahLst/>
            <a:cxnLst/>
            <a:rect l="l" t="t" r="r" b="b"/>
            <a:pathLst>
              <a:path w="7260" h="7265">
                <a:moveTo>
                  <a:pt x="0" y="0"/>
                </a:moveTo>
                <a:lnTo>
                  <a:pt x="0" y="7265"/>
                </a:lnTo>
                <a:lnTo>
                  <a:pt x="7260" y="7265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5" name="object 885"/>
          <p:cNvSpPr/>
          <p:nvPr/>
        </p:nvSpPr>
        <p:spPr>
          <a:xfrm>
            <a:off x="4239226" y="4277763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5"/>
                </a:moveTo>
                <a:lnTo>
                  <a:pt x="7865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6" name="object 886"/>
          <p:cNvSpPr/>
          <p:nvPr/>
        </p:nvSpPr>
        <p:spPr>
          <a:xfrm>
            <a:off x="4239226" y="4277763"/>
            <a:ext cx="1210" cy="8476"/>
          </a:xfrm>
          <a:custGeom>
            <a:avLst/>
            <a:gdLst/>
            <a:ahLst/>
            <a:cxnLst/>
            <a:rect l="l" t="t" r="r" b="b"/>
            <a:pathLst>
              <a:path w="1210" h="8476">
                <a:moveTo>
                  <a:pt x="605" y="605"/>
                </a:moveTo>
                <a:lnTo>
                  <a:pt x="605" y="787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7" name="object 887"/>
          <p:cNvSpPr/>
          <p:nvPr/>
        </p:nvSpPr>
        <p:spPr>
          <a:xfrm>
            <a:off x="4247091" y="4278369"/>
            <a:ext cx="446501" cy="7265"/>
          </a:xfrm>
          <a:custGeom>
            <a:avLst/>
            <a:gdLst/>
            <a:ahLst/>
            <a:cxnLst/>
            <a:rect l="l" t="t" r="r" b="b"/>
            <a:pathLst>
              <a:path w="446501" h="7265">
                <a:moveTo>
                  <a:pt x="0" y="0"/>
                </a:moveTo>
                <a:lnTo>
                  <a:pt x="0" y="7265"/>
                </a:lnTo>
                <a:lnTo>
                  <a:pt x="446501" y="7265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8" name="object 888"/>
          <p:cNvSpPr/>
          <p:nvPr/>
        </p:nvSpPr>
        <p:spPr>
          <a:xfrm>
            <a:off x="4246486" y="4277764"/>
            <a:ext cx="447711" cy="1211"/>
          </a:xfrm>
          <a:custGeom>
            <a:avLst/>
            <a:gdLst/>
            <a:ahLst/>
            <a:cxnLst/>
            <a:rect l="l" t="t" r="r" b="b"/>
            <a:pathLst>
              <a:path w="447711" h="1211">
                <a:moveTo>
                  <a:pt x="605" y="605"/>
                </a:moveTo>
                <a:lnTo>
                  <a:pt x="447106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9" name="object 889"/>
          <p:cNvSpPr/>
          <p:nvPr/>
        </p:nvSpPr>
        <p:spPr>
          <a:xfrm>
            <a:off x="4693592" y="4060417"/>
            <a:ext cx="7260" cy="217952"/>
          </a:xfrm>
          <a:custGeom>
            <a:avLst/>
            <a:gdLst/>
            <a:ahLst/>
            <a:cxnLst/>
            <a:rect l="l" t="t" r="r" b="b"/>
            <a:pathLst>
              <a:path w="7260" h="217952">
                <a:moveTo>
                  <a:pt x="0" y="0"/>
                </a:moveTo>
                <a:lnTo>
                  <a:pt x="0" y="217953"/>
                </a:lnTo>
                <a:lnTo>
                  <a:pt x="7260" y="217953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0" name="object 890"/>
          <p:cNvSpPr/>
          <p:nvPr/>
        </p:nvSpPr>
        <p:spPr>
          <a:xfrm>
            <a:off x="4692987" y="4059812"/>
            <a:ext cx="1210" cy="219162"/>
          </a:xfrm>
          <a:custGeom>
            <a:avLst/>
            <a:gdLst/>
            <a:ahLst/>
            <a:cxnLst/>
            <a:rect l="l" t="t" r="r" b="b"/>
            <a:pathLst>
              <a:path w="1210" h="219162">
                <a:moveTo>
                  <a:pt x="605" y="606"/>
                </a:moveTo>
                <a:lnTo>
                  <a:pt x="605" y="2185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1" name="object 891"/>
          <p:cNvSpPr/>
          <p:nvPr/>
        </p:nvSpPr>
        <p:spPr>
          <a:xfrm>
            <a:off x="4693592" y="4278370"/>
            <a:ext cx="7260" cy="7265"/>
          </a:xfrm>
          <a:custGeom>
            <a:avLst/>
            <a:gdLst/>
            <a:ahLst/>
            <a:cxnLst/>
            <a:rect l="l" t="t" r="r" b="b"/>
            <a:pathLst>
              <a:path w="7260" h="7265">
                <a:moveTo>
                  <a:pt x="0" y="0"/>
                </a:moveTo>
                <a:lnTo>
                  <a:pt x="0" y="7265"/>
                </a:lnTo>
                <a:lnTo>
                  <a:pt x="7260" y="7265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2" name="object 892"/>
          <p:cNvSpPr/>
          <p:nvPr/>
        </p:nvSpPr>
        <p:spPr>
          <a:xfrm>
            <a:off x="4692987" y="4277765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6"/>
                </a:moveTo>
                <a:lnTo>
                  <a:pt x="7865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3" name="object 893"/>
          <p:cNvSpPr/>
          <p:nvPr/>
        </p:nvSpPr>
        <p:spPr>
          <a:xfrm>
            <a:off x="4692987" y="4277766"/>
            <a:ext cx="1210" cy="8476"/>
          </a:xfrm>
          <a:custGeom>
            <a:avLst/>
            <a:gdLst/>
            <a:ahLst/>
            <a:cxnLst/>
            <a:rect l="l" t="t" r="r" b="b"/>
            <a:pathLst>
              <a:path w="1210" h="8476">
                <a:moveTo>
                  <a:pt x="605" y="605"/>
                </a:moveTo>
                <a:lnTo>
                  <a:pt x="605" y="787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4" name="object 894"/>
          <p:cNvSpPr/>
          <p:nvPr/>
        </p:nvSpPr>
        <p:spPr>
          <a:xfrm>
            <a:off x="4693592" y="4278371"/>
            <a:ext cx="7260" cy="7265"/>
          </a:xfrm>
          <a:custGeom>
            <a:avLst/>
            <a:gdLst/>
            <a:ahLst/>
            <a:cxnLst/>
            <a:rect l="l" t="t" r="r" b="b"/>
            <a:pathLst>
              <a:path w="7260" h="7265">
                <a:moveTo>
                  <a:pt x="0" y="0"/>
                </a:moveTo>
                <a:lnTo>
                  <a:pt x="0" y="7266"/>
                </a:lnTo>
                <a:lnTo>
                  <a:pt x="7260" y="7266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5" name="object 895"/>
          <p:cNvSpPr/>
          <p:nvPr/>
        </p:nvSpPr>
        <p:spPr>
          <a:xfrm>
            <a:off x="4692987" y="4277766"/>
            <a:ext cx="8470" cy="1211"/>
          </a:xfrm>
          <a:custGeom>
            <a:avLst/>
            <a:gdLst/>
            <a:ahLst/>
            <a:cxnLst/>
            <a:rect l="l" t="t" r="r" b="b"/>
            <a:pathLst>
              <a:path w="8470" h="1211">
                <a:moveTo>
                  <a:pt x="605" y="606"/>
                </a:moveTo>
                <a:lnTo>
                  <a:pt x="7865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6" name="object 896"/>
          <p:cNvSpPr/>
          <p:nvPr/>
        </p:nvSpPr>
        <p:spPr>
          <a:xfrm>
            <a:off x="4692987" y="4277767"/>
            <a:ext cx="1210" cy="8476"/>
          </a:xfrm>
          <a:custGeom>
            <a:avLst/>
            <a:gdLst/>
            <a:ahLst/>
            <a:cxnLst/>
            <a:rect l="l" t="t" r="r" b="b"/>
            <a:pathLst>
              <a:path w="1210" h="8476">
                <a:moveTo>
                  <a:pt x="605" y="605"/>
                </a:moveTo>
                <a:lnTo>
                  <a:pt x="605" y="787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text 1"/>
          <p:cNvSpPr txBox="1"/>
          <p:nvPr/>
        </p:nvSpPr>
        <p:spPr>
          <a:xfrm>
            <a:off x="2246909" y="4282933"/>
            <a:ext cx="12368" cy="1563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" spc="10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897" name="object 897"/>
          <p:cNvSpPr/>
          <p:nvPr/>
        </p:nvSpPr>
        <p:spPr>
          <a:xfrm>
            <a:off x="2319512" y="5025458"/>
            <a:ext cx="189975" cy="127081"/>
          </a:xfrm>
          <a:custGeom>
            <a:avLst/>
            <a:gdLst/>
            <a:ahLst/>
            <a:cxnLst/>
            <a:rect l="l" t="t" r="r" b="b"/>
            <a:pathLst>
              <a:path w="189975" h="127081">
                <a:moveTo>
                  <a:pt x="0" y="0"/>
                </a:moveTo>
                <a:lnTo>
                  <a:pt x="0" y="127081"/>
                </a:lnTo>
                <a:lnTo>
                  <a:pt x="189975" y="127081"/>
                </a:lnTo>
                <a:lnTo>
                  <a:pt x="189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text 1"/>
          <p:cNvSpPr txBox="1"/>
          <p:nvPr/>
        </p:nvSpPr>
        <p:spPr>
          <a:xfrm>
            <a:off x="2317089" y="4996612"/>
            <a:ext cx="197927" cy="1861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i="1" spc="10" dirty="0">
                <a:solidFill>
                  <a:srgbClr val="FFFFFF"/>
                </a:solidFill>
                <a:latin typeface="Arial"/>
                <a:cs typeface="Arial"/>
              </a:rPr>
              <a:t>Tid</a:t>
            </a:r>
            <a:endParaRPr sz="900">
              <a:latin typeface="Arial"/>
              <a:cs typeface="Arial"/>
            </a:endParaRPr>
          </a:p>
        </p:txBody>
      </p:sp>
      <p:sp>
        <p:nvSpPr>
          <p:cNvPr id="898" name="object 898"/>
          <p:cNvSpPr/>
          <p:nvPr/>
        </p:nvSpPr>
        <p:spPr>
          <a:xfrm>
            <a:off x="2268691" y="4984308"/>
            <a:ext cx="292827" cy="41150"/>
          </a:xfrm>
          <a:custGeom>
            <a:avLst/>
            <a:gdLst/>
            <a:ahLst/>
            <a:cxnLst/>
            <a:rect l="l" t="t" r="r" b="b"/>
            <a:pathLst>
              <a:path w="292827" h="41150">
                <a:moveTo>
                  <a:pt x="0" y="0"/>
                </a:moveTo>
                <a:lnTo>
                  <a:pt x="0" y="41150"/>
                </a:lnTo>
                <a:lnTo>
                  <a:pt x="292827" y="41150"/>
                </a:lnTo>
                <a:lnTo>
                  <a:pt x="292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9" name="object 899"/>
          <p:cNvSpPr/>
          <p:nvPr/>
        </p:nvSpPr>
        <p:spPr>
          <a:xfrm>
            <a:off x="2268691" y="5025458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0" name="object 900"/>
          <p:cNvSpPr/>
          <p:nvPr/>
        </p:nvSpPr>
        <p:spPr>
          <a:xfrm>
            <a:off x="2509487" y="5025458"/>
            <a:ext cx="52031" cy="127081"/>
          </a:xfrm>
          <a:custGeom>
            <a:avLst/>
            <a:gdLst/>
            <a:ahLst/>
            <a:cxnLst/>
            <a:rect l="l" t="t" r="r" b="b"/>
            <a:pathLst>
              <a:path w="52031" h="127081">
                <a:moveTo>
                  <a:pt x="0" y="0"/>
                </a:moveTo>
                <a:lnTo>
                  <a:pt x="0" y="127081"/>
                </a:lnTo>
                <a:lnTo>
                  <a:pt x="52031" y="127081"/>
                </a:lnTo>
                <a:lnTo>
                  <a:pt x="5203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1" name="object 901"/>
          <p:cNvSpPr/>
          <p:nvPr/>
        </p:nvSpPr>
        <p:spPr>
          <a:xfrm>
            <a:off x="2268691" y="5152539"/>
            <a:ext cx="292827" cy="42360"/>
          </a:xfrm>
          <a:custGeom>
            <a:avLst/>
            <a:gdLst/>
            <a:ahLst/>
            <a:cxnLst/>
            <a:rect l="l" t="t" r="r" b="b"/>
            <a:pathLst>
              <a:path w="292827" h="42360">
                <a:moveTo>
                  <a:pt x="0" y="0"/>
                </a:moveTo>
                <a:lnTo>
                  <a:pt x="0" y="42360"/>
                </a:lnTo>
                <a:lnTo>
                  <a:pt x="292827" y="42360"/>
                </a:lnTo>
                <a:lnTo>
                  <a:pt x="292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2" name="object 902"/>
          <p:cNvSpPr/>
          <p:nvPr/>
        </p:nvSpPr>
        <p:spPr>
          <a:xfrm>
            <a:off x="2619599" y="5025458"/>
            <a:ext cx="389630" cy="127081"/>
          </a:xfrm>
          <a:custGeom>
            <a:avLst/>
            <a:gdLst/>
            <a:ahLst/>
            <a:cxnLst/>
            <a:rect l="l" t="t" r="r" b="b"/>
            <a:pathLst>
              <a:path w="389630" h="127081">
                <a:moveTo>
                  <a:pt x="0" y="0"/>
                </a:moveTo>
                <a:lnTo>
                  <a:pt x="0" y="127081"/>
                </a:lnTo>
                <a:lnTo>
                  <a:pt x="389630" y="127081"/>
                </a:lnTo>
                <a:lnTo>
                  <a:pt x="389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text 1"/>
          <p:cNvSpPr txBox="1"/>
          <p:nvPr/>
        </p:nvSpPr>
        <p:spPr>
          <a:xfrm>
            <a:off x="2622016" y="4991162"/>
            <a:ext cx="387907" cy="194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Attrib1</a:t>
            </a:r>
            <a:endParaRPr sz="900">
              <a:latin typeface="Arial"/>
              <a:cs typeface="Arial"/>
            </a:endParaRPr>
          </a:p>
        </p:txBody>
      </p:sp>
      <p:sp>
        <p:nvSpPr>
          <p:cNvPr id="903" name="object 903"/>
          <p:cNvSpPr/>
          <p:nvPr/>
        </p:nvSpPr>
        <p:spPr>
          <a:xfrm>
            <a:off x="2568778" y="4984308"/>
            <a:ext cx="491272" cy="41150"/>
          </a:xfrm>
          <a:custGeom>
            <a:avLst/>
            <a:gdLst/>
            <a:ahLst/>
            <a:cxnLst/>
            <a:rect l="l" t="t" r="r" b="b"/>
            <a:pathLst>
              <a:path w="491272" h="41150">
                <a:moveTo>
                  <a:pt x="0" y="0"/>
                </a:moveTo>
                <a:lnTo>
                  <a:pt x="0" y="41150"/>
                </a:lnTo>
                <a:lnTo>
                  <a:pt x="491272" y="41150"/>
                </a:lnTo>
                <a:lnTo>
                  <a:pt x="491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4" name="object 904"/>
          <p:cNvSpPr/>
          <p:nvPr/>
        </p:nvSpPr>
        <p:spPr>
          <a:xfrm>
            <a:off x="2568778" y="5025458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5" name="object 905"/>
          <p:cNvSpPr/>
          <p:nvPr/>
        </p:nvSpPr>
        <p:spPr>
          <a:xfrm>
            <a:off x="3009229" y="5025458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6" name="object 906"/>
          <p:cNvSpPr/>
          <p:nvPr/>
        </p:nvSpPr>
        <p:spPr>
          <a:xfrm>
            <a:off x="2568778" y="5152539"/>
            <a:ext cx="491272" cy="42360"/>
          </a:xfrm>
          <a:custGeom>
            <a:avLst/>
            <a:gdLst/>
            <a:ahLst/>
            <a:cxnLst/>
            <a:rect l="l" t="t" r="r" b="b"/>
            <a:pathLst>
              <a:path w="491272" h="42360">
                <a:moveTo>
                  <a:pt x="0" y="0"/>
                </a:moveTo>
                <a:lnTo>
                  <a:pt x="0" y="42360"/>
                </a:lnTo>
                <a:lnTo>
                  <a:pt x="491272" y="42360"/>
                </a:lnTo>
                <a:lnTo>
                  <a:pt x="491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7" name="object 907"/>
          <p:cNvSpPr/>
          <p:nvPr/>
        </p:nvSpPr>
        <p:spPr>
          <a:xfrm>
            <a:off x="3118132" y="5025458"/>
            <a:ext cx="526363" cy="127081"/>
          </a:xfrm>
          <a:custGeom>
            <a:avLst/>
            <a:gdLst/>
            <a:ahLst/>
            <a:cxnLst/>
            <a:rect l="l" t="t" r="r" b="b"/>
            <a:pathLst>
              <a:path w="526363" h="127081">
                <a:moveTo>
                  <a:pt x="0" y="0"/>
                </a:moveTo>
                <a:lnTo>
                  <a:pt x="0" y="127081"/>
                </a:lnTo>
                <a:lnTo>
                  <a:pt x="526363" y="127081"/>
                </a:lnTo>
                <a:lnTo>
                  <a:pt x="526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text 1"/>
          <p:cNvSpPr txBox="1"/>
          <p:nvPr/>
        </p:nvSpPr>
        <p:spPr>
          <a:xfrm>
            <a:off x="3202838" y="4991162"/>
            <a:ext cx="387906" cy="194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Attrib2</a:t>
            </a:r>
            <a:endParaRPr sz="900">
              <a:latin typeface="Arial"/>
              <a:cs typeface="Arial"/>
            </a:endParaRPr>
          </a:p>
        </p:txBody>
      </p:sp>
      <p:sp>
        <p:nvSpPr>
          <p:cNvPr id="908" name="object 908"/>
          <p:cNvSpPr/>
          <p:nvPr/>
        </p:nvSpPr>
        <p:spPr>
          <a:xfrm>
            <a:off x="3067311" y="4984308"/>
            <a:ext cx="628005" cy="41150"/>
          </a:xfrm>
          <a:custGeom>
            <a:avLst/>
            <a:gdLst/>
            <a:ahLst/>
            <a:cxnLst/>
            <a:rect l="l" t="t" r="r" b="b"/>
            <a:pathLst>
              <a:path w="628005" h="41150">
                <a:moveTo>
                  <a:pt x="0" y="0"/>
                </a:moveTo>
                <a:lnTo>
                  <a:pt x="0" y="41150"/>
                </a:lnTo>
                <a:lnTo>
                  <a:pt x="628005" y="41150"/>
                </a:lnTo>
                <a:lnTo>
                  <a:pt x="62800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9" name="object 909"/>
          <p:cNvSpPr/>
          <p:nvPr/>
        </p:nvSpPr>
        <p:spPr>
          <a:xfrm>
            <a:off x="3067311" y="5025458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0" name="object 910"/>
          <p:cNvSpPr/>
          <p:nvPr/>
        </p:nvSpPr>
        <p:spPr>
          <a:xfrm>
            <a:off x="3644495" y="5025458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1" name="object 911"/>
          <p:cNvSpPr/>
          <p:nvPr/>
        </p:nvSpPr>
        <p:spPr>
          <a:xfrm>
            <a:off x="3067311" y="5152539"/>
            <a:ext cx="628005" cy="42360"/>
          </a:xfrm>
          <a:custGeom>
            <a:avLst/>
            <a:gdLst/>
            <a:ahLst/>
            <a:cxnLst/>
            <a:rect l="l" t="t" r="r" b="b"/>
            <a:pathLst>
              <a:path w="628005" h="42360">
                <a:moveTo>
                  <a:pt x="0" y="0"/>
                </a:moveTo>
                <a:lnTo>
                  <a:pt x="0" y="42360"/>
                </a:lnTo>
                <a:lnTo>
                  <a:pt x="628005" y="42360"/>
                </a:lnTo>
                <a:lnTo>
                  <a:pt x="62800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2" name="object 912"/>
          <p:cNvSpPr/>
          <p:nvPr/>
        </p:nvSpPr>
        <p:spPr>
          <a:xfrm>
            <a:off x="3753398" y="5025458"/>
            <a:ext cx="435611" cy="127081"/>
          </a:xfrm>
          <a:custGeom>
            <a:avLst/>
            <a:gdLst/>
            <a:ahLst/>
            <a:cxnLst/>
            <a:rect l="l" t="t" r="r" b="b"/>
            <a:pathLst>
              <a:path w="435611" h="127081">
                <a:moveTo>
                  <a:pt x="0" y="0"/>
                </a:moveTo>
                <a:lnTo>
                  <a:pt x="0" y="127081"/>
                </a:lnTo>
                <a:lnTo>
                  <a:pt x="435611" y="127081"/>
                </a:lnTo>
                <a:lnTo>
                  <a:pt x="435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1" name="text 1"/>
          <p:cNvSpPr txBox="1"/>
          <p:nvPr/>
        </p:nvSpPr>
        <p:spPr>
          <a:xfrm>
            <a:off x="3792118" y="4991162"/>
            <a:ext cx="387906" cy="194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Attrib3</a:t>
            </a:r>
            <a:endParaRPr sz="900">
              <a:latin typeface="Arial"/>
              <a:cs typeface="Arial"/>
            </a:endParaRPr>
          </a:p>
        </p:txBody>
      </p:sp>
      <p:sp>
        <p:nvSpPr>
          <p:cNvPr id="913" name="object 913"/>
          <p:cNvSpPr/>
          <p:nvPr/>
        </p:nvSpPr>
        <p:spPr>
          <a:xfrm>
            <a:off x="3702577" y="4984308"/>
            <a:ext cx="537253" cy="41150"/>
          </a:xfrm>
          <a:custGeom>
            <a:avLst/>
            <a:gdLst/>
            <a:ahLst/>
            <a:cxnLst/>
            <a:rect l="l" t="t" r="r" b="b"/>
            <a:pathLst>
              <a:path w="537253" h="41150">
                <a:moveTo>
                  <a:pt x="0" y="0"/>
                </a:moveTo>
                <a:lnTo>
                  <a:pt x="0" y="41150"/>
                </a:lnTo>
                <a:lnTo>
                  <a:pt x="537253" y="41150"/>
                </a:lnTo>
                <a:lnTo>
                  <a:pt x="53725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4" name="object 914"/>
          <p:cNvSpPr/>
          <p:nvPr/>
        </p:nvSpPr>
        <p:spPr>
          <a:xfrm>
            <a:off x="3702577" y="5025458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5" name="object 915"/>
          <p:cNvSpPr/>
          <p:nvPr/>
        </p:nvSpPr>
        <p:spPr>
          <a:xfrm>
            <a:off x="4189009" y="5025458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6" name="object 916"/>
          <p:cNvSpPr/>
          <p:nvPr/>
        </p:nvSpPr>
        <p:spPr>
          <a:xfrm>
            <a:off x="3702577" y="5152539"/>
            <a:ext cx="537253" cy="42360"/>
          </a:xfrm>
          <a:custGeom>
            <a:avLst/>
            <a:gdLst/>
            <a:ahLst/>
            <a:cxnLst/>
            <a:rect l="l" t="t" r="r" b="b"/>
            <a:pathLst>
              <a:path w="537253" h="42360">
                <a:moveTo>
                  <a:pt x="0" y="0"/>
                </a:moveTo>
                <a:lnTo>
                  <a:pt x="0" y="42360"/>
                </a:lnTo>
                <a:lnTo>
                  <a:pt x="537253" y="42360"/>
                </a:lnTo>
                <a:lnTo>
                  <a:pt x="53725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7" name="object 917"/>
          <p:cNvSpPr/>
          <p:nvPr/>
        </p:nvSpPr>
        <p:spPr>
          <a:xfrm>
            <a:off x="4297912" y="5025458"/>
            <a:ext cx="344859" cy="127081"/>
          </a:xfrm>
          <a:custGeom>
            <a:avLst/>
            <a:gdLst/>
            <a:ahLst/>
            <a:cxnLst/>
            <a:rect l="l" t="t" r="r" b="b"/>
            <a:pathLst>
              <a:path w="344859" h="127081">
                <a:moveTo>
                  <a:pt x="0" y="0"/>
                </a:moveTo>
                <a:lnTo>
                  <a:pt x="0" y="127081"/>
                </a:lnTo>
                <a:lnTo>
                  <a:pt x="344859" y="127081"/>
                </a:lnTo>
                <a:lnTo>
                  <a:pt x="344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2" name="text 1"/>
          <p:cNvSpPr txBox="1"/>
          <p:nvPr/>
        </p:nvSpPr>
        <p:spPr>
          <a:xfrm>
            <a:off x="4322115" y="4991162"/>
            <a:ext cx="327403" cy="194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900">
              <a:latin typeface="Arial"/>
              <a:cs typeface="Arial"/>
            </a:endParaRPr>
          </a:p>
        </p:txBody>
      </p:sp>
      <p:sp>
        <p:nvSpPr>
          <p:cNvPr id="918" name="object 918"/>
          <p:cNvSpPr/>
          <p:nvPr/>
        </p:nvSpPr>
        <p:spPr>
          <a:xfrm>
            <a:off x="4247091" y="4984308"/>
            <a:ext cx="446501" cy="41150"/>
          </a:xfrm>
          <a:custGeom>
            <a:avLst/>
            <a:gdLst/>
            <a:ahLst/>
            <a:cxnLst/>
            <a:rect l="l" t="t" r="r" b="b"/>
            <a:pathLst>
              <a:path w="446501" h="41150">
                <a:moveTo>
                  <a:pt x="0" y="0"/>
                </a:moveTo>
                <a:lnTo>
                  <a:pt x="0" y="41150"/>
                </a:lnTo>
                <a:lnTo>
                  <a:pt x="446501" y="41150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9" name="object 919"/>
          <p:cNvSpPr/>
          <p:nvPr/>
        </p:nvSpPr>
        <p:spPr>
          <a:xfrm>
            <a:off x="4247091" y="5025458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0" name="object 920"/>
          <p:cNvSpPr/>
          <p:nvPr/>
        </p:nvSpPr>
        <p:spPr>
          <a:xfrm>
            <a:off x="4642771" y="5025458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1" name="object 921"/>
          <p:cNvSpPr/>
          <p:nvPr/>
        </p:nvSpPr>
        <p:spPr>
          <a:xfrm>
            <a:off x="4247091" y="5152539"/>
            <a:ext cx="446501" cy="42360"/>
          </a:xfrm>
          <a:custGeom>
            <a:avLst/>
            <a:gdLst/>
            <a:ahLst/>
            <a:cxnLst/>
            <a:rect l="l" t="t" r="r" b="b"/>
            <a:pathLst>
              <a:path w="446501" h="42360">
                <a:moveTo>
                  <a:pt x="0" y="0"/>
                </a:moveTo>
                <a:lnTo>
                  <a:pt x="0" y="42360"/>
                </a:lnTo>
                <a:lnTo>
                  <a:pt x="446501" y="42360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2" name="object 922"/>
          <p:cNvSpPr/>
          <p:nvPr/>
        </p:nvSpPr>
        <p:spPr>
          <a:xfrm>
            <a:off x="2261430" y="4977046"/>
            <a:ext cx="7260" cy="7262"/>
          </a:xfrm>
          <a:custGeom>
            <a:avLst/>
            <a:gdLst/>
            <a:ahLst/>
            <a:cxnLst/>
            <a:rect l="l" t="t" r="r" b="b"/>
            <a:pathLst>
              <a:path w="7260" h="7262">
                <a:moveTo>
                  <a:pt x="0" y="8"/>
                </a:moveTo>
                <a:lnTo>
                  <a:pt x="0" y="7262"/>
                </a:lnTo>
                <a:lnTo>
                  <a:pt x="7261" y="7262"/>
                </a:lnTo>
                <a:lnTo>
                  <a:pt x="7261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3" name="object 923"/>
          <p:cNvSpPr/>
          <p:nvPr/>
        </p:nvSpPr>
        <p:spPr>
          <a:xfrm>
            <a:off x="2260825" y="4976441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5"/>
                </a:moveTo>
                <a:lnTo>
                  <a:pt x="7866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4" name="object 924"/>
          <p:cNvSpPr/>
          <p:nvPr/>
        </p:nvSpPr>
        <p:spPr>
          <a:xfrm>
            <a:off x="2260825" y="4976441"/>
            <a:ext cx="1210" cy="8472"/>
          </a:xfrm>
          <a:custGeom>
            <a:avLst/>
            <a:gdLst/>
            <a:ahLst/>
            <a:cxnLst/>
            <a:rect l="l" t="t" r="r" b="b"/>
            <a:pathLst>
              <a:path w="1210" h="8472">
                <a:moveTo>
                  <a:pt x="605" y="613"/>
                </a:moveTo>
                <a:lnTo>
                  <a:pt x="605" y="786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5" name="object 925"/>
          <p:cNvSpPr/>
          <p:nvPr/>
        </p:nvSpPr>
        <p:spPr>
          <a:xfrm>
            <a:off x="2261430" y="4977046"/>
            <a:ext cx="7260" cy="7262"/>
          </a:xfrm>
          <a:custGeom>
            <a:avLst/>
            <a:gdLst/>
            <a:ahLst/>
            <a:cxnLst/>
            <a:rect l="l" t="t" r="r" b="b"/>
            <a:pathLst>
              <a:path w="7260" h="7262">
                <a:moveTo>
                  <a:pt x="0" y="8"/>
                </a:moveTo>
                <a:lnTo>
                  <a:pt x="0" y="7262"/>
                </a:lnTo>
                <a:lnTo>
                  <a:pt x="7261" y="7262"/>
                </a:lnTo>
                <a:lnTo>
                  <a:pt x="7261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6" name="object 926"/>
          <p:cNvSpPr/>
          <p:nvPr/>
        </p:nvSpPr>
        <p:spPr>
          <a:xfrm>
            <a:off x="2260825" y="4976441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5"/>
                </a:moveTo>
                <a:lnTo>
                  <a:pt x="7866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7" name="object 927"/>
          <p:cNvSpPr/>
          <p:nvPr/>
        </p:nvSpPr>
        <p:spPr>
          <a:xfrm>
            <a:off x="2260825" y="4976441"/>
            <a:ext cx="1210" cy="8472"/>
          </a:xfrm>
          <a:custGeom>
            <a:avLst/>
            <a:gdLst/>
            <a:ahLst/>
            <a:cxnLst/>
            <a:rect l="l" t="t" r="r" b="b"/>
            <a:pathLst>
              <a:path w="1210" h="8472">
                <a:moveTo>
                  <a:pt x="605" y="613"/>
                </a:moveTo>
                <a:lnTo>
                  <a:pt x="605" y="786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8" name="object 928"/>
          <p:cNvSpPr/>
          <p:nvPr/>
        </p:nvSpPr>
        <p:spPr>
          <a:xfrm>
            <a:off x="2268691" y="4977046"/>
            <a:ext cx="292827" cy="7262"/>
          </a:xfrm>
          <a:custGeom>
            <a:avLst/>
            <a:gdLst/>
            <a:ahLst/>
            <a:cxnLst/>
            <a:rect l="l" t="t" r="r" b="b"/>
            <a:pathLst>
              <a:path w="292827" h="7262">
                <a:moveTo>
                  <a:pt x="0" y="8"/>
                </a:moveTo>
                <a:lnTo>
                  <a:pt x="0" y="7262"/>
                </a:lnTo>
                <a:lnTo>
                  <a:pt x="292827" y="7262"/>
                </a:lnTo>
                <a:lnTo>
                  <a:pt x="292827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9" name="object 929"/>
          <p:cNvSpPr/>
          <p:nvPr/>
        </p:nvSpPr>
        <p:spPr>
          <a:xfrm>
            <a:off x="2268086" y="4976441"/>
            <a:ext cx="294037" cy="1210"/>
          </a:xfrm>
          <a:custGeom>
            <a:avLst/>
            <a:gdLst/>
            <a:ahLst/>
            <a:cxnLst/>
            <a:rect l="l" t="t" r="r" b="b"/>
            <a:pathLst>
              <a:path w="294037" h="1210">
                <a:moveTo>
                  <a:pt x="605" y="605"/>
                </a:moveTo>
                <a:lnTo>
                  <a:pt x="293432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0" name="object 930"/>
          <p:cNvSpPr/>
          <p:nvPr/>
        </p:nvSpPr>
        <p:spPr>
          <a:xfrm>
            <a:off x="2561518" y="4977046"/>
            <a:ext cx="7260" cy="7262"/>
          </a:xfrm>
          <a:custGeom>
            <a:avLst/>
            <a:gdLst/>
            <a:ahLst/>
            <a:cxnLst/>
            <a:rect l="l" t="t" r="r" b="b"/>
            <a:pathLst>
              <a:path w="7260" h="7262">
                <a:moveTo>
                  <a:pt x="0" y="8"/>
                </a:moveTo>
                <a:lnTo>
                  <a:pt x="0" y="7262"/>
                </a:lnTo>
                <a:lnTo>
                  <a:pt x="7260" y="7262"/>
                </a:lnTo>
                <a:lnTo>
                  <a:pt x="726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1" name="object 931"/>
          <p:cNvSpPr/>
          <p:nvPr/>
        </p:nvSpPr>
        <p:spPr>
          <a:xfrm>
            <a:off x="2560913" y="4976441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5"/>
                </a:moveTo>
                <a:lnTo>
                  <a:pt x="7865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2" name="object 932"/>
          <p:cNvSpPr/>
          <p:nvPr/>
        </p:nvSpPr>
        <p:spPr>
          <a:xfrm>
            <a:off x="2560913" y="4976441"/>
            <a:ext cx="1210" cy="8472"/>
          </a:xfrm>
          <a:custGeom>
            <a:avLst/>
            <a:gdLst/>
            <a:ahLst/>
            <a:cxnLst/>
            <a:rect l="l" t="t" r="r" b="b"/>
            <a:pathLst>
              <a:path w="1210" h="8472">
                <a:moveTo>
                  <a:pt x="605" y="613"/>
                </a:moveTo>
                <a:lnTo>
                  <a:pt x="605" y="786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3" name="object 933"/>
          <p:cNvSpPr/>
          <p:nvPr/>
        </p:nvSpPr>
        <p:spPr>
          <a:xfrm>
            <a:off x="2568778" y="4977046"/>
            <a:ext cx="491272" cy="7262"/>
          </a:xfrm>
          <a:custGeom>
            <a:avLst/>
            <a:gdLst/>
            <a:ahLst/>
            <a:cxnLst/>
            <a:rect l="l" t="t" r="r" b="b"/>
            <a:pathLst>
              <a:path w="491272" h="7262">
                <a:moveTo>
                  <a:pt x="0" y="8"/>
                </a:moveTo>
                <a:lnTo>
                  <a:pt x="0" y="7262"/>
                </a:lnTo>
                <a:lnTo>
                  <a:pt x="491272" y="7262"/>
                </a:lnTo>
                <a:lnTo>
                  <a:pt x="491272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4" name="object 934"/>
          <p:cNvSpPr/>
          <p:nvPr/>
        </p:nvSpPr>
        <p:spPr>
          <a:xfrm>
            <a:off x="2568173" y="4976441"/>
            <a:ext cx="492482" cy="1210"/>
          </a:xfrm>
          <a:custGeom>
            <a:avLst/>
            <a:gdLst/>
            <a:ahLst/>
            <a:cxnLst/>
            <a:rect l="l" t="t" r="r" b="b"/>
            <a:pathLst>
              <a:path w="492482" h="1210">
                <a:moveTo>
                  <a:pt x="605" y="605"/>
                </a:moveTo>
                <a:lnTo>
                  <a:pt x="491877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5" name="object 935"/>
          <p:cNvSpPr/>
          <p:nvPr/>
        </p:nvSpPr>
        <p:spPr>
          <a:xfrm>
            <a:off x="3060050" y="4977046"/>
            <a:ext cx="7260" cy="7262"/>
          </a:xfrm>
          <a:custGeom>
            <a:avLst/>
            <a:gdLst/>
            <a:ahLst/>
            <a:cxnLst/>
            <a:rect l="l" t="t" r="r" b="b"/>
            <a:pathLst>
              <a:path w="7260" h="7262">
                <a:moveTo>
                  <a:pt x="0" y="8"/>
                </a:moveTo>
                <a:lnTo>
                  <a:pt x="0" y="7262"/>
                </a:lnTo>
                <a:lnTo>
                  <a:pt x="7261" y="7262"/>
                </a:lnTo>
                <a:lnTo>
                  <a:pt x="7261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6" name="object 936"/>
          <p:cNvSpPr/>
          <p:nvPr/>
        </p:nvSpPr>
        <p:spPr>
          <a:xfrm>
            <a:off x="3059445" y="4976441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5"/>
                </a:moveTo>
                <a:lnTo>
                  <a:pt x="7866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7" name="object 937"/>
          <p:cNvSpPr/>
          <p:nvPr/>
        </p:nvSpPr>
        <p:spPr>
          <a:xfrm>
            <a:off x="3059445" y="4976441"/>
            <a:ext cx="1210" cy="8472"/>
          </a:xfrm>
          <a:custGeom>
            <a:avLst/>
            <a:gdLst/>
            <a:ahLst/>
            <a:cxnLst/>
            <a:rect l="l" t="t" r="r" b="b"/>
            <a:pathLst>
              <a:path w="1210" h="8472">
                <a:moveTo>
                  <a:pt x="605" y="613"/>
                </a:moveTo>
                <a:lnTo>
                  <a:pt x="605" y="786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8" name="object 938"/>
          <p:cNvSpPr/>
          <p:nvPr/>
        </p:nvSpPr>
        <p:spPr>
          <a:xfrm>
            <a:off x="3067311" y="4977046"/>
            <a:ext cx="628005" cy="7262"/>
          </a:xfrm>
          <a:custGeom>
            <a:avLst/>
            <a:gdLst/>
            <a:ahLst/>
            <a:cxnLst/>
            <a:rect l="l" t="t" r="r" b="b"/>
            <a:pathLst>
              <a:path w="628005" h="7262">
                <a:moveTo>
                  <a:pt x="0" y="8"/>
                </a:moveTo>
                <a:lnTo>
                  <a:pt x="0" y="7262"/>
                </a:lnTo>
                <a:lnTo>
                  <a:pt x="628005" y="7262"/>
                </a:lnTo>
                <a:lnTo>
                  <a:pt x="628005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9" name="object 939"/>
          <p:cNvSpPr/>
          <p:nvPr/>
        </p:nvSpPr>
        <p:spPr>
          <a:xfrm>
            <a:off x="3066706" y="4976441"/>
            <a:ext cx="629216" cy="1210"/>
          </a:xfrm>
          <a:custGeom>
            <a:avLst/>
            <a:gdLst/>
            <a:ahLst/>
            <a:cxnLst/>
            <a:rect l="l" t="t" r="r" b="b"/>
            <a:pathLst>
              <a:path w="629216" h="1210">
                <a:moveTo>
                  <a:pt x="605" y="605"/>
                </a:moveTo>
                <a:lnTo>
                  <a:pt x="628611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0" name="object 940"/>
          <p:cNvSpPr/>
          <p:nvPr/>
        </p:nvSpPr>
        <p:spPr>
          <a:xfrm>
            <a:off x="3695316" y="4977046"/>
            <a:ext cx="7260" cy="7262"/>
          </a:xfrm>
          <a:custGeom>
            <a:avLst/>
            <a:gdLst/>
            <a:ahLst/>
            <a:cxnLst/>
            <a:rect l="l" t="t" r="r" b="b"/>
            <a:pathLst>
              <a:path w="7260" h="7262">
                <a:moveTo>
                  <a:pt x="0" y="8"/>
                </a:moveTo>
                <a:lnTo>
                  <a:pt x="0" y="7262"/>
                </a:lnTo>
                <a:lnTo>
                  <a:pt x="7261" y="7262"/>
                </a:lnTo>
                <a:lnTo>
                  <a:pt x="7261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1" name="object 941"/>
          <p:cNvSpPr/>
          <p:nvPr/>
        </p:nvSpPr>
        <p:spPr>
          <a:xfrm>
            <a:off x="3694711" y="4976441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5"/>
                </a:moveTo>
                <a:lnTo>
                  <a:pt x="7865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2" name="object 942"/>
          <p:cNvSpPr/>
          <p:nvPr/>
        </p:nvSpPr>
        <p:spPr>
          <a:xfrm>
            <a:off x="3694711" y="4976441"/>
            <a:ext cx="1210" cy="8472"/>
          </a:xfrm>
          <a:custGeom>
            <a:avLst/>
            <a:gdLst/>
            <a:ahLst/>
            <a:cxnLst/>
            <a:rect l="l" t="t" r="r" b="b"/>
            <a:pathLst>
              <a:path w="1210" h="8472">
                <a:moveTo>
                  <a:pt x="605" y="613"/>
                </a:moveTo>
                <a:lnTo>
                  <a:pt x="605" y="786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3" name="object 943"/>
          <p:cNvSpPr/>
          <p:nvPr/>
        </p:nvSpPr>
        <p:spPr>
          <a:xfrm>
            <a:off x="3702577" y="4977046"/>
            <a:ext cx="537253" cy="7262"/>
          </a:xfrm>
          <a:custGeom>
            <a:avLst/>
            <a:gdLst/>
            <a:ahLst/>
            <a:cxnLst/>
            <a:rect l="l" t="t" r="r" b="b"/>
            <a:pathLst>
              <a:path w="537253" h="7262">
                <a:moveTo>
                  <a:pt x="0" y="8"/>
                </a:moveTo>
                <a:lnTo>
                  <a:pt x="0" y="7262"/>
                </a:lnTo>
                <a:lnTo>
                  <a:pt x="537253" y="7262"/>
                </a:lnTo>
                <a:lnTo>
                  <a:pt x="537253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4" name="object 944"/>
          <p:cNvSpPr/>
          <p:nvPr/>
        </p:nvSpPr>
        <p:spPr>
          <a:xfrm>
            <a:off x="3701972" y="4976441"/>
            <a:ext cx="538463" cy="1210"/>
          </a:xfrm>
          <a:custGeom>
            <a:avLst/>
            <a:gdLst/>
            <a:ahLst/>
            <a:cxnLst/>
            <a:rect l="l" t="t" r="r" b="b"/>
            <a:pathLst>
              <a:path w="538463" h="1210">
                <a:moveTo>
                  <a:pt x="605" y="605"/>
                </a:moveTo>
                <a:lnTo>
                  <a:pt x="537858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5" name="object 945"/>
          <p:cNvSpPr/>
          <p:nvPr/>
        </p:nvSpPr>
        <p:spPr>
          <a:xfrm>
            <a:off x="4239830" y="4977046"/>
            <a:ext cx="7260" cy="7262"/>
          </a:xfrm>
          <a:custGeom>
            <a:avLst/>
            <a:gdLst/>
            <a:ahLst/>
            <a:cxnLst/>
            <a:rect l="l" t="t" r="r" b="b"/>
            <a:pathLst>
              <a:path w="7260" h="7262">
                <a:moveTo>
                  <a:pt x="0" y="8"/>
                </a:moveTo>
                <a:lnTo>
                  <a:pt x="0" y="7262"/>
                </a:lnTo>
                <a:lnTo>
                  <a:pt x="7261" y="7262"/>
                </a:lnTo>
                <a:lnTo>
                  <a:pt x="7261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6" name="object 946"/>
          <p:cNvSpPr/>
          <p:nvPr/>
        </p:nvSpPr>
        <p:spPr>
          <a:xfrm>
            <a:off x="4239225" y="4976441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5"/>
                </a:moveTo>
                <a:lnTo>
                  <a:pt x="7866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7" name="object 947"/>
          <p:cNvSpPr/>
          <p:nvPr/>
        </p:nvSpPr>
        <p:spPr>
          <a:xfrm>
            <a:off x="4239225" y="4976441"/>
            <a:ext cx="1210" cy="8472"/>
          </a:xfrm>
          <a:custGeom>
            <a:avLst/>
            <a:gdLst/>
            <a:ahLst/>
            <a:cxnLst/>
            <a:rect l="l" t="t" r="r" b="b"/>
            <a:pathLst>
              <a:path w="1210" h="8472">
                <a:moveTo>
                  <a:pt x="605" y="613"/>
                </a:moveTo>
                <a:lnTo>
                  <a:pt x="605" y="786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8" name="object 948"/>
          <p:cNvSpPr/>
          <p:nvPr/>
        </p:nvSpPr>
        <p:spPr>
          <a:xfrm>
            <a:off x="4247091" y="4977046"/>
            <a:ext cx="446501" cy="7262"/>
          </a:xfrm>
          <a:custGeom>
            <a:avLst/>
            <a:gdLst/>
            <a:ahLst/>
            <a:cxnLst/>
            <a:rect l="l" t="t" r="r" b="b"/>
            <a:pathLst>
              <a:path w="446501" h="7262">
                <a:moveTo>
                  <a:pt x="0" y="8"/>
                </a:moveTo>
                <a:lnTo>
                  <a:pt x="0" y="7262"/>
                </a:lnTo>
                <a:lnTo>
                  <a:pt x="446501" y="7262"/>
                </a:lnTo>
                <a:lnTo>
                  <a:pt x="446501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9" name="object 949"/>
          <p:cNvSpPr/>
          <p:nvPr/>
        </p:nvSpPr>
        <p:spPr>
          <a:xfrm>
            <a:off x="4246486" y="4976441"/>
            <a:ext cx="447711" cy="1210"/>
          </a:xfrm>
          <a:custGeom>
            <a:avLst/>
            <a:gdLst/>
            <a:ahLst/>
            <a:cxnLst/>
            <a:rect l="l" t="t" r="r" b="b"/>
            <a:pathLst>
              <a:path w="447711" h="1210">
                <a:moveTo>
                  <a:pt x="605" y="605"/>
                </a:moveTo>
                <a:lnTo>
                  <a:pt x="447106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0" name="object 950"/>
          <p:cNvSpPr/>
          <p:nvPr/>
        </p:nvSpPr>
        <p:spPr>
          <a:xfrm>
            <a:off x="4693592" y="4977046"/>
            <a:ext cx="7260" cy="7262"/>
          </a:xfrm>
          <a:custGeom>
            <a:avLst/>
            <a:gdLst/>
            <a:ahLst/>
            <a:cxnLst/>
            <a:rect l="l" t="t" r="r" b="b"/>
            <a:pathLst>
              <a:path w="7260" h="7262">
                <a:moveTo>
                  <a:pt x="0" y="8"/>
                </a:moveTo>
                <a:lnTo>
                  <a:pt x="0" y="7262"/>
                </a:lnTo>
                <a:lnTo>
                  <a:pt x="7260" y="7262"/>
                </a:lnTo>
                <a:lnTo>
                  <a:pt x="726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1" name="object 951"/>
          <p:cNvSpPr/>
          <p:nvPr/>
        </p:nvSpPr>
        <p:spPr>
          <a:xfrm>
            <a:off x="4692987" y="4976441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5"/>
                </a:moveTo>
                <a:lnTo>
                  <a:pt x="7865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2" name="object 952"/>
          <p:cNvSpPr/>
          <p:nvPr/>
        </p:nvSpPr>
        <p:spPr>
          <a:xfrm>
            <a:off x="4692987" y="4976441"/>
            <a:ext cx="1210" cy="8472"/>
          </a:xfrm>
          <a:custGeom>
            <a:avLst/>
            <a:gdLst/>
            <a:ahLst/>
            <a:cxnLst/>
            <a:rect l="l" t="t" r="r" b="b"/>
            <a:pathLst>
              <a:path w="1210" h="8472">
                <a:moveTo>
                  <a:pt x="605" y="613"/>
                </a:moveTo>
                <a:lnTo>
                  <a:pt x="605" y="786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3" name="object 953"/>
          <p:cNvSpPr/>
          <p:nvPr/>
        </p:nvSpPr>
        <p:spPr>
          <a:xfrm>
            <a:off x="4693592" y="4977046"/>
            <a:ext cx="7260" cy="7262"/>
          </a:xfrm>
          <a:custGeom>
            <a:avLst/>
            <a:gdLst/>
            <a:ahLst/>
            <a:cxnLst/>
            <a:rect l="l" t="t" r="r" b="b"/>
            <a:pathLst>
              <a:path w="7260" h="7262">
                <a:moveTo>
                  <a:pt x="0" y="8"/>
                </a:moveTo>
                <a:lnTo>
                  <a:pt x="0" y="7262"/>
                </a:lnTo>
                <a:lnTo>
                  <a:pt x="7260" y="7262"/>
                </a:lnTo>
                <a:lnTo>
                  <a:pt x="7260" y="8"/>
                </a:lnTo>
                <a:lnTo>
                  <a:pt x="0" y="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4" name="object 954"/>
          <p:cNvSpPr/>
          <p:nvPr/>
        </p:nvSpPr>
        <p:spPr>
          <a:xfrm>
            <a:off x="4692987" y="4976441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5"/>
                </a:moveTo>
                <a:lnTo>
                  <a:pt x="7865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5" name="object 955"/>
          <p:cNvSpPr/>
          <p:nvPr/>
        </p:nvSpPr>
        <p:spPr>
          <a:xfrm>
            <a:off x="4692987" y="4976441"/>
            <a:ext cx="1210" cy="8472"/>
          </a:xfrm>
          <a:custGeom>
            <a:avLst/>
            <a:gdLst/>
            <a:ahLst/>
            <a:cxnLst/>
            <a:rect l="l" t="t" r="r" b="b"/>
            <a:pathLst>
              <a:path w="1210" h="8472">
                <a:moveTo>
                  <a:pt x="605" y="613"/>
                </a:moveTo>
                <a:lnTo>
                  <a:pt x="605" y="786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6" name="object 956"/>
          <p:cNvSpPr/>
          <p:nvPr/>
        </p:nvSpPr>
        <p:spPr>
          <a:xfrm>
            <a:off x="2261430" y="4984308"/>
            <a:ext cx="7260" cy="210591"/>
          </a:xfrm>
          <a:custGeom>
            <a:avLst/>
            <a:gdLst/>
            <a:ahLst/>
            <a:cxnLst/>
            <a:rect l="l" t="t" r="r" b="b"/>
            <a:pathLst>
              <a:path w="7260" h="210591">
                <a:moveTo>
                  <a:pt x="0" y="0"/>
                </a:moveTo>
                <a:lnTo>
                  <a:pt x="0" y="210591"/>
                </a:lnTo>
                <a:lnTo>
                  <a:pt x="7261" y="210591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7" name="object 957"/>
          <p:cNvSpPr/>
          <p:nvPr/>
        </p:nvSpPr>
        <p:spPr>
          <a:xfrm>
            <a:off x="2260825" y="4983703"/>
            <a:ext cx="1210" cy="211801"/>
          </a:xfrm>
          <a:custGeom>
            <a:avLst/>
            <a:gdLst/>
            <a:ahLst/>
            <a:cxnLst/>
            <a:rect l="l" t="t" r="r" b="b"/>
            <a:pathLst>
              <a:path w="1210" h="211801">
                <a:moveTo>
                  <a:pt x="605" y="605"/>
                </a:moveTo>
                <a:lnTo>
                  <a:pt x="605" y="21119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8" name="object 958"/>
          <p:cNvSpPr/>
          <p:nvPr/>
        </p:nvSpPr>
        <p:spPr>
          <a:xfrm>
            <a:off x="2561518" y="4984308"/>
            <a:ext cx="7260" cy="210591"/>
          </a:xfrm>
          <a:custGeom>
            <a:avLst/>
            <a:gdLst/>
            <a:ahLst/>
            <a:cxnLst/>
            <a:rect l="l" t="t" r="r" b="b"/>
            <a:pathLst>
              <a:path w="7260" h="210591">
                <a:moveTo>
                  <a:pt x="0" y="0"/>
                </a:moveTo>
                <a:lnTo>
                  <a:pt x="0" y="210591"/>
                </a:lnTo>
                <a:lnTo>
                  <a:pt x="7260" y="210591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9" name="object 959"/>
          <p:cNvSpPr/>
          <p:nvPr/>
        </p:nvSpPr>
        <p:spPr>
          <a:xfrm>
            <a:off x="2560913" y="4983703"/>
            <a:ext cx="1210" cy="211801"/>
          </a:xfrm>
          <a:custGeom>
            <a:avLst/>
            <a:gdLst/>
            <a:ahLst/>
            <a:cxnLst/>
            <a:rect l="l" t="t" r="r" b="b"/>
            <a:pathLst>
              <a:path w="1210" h="211801">
                <a:moveTo>
                  <a:pt x="605" y="605"/>
                </a:moveTo>
                <a:lnTo>
                  <a:pt x="605" y="21119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0" name="object 960"/>
          <p:cNvSpPr/>
          <p:nvPr/>
        </p:nvSpPr>
        <p:spPr>
          <a:xfrm>
            <a:off x="3060050" y="4984308"/>
            <a:ext cx="7260" cy="210591"/>
          </a:xfrm>
          <a:custGeom>
            <a:avLst/>
            <a:gdLst/>
            <a:ahLst/>
            <a:cxnLst/>
            <a:rect l="l" t="t" r="r" b="b"/>
            <a:pathLst>
              <a:path w="7260" h="210591">
                <a:moveTo>
                  <a:pt x="0" y="0"/>
                </a:moveTo>
                <a:lnTo>
                  <a:pt x="0" y="210591"/>
                </a:lnTo>
                <a:lnTo>
                  <a:pt x="7261" y="210591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1" name="object 961"/>
          <p:cNvSpPr/>
          <p:nvPr/>
        </p:nvSpPr>
        <p:spPr>
          <a:xfrm>
            <a:off x="3059445" y="4983703"/>
            <a:ext cx="1210" cy="211801"/>
          </a:xfrm>
          <a:custGeom>
            <a:avLst/>
            <a:gdLst/>
            <a:ahLst/>
            <a:cxnLst/>
            <a:rect l="l" t="t" r="r" b="b"/>
            <a:pathLst>
              <a:path w="1210" h="211801">
                <a:moveTo>
                  <a:pt x="605" y="605"/>
                </a:moveTo>
                <a:lnTo>
                  <a:pt x="605" y="21119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2" name="object 962"/>
          <p:cNvSpPr/>
          <p:nvPr/>
        </p:nvSpPr>
        <p:spPr>
          <a:xfrm>
            <a:off x="3695316" y="4984308"/>
            <a:ext cx="7260" cy="210591"/>
          </a:xfrm>
          <a:custGeom>
            <a:avLst/>
            <a:gdLst/>
            <a:ahLst/>
            <a:cxnLst/>
            <a:rect l="l" t="t" r="r" b="b"/>
            <a:pathLst>
              <a:path w="7260" h="210591">
                <a:moveTo>
                  <a:pt x="0" y="0"/>
                </a:moveTo>
                <a:lnTo>
                  <a:pt x="0" y="210591"/>
                </a:lnTo>
                <a:lnTo>
                  <a:pt x="7261" y="210591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3" name="object 963"/>
          <p:cNvSpPr/>
          <p:nvPr/>
        </p:nvSpPr>
        <p:spPr>
          <a:xfrm>
            <a:off x="3694711" y="4983703"/>
            <a:ext cx="1210" cy="211801"/>
          </a:xfrm>
          <a:custGeom>
            <a:avLst/>
            <a:gdLst/>
            <a:ahLst/>
            <a:cxnLst/>
            <a:rect l="l" t="t" r="r" b="b"/>
            <a:pathLst>
              <a:path w="1210" h="211801">
                <a:moveTo>
                  <a:pt x="605" y="605"/>
                </a:moveTo>
                <a:lnTo>
                  <a:pt x="605" y="21119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4" name="object 964"/>
          <p:cNvSpPr/>
          <p:nvPr/>
        </p:nvSpPr>
        <p:spPr>
          <a:xfrm>
            <a:off x="4239830" y="4984308"/>
            <a:ext cx="7260" cy="210591"/>
          </a:xfrm>
          <a:custGeom>
            <a:avLst/>
            <a:gdLst/>
            <a:ahLst/>
            <a:cxnLst/>
            <a:rect l="l" t="t" r="r" b="b"/>
            <a:pathLst>
              <a:path w="7260" h="210591">
                <a:moveTo>
                  <a:pt x="0" y="0"/>
                </a:moveTo>
                <a:lnTo>
                  <a:pt x="0" y="210591"/>
                </a:lnTo>
                <a:lnTo>
                  <a:pt x="7261" y="210591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5" name="object 965"/>
          <p:cNvSpPr/>
          <p:nvPr/>
        </p:nvSpPr>
        <p:spPr>
          <a:xfrm>
            <a:off x="4239225" y="4983703"/>
            <a:ext cx="1210" cy="211801"/>
          </a:xfrm>
          <a:custGeom>
            <a:avLst/>
            <a:gdLst/>
            <a:ahLst/>
            <a:cxnLst/>
            <a:rect l="l" t="t" r="r" b="b"/>
            <a:pathLst>
              <a:path w="1210" h="211801">
                <a:moveTo>
                  <a:pt x="605" y="605"/>
                </a:moveTo>
                <a:lnTo>
                  <a:pt x="605" y="21119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6" name="object 966"/>
          <p:cNvSpPr/>
          <p:nvPr/>
        </p:nvSpPr>
        <p:spPr>
          <a:xfrm>
            <a:off x="4693592" y="4984308"/>
            <a:ext cx="7260" cy="210591"/>
          </a:xfrm>
          <a:custGeom>
            <a:avLst/>
            <a:gdLst/>
            <a:ahLst/>
            <a:cxnLst/>
            <a:rect l="l" t="t" r="r" b="b"/>
            <a:pathLst>
              <a:path w="7260" h="210591">
                <a:moveTo>
                  <a:pt x="0" y="0"/>
                </a:moveTo>
                <a:lnTo>
                  <a:pt x="0" y="210591"/>
                </a:lnTo>
                <a:lnTo>
                  <a:pt x="7260" y="210591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7" name="object 967"/>
          <p:cNvSpPr/>
          <p:nvPr/>
        </p:nvSpPr>
        <p:spPr>
          <a:xfrm>
            <a:off x="4692987" y="4983703"/>
            <a:ext cx="1210" cy="211801"/>
          </a:xfrm>
          <a:custGeom>
            <a:avLst/>
            <a:gdLst/>
            <a:ahLst/>
            <a:cxnLst/>
            <a:rect l="l" t="t" r="r" b="b"/>
            <a:pathLst>
              <a:path w="1210" h="211801">
                <a:moveTo>
                  <a:pt x="605" y="605"/>
                </a:moveTo>
                <a:lnTo>
                  <a:pt x="605" y="21119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8" name="object 968"/>
          <p:cNvSpPr/>
          <p:nvPr/>
        </p:nvSpPr>
        <p:spPr>
          <a:xfrm>
            <a:off x="2319512" y="5239680"/>
            <a:ext cx="189975" cy="127081"/>
          </a:xfrm>
          <a:custGeom>
            <a:avLst/>
            <a:gdLst/>
            <a:ahLst/>
            <a:cxnLst/>
            <a:rect l="l" t="t" r="r" b="b"/>
            <a:pathLst>
              <a:path w="189975" h="127081">
                <a:moveTo>
                  <a:pt x="0" y="0"/>
                </a:moveTo>
                <a:lnTo>
                  <a:pt x="0" y="127081"/>
                </a:lnTo>
                <a:lnTo>
                  <a:pt x="189975" y="127081"/>
                </a:lnTo>
                <a:lnTo>
                  <a:pt x="189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0" name="text 1"/>
          <p:cNvSpPr txBox="1"/>
          <p:nvPr/>
        </p:nvSpPr>
        <p:spPr>
          <a:xfrm>
            <a:off x="2319515" y="5214052"/>
            <a:ext cx="154366" cy="1797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969" name="object 969"/>
          <p:cNvSpPr/>
          <p:nvPr/>
        </p:nvSpPr>
        <p:spPr>
          <a:xfrm>
            <a:off x="2268691" y="5194899"/>
            <a:ext cx="292827" cy="44781"/>
          </a:xfrm>
          <a:custGeom>
            <a:avLst/>
            <a:gdLst/>
            <a:ahLst/>
            <a:cxnLst/>
            <a:rect l="l" t="t" r="r" b="b"/>
            <a:pathLst>
              <a:path w="292827" h="44781">
                <a:moveTo>
                  <a:pt x="0" y="0"/>
                </a:moveTo>
                <a:lnTo>
                  <a:pt x="0" y="44781"/>
                </a:lnTo>
                <a:lnTo>
                  <a:pt x="292827" y="44781"/>
                </a:lnTo>
                <a:lnTo>
                  <a:pt x="292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0" name="object 970"/>
          <p:cNvSpPr/>
          <p:nvPr/>
        </p:nvSpPr>
        <p:spPr>
          <a:xfrm>
            <a:off x="2268691" y="5239680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1" name="object 971"/>
          <p:cNvSpPr/>
          <p:nvPr/>
        </p:nvSpPr>
        <p:spPr>
          <a:xfrm>
            <a:off x="2509487" y="5239680"/>
            <a:ext cx="52031" cy="127081"/>
          </a:xfrm>
          <a:custGeom>
            <a:avLst/>
            <a:gdLst/>
            <a:ahLst/>
            <a:cxnLst/>
            <a:rect l="l" t="t" r="r" b="b"/>
            <a:pathLst>
              <a:path w="52031" h="127081">
                <a:moveTo>
                  <a:pt x="0" y="0"/>
                </a:moveTo>
                <a:lnTo>
                  <a:pt x="0" y="127081"/>
                </a:lnTo>
                <a:lnTo>
                  <a:pt x="52031" y="127081"/>
                </a:lnTo>
                <a:lnTo>
                  <a:pt x="5203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2" name="object 972"/>
          <p:cNvSpPr/>
          <p:nvPr/>
        </p:nvSpPr>
        <p:spPr>
          <a:xfrm>
            <a:off x="2268691" y="5366761"/>
            <a:ext cx="292827" cy="45991"/>
          </a:xfrm>
          <a:custGeom>
            <a:avLst/>
            <a:gdLst/>
            <a:ahLst/>
            <a:cxnLst/>
            <a:rect l="l" t="t" r="r" b="b"/>
            <a:pathLst>
              <a:path w="292827" h="45991">
                <a:moveTo>
                  <a:pt x="0" y="0"/>
                </a:moveTo>
                <a:lnTo>
                  <a:pt x="0" y="45991"/>
                </a:lnTo>
                <a:lnTo>
                  <a:pt x="292827" y="45991"/>
                </a:lnTo>
                <a:lnTo>
                  <a:pt x="292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3" name="object 973"/>
          <p:cNvSpPr/>
          <p:nvPr/>
        </p:nvSpPr>
        <p:spPr>
          <a:xfrm>
            <a:off x="2619599" y="5239680"/>
            <a:ext cx="389630" cy="127081"/>
          </a:xfrm>
          <a:custGeom>
            <a:avLst/>
            <a:gdLst/>
            <a:ahLst/>
            <a:cxnLst/>
            <a:rect l="l" t="t" r="r" b="b"/>
            <a:pathLst>
              <a:path w="389630" h="127081">
                <a:moveTo>
                  <a:pt x="0" y="0"/>
                </a:moveTo>
                <a:lnTo>
                  <a:pt x="0" y="127081"/>
                </a:lnTo>
                <a:lnTo>
                  <a:pt x="389630" y="127081"/>
                </a:lnTo>
                <a:lnTo>
                  <a:pt x="389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1" name="text 1"/>
          <p:cNvSpPr txBox="1"/>
          <p:nvPr/>
        </p:nvSpPr>
        <p:spPr>
          <a:xfrm>
            <a:off x="2619603" y="5214052"/>
            <a:ext cx="172514" cy="1797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974" name="object 974"/>
          <p:cNvSpPr/>
          <p:nvPr/>
        </p:nvSpPr>
        <p:spPr>
          <a:xfrm>
            <a:off x="2568778" y="5194899"/>
            <a:ext cx="491272" cy="44781"/>
          </a:xfrm>
          <a:custGeom>
            <a:avLst/>
            <a:gdLst/>
            <a:ahLst/>
            <a:cxnLst/>
            <a:rect l="l" t="t" r="r" b="b"/>
            <a:pathLst>
              <a:path w="491272" h="44781">
                <a:moveTo>
                  <a:pt x="0" y="0"/>
                </a:moveTo>
                <a:lnTo>
                  <a:pt x="0" y="44781"/>
                </a:lnTo>
                <a:lnTo>
                  <a:pt x="491272" y="44781"/>
                </a:lnTo>
                <a:lnTo>
                  <a:pt x="491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5" name="object 975"/>
          <p:cNvSpPr/>
          <p:nvPr/>
        </p:nvSpPr>
        <p:spPr>
          <a:xfrm>
            <a:off x="2568778" y="5239680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6" name="object 976"/>
          <p:cNvSpPr/>
          <p:nvPr/>
        </p:nvSpPr>
        <p:spPr>
          <a:xfrm>
            <a:off x="3009229" y="5239680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7" name="object 977"/>
          <p:cNvSpPr/>
          <p:nvPr/>
        </p:nvSpPr>
        <p:spPr>
          <a:xfrm>
            <a:off x="2568778" y="5366761"/>
            <a:ext cx="491272" cy="45991"/>
          </a:xfrm>
          <a:custGeom>
            <a:avLst/>
            <a:gdLst/>
            <a:ahLst/>
            <a:cxnLst/>
            <a:rect l="l" t="t" r="r" b="b"/>
            <a:pathLst>
              <a:path w="491272" h="45991">
                <a:moveTo>
                  <a:pt x="0" y="0"/>
                </a:moveTo>
                <a:lnTo>
                  <a:pt x="0" y="45991"/>
                </a:lnTo>
                <a:lnTo>
                  <a:pt x="491272" y="45991"/>
                </a:lnTo>
                <a:lnTo>
                  <a:pt x="491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8" name="object 978"/>
          <p:cNvSpPr/>
          <p:nvPr/>
        </p:nvSpPr>
        <p:spPr>
          <a:xfrm>
            <a:off x="3118132" y="5239680"/>
            <a:ext cx="526363" cy="127081"/>
          </a:xfrm>
          <a:custGeom>
            <a:avLst/>
            <a:gdLst/>
            <a:ahLst/>
            <a:cxnLst/>
            <a:rect l="l" t="t" r="r" b="b"/>
            <a:pathLst>
              <a:path w="526363" h="127081">
                <a:moveTo>
                  <a:pt x="0" y="0"/>
                </a:moveTo>
                <a:lnTo>
                  <a:pt x="0" y="127081"/>
                </a:lnTo>
                <a:lnTo>
                  <a:pt x="526363" y="127081"/>
                </a:lnTo>
                <a:lnTo>
                  <a:pt x="526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2" name="text 1"/>
          <p:cNvSpPr txBox="1"/>
          <p:nvPr/>
        </p:nvSpPr>
        <p:spPr>
          <a:xfrm>
            <a:off x="3118129" y="5214052"/>
            <a:ext cx="308049" cy="1797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Small</a:t>
            </a:r>
            <a:endParaRPr sz="900">
              <a:latin typeface="Arial"/>
              <a:cs typeface="Arial"/>
            </a:endParaRPr>
          </a:p>
        </p:txBody>
      </p:sp>
      <p:sp>
        <p:nvSpPr>
          <p:cNvPr id="979" name="object 979"/>
          <p:cNvSpPr/>
          <p:nvPr/>
        </p:nvSpPr>
        <p:spPr>
          <a:xfrm>
            <a:off x="3067311" y="5194899"/>
            <a:ext cx="628005" cy="44781"/>
          </a:xfrm>
          <a:custGeom>
            <a:avLst/>
            <a:gdLst/>
            <a:ahLst/>
            <a:cxnLst/>
            <a:rect l="l" t="t" r="r" b="b"/>
            <a:pathLst>
              <a:path w="628005" h="44781">
                <a:moveTo>
                  <a:pt x="0" y="0"/>
                </a:moveTo>
                <a:lnTo>
                  <a:pt x="0" y="44781"/>
                </a:lnTo>
                <a:lnTo>
                  <a:pt x="628005" y="44781"/>
                </a:lnTo>
                <a:lnTo>
                  <a:pt x="62800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0" name="object 980"/>
          <p:cNvSpPr/>
          <p:nvPr/>
        </p:nvSpPr>
        <p:spPr>
          <a:xfrm>
            <a:off x="3067311" y="5239680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1" name="object 981"/>
          <p:cNvSpPr/>
          <p:nvPr/>
        </p:nvSpPr>
        <p:spPr>
          <a:xfrm>
            <a:off x="3644495" y="5239680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2" name="object 982"/>
          <p:cNvSpPr/>
          <p:nvPr/>
        </p:nvSpPr>
        <p:spPr>
          <a:xfrm>
            <a:off x="3067311" y="5366761"/>
            <a:ext cx="628005" cy="45991"/>
          </a:xfrm>
          <a:custGeom>
            <a:avLst/>
            <a:gdLst/>
            <a:ahLst/>
            <a:cxnLst/>
            <a:rect l="l" t="t" r="r" b="b"/>
            <a:pathLst>
              <a:path w="628005" h="45991">
                <a:moveTo>
                  <a:pt x="0" y="0"/>
                </a:moveTo>
                <a:lnTo>
                  <a:pt x="0" y="45991"/>
                </a:lnTo>
                <a:lnTo>
                  <a:pt x="628005" y="45991"/>
                </a:lnTo>
                <a:lnTo>
                  <a:pt x="62800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3" name="object 983"/>
          <p:cNvSpPr/>
          <p:nvPr/>
        </p:nvSpPr>
        <p:spPr>
          <a:xfrm>
            <a:off x="3753398" y="5239680"/>
            <a:ext cx="435611" cy="127081"/>
          </a:xfrm>
          <a:custGeom>
            <a:avLst/>
            <a:gdLst/>
            <a:ahLst/>
            <a:cxnLst/>
            <a:rect l="l" t="t" r="r" b="b"/>
            <a:pathLst>
              <a:path w="435611" h="127081">
                <a:moveTo>
                  <a:pt x="0" y="0"/>
                </a:moveTo>
                <a:lnTo>
                  <a:pt x="0" y="127081"/>
                </a:lnTo>
                <a:lnTo>
                  <a:pt x="435611" y="127081"/>
                </a:lnTo>
                <a:lnTo>
                  <a:pt x="435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3" name="text 1"/>
          <p:cNvSpPr txBox="1"/>
          <p:nvPr/>
        </p:nvSpPr>
        <p:spPr>
          <a:xfrm>
            <a:off x="3753396" y="5214052"/>
            <a:ext cx="228178" cy="1797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55K</a:t>
            </a:r>
            <a:endParaRPr sz="900">
              <a:latin typeface="Arial"/>
              <a:cs typeface="Arial"/>
            </a:endParaRPr>
          </a:p>
        </p:txBody>
      </p:sp>
      <p:sp>
        <p:nvSpPr>
          <p:cNvPr id="984" name="object 984"/>
          <p:cNvSpPr/>
          <p:nvPr/>
        </p:nvSpPr>
        <p:spPr>
          <a:xfrm>
            <a:off x="3702577" y="5194899"/>
            <a:ext cx="537253" cy="44781"/>
          </a:xfrm>
          <a:custGeom>
            <a:avLst/>
            <a:gdLst/>
            <a:ahLst/>
            <a:cxnLst/>
            <a:rect l="l" t="t" r="r" b="b"/>
            <a:pathLst>
              <a:path w="537253" h="44781">
                <a:moveTo>
                  <a:pt x="0" y="0"/>
                </a:moveTo>
                <a:lnTo>
                  <a:pt x="0" y="44781"/>
                </a:lnTo>
                <a:lnTo>
                  <a:pt x="537253" y="44781"/>
                </a:lnTo>
                <a:lnTo>
                  <a:pt x="53725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5" name="object 985"/>
          <p:cNvSpPr/>
          <p:nvPr/>
        </p:nvSpPr>
        <p:spPr>
          <a:xfrm>
            <a:off x="3702577" y="5239680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6" name="object 986"/>
          <p:cNvSpPr/>
          <p:nvPr/>
        </p:nvSpPr>
        <p:spPr>
          <a:xfrm>
            <a:off x="4189009" y="5239680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7" name="object 987"/>
          <p:cNvSpPr/>
          <p:nvPr/>
        </p:nvSpPr>
        <p:spPr>
          <a:xfrm>
            <a:off x="3702577" y="5366761"/>
            <a:ext cx="537253" cy="45991"/>
          </a:xfrm>
          <a:custGeom>
            <a:avLst/>
            <a:gdLst/>
            <a:ahLst/>
            <a:cxnLst/>
            <a:rect l="l" t="t" r="r" b="b"/>
            <a:pathLst>
              <a:path w="537253" h="45991">
                <a:moveTo>
                  <a:pt x="0" y="0"/>
                </a:moveTo>
                <a:lnTo>
                  <a:pt x="0" y="45991"/>
                </a:lnTo>
                <a:lnTo>
                  <a:pt x="537253" y="45991"/>
                </a:lnTo>
                <a:lnTo>
                  <a:pt x="53725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8" name="object 988"/>
          <p:cNvSpPr/>
          <p:nvPr/>
        </p:nvSpPr>
        <p:spPr>
          <a:xfrm>
            <a:off x="4297912" y="5239680"/>
            <a:ext cx="344859" cy="127081"/>
          </a:xfrm>
          <a:custGeom>
            <a:avLst/>
            <a:gdLst/>
            <a:ahLst/>
            <a:cxnLst/>
            <a:rect l="l" t="t" r="r" b="b"/>
            <a:pathLst>
              <a:path w="344859" h="127081">
                <a:moveTo>
                  <a:pt x="0" y="0"/>
                </a:moveTo>
                <a:lnTo>
                  <a:pt x="0" y="127081"/>
                </a:lnTo>
                <a:lnTo>
                  <a:pt x="344859" y="127081"/>
                </a:lnTo>
                <a:lnTo>
                  <a:pt x="344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4" name="text 1"/>
          <p:cNvSpPr txBox="1"/>
          <p:nvPr/>
        </p:nvSpPr>
        <p:spPr>
          <a:xfrm>
            <a:off x="4297908" y="5205385"/>
            <a:ext cx="98715" cy="194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sp>
        <p:nvSpPr>
          <p:cNvPr id="989" name="object 989"/>
          <p:cNvSpPr/>
          <p:nvPr/>
        </p:nvSpPr>
        <p:spPr>
          <a:xfrm>
            <a:off x="4247091" y="5194899"/>
            <a:ext cx="446501" cy="44781"/>
          </a:xfrm>
          <a:custGeom>
            <a:avLst/>
            <a:gdLst/>
            <a:ahLst/>
            <a:cxnLst/>
            <a:rect l="l" t="t" r="r" b="b"/>
            <a:pathLst>
              <a:path w="446501" h="44781">
                <a:moveTo>
                  <a:pt x="0" y="0"/>
                </a:moveTo>
                <a:lnTo>
                  <a:pt x="0" y="44781"/>
                </a:lnTo>
                <a:lnTo>
                  <a:pt x="446501" y="44781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0" name="object 990"/>
          <p:cNvSpPr/>
          <p:nvPr/>
        </p:nvSpPr>
        <p:spPr>
          <a:xfrm>
            <a:off x="4247091" y="5239680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1" name="object 991"/>
          <p:cNvSpPr/>
          <p:nvPr/>
        </p:nvSpPr>
        <p:spPr>
          <a:xfrm>
            <a:off x="4642771" y="5239680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2" name="object 992"/>
          <p:cNvSpPr/>
          <p:nvPr/>
        </p:nvSpPr>
        <p:spPr>
          <a:xfrm>
            <a:off x="4247091" y="5366761"/>
            <a:ext cx="446501" cy="45991"/>
          </a:xfrm>
          <a:custGeom>
            <a:avLst/>
            <a:gdLst/>
            <a:ahLst/>
            <a:cxnLst/>
            <a:rect l="l" t="t" r="r" b="b"/>
            <a:pathLst>
              <a:path w="446501" h="45991">
                <a:moveTo>
                  <a:pt x="0" y="0"/>
                </a:moveTo>
                <a:lnTo>
                  <a:pt x="0" y="45991"/>
                </a:lnTo>
                <a:lnTo>
                  <a:pt x="446501" y="45991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3" name="object 993"/>
          <p:cNvSpPr/>
          <p:nvPr/>
        </p:nvSpPr>
        <p:spPr>
          <a:xfrm>
            <a:off x="2261430" y="5194899"/>
            <a:ext cx="7260" cy="217853"/>
          </a:xfrm>
          <a:custGeom>
            <a:avLst/>
            <a:gdLst/>
            <a:ahLst/>
            <a:cxnLst/>
            <a:rect l="l" t="t" r="r" b="b"/>
            <a:pathLst>
              <a:path w="7260" h="217853">
                <a:moveTo>
                  <a:pt x="0" y="0"/>
                </a:moveTo>
                <a:lnTo>
                  <a:pt x="0" y="217853"/>
                </a:lnTo>
                <a:lnTo>
                  <a:pt x="7261" y="217853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4" name="object 994"/>
          <p:cNvSpPr/>
          <p:nvPr/>
        </p:nvSpPr>
        <p:spPr>
          <a:xfrm>
            <a:off x="2260825" y="5194294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5" name="object 995"/>
          <p:cNvSpPr/>
          <p:nvPr/>
        </p:nvSpPr>
        <p:spPr>
          <a:xfrm>
            <a:off x="2561518" y="5194899"/>
            <a:ext cx="7260" cy="217853"/>
          </a:xfrm>
          <a:custGeom>
            <a:avLst/>
            <a:gdLst/>
            <a:ahLst/>
            <a:cxnLst/>
            <a:rect l="l" t="t" r="r" b="b"/>
            <a:pathLst>
              <a:path w="7260" h="217853">
                <a:moveTo>
                  <a:pt x="0" y="0"/>
                </a:moveTo>
                <a:lnTo>
                  <a:pt x="0" y="217853"/>
                </a:lnTo>
                <a:lnTo>
                  <a:pt x="7260" y="217853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6" name="object 996"/>
          <p:cNvSpPr/>
          <p:nvPr/>
        </p:nvSpPr>
        <p:spPr>
          <a:xfrm>
            <a:off x="2560913" y="5194294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7" name="object 997"/>
          <p:cNvSpPr/>
          <p:nvPr/>
        </p:nvSpPr>
        <p:spPr>
          <a:xfrm>
            <a:off x="3060050" y="5194899"/>
            <a:ext cx="7260" cy="217853"/>
          </a:xfrm>
          <a:custGeom>
            <a:avLst/>
            <a:gdLst/>
            <a:ahLst/>
            <a:cxnLst/>
            <a:rect l="l" t="t" r="r" b="b"/>
            <a:pathLst>
              <a:path w="7260" h="217853">
                <a:moveTo>
                  <a:pt x="0" y="0"/>
                </a:moveTo>
                <a:lnTo>
                  <a:pt x="0" y="217853"/>
                </a:lnTo>
                <a:lnTo>
                  <a:pt x="7261" y="217853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8" name="object 998"/>
          <p:cNvSpPr/>
          <p:nvPr/>
        </p:nvSpPr>
        <p:spPr>
          <a:xfrm>
            <a:off x="3059445" y="5194294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9" name="object 999"/>
          <p:cNvSpPr/>
          <p:nvPr/>
        </p:nvSpPr>
        <p:spPr>
          <a:xfrm>
            <a:off x="3695316" y="5194899"/>
            <a:ext cx="7260" cy="217853"/>
          </a:xfrm>
          <a:custGeom>
            <a:avLst/>
            <a:gdLst/>
            <a:ahLst/>
            <a:cxnLst/>
            <a:rect l="l" t="t" r="r" b="b"/>
            <a:pathLst>
              <a:path w="7260" h="217853">
                <a:moveTo>
                  <a:pt x="0" y="0"/>
                </a:moveTo>
                <a:lnTo>
                  <a:pt x="0" y="217853"/>
                </a:lnTo>
                <a:lnTo>
                  <a:pt x="7261" y="217853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0" name="object 1000"/>
          <p:cNvSpPr/>
          <p:nvPr/>
        </p:nvSpPr>
        <p:spPr>
          <a:xfrm>
            <a:off x="3694711" y="5194294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1" name="object 1001"/>
          <p:cNvSpPr/>
          <p:nvPr/>
        </p:nvSpPr>
        <p:spPr>
          <a:xfrm>
            <a:off x="4239830" y="5194899"/>
            <a:ext cx="7260" cy="217853"/>
          </a:xfrm>
          <a:custGeom>
            <a:avLst/>
            <a:gdLst/>
            <a:ahLst/>
            <a:cxnLst/>
            <a:rect l="l" t="t" r="r" b="b"/>
            <a:pathLst>
              <a:path w="7260" h="217853">
                <a:moveTo>
                  <a:pt x="0" y="0"/>
                </a:moveTo>
                <a:lnTo>
                  <a:pt x="0" y="217853"/>
                </a:lnTo>
                <a:lnTo>
                  <a:pt x="7261" y="217853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2" name="object 1002"/>
          <p:cNvSpPr/>
          <p:nvPr/>
        </p:nvSpPr>
        <p:spPr>
          <a:xfrm>
            <a:off x="4239225" y="5194294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3" name="object 1003"/>
          <p:cNvSpPr/>
          <p:nvPr/>
        </p:nvSpPr>
        <p:spPr>
          <a:xfrm>
            <a:off x="4693592" y="5194899"/>
            <a:ext cx="7260" cy="217853"/>
          </a:xfrm>
          <a:custGeom>
            <a:avLst/>
            <a:gdLst/>
            <a:ahLst/>
            <a:cxnLst/>
            <a:rect l="l" t="t" r="r" b="b"/>
            <a:pathLst>
              <a:path w="7260" h="217853">
                <a:moveTo>
                  <a:pt x="0" y="0"/>
                </a:moveTo>
                <a:lnTo>
                  <a:pt x="0" y="217853"/>
                </a:lnTo>
                <a:lnTo>
                  <a:pt x="7260" y="217853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4" name="object 1004"/>
          <p:cNvSpPr/>
          <p:nvPr/>
        </p:nvSpPr>
        <p:spPr>
          <a:xfrm>
            <a:off x="4692987" y="5194294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5" name="object 1005"/>
          <p:cNvSpPr/>
          <p:nvPr/>
        </p:nvSpPr>
        <p:spPr>
          <a:xfrm>
            <a:off x="2319512" y="5457533"/>
            <a:ext cx="189975" cy="127080"/>
          </a:xfrm>
          <a:custGeom>
            <a:avLst/>
            <a:gdLst/>
            <a:ahLst/>
            <a:cxnLst/>
            <a:rect l="l" t="t" r="r" b="b"/>
            <a:pathLst>
              <a:path w="189975" h="127080">
                <a:moveTo>
                  <a:pt x="0" y="0"/>
                </a:moveTo>
                <a:lnTo>
                  <a:pt x="0" y="127080"/>
                </a:lnTo>
                <a:lnTo>
                  <a:pt x="189975" y="127080"/>
                </a:lnTo>
                <a:lnTo>
                  <a:pt x="189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5" name="text 1"/>
          <p:cNvSpPr txBox="1"/>
          <p:nvPr/>
        </p:nvSpPr>
        <p:spPr>
          <a:xfrm>
            <a:off x="2319515" y="5431908"/>
            <a:ext cx="154366" cy="1797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1006" name="object 1006"/>
          <p:cNvSpPr/>
          <p:nvPr/>
        </p:nvSpPr>
        <p:spPr>
          <a:xfrm>
            <a:off x="2268691" y="5412752"/>
            <a:ext cx="292827" cy="44781"/>
          </a:xfrm>
          <a:custGeom>
            <a:avLst/>
            <a:gdLst/>
            <a:ahLst/>
            <a:cxnLst/>
            <a:rect l="l" t="t" r="r" b="b"/>
            <a:pathLst>
              <a:path w="292827" h="44781">
                <a:moveTo>
                  <a:pt x="0" y="0"/>
                </a:moveTo>
                <a:lnTo>
                  <a:pt x="0" y="44781"/>
                </a:lnTo>
                <a:lnTo>
                  <a:pt x="292827" y="44781"/>
                </a:lnTo>
                <a:lnTo>
                  <a:pt x="292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7" name="object 1007"/>
          <p:cNvSpPr/>
          <p:nvPr/>
        </p:nvSpPr>
        <p:spPr>
          <a:xfrm>
            <a:off x="2268691" y="5457533"/>
            <a:ext cx="50821" cy="127080"/>
          </a:xfrm>
          <a:custGeom>
            <a:avLst/>
            <a:gdLst/>
            <a:ahLst/>
            <a:cxnLst/>
            <a:rect l="l" t="t" r="r" b="b"/>
            <a:pathLst>
              <a:path w="50821" h="127080">
                <a:moveTo>
                  <a:pt x="0" y="0"/>
                </a:moveTo>
                <a:lnTo>
                  <a:pt x="0" y="127080"/>
                </a:lnTo>
                <a:lnTo>
                  <a:pt x="50821" y="127080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8" name="object 1008"/>
          <p:cNvSpPr/>
          <p:nvPr/>
        </p:nvSpPr>
        <p:spPr>
          <a:xfrm>
            <a:off x="2509487" y="5457533"/>
            <a:ext cx="52031" cy="127080"/>
          </a:xfrm>
          <a:custGeom>
            <a:avLst/>
            <a:gdLst/>
            <a:ahLst/>
            <a:cxnLst/>
            <a:rect l="l" t="t" r="r" b="b"/>
            <a:pathLst>
              <a:path w="52031" h="127080">
                <a:moveTo>
                  <a:pt x="0" y="0"/>
                </a:moveTo>
                <a:lnTo>
                  <a:pt x="0" y="127080"/>
                </a:lnTo>
                <a:lnTo>
                  <a:pt x="52031" y="127080"/>
                </a:lnTo>
                <a:lnTo>
                  <a:pt x="5203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9" name="object 1009"/>
          <p:cNvSpPr/>
          <p:nvPr/>
        </p:nvSpPr>
        <p:spPr>
          <a:xfrm>
            <a:off x="2268691" y="5584613"/>
            <a:ext cx="292827" cy="45991"/>
          </a:xfrm>
          <a:custGeom>
            <a:avLst/>
            <a:gdLst/>
            <a:ahLst/>
            <a:cxnLst/>
            <a:rect l="l" t="t" r="r" b="b"/>
            <a:pathLst>
              <a:path w="292827" h="45991">
                <a:moveTo>
                  <a:pt x="0" y="0"/>
                </a:moveTo>
                <a:lnTo>
                  <a:pt x="0" y="45992"/>
                </a:lnTo>
                <a:lnTo>
                  <a:pt x="292827" y="45992"/>
                </a:lnTo>
                <a:lnTo>
                  <a:pt x="292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0" name="object 1010"/>
          <p:cNvSpPr/>
          <p:nvPr/>
        </p:nvSpPr>
        <p:spPr>
          <a:xfrm>
            <a:off x="2619599" y="5457533"/>
            <a:ext cx="389630" cy="127080"/>
          </a:xfrm>
          <a:custGeom>
            <a:avLst/>
            <a:gdLst/>
            <a:ahLst/>
            <a:cxnLst/>
            <a:rect l="l" t="t" r="r" b="b"/>
            <a:pathLst>
              <a:path w="389630" h="127080">
                <a:moveTo>
                  <a:pt x="0" y="0"/>
                </a:moveTo>
                <a:lnTo>
                  <a:pt x="0" y="127080"/>
                </a:lnTo>
                <a:lnTo>
                  <a:pt x="389630" y="127080"/>
                </a:lnTo>
                <a:lnTo>
                  <a:pt x="389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6" name="text 1"/>
          <p:cNvSpPr txBox="1"/>
          <p:nvPr/>
        </p:nvSpPr>
        <p:spPr>
          <a:xfrm>
            <a:off x="2619603" y="5431908"/>
            <a:ext cx="222133" cy="1797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Yes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11" name="object 1011"/>
          <p:cNvSpPr/>
          <p:nvPr/>
        </p:nvSpPr>
        <p:spPr>
          <a:xfrm>
            <a:off x="2568778" y="5412752"/>
            <a:ext cx="491272" cy="44781"/>
          </a:xfrm>
          <a:custGeom>
            <a:avLst/>
            <a:gdLst/>
            <a:ahLst/>
            <a:cxnLst/>
            <a:rect l="l" t="t" r="r" b="b"/>
            <a:pathLst>
              <a:path w="491272" h="44781">
                <a:moveTo>
                  <a:pt x="0" y="0"/>
                </a:moveTo>
                <a:lnTo>
                  <a:pt x="0" y="44781"/>
                </a:lnTo>
                <a:lnTo>
                  <a:pt x="491272" y="44781"/>
                </a:lnTo>
                <a:lnTo>
                  <a:pt x="491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2" name="object 1012"/>
          <p:cNvSpPr/>
          <p:nvPr/>
        </p:nvSpPr>
        <p:spPr>
          <a:xfrm>
            <a:off x="2568778" y="5457533"/>
            <a:ext cx="50821" cy="127080"/>
          </a:xfrm>
          <a:custGeom>
            <a:avLst/>
            <a:gdLst/>
            <a:ahLst/>
            <a:cxnLst/>
            <a:rect l="l" t="t" r="r" b="b"/>
            <a:pathLst>
              <a:path w="50821" h="127080">
                <a:moveTo>
                  <a:pt x="0" y="0"/>
                </a:moveTo>
                <a:lnTo>
                  <a:pt x="0" y="127080"/>
                </a:lnTo>
                <a:lnTo>
                  <a:pt x="50821" y="127080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3" name="object 1013"/>
          <p:cNvSpPr/>
          <p:nvPr/>
        </p:nvSpPr>
        <p:spPr>
          <a:xfrm>
            <a:off x="3009229" y="5457533"/>
            <a:ext cx="50821" cy="127080"/>
          </a:xfrm>
          <a:custGeom>
            <a:avLst/>
            <a:gdLst/>
            <a:ahLst/>
            <a:cxnLst/>
            <a:rect l="l" t="t" r="r" b="b"/>
            <a:pathLst>
              <a:path w="50821" h="127080">
                <a:moveTo>
                  <a:pt x="0" y="0"/>
                </a:moveTo>
                <a:lnTo>
                  <a:pt x="0" y="127080"/>
                </a:lnTo>
                <a:lnTo>
                  <a:pt x="50821" y="127080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4" name="object 1014"/>
          <p:cNvSpPr/>
          <p:nvPr/>
        </p:nvSpPr>
        <p:spPr>
          <a:xfrm>
            <a:off x="2568778" y="5584613"/>
            <a:ext cx="491272" cy="45991"/>
          </a:xfrm>
          <a:custGeom>
            <a:avLst/>
            <a:gdLst/>
            <a:ahLst/>
            <a:cxnLst/>
            <a:rect l="l" t="t" r="r" b="b"/>
            <a:pathLst>
              <a:path w="491272" h="45991">
                <a:moveTo>
                  <a:pt x="0" y="0"/>
                </a:moveTo>
                <a:lnTo>
                  <a:pt x="0" y="45992"/>
                </a:lnTo>
                <a:lnTo>
                  <a:pt x="491272" y="45992"/>
                </a:lnTo>
                <a:lnTo>
                  <a:pt x="491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5" name="object 1015"/>
          <p:cNvSpPr/>
          <p:nvPr/>
        </p:nvSpPr>
        <p:spPr>
          <a:xfrm>
            <a:off x="3118132" y="5457533"/>
            <a:ext cx="526363" cy="127080"/>
          </a:xfrm>
          <a:custGeom>
            <a:avLst/>
            <a:gdLst/>
            <a:ahLst/>
            <a:cxnLst/>
            <a:rect l="l" t="t" r="r" b="b"/>
            <a:pathLst>
              <a:path w="526363" h="127080">
                <a:moveTo>
                  <a:pt x="0" y="0"/>
                </a:moveTo>
                <a:lnTo>
                  <a:pt x="0" y="127080"/>
                </a:lnTo>
                <a:lnTo>
                  <a:pt x="526363" y="127080"/>
                </a:lnTo>
                <a:lnTo>
                  <a:pt x="526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7" name="text 1"/>
          <p:cNvSpPr txBox="1"/>
          <p:nvPr/>
        </p:nvSpPr>
        <p:spPr>
          <a:xfrm>
            <a:off x="3118129" y="5431908"/>
            <a:ext cx="425422" cy="1797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839" spc="10" dirty="0">
                <a:solidFill>
                  <a:srgbClr val="010000"/>
                </a:solidFill>
                <a:latin typeface="Arial"/>
                <a:cs typeface="Arial"/>
              </a:rPr>
              <a:t>Medium</a:t>
            </a:r>
            <a:endParaRPr sz="800">
              <a:latin typeface="Arial"/>
              <a:cs typeface="Arial"/>
            </a:endParaRPr>
          </a:p>
        </p:txBody>
      </p:sp>
      <p:sp>
        <p:nvSpPr>
          <p:cNvPr id="1016" name="object 1016"/>
          <p:cNvSpPr/>
          <p:nvPr/>
        </p:nvSpPr>
        <p:spPr>
          <a:xfrm>
            <a:off x="3067311" y="5412752"/>
            <a:ext cx="628005" cy="44781"/>
          </a:xfrm>
          <a:custGeom>
            <a:avLst/>
            <a:gdLst/>
            <a:ahLst/>
            <a:cxnLst/>
            <a:rect l="l" t="t" r="r" b="b"/>
            <a:pathLst>
              <a:path w="628005" h="44781">
                <a:moveTo>
                  <a:pt x="0" y="0"/>
                </a:moveTo>
                <a:lnTo>
                  <a:pt x="0" y="44781"/>
                </a:lnTo>
                <a:lnTo>
                  <a:pt x="628005" y="44781"/>
                </a:lnTo>
                <a:lnTo>
                  <a:pt x="62800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7" name="object 1017"/>
          <p:cNvSpPr/>
          <p:nvPr/>
        </p:nvSpPr>
        <p:spPr>
          <a:xfrm>
            <a:off x="3067311" y="5457533"/>
            <a:ext cx="50821" cy="127080"/>
          </a:xfrm>
          <a:custGeom>
            <a:avLst/>
            <a:gdLst/>
            <a:ahLst/>
            <a:cxnLst/>
            <a:rect l="l" t="t" r="r" b="b"/>
            <a:pathLst>
              <a:path w="50821" h="127080">
                <a:moveTo>
                  <a:pt x="0" y="0"/>
                </a:moveTo>
                <a:lnTo>
                  <a:pt x="0" y="127080"/>
                </a:lnTo>
                <a:lnTo>
                  <a:pt x="50821" y="127080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8" name="object 1018"/>
          <p:cNvSpPr/>
          <p:nvPr/>
        </p:nvSpPr>
        <p:spPr>
          <a:xfrm>
            <a:off x="3644495" y="5457533"/>
            <a:ext cx="50821" cy="127080"/>
          </a:xfrm>
          <a:custGeom>
            <a:avLst/>
            <a:gdLst/>
            <a:ahLst/>
            <a:cxnLst/>
            <a:rect l="l" t="t" r="r" b="b"/>
            <a:pathLst>
              <a:path w="50821" h="127080">
                <a:moveTo>
                  <a:pt x="0" y="0"/>
                </a:moveTo>
                <a:lnTo>
                  <a:pt x="0" y="127080"/>
                </a:lnTo>
                <a:lnTo>
                  <a:pt x="50821" y="127080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9" name="object 1019"/>
          <p:cNvSpPr/>
          <p:nvPr/>
        </p:nvSpPr>
        <p:spPr>
          <a:xfrm>
            <a:off x="3067311" y="5584613"/>
            <a:ext cx="628005" cy="45991"/>
          </a:xfrm>
          <a:custGeom>
            <a:avLst/>
            <a:gdLst/>
            <a:ahLst/>
            <a:cxnLst/>
            <a:rect l="l" t="t" r="r" b="b"/>
            <a:pathLst>
              <a:path w="628005" h="45991">
                <a:moveTo>
                  <a:pt x="0" y="0"/>
                </a:moveTo>
                <a:lnTo>
                  <a:pt x="0" y="45992"/>
                </a:lnTo>
                <a:lnTo>
                  <a:pt x="628005" y="45992"/>
                </a:lnTo>
                <a:lnTo>
                  <a:pt x="62800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0" name="object 1020"/>
          <p:cNvSpPr/>
          <p:nvPr/>
        </p:nvSpPr>
        <p:spPr>
          <a:xfrm>
            <a:off x="3753398" y="5457533"/>
            <a:ext cx="435611" cy="127080"/>
          </a:xfrm>
          <a:custGeom>
            <a:avLst/>
            <a:gdLst/>
            <a:ahLst/>
            <a:cxnLst/>
            <a:rect l="l" t="t" r="r" b="b"/>
            <a:pathLst>
              <a:path w="435611" h="127080">
                <a:moveTo>
                  <a:pt x="0" y="0"/>
                </a:moveTo>
                <a:lnTo>
                  <a:pt x="0" y="127080"/>
                </a:lnTo>
                <a:lnTo>
                  <a:pt x="435611" y="127080"/>
                </a:lnTo>
                <a:lnTo>
                  <a:pt x="435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8" name="text 1"/>
          <p:cNvSpPr txBox="1"/>
          <p:nvPr/>
        </p:nvSpPr>
        <p:spPr>
          <a:xfrm>
            <a:off x="3753396" y="5431908"/>
            <a:ext cx="228178" cy="1797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80K</a:t>
            </a:r>
            <a:endParaRPr sz="900">
              <a:latin typeface="Arial"/>
              <a:cs typeface="Arial"/>
            </a:endParaRPr>
          </a:p>
        </p:txBody>
      </p:sp>
      <p:sp>
        <p:nvSpPr>
          <p:cNvPr id="1021" name="object 1021"/>
          <p:cNvSpPr/>
          <p:nvPr/>
        </p:nvSpPr>
        <p:spPr>
          <a:xfrm>
            <a:off x="3702577" y="5412752"/>
            <a:ext cx="537253" cy="44781"/>
          </a:xfrm>
          <a:custGeom>
            <a:avLst/>
            <a:gdLst/>
            <a:ahLst/>
            <a:cxnLst/>
            <a:rect l="l" t="t" r="r" b="b"/>
            <a:pathLst>
              <a:path w="537253" h="44781">
                <a:moveTo>
                  <a:pt x="0" y="0"/>
                </a:moveTo>
                <a:lnTo>
                  <a:pt x="0" y="44781"/>
                </a:lnTo>
                <a:lnTo>
                  <a:pt x="537253" y="44781"/>
                </a:lnTo>
                <a:lnTo>
                  <a:pt x="53725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2" name="object 1022"/>
          <p:cNvSpPr/>
          <p:nvPr/>
        </p:nvSpPr>
        <p:spPr>
          <a:xfrm>
            <a:off x="3702577" y="5457533"/>
            <a:ext cx="50821" cy="127080"/>
          </a:xfrm>
          <a:custGeom>
            <a:avLst/>
            <a:gdLst/>
            <a:ahLst/>
            <a:cxnLst/>
            <a:rect l="l" t="t" r="r" b="b"/>
            <a:pathLst>
              <a:path w="50821" h="127080">
                <a:moveTo>
                  <a:pt x="0" y="0"/>
                </a:moveTo>
                <a:lnTo>
                  <a:pt x="0" y="127080"/>
                </a:lnTo>
                <a:lnTo>
                  <a:pt x="50821" y="127080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3" name="object 1023"/>
          <p:cNvSpPr/>
          <p:nvPr/>
        </p:nvSpPr>
        <p:spPr>
          <a:xfrm>
            <a:off x="4189009" y="5457533"/>
            <a:ext cx="50821" cy="127080"/>
          </a:xfrm>
          <a:custGeom>
            <a:avLst/>
            <a:gdLst/>
            <a:ahLst/>
            <a:cxnLst/>
            <a:rect l="l" t="t" r="r" b="b"/>
            <a:pathLst>
              <a:path w="50821" h="127080">
                <a:moveTo>
                  <a:pt x="0" y="0"/>
                </a:moveTo>
                <a:lnTo>
                  <a:pt x="0" y="127080"/>
                </a:lnTo>
                <a:lnTo>
                  <a:pt x="50821" y="127080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4" name="object 1024"/>
          <p:cNvSpPr/>
          <p:nvPr/>
        </p:nvSpPr>
        <p:spPr>
          <a:xfrm>
            <a:off x="3702577" y="5584613"/>
            <a:ext cx="537253" cy="45991"/>
          </a:xfrm>
          <a:custGeom>
            <a:avLst/>
            <a:gdLst/>
            <a:ahLst/>
            <a:cxnLst/>
            <a:rect l="l" t="t" r="r" b="b"/>
            <a:pathLst>
              <a:path w="537253" h="45991">
                <a:moveTo>
                  <a:pt x="0" y="0"/>
                </a:moveTo>
                <a:lnTo>
                  <a:pt x="0" y="45992"/>
                </a:lnTo>
                <a:lnTo>
                  <a:pt x="537253" y="45992"/>
                </a:lnTo>
                <a:lnTo>
                  <a:pt x="53725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5" name="object 1025"/>
          <p:cNvSpPr/>
          <p:nvPr/>
        </p:nvSpPr>
        <p:spPr>
          <a:xfrm>
            <a:off x="4297912" y="5457533"/>
            <a:ext cx="344859" cy="127080"/>
          </a:xfrm>
          <a:custGeom>
            <a:avLst/>
            <a:gdLst/>
            <a:ahLst/>
            <a:cxnLst/>
            <a:rect l="l" t="t" r="r" b="b"/>
            <a:pathLst>
              <a:path w="344859" h="127080">
                <a:moveTo>
                  <a:pt x="0" y="0"/>
                </a:moveTo>
                <a:lnTo>
                  <a:pt x="0" y="127080"/>
                </a:lnTo>
                <a:lnTo>
                  <a:pt x="344859" y="127080"/>
                </a:lnTo>
                <a:lnTo>
                  <a:pt x="344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9" name="text 1"/>
          <p:cNvSpPr txBox="1"/>
          <p:nvPr/>
        </p:nvSpPr>
        <p:spPr>
          <a:xfrm>
            <a:off x="4297908" y="5423241"/>
            <a:ext cx="98715" cy="194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sp>
        <p:nvSpPr>
          <p:cNvPr id="1026" name="object 1026"/>
          <p:cNvSpPr/>
          <p:nvPr/>
        </p:nvSpPr>
        <p:spPr>
          <a:xfrm>
            <a:off x="4247091" y="5412752"/>
            <a:ext cx="446501" cy="44781"/>
          </a:xfrm>
          <a:custGeom>
            <a:avLst/>
            <a:gdLst/>
            <a:ahLst/>
            <a:cxnLst/>
            <a:rect l="l" t="t" r="r" b="b"/>
            <a:pathLst>
              <a:path w="446501" h="44781">
                <a:moveTo>
                  <a:pt x="0" y="0"/>
                </a:moveTo>
                <a:lnTo>
                  <a:pt x="0" y="44781"/>
                </a:lnTo>
                <a:lnTo>
                  <a:pt x="446501" y="44781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7" name="object 1027"/>
          <p:cNvSpPr/>
          <p:nvPr/>
        </p:nvSpPr>
        <p:spPr>
          <a:xfrm>
            <a:off x="4247091" y="5457533"/>
            <a:ext cx="50821" cy="127080"/>
          </a:xfrm>
          <a:custGeom>
            <a:avLst/>
            <a:gdLst/>
            <a:ahLst/>
            <a:cxnLst/>
            <a:rect l="l" t="t" r="r" b="b"/>
            <a:pathLst>
              <a:path w="50821" h="127080">
                <a:moveTo>
                  <a:pt x="0" y="0"/>
                </a:moveTo>
                <a:lnTo>
                  <a:pt x="0" y="127080"/>
                </a:lnTo>
                <a:lnTo>
                  <a:pt x="50821" y="127080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8" name="object 1028"/>
          <p:cNvSpPr/>
          <p:nvPr/>
        </p:nvSpPr>
        <p:spPr>
          <a:xfrm>
            <a:off x="4642771" y="5457533"/>
            <a:ext cx="50821" cy="127080"/>
          </a:xfrm>
          <a:custGeom>
            <a:avLst/>
            <a:gdLst/>
            <a:ahLst/>
            <a:cxnLst/>
            <a:rect l="l" t="t" r="r" b="b"/>
            <a:pathLst>
              <a:path w="50821" h="127080">
                <a:moveTo>
                  <a:pt x="0" y="0"/>
                </a:moveTo>
                <a:lnTo>
                  <a:pt x="0" y="127080"/>
                </a:lnTo>
                <a:lnTo>
                  <a:pt x="50821" y="127080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9" name="object 1029"/>
          <p:cNvSpPr/>
          <p:nvPr/>
        </p:nvSpPr>
        <p:spPr>
          <a:xfrm>
            <a:off x="4247091" y="5584613"/>
            <a:ext cx="446501" cy="45991"/>
          </a:xfrm>
          <a:custGeom>
            <a:avLst/>
            <a:gdLst/>
            <a:ahLst/>
            <a:cxnLst/>
            <a:rect l="l" t="t" r="r" b="b"/>
            <a:pathLst>
              <a:path w="446501" h="45991">
                <a:moveTo>
                  <a:pt x="0" y="0"/>
                </a:moveTo>
                <a:lnTo>
                  <a:pt x="0" y="45992"/>
                </a:lnTo>
                <a:lnTo>
                  <a:pt x="446501" y="45992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0" name="object 1030"/>
          <p:cNvSpPr/>
          <p:nvPr/>
        </p:nvSpPr>
        <p:spPr>
          <a:xfrm>
            <a:off x="2261430" y="5412752"/>
            <a:ext cx="7260" cy="217853"/>
          </a:xfrm>
          <a:custGeom>
            <a:avLst/>
            <a:gdLst/>
            <a:ahLst/>
            <a:cxnLst/>
            <a:rect l="l" t="t" r="r" b="b"/>
            <a:pathLst>
              <a:path w="7260" h="217853">
                <a:moveTo>
                  <a:pt x="0" y="0"/>
                </a:moveTo>
                <a:lnTo>
                  <a:pt x="0" y="217853"/>
                </a:lnTo>
                <a:lnTo>
                  <a:pt x="7261" y="217853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1" name="object 1031"/>
          <p:cNvSpPr/>
          <p:nvPr/>
        </p:nvSpPr>
        <p:spPr>
          <a:xfrm>
            <a:off x="2260825" y="5412147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2" name="object 1032"/>
          <p:cNvSpPr/>
          <p:nvPr/>
        </p:nvSpPr>
        <p:spPr>
          <a:xfrm>
            <a:off x="2561518" y="5412752"/>
            <a:ext cx="7260" cy="217853"/>
          </a:xfrm>
          <a:custGeom>
            <a:avLst/>
            <a:gdLst/>
            <a:ahLst/>
            <a:cxnLst/>
            <a:rect l="l" t="t" r="r" b="b"/>
            <a:pathLst>
              <a:path w="7260" h="217853">
                <a:moveTo>
                  <a:pt x="0" y="0"/>
                </a:moveTo>
                <a:lnTo>
                  <a:pt x="0" y="217853"/>
                </a:lnTo>
                <a:lnTo>
                  <a:pt x="7260" y="217853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3" name="object 1033"/>
          <p:cNvSpPr/>
          <p:nvPr/>
        </p:nvSpPr>
        <p:spPr>
          <a:xfrm>
            <a:off x="2560913" y="5412147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4" name="object 1034"/>
          <p:cNvSpPr/>
          <p:nvPr/>
        </p:nvSpPr>
        <p:spPr>
          <a:xfrm>
            <a:off x="3060050" y="5412752"/>
            <a:ext cx="7260" cy="217853"/>
          </a:xfrm>
          <a:custGeom>
            <a:avLst/>
            <a:gdLst/>
            <a:ahLst/>
            <a:cxnLst/>
            <a:rect l="l" t="t" r="r" b="b"/>
            <a:pathLst>
              <a:path w="7260" h="217853">
                <a:moveTo>
                  <a:pt x="0" y="0"/>
                </a:moveTo>
                <a:lnTo>
                  <a:pt x="0" y="217853"/>
                </a:lnTo>
                <a:lnTo>
                  <a:pt x="7261" y="217853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5" name="object 1035"/>
          <p:cNvSpPr/>
          <p:nvPr/>
        </p:nvSpPr>
        <p:spPr>
          <a:xfrm>
            <a:off x="3059445" y="5412147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6" name="object 1036"/>
          <p:cNvSpPr/>
          <p:nvPr/>
        </p:nvSpPr>
        <p:spPr>
          <a:xfrm>
            <a:off x="3695316" y="5412752"/>
            <a:ext cx="7260" cy="217853"/>
          </a:xfrm>
          <a:custGeom>
            <a:avLst/>
            <a:gdLst/>
            <a:ahLst/>
            <a:cxnLst/>
            <a:rect l="l" t="t" r="r" b="b"/>
            <a:pathLst>
              <a:path w="7260" h="217853">
                <a:moveTo>
                  <a:pt x="0" y="0"/>
                </a:moveTo>
                <a:lnTo>
                  <a:pt x="0" y="217853"/>
                </a:lnTo>
                <a:lnTo>
                  <a:pt x="7261" y="217853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7" name="object 1037"/>
          <p:cNvSpPr/>
          <p:nvPr/>
        </p:nvSpPr>
        <p:spPr>
          <a:xfrm>
            <a:off x="3694711" y="5412147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8" name="object 1038"/>
          <p:cNvSpPr/>
          <p:nvPr/>
        </p:nvSpPr>
        <p:spPr>
          <a:xfrm>
            <a:off x="4239830" y="5412752"/>
            <a:ext cx="7260" cy="217853"/>
          </a:xfrm>
          <a:custGeom>
            <a:avLst/>
            <a:gdLst/>
            <a:ahLst/>
            <a:cxnLst/>
            <a:rect l="l" t="t" r="r" b="b"/>
            <a:pathLst>
              <a:path w="7260" h="217853">
                <a:moveTo>
                  <a:pt x="0" y="0"/>
                </a:moveTo>
                <a:lnTo>
                  <a:pt x="0" y="217853"/>
                </a:lnTo>
                <a:lnTo>
                  <a:pt x="7261" y="217853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9" name="object 1039"/>
          <p:cNvSpPr/>
          <p:nvPr/>
        </p:nvSpPr>
        <p:spPr>
          <a:xfrm>
            <a:off x="4239225" y="5412147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0" name="object 1040"/>
          <p:cNvSpPr/>
          <p:nvPr/>
        </p:nvSpPr>
        <p:spPr>
          <a:xfrm>
            <a:off x="4693592" y="5412752"/>
            <a:ext cx="7260" cy="217853"/>
          </a:xfrm>
          <a:custGeom>
            <a:avLst/>
            <a:gdLst/>
            <a:ahLst/>
            <a:cxnLst/>
            <a:rect l="l" t="t" r="r" b="b"/>
            <a:pathLst>
              <a:path w="7260" h="217853">
                <a:moveTo>
                  <a:pt x="0" y="0"/>
                </a:moveTo>
                <a:lnTo>
                  <a:pt x="0" y="217853"/>
                </a:lnTo>
                <a:lnTo>
                  <a:pt x="7260" y="217853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1" name="object 1041"/>
          <p:cNvSpPr/>
          <p:nvPr/>
        </p:nvSpPr>
        <p:spPr>
          <a:xfrm>
            <a:off x="4692987" y="5412147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2" name="object 1042"/>
          <p:cNvSpPr/>
          <p:nvPr/>
        </p:nvSpPr>
        <p:spPr>
          <a:xfrm>
            <a:off x="2319512" y="5675385"/>
            <a:ext cx="189975" cy="127081"/>
          </a:xfrm>
          <a:custGeom>
            <a:avLst/>
            <a:gdLst/>
            <a:ahLst/>
            <a:cxnLst/>
            <a:rect l="l" t="t" r="r" b="b"/>
            <a:pathLst>
              <a:path w="189975" h="127081">
                <a:moveTo>
                  <a:pt x="0" y="0"/>
                </a:moveTo>
                <a:lnTo>
                  <a:pt x="0" y="127081"/>
                </a:lnTo>
                <a:lnTo>
                  <a:pt x="189975" y="127081"/>
                </a:lnTo>
                <a:lnTo>
                  <a:pt x="189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0" name="text 1"/>
          <p:cNvSpPr txBox="1"/>
          <p:nvPr/>
        </p:nvSpPr>
        <p:spPr>
          <a:xfrm>
            <a:off x="2319515" y="5649765"/>
            <a:ext cx="154366" cy="1797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13</a:t>
            </a:r>
            <a:endParaRPr sz="900">
              <a:latin typeface="Arial"/>
              <a:cs typeface="Arial"/>
            </a:endParaRPr>
          </a:p>
        </p:txBody>
      </p:sp>
      <p:sp>
        <p:nvSpPr>
          <p:cNvPr id="1043" name="object 1043"/>
          <p:cNvSpPr/>
          <p:nvPr/>
        </p:nvSpPr>
        <p:spPr>
          <a:xfrm>
            <a:off x="2268691" y="5630605"/>
            <a:ext cx="292827" cy="44780"/>
          </a:xfrm>
          <a:custGeom>
            <a:avLst/>
            <a:gdLst/>
            <a:ahLst/>
            <a:cxnLst/>
            <a:rect l="l" t="t" r="r" b="b"/>
            <a:pathLst>
              <a:path w="292827" h="44780">
                <a:moveTo>
                  <a:pt x="0" y="0"/>
                </a:moveTo>
                <a:lnTo>
                  <a:pt x="0" y="44780"/>
                </a:lnTo>
                <a:lnTo>
                  <a:pt x="292827" y="44780"/>
                </a:lnTo>
                <a:lnTo>
                  <a:pt x="292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4" name="object 1044"/>
          <p:cNvSpPr/>
          <p:nvPr/>
        </p:nvSpPr>
        <p:spPr>
          <a:xfrm>
            <a:off x="2268691" y="5675385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5" name="object 1045"/>
          <p:cNvSpPr/>
          <p:nvPr/>
        </p:nvSpPr>
        <p:spPr>
          <a:xfrm>
            <a:off x="2509487" y="5675385"/>
            <a:ext cx="52031" cy="127081"/>
          </a:xfrm>
          <a:custGeom>
            <a:avLst/>
            <a:gdLst/>
            <a:ahLst/>
            <a:cxnLst/>
            <a:rect l="l" t="t" r="r" b="b"/>
            <a:pathLst>
              <a:path w="52031" h="127081">
                <a:moveTo>
                  <a:pt x="0" y="0"/>
                </a:moveTo>
                <a:lnTo>
                  <a:pt x="0" y="127081"/>
                </a:lnTo>
                <a:lnTo>
                  <a:pt x="52031" y="127081"/>
                </a:lnTo>
                <a:lnTo>
                  <a:pt x="5203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6" name="object 1046"/>
          <p:cNvSpPr/>
          <p:nvPr/>
        </p:nvSpPr>
        <p:spPr>
          <a:xfrm>
            <a:off x="2268691" y="5802466"/>
            <a:ext cx="292827" cy="45991"/>
          </a:xfrm>
          <a:custGeom>
            <a:avLst/>
            <a:gdLst/>
            <a:ahLst/>
            <a:cxnLst/>
            <a:rect l="l" t="t" r="r" b="b"/>
            <a:pathLst>
              <a:path w="292827" h="45991">
                <a:moveTo>
                  <a:pt x="0" y="0"/>
                </a:moveTo>
                <a:lnTo>
                  <a:pt x="0" y="45991"/>
                </a:lnTo>
                <a:lnTo>
                  <a:pt x="292827" y="45991"/>
                </a:lnTo>
                <a:lnTo>
                  <a:pt x="292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7" name="object 1047"/>
          <p:cNvSpPr/>
          <p:nvPr/>
        </p:nvSpPr>
        <p:spPr>
          <a:xfrm>
            <a:off x="2619599" y="5675385"/>
            <a:ext cx="389630" cy="127081"/>
          </a:xfrm>
          <a:custGeom>
            <a:avLst/>
            <a:gdLst/>
            <a:ahLst/>
            <a:cxnLst/>
            <a:rect l="l" t="t" r="r" b="b"/>
            <a:pathLst>
              <a:path w="389630" h="127081">
                <a:moveTo>
                  <a:pt x="0" y="0"/>
                </a:moveTo>
                <a:lnTo>
                  <a:pt x="0" y="127081"/>
                </a:lnTo>
                <a:lnTo>
                  <a:pt x="389630" y="127081"/>
                </a:lnTo>
                <a:lnTo>
                  <a:pt x="389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1" name="text 1"/>
          <p:cNvSpPr txBox="1"/>
          <p:nvPr/>
        </p:nvSpPr>
        <p:spPr>
          <a:xfrm>
            <a:off x="2619603" y="5649765"/>
            <a:ext cx="222133" cy="1797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Yes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48" name="object 1048"/>
          <p:cNvSpPr/>
          <p:nvPr/>
        </p:nvSpPr>
        <p:spPr>
          <a:xfrm>
            <a:off x="2568778" y="5630605"/>
            <a:ext cx="491272" cy="44780"/>
          </a:xfrm>
          <a:custGeom>
            <a:avLst/>
            <a:gdLst/>
            <a:ahLst/>
            <a:cxnLst/>
            <a:rect l="l" t="t" r="r" b="b"/>
            <a:pathLst>
              <a:path w="491272" h="44780">
                <a:moveTo>
                  <a:pt x="0" y="0"/>
                </a:moveTo>
                <a:lnTo>
                  <a:pt x="0" y="44780"/>
                </a:lnTo>
                <a:lnTo>
                  <a:pt x="491272" y="44780"/>
                </a:lnTo>
                <a:lnTo>
                  <a:pt x="491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9" name="object 1049"/>
          <p:cNvSpPr/>
          <p:nvPr/>
        </p:nvSpPr>
        <p:spPr>
          <a:xfrm>
            <a:off x="2568778" y="5675385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0" name="object 1050"/>
          <p:cNvSpPr/>
          <p:nvPr/>
        </p:nvSpPr>
        <p:spPr>
          <a:xfrm>
            <a:off x="3009229" y="5675385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1" name="object 1051"/>
          <p:cNvSpPr/>
          <p:nvPr/>
        </p:nvSpPr>
        <p:spPr>
          <a:xfrm>
            <a:off x="2568778" y="5802466"/>
            <a:ext cx="491272" cy="45991"/>
          </a:xfrm>
          <a:custGeom>
            <a:avLst/>
            <a:gdLst/>
            <a:ahLst/>
            <a:cxnLst/>
            <a:rect l="l" t="t" r="r" b="b"/>
            <a:pathLst>
              <a:path w="491272" h="45991">
                <a:moveTo>
                  <a:pt x="0" y="0"/>
                </a:moveTo>
                <a:lnTo>
                  <a:pt x="0" y="45991"/>
                </a:lnTo>
                <a:lnTo>
                  <a:pt x="491272" y="45991"/>
                </a:lnTo>
                <a:lnTo>
                  <a:pt x="491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2" name="object 1052"/>
          <p:cNvSpPr/>
          <p:nvPr/>
        </p:nvSpPr>
        <p:spPr>
          <a:xfrm>
            <a:off x="3118132" y="5675385"/>
            <a:ext cx="526363" cy="127081"/>
          </a:xfrm>
          <a:custGeom>
            <a:avLst/>
            <a:gdLst/>
            <a:ahLst/>
            <a:cxnLst/>
            <a:rect l="l" t="t" r="r" b="b"/>
            <a:pathLst>
              <a:path w="526363" h="127081">
                <a:moveTo>
                  <a:pt x="0" y="0"/>
                </a:moveTo>
                <a:lnTo>
                  <a:pt x="0" y="127081"/>
                </a:lnTo>
                <a:lnTo>
                  <a:pt x="526363" y="127081"/>
                </a:lnTo>
                <a:lnTo>
                  <a:pt x="526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2" name="text 1"/>
          <p:cNvSpPr txBox="1"/>
          <p:nvPr/>
        </p:nvSpPr>
        <p:spPr>
          <a:xfrm>
            <a:off x="3118129" y="5649765"/>
            <a:ext cx="315300" cy="1797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Large</a:t>
            </a:r>
            <a:endParaRPr sz="900">
              <a:latin typeface="Arial"/>
              <a:cs typeface="Arial"/>
            </a:endParaRPr>
          </a:p>
        </p:txBody>
      </p:sp>
      <p:sp>
        <p:nvSpPr>
          <p:cNvPr id="1053" name="object 1053"/>
          <p:cNvSpPr/>
          <p:nvPr/>
        </p:nvSpPr>
        <p:spPr>
          <a:xfrm>
            <a:off x="3067311" y="5630605"/>
            <a:ext cx="628005" cy="44780"/>
          </a:xfrm>
          <a:custGeom>
            <a:avLst/>
            <a:gdLst/>
            <a:ahLst/>
            <a:cxnLst/>
            <a:rect l="l" t="t" r="r" b="b"/>
            <a:pathLst>
              <a:path w="628005" h="44780">
                <a:moveTo>
                  <a:pt x="0" y="0"/>
                </a:moveTo>
                <a:lnTo>
                  <a:pt x="0" y="44780"/>
                </a:lnTo>
                <a:lnTo>
                  <a:pt x="628005" y="44780"/>
                </a:lnTo>
                <a:lnTo>
                  <a:pt x="62800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4" name="object 1054"/>
          <p:cNvSpPr/>
          <p:nvPr/>
        </p:nvSpPr>
        <p:spPr>
          <a:xfrm>
            <a:off x="3067311" y="5675385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5" name="object 1055"/>
          <p:cNvSpPr/>
          <p:nvPr/>
        </p:nvSpPr>
        <p:spPr>
          <a:xfrm>
            <a:off x="3644495" y="5675385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6" name="object 1056"/>
          <p:cNvSpPr/>
          <p:nvPr/>
        </p:nvSpPr>
        <p:spPr>
          <a:xfrm>
            <a:off x="3067311" y="5802466"/>
            <a:ext cx="628005" cy="45991"/>
          </a:xfrm>
          <a:custGeom>
            <a:avLst/>
            <a:gdLst/>
            <a:ahLst/>
            <a:cxnLst/>
            <a:rect l="l" t="t" r="r" b="b"/>
            <a:pathLst>
              <a:path w="628005" h="45991">
                <a:moveTo>
                  <a:pt x="0" y="0"/>
                </a:moveTo>
                <a:lnTo>
                  <a:pt x="0" y="45991"/>
                </a:lnTo>
                <a:lnTo>
                  <a:pt x="628005" y="45991"/>
                </a:lnTo>
                <a:lnTo>
                  <a:pt x="62800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7" name="object 1057"/>
          <p:cNvSpPr/>
          <p:nvPr/>
        </p:nvSpPr>
        <p:spPr>
          <a:xfrm>
            <a:off x="3753398" y="5675385"/>
            <a:ext cx="435611" cy="127081"/>
          </a:xfrm>
          <a:custGeom>
            <a:avLst/>
            <a:gdLst/>
            <a:ahLst/>
            <a:cxnLst/>
            <a:rect l="l" t="t" r="r" b="b"/>
            <a:pathLst>
              <a:path w="435611" h="127081">
                <a:moveTo>
                  <a:pt x="0" y="0"/>
                </a:moveTo>
                <a:lnTo>
                  <a:pt x="0" y="127081"/>
                </a:lnTo>
                <a:lnTo>
                  <a:pt x="435611" y="127081"/>
                </a:lnTo>
                <a:lnTo>
                  <a:pt x="435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3" name="text 1"/>
          <p:cNvSpPr txBox="1"/>
          <p:nvPr/>
        </p:nvSpPr>
        <p:spPr>
          <a:xfrm>
            <a:off x="3753396" y="5649765"/>
            <a:ext cx="289901" cy="1797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110K</a:t>
            </a:r>
            <a:endParaRPr sz="900">
              <a:latin typeface="Arial"/>
              <a:cs typeface="Arial"/>
            </a:endParaRPr>
          </a:p>
        </p:txBody>
      </p:sp>
      <p:sp>
        <p:nvSpPr>
          <p:cNvPr id="1058" name="object 1058"/>
          <p:cNvSpPr/>
          <p:nvPr/>
        </p:nvSpPr>
        <p:spPr>
          <a:xfrm>
            <a:off x="3702577" y="5630605"/>
            <a:ext cx="537253" cy="44780"/>
          </a:xfrm>
          <a:custGeom>
            <a:avLst/>
            <a:gdLst/>
            <a:ahLst/>
            <a:cxnLst/>
            <a:rect l="l" t="t" r="r" b="b"/>
            <a:pathLst>
              <a:path w="537253" h="44780">
                <a:moveTo>
                  <a:pt x="0" y="0"/>
                </a:moveTo>
                <a:lnTo>
                  <a:pt x="0" y="44780"/>
                </a:lnTo>
                <a:lnTo>
                  <a:pt x="537253" y="44780"/>
                </a:lnTo>
                <a:lnTo>
                  <a:pt x="53725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9" name="object 1059"/>
          <p:cNvSpPr/>
          <p:nvPr/>
        </p:nvSpPr>
        <p:spPr>
          <a:xfrm>
            <a:off x="3702577" y="5675385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0" name="object 1060"/>
          <p:cNvSpPr/>
          <p:nvPr/>
        </p:nvSpPr>
        <p:spPr>
          <a:xfrm>
            <a:off x="4189009" y="5675385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1" name="object 1061"/>
          <p:cNvSpPr/>
          <p:nvPr/>
        </p:nvSpPr>
        <p:spPr>
          <a:xfrm>
            <a:off x="3702577" y="5802466"/>
            <a:ext cx="537253" cy="45991"/>
          </a:xfrm>
          <a:custGeom>
            <a:avLst/>
            <a:gdLst/>
            <a:ahLst/>
            <a:cxnLst/>
            <a:rect l="l" t="t" r="r" b="b"/>
            <a:pathLst>
              <a:path w="537253" h="45991">
                <a:moveTo>
                  <a:pt x="0" y="0"/>
                </a:moveTo>
                <a:lnTo>
                  <a:pt x="0" y="45991"/>
                </a:lnTo>
                <a:lnTo>
                  <a:pt x="537253" y="45991"/>
                </a:lnTo>
                <a:lnTo>
                  <a:pt x="53725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2" name="object 1062"/>
          <p:cNvSpPr/>
          <p:nvPr/>
        </p:nvSpPr>
        <p:spPr>
          <a:xfrm>
            <a:off x="4297912" y="5675385"/>
            <a:ext cx="344859" cy="127081"/>
          </a:xfrm>
          <a:custGeom>
            <a:avLst/>
            <a:gdLst/>
            <a:ahLst/>
            <a:cxnLst/>
            <a:rect l="l" t="t" r="r" b="b"/>
            <a:pathLst>
              <a:path w="344859" h="127081">
                <a:moveTo>
                  <a:pt x="0" y="0"/>
                </a:moveTo>
                <a:lnTo>
                  <a:pt x="0" y="127081"/>
                </a:lnTo>
                <a:lnTo>
                  <a:pt x="344859" y="127081"/>
                </a:lnTo>
                <a:lnTo>
                  <a:pt x="344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4" name="text 1"/>
          <p:cNvSpPr txBox="1"/>
          <p:nvPr/>
        </p:nvSpPr>
        <p:spPr>
          <a:xfrm>
            <a:off x="4297908" y="5641094"/>
            <a:ext cx="98715" cy="194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sp>
        <p:nvSpPr>
          <p:cNvPr id="1063" name="object 1063"/>
          <p:cNvSpPr/>
          <p:nvPr/>
        </p:nvSpPr>
        <p:spPr>
          <a:xfrm>
            <a:off x="4247091" y="5630605"/>
            <a:ext cx="446501" cy="44780"/>
          </a:xfrm>
          <a:custGeom>
            <a:avLst/>
            <a:gdLst/>
            <a:ahLst/>
            <a:cxnLst/>
            <a:rect l="l" t="t" r="r" b="b"/>
            <a:pathLst>
              <a:path w="446501" h="44780">
                <a:moveTo>
                  <a:pt x="0" y="0"/>
                </a:moveTo>
                <a:lnTo>
                  <a:pt x="0" y="44780"/>
                </a:lnTo>
                <a:lnTo>
                  <a:pt x="446501" y="44780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4" name="object 1064"/>
          <p:cNvSpPr/>
          <p:nvPr/>
        </p:nvSpPr>
        <p:spPr>
          <a:xfrm>
            <a:off x="4247091" y="5675385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5" name="object 1065"/>
          <p:cNvSpPr/>
          <p:nvPr/>
        </p:nvSpPr>
        <p:spPr>
          <a:xfrm>
            <a:off x="4642771" y="5675385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6" name="object 1066"/>
          <p:cNvSpPr/>
          <p:nvPr/>
        </p:nvSpPr>
        <p:spPr>
          <a:xfrm>
            <a:off x="4247091" y="5802466"/>
            <a:ext cx="446501" cy="45991"/>
          </a:xfrm>
          <a:custGeom>
            <a:avLst/>
            <a:gdLst/>
            <a:ahLst/>
            <a:cxnLst/>
            <a:rect l="l" t="t" r="r" b="b"/>
            <a:pathLst>
              <a:path w="446501" h="45991">
                <a:moveTo>
                  <a:pt x="0" y="0"/>
                </a:moveTo>
                <a:lnTo>
                  <a:pt x="0" y="45991"/>
                </a:lnTo>
                <a:lnTo>
                  <a:pt x="446501" y="45991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7" name="object 1067"/>
          <p:cNvSpPr/>
          <p:nvPr/>
        </p:nvSpPr>
        <p:spPr>
          <a:xfrm>
            <a:off x="2261430" y="5630605"/>
            <a:ext cx="7260" cy="217852"/>
          </a:xfrm>
          <a:custGeom>
            <a:avLst/>
            <a:gdLst/>
            <a:ahLst/>
            <a:cxnLst/>
            <a:rect l="l" t="t" r="r" b="b"/>
            <a:pathLst>
              <a:path w="7260" h="217852">
                <a:moveTo>
                  <a:pt x="0" y="0"/>
                </a:moveTo>
                <a:lnTo>
                  <a:pt x="0" y="217852"/>
                </a:lnTo>
                <a:lnTo>
                  <a:pt x="7261" y="217852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8" name="object 1068"/>
          <p:cNvSpPr/>
          <p:nvPr/>
        </p:nvSpPr>
        <p:spPr>
          <a:xfrm>
            <a:off x="2260825" y="5629999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6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9" name="object 1069"/>
          <p:cNvSpPr/>
          <p:nvPr/>
        </p:nvSpPr>
        <p:spPr>
          <a:xfrm>
            <a:off x="2561518" y="5630605"/>
            <a:ext cx="7260" cy="217852"/>
          </a:xfrm>
          <a:custGeom>
            <a:avLst/>
            <a:gdLst/>
            <a:ahLst/>
            <a:cxnLst/>
            <a:rect l="l" t="t" r="r" b="b"/>
            <a:pathLst>
              <a:path w="7260" h="217852">
                <a:moveTo>
                  <a:pt x="0" y="0"/>
                </a:moveTo>
                <a:lnTo>
                  <a:pt x="0" y="217852"/>
                </a:lnTo>
                <a:lnTo>
                  <a:pt x="7260" y="2178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0" name="object 1070"/>
          <p:cNvSpPr/>
          <p:nvPr/>
        </p:nvSpPr>
        <p:spPr>
          <a:xfrm>
            <a:off x="2560913" y="5629999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6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1" name="object 1071"/>
          <p:cNvSpPr/>
          <p:nvPr/>
        </p:nvSpPr>
        <p:spPr>
          <a:xfrm>
            <a:off x="3060050" y="5630605"/>
            <a:ext cx="7260" cy="217852"/>
          </a:xfrm>
          <a:custGeom>
            <a:avLst/>
            <a:gdLst/>
            <a:ahLst/>
            <a:cxnLst/>
            <a:rect l="l" t="t" r="r" b="b"/>
            <a:pathLst>
              <a:path w="7260" h="217852">
                <a:moveTo>
                  <a:pt x="0" y="0"/>
                </a:moveTo>
                <a:lnTo>
                  <a:pt x="0" y="217852"/>
                </a:lnTo>
                <a:lnTo>
                  <a:pt x="7261" y="217852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2" name="object 1072"/>
          <p:cNvSpPr/>
          <p:nvPr/>
        </p:nvSpPr>
        <p:spPr>
          <a:xfrm>
            <a:off x="3059445" y="5629999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6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3" name="object 1073"/>
          <p:cNvSpPr/>
          <p:nvPr/>
        </p:nvSpPr>
        <p:spPr>
          <a:xfrm>
            <a:off x="3695316" y="5630605"/>
            <a:ext cx="7260" cy="217852"/>
          </a:xfrm>
          <a:custGeom>
            <a:avLst/>
            <a:gdLst/>
            <a:ahLst/>
            <a:cxnLst/>
            <a:rect l="l" t="t" r="r" b="b"/>
            <a:pathLst>
              <a:path w="7260" h="217852">
                <a:moveTo>
                  <a:pt x="0" y="0"/>
                </a:moveTo>
                <a:lnTo>
                  <a:pt x="0" y="217852"/>
                </a:lnTo>
                <a:lnTo>
                  <a:pt x="7261" y="217852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4" name="object 1074"/>
          <p:cNvSpPr/>
          <p:nvPr/>
        </p:nvSpPr>
        <p:spPr>
          <a:xfrm>
            <a:off x="3694711" y="5629999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6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5" name="object 1075"/>
          <p:cNvSpPr/>
          <p:nvPr/>
        </p:nvSpPr>
        <p:spPr>
          <a:xfrm>
            <a:off x="4239830" y="5630605"/>
            <a:ext cx="7260" cy="217852"/>
          </a:xfrm>
          <a:custGeom>
            <a:avLst/>
            <a:gdLst/>
            <a:ahLst/>
            <a:cxnLst/>
            <a:rect l="l" t="t" r="r" b="b"/>
            <a:pathLst>
              <a:path w="7260" h="217852">
                <a:moveTo>
                  <a:pt x="0" y="0"/>
                </a:moveTo>
                <a:lnTo>
                  <a:pt x="0" y="217852"/>
                </a:lnTo>
                <a:lnTo>
                  <a:pt x="7261" y="217852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6" name="object 1076"/>
          <p:cNvSpPr/>
          <p:nvPr/>
        </p:nvSpPr>
        <p:spPr>
          <a:xfrm>
            <a:off x="4239225" y="5629999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6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7" name="object 1077"/>
          <p:cNvSpPr/>
          <p:nvPr/>
        </p:nvSpPr>
        <p:spPr>
          <a:xfrm>
            <a:off x="4693592" y="5630605"/>
            <a:ext cx="7260" cy="217852"/>
          </a:xfrm>
          <a:custGeom>
            <a:avLst/>
            <a:gdLst/>
            <a:ahLst/>
            <a:cxnLst/>
            <a:rect l="l" t="t" r="r" b="b"/>
            <a:pathLst>
              <a:path w="7260" h="217852">
                <a:moveTo>
                  <a:pt x="0" y="0"/>
                </a:moveTo>
                <a:lnTo>
                  <a:pt x="0" y="217852"/>
                </a:lnTo>
                <a:lnTo>
                  <a:pt x="7260" y="21785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8" name="object 1078"/>
          <p:cNvSpPr/>
          <p:nvPr/>
        </p:nvSpPr>
        <p:spPr>
          <a:xfrm>
            <a:off x="4692987" y="5629999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6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9" name="object 1079"/>
          <p:cNvSpPr/>
          <p:nvPr/>
        </p:nvSpPr>
        <p:spPr>
          <a:xfrm>
            <a:off x="2319512" y="5893238"/>
            <a:ext cx="189975" cy="127080"/>
          </a:xfrm>
          <a:custGeom>
            <a:avLst/>
            <a:gdLst/>
            <a:ahLst/>
            <a:cxnLst/>
            <a:rect l="l" t="t" r="r" b="b"/>
            <a:pathLst>
              <a:path w="189975" h="127080">
                <a:moveTo>
                  <a:pt x="0" y="0"/>
                </a:moveTo>
                <a:lnTo>
                  <a:pt x="0" y="127081"/>
                </a:lnTo>
                <a:lnTo>
                  <a:pt x="189975" y="127081"/>
                </a:lnTo>
                <a:lnTo>
                  <a:pt x="189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5" name="text 1"/>
          <p:cNvSpPr txBox="1"/>
          <p:nvPr/>
        </p:nvSpPr>
        <p:spPr>
          <a:xfrm>
            <a:off x="2319515" y="5867617"/>
            <a:ext cx="154366" cy="1797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14</a:t>
            </a:r>
            <a:endParaRPr sz="900">
              <a:latin typeface="Arial"/>
              <a:cs typeface="Arial"/>
            </a:endParaRPr>
          </a:p>
        </p:txBody>
      </p:sp>
      <p:sp>
        <p:nvSpPr>
          <p:cNvPr id="1080" name="object 1080"/>
          <p:cNvSpPr/>
          <p:nvPr/>
        </p:nvSpPr>
        <p:spPr>
          <a:xfrm>
            <a:off x="2268691" y="5848457"/>
            <a:ext cx="292827" cy="44781"/>
          </a:xfrm>
          <a:custGeom>
            <a:avLst/>
            <a:gdLst/>
            <a:ahLst/>
            <a:cxnLst/>
            <a:rect l="l" t="t" r="r" b="b"/>
            <a:pathLst>
              <a:path w="292827" h="44781">
                <a:moveTo>
                  <a:pt x="0" y="0"/>
                </a:moveTo>
                <a:lnTo>
                  <a:pt x="0" y="44781"/>
                </a:lnTo>
                <a:lnTo>
                  <a:pt x="292827" y="44781"/>
                </a:lnTo>
                <a:lnTo>
                  <a:pt x="292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1" name="object 1081"/>
          <p:cNvSpPr/>
          <p:nvPr/>
        </p:nvSpPr>
        <p:spPr>
          <a:xfrm>
            <a:off x="2268691" y="5893238"/>
            <a:ext cx="50821" cy="127080"/>
          </a:xfrm>
          <a:custGeom>
            <a:avLst/>
            <a:gdLst/>
            <a:ahLst/>
            <a:cxnLst/>
            <a:rect l="l" t="t" r="r" b="b"/>
            <a:pathLst>
              <a:path w="50821" h="127080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2" name="object 1082"/>
          <p:cNvSpPr/>
          <p:nvPr/>
        </p:nvSpPr>
        <p:spPr>
          <a:xfrm>
            <a:off x="2509487" y="5893238"/>
            <a:ext cx="52031" cy="127080"/>
          </a:xfrm>
          <a:custGeom>
            <a:avLst/>
            <a:gdLst/>
            <a:ahLst/>
            <a:cxnLst/>
            <a:rect l="l" t="t" r="r" b="b"/>
            <a:pathLst>
              <a:path w="52031" h="127080">
                <a:moveTo>
                  <a:pt x="0" y="0"/>
                </a:moveTo>
                <a:lnTo>
                  <a:pt x="0" y="127081"/>
                </a:lnTo>
                <a:lnTo>
                  <a:pt x="52031" y="127081"/>
                </a:lnTo>
                <a:lnTo>
                  <a:pt x="5203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3" name="object 1083"/>
          <p:cNvSpPr/>
          <p:nvPr/>
        </p:nvSpPr>
        <p:spPr>
          <a:xfrm>
            <a:off x="2268691" y="6020319"/>
            <a:ext cx="292827" cy="45991"/>
          </a:xfrm>
          <a:custGeom>
            <a:avLst/>
            <a:gdLst/>
            <a:ahLst/>
            <a:cxnLst/>
            <a:rect l="l" t="t" r="r" b="b"/>
            <a:pathLst>
              <a:path w="292827" h="45991">
                <a:moveTo>
                  <a:pt x="0" y="0"/>
                </a:moveTo>
                <a:lnTo>
                  <a:pt x="0" y="45991"/>
                </a:lnTo>
                <a:lnTo>
                  <a:pt x="292827" y="45991"/>
                </a:lnTo>
                <a:lnTo>
                  <a:pt x="292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4" name="object 1084"/>
          <p:cNvSpPr/>
          <p:nvPr/>
        </p:nvSpPr>
        <p:spPr>
          <a:xfrm>
            <a:off x="2619599" y="5893238"/>
            <a:ext cx="389630" cy="127080"/>
          </a:xfrm>
          <a:custGeom>
            <a:avLst/>
            <a:gdLst/>
            <a:ahLst/>
            <a:cxnLst/>
            <a:rect l="l" t="t" r="r" b="b"/>
            <a:pathLst>
              <a:path w="389630" h="127080">
                <a:moveTo>
                  <a:pt x="0" y="0"/>
                </a:moveTo>
                <a:lnTo>
                  <a:pt x="0" y="127081"/>
                </a:lnTo>
                <a:lnTo>
                  <a:pt x="389630" y="127081"/>
                </a:lnTo>
                <a:lnTo>
                  <a:pt x="389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6" name="text 1"/>
          <p:cNvSpPr txBox="1"/>
          <p:nvPr/>
        </p:nvSpPr>
        <p:spPr>
          <a:xfrm>
            <a:off x="2619603" y="5867617"/>
            <a:ext cx="172514" cy="1797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1085" name="object 1085"/>
          <p:cNvSpPr/>
          <p:nvPr/>
        </p:nvSpPr>
        <p:spPr>
          <a:xfrm>
            <a:off x="2568778" y="5848457"/>
            <a:ext cx="491272" cy="44781"/>
          </a:xfrm>
          <a:custGeom>
            <a:avLst/>
            <a:gdLst/>
            <a:ahLst/>
            <a:cxnLst/>
            <a:rect l="l" t="t" r="r" b="b"/>
            <a:pathLst>
              <a:path w="491272" h="44781">
                <a:moveTo>
                  <a:pt x="0" y="0"/>
                </a:moveTo>
                <a:lnTo>
                  <a:pt x="0" y="44781"/>
                </a:lnTo>
                <a:lnTo>
                  <a:pt x="491272" y="44781"/>
                </a:lnTo>
                <a:lnTo>
                  <a:pt x="491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6" name="object 1086"/>
          <p:cNvSpPr/>
          <p:nvPr/>
        </p:nvSpPr>
        <p:spPr>
          <a:xfrm>
            <a:off x="2568778" y="5893238"/>
            <a:ext cx="50821" cy="127080"/>
          </a:xfrm>
          <a:custGeom>
            <a:avLst/>
            <a:gdLst/>
            <a:ahLst/>
            <a:cxnLst/>
            <a:rect l="l" t="t" r="r" b="b"/>
            <a:pathLst>
              <a:path w="50821" h="127080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7" name="object 1087"/>
          <p:cNvSpPr/>
          <p:nvPr/>
        </p:nvSpPr>
        <p:spPr>
          <a:xfrm>
            <a:off x="3009229" y="5893238"/>
            <a:ext cx="50821" cy="127080"/>
          </a:xfrm>
          <a:custGeom>
            <a:avLst/>
            <a:gdLst/>
            <a:ahLst/>
            <a:cxnLst/>
            <a:rect l="l" t="t" r="r" b="b"/>
            <a:pathLst>
              <a:path w="50821" h="127080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8" name="object 1088"/>
          <p:cNvSpPr/>
          <p:nvPr/>
        </p:nvSpPr>
        <p:spPr>
          <a:xfrm>
            <a:off x="2568778" y="6020319"/>
            <a:ext cx="491272" cy="45991"/>
          </a:xfrm>
          <a:custGeom>
            <a:avLst/>
            <a:gdLst/>
            <a:ahLst/>
            <a:cxnLst/>
            <a:rect l="l" t="t" r="r" b="b"/>
            <a:pathLst>
              <a:path w="491272" h="45991">
                <a:moveTo>
                  <a:pt x="0" y="0"/>
                </a:moveTo>
                <a:lnTo>
                  <a:pt x="0" y="45991"/>
                </a:lnTo>
                <a:lnTo>
                  <a:pt x="491272" y="45991"/>
                </a:lnTo>
                <a:lnTo>
                  <a:pt x="491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9" name="object 1089"/>
          <p:cNvSpPr/>
          <p:nvPr/>
        </p:nvSpPr>
        <p:spPr>
          <a:xfrm>
            <a:off x="3118132" y="5893238"/>
            <a:ext cx="526363" cy="127080"/>
          </a:xfrm>
          <a:custGeom>
            <a:avLst/>
            <a:gdLst/>
            <a:ahLst/>
            <a:cxnLst/>
            <a:rect l="l" t="t" r="r" b="b"/>
            <a:pathLst>
              <a:path w="526363" h="127080">
                <a:moveTo>
                  <a:pt x="0" y="0"/>
                </a:moveTo>
                <a:lnTo>
                  <a:pt x="0" y="127081"/>
                </a:lnTo>
                <a:lnTo>
                  <a:pt x="526363" y="127081"/>
                </a:lnTo>
                <a:lnTo>
                  <a:pt x="526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7" name="text 1"/>
          <p:cNvSpPr txBox="1"/>
          <p:nvPr/>
        </p:nvSpPr>
        <p:spPr>
          <a:xfrm>
            <a:off x="3118129" y="5867617"/>
            <a:ext cx="308049" cy="1797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Small</a:t>
            </a:r>
            <a:endParaRPr sz="900">
              <a:latin typeface="Arial"/>
              <a:cs typeface="Arial"/>
            </a:endParaRPr>
          </a:p>
        </p:txBody>
      </p:sp>
      <p:sp>
        <p:nvSpPr>
          <p:cNvPr id="1090" name="object 1090"/>
          <p:cNvSpPr/>
          <p:nvPr/>
        </p:nvSpPr>
        <p:spPr>
          <a:xfrm>
            <a:off x="3067311" y="5848457"/>
            <a:ext cx="628005" cy="44781"/>
          </a:xfrm>
          <a:custGeom>
            <a:avLst/>
            <a:gdLst/>
            <a:ahLst/>
            <a:cxnLst/>
            <a:rect l="l" t="t" r="r" b="b"/>
            <a:pathLst>
              <a:path w="628005" h="44781">
                <a:moveTo>
                  <a:pt x="0" y="0"/>
                </a:moveTo>
                <a:lnTo>
                  <a:pt x="0" y="44781"/>
                </a:lnTo>
                <a:lnTo>
                  <a:pt x="628005" y="44781"/>
                </a:lnTo>
                <a:lnTo>
                  <a:pt x="62800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1" name="object 1091"/>
          <p:cNvSpPr/>
          <p:nvPr/>
        </p:nvSpPr>
        <p:spPr>
          <a:xfrm>
            <a:off x="3067311" y="5893238"/>
            <a:ext cx="50821" cy="127080"/>
          </a:xfrm>
          <a:custGeom>
            <a:avLst/>
            <a:gdLst/>
            <a:ahLst/>
            <a:cxnLst/>
            <a:rect l="l" t="t" r="r" b="b"/>
            <a:pathLst>
              <a:path w="50821" h="127080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2" name="object 1092"/>
          <p:cNvSpPr/>
          <p:nvPr/>
        </p:nvSpPr>
        <p:spPr>
          <a:xfrm>
            <a:off x="3644495" y="5893238"/>
            <a:ext cx="50821" cy="127080"/>
          </a:xfrm>
          <a:custGeom>
            <a:avLst/>
            <a:gdLst/>
            <a:ahLst/>
            <a:cxnLst/>
            <a:rect l="l" t="t" r="r" b="b"/>
            <a:pathLst>
              <a:path w="50821" h="127080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3" name="object 1093"/>
          <p:cNvSpPr/>
          <p:nvPr/>
        </p:nvSpPr>
        <p:spPr>
          <a:xfrm>
            <a:off x="3067311" y="6020319"/>
            <a:ext cx="628005" cy="45991"/>
          </a:xfrm>
          <a:custGeom>
            <a:avLst/>
            <a:gdLst/>
            <a:ahLst/>
            <a:cxnLst/>
            <a:rect l="l" t="t" r="r" b="b"/>
            <a:pathLst>
              <a:path w="628005" h="45991">
                <a:moveTo>
                  <a:pt x="0" y="0"/>
                </a:moveTo>
                <a:lnTo>
                  <a:pt x="0" y="45991"/>
                </a:lnTo>
                <a:lnTo>
                  <a:pt x="628005" y="45991"/>
                </a:lnTo>
                <a:lnTo>
                  <a:pt x="62800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4" name="object 1094"/>
          <p:cNvSpPr/>
          <p:nvPr/>
        </p:nvSpPr>
        <p:spPr>
          <a:xfrm>
            <a:off x="3753398" y="5893238"/>
            <a:ext cx="435611" cy="127080"/>
          </a:xfrm>
          <a:custGeom>
            <a:avLst/>
            <a:gdLst/>
            <a:ahLst/>
            <a:cxnLst/>
            <a:rect l="l" t="t" r="r" b="b"/>
            <a:pathLst>
              <a:path w="435611" h="127080">
                <a:moveTo>
                  <a:pt x="0" y="0"/>
                </a:moveTo>
                <a:lnTo>
                  <a:pt x="0" y="127081"/>
                </a:lnTo>
                <a:lnTo>
                  <a:pt x="435611" y="127081"/>
                </a:lnTo>
                <a:lnTo>
                  <a:pt x="435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8" name="text 1"/>
          <p:cNvSpPr txBox="1"/>
          <p:nvPr/>
        </p:nvSpPr>
        <p:spPr>
          <a:xfrm>
            <a:off x="3753396" y="5867617"/>
            <a:ext cx="228178" cy="1797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95K</a:t>
            </a:r>
            <a:endParaRPr sz="900">
              <a:latin typeface="Arial"/>
              <a:cs typeface="Arial"/>
            </a:endParaRPr>
          </a:p>
        </p:txBody>
      </p:sp>
      <p:sp>
        <p:nvSpPr>
          <p:cNvPr id="1095" name="object 1095"/>
          <p:cNvSpPr/>
          <p:nvPr/>
        </p:nvSpPr>
        <p:spPr>
          <a:xfrm>
            <a:off x="3702577" y="5848457"/>
            <a:ext cx="537253" cy="44781"/>
          </a:xfrm>
          <a:custGeom>
            <a:avLst/>
            <a:gdLst/>
            <a:ahLst/>
            <a:cxnLst/>
            <a:rect l="l" t="t" r="r" b="b"/>
            <a:pathLst>
              <a:path w="537253" h="44781">
                <a:moveTo>
                  <a:pt x="0" y="0"/>
                </a:moveTo>
                <a:lnTo>
                  <a:pt x="0" y="44781"/>
                </a:lnTo>
                <a:lnTo>
                  <a:pt x="537253" y="44781"/>
                </a:lnTo>
                <a:lnTo>
                  <a:pt x="53725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6" name="object 1096"/>
          <p:cNvSpPr/>
          <p:nvPr/>
        </p:nvSpPr>
        <p:spPr>
          <a:xfrm>
            <a:off x="3702577" y="5893238"/>
            <a:ext cx="50821" cy="127080"/>
          </a:xfrm>
          <a:custGeom>
            <a:avLst/>
            <a:gdLst/>
            <a:ahLst/>
            <a:cxnLst/>
            <a:rect l="l" t="t" r="r" b="b"/>
            <a:pathLst>
              <a:path w="50821" h="127080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7" name="object 1097"/>
          <p:cNvSpPr/>
          <p:nvPr/>
        </p:nvSpPr>
        <p:spPr>
          <a:xfrm>
            <a:off x="4189009" y="5893238"/>
            <a:ext cx="50821" cy="127080"/>
          </a:xfrm>
          <a:custGeom>
            <a:avLst/>
            <a:gdLst/>
            <a:ahLst/>
            <a:cxnLst/>
            <a:rect l="l" t="t" r="r" b="b"/>
            <a:pathLst>
              <a:path w="50821" h="127080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8" name="object 1098"/>
          <p:cNvSpPr/>
          <p:nvPr/>
        </p:nvSpPr>
        <p:spPr>
          <a:xfrm>
            <a:off x="3702577" y="6020319"/>
            <a:ext cx="537253" cy="45991"/>
          </a:xfrm>
          <a:custGeom>
            <a:avLst/>
            <a:gdLst/>
            <a:ahLst/>
            <a:cxnLst/>
            <a:rect l="l" t="t" r="r" b="b"/>
            <a:pathLst>
              <a:path w="537253" h="45991">
                <a:moveTo>
                  <a:pt x="0" y="0"/>
                </a:moveTo>
                <a:lnTo>
                  <a:pt x="0" y="45991"/>
                </a:lnTo>
                <a:lnTo>
                  <a:pt x="537253" y="45991"/>
                </a:lnTo>
                <a:lnTo>
                  <a:pt x="53725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9" name="object 1099"/>
          <p:cNvSpPr/>
          <p:nvPr/>
        </p:nvSpPr>
        <p:spPr>
          <a:xfrm>
            <a:off x="4297912" y="5893238"/>
            <a:ext cx="344859" cy="127080"/>
          </a:xfrm>
          <a:custGeom>
            <a:avLst/>
            <a:gdLst/>
            <a:ahLst/>
            <a:cxnLst/>
            <a:rect l="l" t="t" r="r" b="b"/>
            <a:pathLst>
              <a:path w="344859" h="127080">
                <a:moveTo>
                  <a:pt x="0" y="0"/>
                </a:moveTo>
                <a:lnTo>
                  <a:pt x="0" y="127081"/>
                </a:lnTo>
                <a:lnTo>
                  <a:pt x="344859" y="127081"/>
                </a:lnTo>
                <a:lnTo>
                  <a:pt x="344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9" name="text 1"/>
          <p:cNvSpPr txBox="1"/>
          <p:nvPr/>
        </p:nvSpPr>
        <p:spPr>
          <a:xfrm>
            <a:off x="4297908" y="5858946"/>
            <a:ext cx="98715" cy="19463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sp>
        <p:nvSpPr>
          <p:cNvPr id="1100" name="object 1100"/>
          <p:cNvSpPr/>
          <p:nvPr/>
        </p:nvSpPr>
        <p:spPr>
          <a:xfrm>
            <a:off x="4247091" y="5848457"/>
            <a:ext cx="446501" cy="44781"/>
          </a:xfrm>
          <a:custGeom>
            <a:avLst/>
            <a:gdLst/>
            <a:ahLst/>
            <a:cxnLst/>
            <a:rect l="l" t="t" r="r" b="b"/>
            <a:pathLst>
              <a:path w="446501" h="44781">
                <a:moveTo>
                  <a:pt x="0" y="0"/>
                </a:moveTo>
                <a:lnTo>
                  <a:pt x="0" y="44781"/>
                </a:lnTo>
                <a:lnTo>
                  <a:pt x="446501" y="44781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1" name="object 1101"/>
          <p:cNvSpPr/>
          <p:nvPr/>
        </p:nvSpPr>
        <p:spPr>
          <a:xfrm>
            <a:off x="4247091" y="5893238"/>
            <a:ext cx="50821" cy="127080"/>
          </a:xfrm>
          <a:custGeom>
            <a:avLst/>
            <a:gdLst/>
            <a:ahLst/>
            <a:cxnLst/>
            <a:rect l="l" t="t" r="r" b="b"/>
            <a:pathLst>
              <a:path w="50821" h="127080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2" name="object 1102"/>
          <p:cNvSpPr/>
          <p:nvPr/>
        </p:nvSpPr>
        <p:spPr>
          <a:xfrm>
            <a:off x="4642771" y="5893238"/>
            <a:ext cx="50821" cy="127080"/>
          </a:xfrm>
          <a:custGeom>
            <a:avLst/>
            <a:gdLst/>
            <a:ahLst/>
            <a:cxnLst/>
            <a:rect l="l" t="t" r="r" b="b"/>
            <a:pathLst>
              <a:path w="50821" h="127080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3" name="object 1103"/>
          <p:cNvSpPr/>
          <p:nvPr/>
        </p:nvSpPr>
        <p:spPr>
          <a:xfrm>
            <a:off x="4247091" y="6020319"/>
            <a:ext cx="446501" cy="45991"/>
          </a:xfrm>
          <a:custGeom>
            <a:avLst/>
            <a:gdLst/>
            <a:ahLst/>
            <a:cxnLst/>
            <a:rect l="l" t="t" r="r" b="b"/>
            <a:pathLst>
              <a:path w="446501" h="45991">
                <a:moveTo>
                  <a:pt x="0" y="0"/>
                </a:moveTo>
                <a:lnTo>
                  <a:pt x="0" y="45991"/>
                </a:lnTo>
                <a:lnTo>
                  <a:pt x="446501" y="45991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4" name="object 1104"/>
          <p:cNvSpPr/>
          <p:nvPr/>
        </p:nvSpPr>
        <p:spPr>
          <a:xfrm>
            <a:off x="2261430" y="5848457"/>
            <a:ext cx="7260" cy="217853"/>
          </a:xfrm>
          <a:custGeom>
            <a:avLst/>
            <a:gdLst/>
            <a:ahLst/>
            <a:cxnLst/>
            <a:rect l="l" t="t" r="r" b="b"/>
            <a:pathLst>
              <a:path w="7260" h="217853">
                <a:moveTo>
                  <a:pt x="0" y="0"/>
                </a:moveTo>
                <a:lnTo>
                  <a:pt x="0" y="217853"/>
                </a:lnTo>
                <a:lnTo>
                  <a:pt x="7261" y="217853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5" name="object 1105"/>
          <p:cNvSpPr/>
          <p:nvPr/>
        </p:nvSpPr>
        <p:spPr>
          <a:xfrm>
            <a:off x="2260825" y="5847851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6" name="object 1106"/>
          <p:cNvSpPr/>
          <p:nvPr/>
        </p:nvSpPr>
        <p:spPr>
          <a:xfrm>
            <a:off x="2561518" y="5848457"/>
            <a:ext cx="7260" cy="217853"/>
          </a:xfrm>
          <a:custGeom>
            <a:avLst/>
            <a:gdLst/>
            <a:ahLst/>
            <a:cxnLst/>
            <a:rect l="l" t="t" r="r" b="b"/>
            <a:pathLst>
              <a:path w="7260" h="217853">
                <a:moveTo>
                  <a:pt x="0" y="0"/>
                </a:moveTo>
                <a:lnTo>
                  <a:pt x="0" y="217853"/>
                </a:lnTo>
                <a:lnTo>
                  <a:pt x="7260" y="217853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7" name="object 1107"/>
          <p:cNvSpPr/>
          <p:nvPr/>
        </p:nvSpPr>
        <p:spPr>
          <a:xfrm>
            <a:off x="2560913" y="5847851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8" name="object 1108"/>
          <p:cNvSpPr/>
          <p:nvPr/>
        </p:nvSpPr>
        <p:spPr>
          <a:xfrm>
            <a:off x="3060050" y="5848457"/>
            <a:ext cx="7260" cy="217853"/>
          </a:xfrm>
          <a:custGeom>
            <a:avLst/>
            <a:gdLst/>
            <a:ahLst/>
            <a:cxnLst/>
            <a:rect l="l" t="t" r="r" b="b"/>
            <a:pathLst>
              <a:path w="7260" h="217853">
                <a:moveTo>
                  <a:pt x="0" y="0"/>
                </a:moveTo>
                <a:lnTo>
                  <a:pt x="0" y="217853"/>
                </a:lnTo>
                <a:lnTo>
                  <a:pt x="7261" y="217853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9" name="object 1109"/>
          <p:cNvSpPr/>
          <p:nvPr/>
        </p:nvSpPr>
        <p:spPr>
          <a:xfrm>
            <a:off x="3059445" y="5847851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0" name="object 1110"/>
          <p:cNvSpPr/>
          <p:nvPr/>
        </p:nvSpPr>
        <p:spPr>
          <a:xfrm>
            <a:off x="3695316" y="5848457"/>
            <a:ext cx="7260" cy="217853"/>
          </a:xfrm>
          <a:custGeom>
            <a:avLst/>
            <a:gdLst/>
            <a:ahLst/>
            <a:cxnLst/>
            <a:rect l="l" t="t" r="r" b="b"/>
            <a:pathLst>
              <a:path w="7260" h="217853">
                <a:moveTo>
                  <a:pt x="0" y="0"/>
                </a:moveTo>
                <a:lnTo>
                  <a:pt x="0" y="217853"/>
                </a:lnTo>
                <a:lnTo>
                  <a:pt x="7261" y="217853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1" name="object 1111"/>
          <p:cNvSpPr/>
          <p:nvPr/>
        </p:nvSpPr>
        <p:spPr>
          <a:xfrm>
            <a:off x="3694711" y="5847851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2" name="object 1112"/>
          <p:cNvSpPr/>
          <p:nvPr/>
        </p:nvSpPr>
        <p:spPr>
          <a:xfrm>
            <a:off x="4239830" y="5848457"/>
            <a:ext cx="7260" cy="217853"/>
          </a:xfrm>
          <a:custGeom>
            <a:avLst/>
            <a:gdLst/>
            <a:ahLst/>
            <a:cxnLst/>
            <a:rect l="l" t="t" r="r" b="b"/>
            <a:pathLst>
              <a:path w="7260" h="217853">
                <a:moveTo>
                  <a:pt x="0" y="0"/>
                </a:moveTo>
                <a:lnTo>
                  <a:pt x="0" y="217853"/>
                </a:lnTo>
                <a:lnTo>
                  <a:pt x="7261" y="217853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3" name="object 1113"/>
          <p:cNvSpPr/>
          <p:nvPr/>
        </p:nvSpPr>
        <p:spPr>
          <a:xfrm>
            <a:off x="4239225" y="5847851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4" name="object 1114"/>
          <p:cNvSpPr/>
          <p:nvPr/>
        </p:nvSpPr>
        <p:spPr>
          <a:xfrm>
            <a:off x="4693592" y="5848457"/>
            <a:ext cx="7260" cy="217853"/>
          </a:xfrm>
          <a:custGeom>
            <a:avLst/>
            <a:gdLst/>
            <a:ahLst/>
            <a:cxnLst/>
            <a:rect l="l" t="t" r="r" b="b"/>
            <a:pathLst>
              <a:path w="7260" h="217853">
                <a:moveTo>
                  <a:pt x="0" y="0"/>
                </a:moveTo>
                <a:lnTo>
                  <a:pt x="0" y="217853"/>
                </a:lnTo>
                <a:lnTo>
                  <a:pt x="7260" y="217853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5" name="object 1115"/>
          <p:cNvSpPr/>
          <p:nvPr/>
        </p:nvSpPr>
        <p:spPr>
          <a:xfrm>
            <a:off x="4692987" y="5847851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6" name="object 1116"/>
          <p:cNvSpPr/>
          <p:nvPr/>
        </p:nvSpPr>
        <p:spPr>
          <a:xfrm>
            <a:off x="2319512" y="6111091"/>
            <a:ext cx="189975" cy="127081"/>
          </a:xfrm>
          <a:custGeom>
            <a:avLst/>
            <a:gdLst/>
            <a:ahLst/>
            <a:cxnLst/>
            <a:rect l="l" t="t" r="r" b="b"/>
            <a:pathLst>
              <a:path w="189975" h="127081">
                <a:moveTo>
                  <a:pt x="0" y="0"/>
                </a:moveTo>
                <a:lnTo>
                  <a:pt x="0" y="127081"/>
                </a:lnTo>
                <a:lnTo>
                  <a:pt x="189975" y="127081"/>
                </a:lnTo>
                <a:lnTo>
                  <a:pt x="1899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0" name="text 1"/>
          <p:cNvSpPr txBox="1"/>
          <p:nvPr/>
        </p:nvSpPr>
        <p:spPr>
          <a:xfrm>
            <a:off x="2319515" y="6085470"/>
            <a:ext cx="154366" cy="1797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1117" name="object 1117"/>
          <p:cNvSpPr/>
          <p:nvPr/>
        </p:nvSpPr>
        <p:spPr>
          <a:xfrm>
            <a:off x="2268691" y="6066310"/>
            <a:ext cx="292827" cy="44780"/>
          </a:xfrm>
          <a:custGeom>
            <a:avLst/>
            <a:gdLst/>
            <a:ahLst/>
            <a:cxnLst/>
            <a:rect l="l" t="t" r="r" b="b"/>
            <a:pathLst>
              <a:path w="292827" h="44780">
                <a:moveTo>
                  <a:pt x="0" y="0"/>
                </a:moveTo>
                <a:lnTo>
                  <a:pt x="0" y="44781"/>
                </a:lnTo>
                <a:lnTo>
                  <a:pt x="292827" y="44781"/>
                </a:lnTo>
                <a:lnTo>
                  <a:pt x="292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8" name="object 1118"/>
          <p:cNvSpPr/>
          <p:nvPr/>
        </p:nvSpPr>
        <p:spPr>
          <a:xfrm>
            <a:off x="2268691" y="6111091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9" name="object 1119"/>
          <p:cNvSpPr/>
          <p:nvPr/>
        </p:nvSpPr>
        <p:spPr>
          <a:xfrm>
            <a:off x="2509487" y="6111091"/>
            <a:ext cx="52031" cy="127081"/>
          </a:xfrm>
          <a:custGeom>
            <a:avLst/>
            <a:gdLst/>
            <a:ahLst/>
            <a:cxnLst/>
            <a:rect l="l" t="t" r="r" b="b"/>
            <a:pathLst>
              <a:path w="52031" h="127081">
                <a:moveTo>
                  <a:pt x="0" y="0"/>
                </a:moveTo>
                <a:lnTo>
                  <a:pt x="0" y="127081"/>
                </a:lnTo>
                <a:lnTo>
                  <a:pt x="52031" y="127081"/>
                </a:lnTo>
                <a:lnTo>
                  <a:pt x="5203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0" name="object 1120"/>
          <p:cNvSpPr/>
          <p:nvPr/>
        </p:nvSpPr>
        <p:spPr>
          <a:xfrm>
            <a:off x="2268691" y="6238172"/>
            <a:ext cx="292827" cy="45991"/>
          </a:xfrm>
          <a:custGeom>
            <a:avLst/>
            <a:gdLst/>
            <a:ahLst/>
            <a:cxnLst/>
            <a:rect l="l" t="t" r="r" b="b"/>
            <a:pathLst>
              <a:path w="292827" h="45991">
                <a:moveTo>
                  <a:pt x="0" y="0"/>
                </a:moveTo>
                <a:lnTo>
                  <a:pt x="0" y="45991"/>
                </a:lnTo>
                <a:lnTo>
                  <a:pt x="292827" y="45991"/>
                </a:lnTo>
                <a:lnTo>
                  <a:pt x="292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1" name="object 1121"/>
          <p:cNvSpPr/>
          <p:nvPr/>
        </p:nvSpPr>
        <p:spPr>
          <a:xfrm>
            <a:off x="2619599" y="6111091"/>
            <a:ext cx="389630" cy="127081"/>
          </a:xfrm>
          <a:custGeom>
            <a:avLst/>
            <a:gdLst/>
            <a:ahLst/>
            <a:cxnLst/>
            <a:rect l="l" t="t" r="r" b="b"/>
            <a:pathLst>
              <a:path w="389630" h="127081">
                <a:moveTo>
                  <a:pt x="0" y="0"/>
                </a:moveTo>
                <a:lnTo>
                  <a:pt x="0" y="127081"/>
                </a:lnTo>
                <a:lnTo>
                  <a:pt x="389630" y="127081"/>
                </a:lnTo>
                <a:lnTo>
                  <a:pt x="38963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1" name="text 1"/>
          <p:cNvSpPr txBox="1"/>
          <p:nvPr/>
        </p:nvSpPr>
        <p:spPr>
          <a:xfrm>
            <a:off x="2619603" y="6085470"/>
            <a:ext cx="172514" cy="1797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1122" name="object 1122"/>
          <p:cNvSpPr/>
          <p:nvPr/>
        </p:nvSpPr>
        <p:spPr>
          <a:xfrm>
            <a:off x="2568778" y="6066310"/>
            <a:ext cx="491272" cy="44780"/>
          </a:xfrm>
          <a:custGeom>
            <a:avLst/>
            <a:gdLst/>
            <a:ahLst/>
            <a:cxnLst/>
            <a:rect l="l" t="t" r="r" b="b"/>
            <a:pathLst>
              <a:path w="491272" h="44780">
                <a:moveTo>
                  <a:pt x="0" y="0"/>
                </a:moveTo>
                <a:lnTo>
                  <a:pt x="0" y="44781"/>
                </a:lnTo>
                <a:lnTo>
                  <a:pt x="491272" y="44781"/>
                </a:lnTo>
                <a:lnTo>
                  <a:pt x="491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3" name="object 1123"/>
          <p:cNvSpPr/>
          <p:nvPr/>
        </p:nvSpPr>
        <p:spPr>
          <a:xfrm>
            <a:off x="2568778" y="6111091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4" name="object 1124"/>
          <p:cNvSpPr/>
          <p:nvPr/>
        </p:nvSpPr>
        <p:spPr>
          <a:xfrm>
            <a:off x="3009229" y="6111091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5" name="object 1125"/>
          <p:cNvSpPr/>
          <p:nvPr/>
        </p:nvSpPr>
        <p:spPr>
          <a:xfrm>
            <a:off x="2568778" y="6238172"/>
            <a:ext cx="491272" cy="45991"/>
          </a:xfrm>
          <a:custGeom>
            <a:avLst/>
            <a:gdLst/>
            <a:ahLst/>
            <a:cxnLst/>
            <a:rect l="l" t="t" r="r" b="b"/>
            <a:pathLst>
              <a:path w="491272" h="45991">
                <a:moveTo>
                  <a:pt x="0" y="0"/>
                </a:moveTo>
                <a:lnTo>
                  <a:pt x="0" y="45991"/>
                </a:lnTo>
                <a:lnTo>
                  <a:pt x="491272" y="45991"/>
                </a:lnTo>
                <a:lnTo>
                  <a:pt x="491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6" name="object 1126"/>
          <p:cNvSpPr/>
          <p:nvPr/>
        </p:nvSpPr>
        <p:spPr>
          <a:xfrm>
            <a:off x="3118132" y="6111091"/>
            <a:ext cx="526363" cy="127081"/>
          </a:xfrm>
          <a:custGeom>
            <a:avLst/>
            <a:gdLst/>
            <a:ahLst/>
            <a:cxnLst/>
            <a:rect l="l" t="t" r="r" b="b"/>
            <a:pathLst>
              <a:path w="526363" h="127081">
                <a:moveTo>
                  <a:pt x="0" y="0"/>
                </a:moveTo>
                <a:lnTo>
                  <a:pt x="0" y="127081"/>
                </a:lnTo>
                <a:lnTo>
                  <a:pt x="526363" y="127081"/>
                </a:lnTo>
                <a:lnTo>
                  <a:pt x="5263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2" name="text 1"/>
          <p:cNvSpPr txBox="1"/>
          <p:nvPr/>
        </p:nvSpPr>
        <p:spPr>
          <a:xfrm>
            <a:off x="3118129" y="6085470"/>
            <a:ext cx="315300" cy="1797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Large</a:t>
            </a:r>
            <a:endParaRPr sz="900">
              <a:latin typeface="Arial"/>
              <a:cs typeface="Arial"/>
            </a:endParaRPr>
          </a:p>
        </p:txBody>
      </p:sp>
      <p:sp>
        <p:nvSpPr>
          <p:cNvPr id="1127" name="object 1127"/>
          <p:cNvSpPr/>
          <p:nvPr/>
        </p:nvSpPr>
        <p:spPr>
          <a:xfrm>
            <a:off x="3067311" y="6066310"/>
            <a:ext cx="628005" cy="44780"/>
          </a:xfrm>
          <a:custGeom>
            <a:avLst/>
            <a:gdLst/>
            <a:ahLst/>
            <a:cxnLst/>
            <a:rect l="l" t="t" r="r" b="b"/>
            <a:pathLst>
              <a:path w="628005" h="44780">
                <a:moveTo>
                  <a:pt x="0" y="0"/>
                </a:moveTo>
                <a:lnTo>
                  <a:pt x="0" y="44781"/>
                </a:lnTo>
                <a:lnTo>
                  <a:pt x="628005" y="44781"/>
                </a:lnTo>
                <a:lnTo>
                  <a:pt x="62800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8" name="object 1128"/>
          <p:cNvSpPr/>
          <p:nvPr/>
        </p:nvSpPr>
        <p:spPr>
          <a:xfrm>
            <a:off x="3067311" y="6111091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9" name="object 1129"/>
          <p:cNvSpPr/>
          <p:nvPr/>
        </p:nvSpPr>
        <p:spPr>
          <a:xfrm>
            <a:off x="3644495" y="6111091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0" name="object 1130"/>
          <p:cNvSpPr/>
          <p:nvPr/>
        </p:nvSpPr>
        <p:spPr>
          <a:xfrm>
            <a:off x="3067311" y="6238172"/>
            <a:ext cx="628005" cy="45991"/>
          </a:xfrm>
          <a:custGeom>
            <a:avLst/>
            <a:gdLst/>
            <a:ahLst/>
            <a:cxnLst/>
            <a:rect l="l" t="t" r="r" b="b"/>
            <a:pathLst>
              <a:path w="628005" h="45991">
                <a:moveTo>
                  <a:pt x="0" y="0"/>
                </a:moveTo>
                <a:lnTo>
                  <a:pt x="0" y="45991"/>
                </a:lnTo>
                <a:lnTo>
                  <a:pt x="628005" y="45991"/>
                </a:lnTo>
                <a:lnTo>
                  <a:pt x="62800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1" name="object 1131"/>
          <p:cNvSpPr/>
          <p:nvPr/>
        </p:nvSpPr>
        <p:spPr>
          <a:xfrm>
            <a:off x="3753398" y="6111091"/>
            <a:ext cx="435611" cy="127081"/>
          </a:xfrm>
          <a:custGeom>
            <a:avLst/>
            <a:gdLst/>
            <a:ahLst/>
            <a:cxnLst/>
            <a:rect l="l" t="t" r="r" b="b"/>
            <a:pathLst>
              <a:path w="435611" h="127081">
                <a:moveTo>
                  <a:pt x="0" y="0"/>
                </a:moveTo>
                <a:lnTo>
                  <a:pt x="0" y="127081"/>
                </a:lnTo>
                <a:lnTo>
                  <a:pt x="435611" y="127081"/>
                </a:lnTo>
                <a:lnTo>
                  <a:pt x="435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3" name="text 1"/>
          <p:cNvSpPr txBox="1"/>
          <p:nvPr/>
        </p:nvSpPr>
        <p:spPr>
          <a:xfrm>
            <a:off x="3753396" y="6085470"/>
            <a:ext cx="228178" cy="1797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67K</a:t>
            </a:r>
            <a:endParaRPr sz="900">
              <a:latin typeface="Arial"/>
              <a:cs typeface="Arial"/>
            </a:endParaRPr>
          </a:p>
        </p:txBody>
      </p:sp>
      <p:sp>
        <p:nvSpPr>
          <p:cNvPr id="1132" name="object 1132"/>
          <p:cNvSpPr/>
          <p:nvPr/>
        </p:nvSpPr>
        <p:spPr>
          <a:xfrm>
            <a:off x="3702577" y="6066310"/>
            <a:ext cx="537253" cy="44780"/>
          </a:xfrm>
          <a:custGeom>
            <a:avLst/>
            <a:gdLst/>
            <a:ahLst/>
            <a:cxnLst/>
            <a:rect l="l" t="t" r="r" b="b"/>
            <a:pathLst>
              <a:path w="537253" h="44780">
                <a:moveTo>
                  <a:pt x="0" y="0"/>
                </a:moveTo>
                <a:lnTo>
                  <a:pt x="0" y="44781"/>
                </a:lnTo>
                <a:lnTo>
                  <a:pt x="537253" y="44781"/>
                </a:lnTo>
                <a:lnTo>
                  <a:pt x="53725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3" name="object 1133"/>
          <p:cNvSpPr/>
          <p:nvPr/>
        </p:nvSpPr>
        <p:spPr>
          <a:xfrm>
            <a:off x="3702577" y="6111091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4" name="object 1134"/>
          <p:cNvSpPr/>
          <p:nvPr/>
        </p:nvSpPr>
        <p:spPr>
          <a:xfrm>
            <a:off x="4189009" y="6111091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5" name="object 1135"/>
          <p:cNvSpPr/>
          <p:nvPr/>
        </p:nvSpPr>
        <p:spPr>
          <a:xfrm>
            <a:off x="3702577" y="6238172"/>
            <a:ext cx="537253" cy="45991"/>
          </a:xfrm>
          <a:custGeom>
            <a:avLst/>
            <a:gdLst/>
            <a:ahLst/>
            <a:cxnLst/>
            <a:rect l="l" t="t" r="r" b="b"/>
            <a:pathLst>
              <a:path w="537253" h="45991">
                <a:moveTo>
                  <a:pt x="0" y="0"/>
                </a:moveTo>
                <a:lnTo>
                  <a:pt x="0" y="45991"/>
                </a:lnTo>
                <a:lnTo>
                  <a:pt x="537253" y="45991"/>
                </a:lnTo>
                <a:lnTo>
                  <a:pt x="53725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6" name="object 1136"/>
          <p:cNvSpPr/>
          <p:nvPr/>
        </p:nvSpPr>
        <p:spPr>
          <a:xfrm>
            <a:off x="4297912" y="6111091"/>
            <a:ext cx="344859" cy="127081"/>
          </a:xfrm>
          <a:custGeom>
            <a:avLst/>
            <a:gdLst/>
            <a:ahLst/>
            <a:cxnLst/>
            <a:rect l="l" t="t" r="r" b="b"/>
            <a:pathLst>
              <a:path w="344859" h="127081">
                <a:moveTo>
                  <a:pt x="0" y="0"/>
                </a:moveTo>
                <a:lnTo>
                  <a:pt x="0" y="127081"/>
                </a:lnTo>
                <a:lnTo>
                  <a:pt x="344859" y="127081"/>
                </a:lnTo>
                <a:lnTo>
                  <a:pt x="344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4" name="text 1"/>
          <p:cNvSpPr txBox="1"/>
          <p:nvPr/>
        </p:nvSpPr>
        <p:spPr>
          <a:xfrm>
            <a:off x="4297908" y="6076800"/>
            <a:ext cx="98715" cy="1946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sp>
        <p:nvSpPr>
          <p:cNvPr id="1137" name="object 1137"/>
          <p:cNvSpPr/>
          <p:nvPr/>
        </p:nvSpPr>
        <p:spPr>
          <a:xfrm>
            <a:off x="4247091" y="6066310"/>
            <a:ext cx="446501" cy="44780"/>
          </a:xfrm>
          <a:custGeom>
            <a:avLst/>
            <a:gdLst/>
            <a:ahLst/>
            <a:cxnLst/>
            <a:rect l="l" t="t" r="r" b="b"/>
            <a:pathLst>
              <a:path w="446501" h="44780">
                <a:moveTo>
                  <a:pt x="0" y="0"/>
                </a:moveTo>
                <a:lnTo>
                  <a:pt x="0" y="44781"/>
                </a:lnTo>
                <a:lnTo>
                  <a:pt x="446501" y="44781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8" name="object 1138"/>
          <p:cNvSpPr/>
          <p:nvPr/>
        </p:nvSpPr>
        <p:spPr>
          <a:xfrm>
            <a:off x="4247091" y="6111091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9" name="object 1139"/>
          <p:cNvSpPr/>
          <p:nvPr/>
        </p:nvSpPr>
        <p:spPr>
          <a:xfrm>
            <a:off x="4642771" y="6111091"/>
            <a:ext cx="50821" cy="127081"/>
          </a:xfrm>
          <a:custGeom>
            <a:avLst/>
            <a:gdLst/>
            <a:ahLst/>
            <a:cxnLst/>
            <a:rect l="l" t="t" r="r" b="b"/>
            <a:pathLst>
              <a:path w="50821" h="127081">
                <a:moveTo>
                  <a:pt x="0" y="0"/>
                </a:moveTo>
                <a:lnTo>
                  <a:pt x="0" y="127081"/>
                </a:lnTo>
                <a:lnTo>
                  <a:pt x="50821" y="127081"/>
                </a:lnTo>
                <a:lnTo>
                  <a:pt x="508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0" name="object 1140"/>
          <p:cNvSpPr/>
          <p:nvPr/>
        </p:nvSpPr>
        <p:spPr>
          <a:xfrm>
            <a:off x="4247091" y="6238172"/>
            <a:ext cx="446501" cy="45991"/>
          </a:xfrm>
          <a:custGeom>
            <a:avLst/>
            <a:gdLst/>
            <a:ahLst/>
            <a:cxnLst/>
            <a:rect l="l" t="t" r="r" b="b"/>
            <a:pathLst>
              <a:path w="446501" h="45991">
                <a:moveTo>
                  <a:pt x="0" y="0"/>
                </a:moveTo>
                <a:lnTo>
                  <a:pt x="0" y="45991"/>
                </a:lnTo>
                <a:lnTo>
                  <a:pt x="446501" y="45991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1" name="object 1141"/>
          <p:cNvSpPr/>
          <p:nvPr/>
        </p:nvSpPr>
        <p:spPr>
          <a:xfrm>
            <a:off x="2261430" y="6066310"/>
            <a:ext cx="7260" cy="217852"/>
          </a:xfrm>
          <a:custGeom>
            <a:avLst/>
            <a:gdLst/>
            <a:ahLst/>
            <a:cxnLst/>
            <a:rect l="l" t="t" r="r" b="b"/>
            <a:pathLst>
              <a:path w="7260" h="217852">
                <a:moveTo>
                  <a:pt x="0" y="0"/>
                </a:moveTo>
                <a:lnTo>
                  <a:pt x="0" y="217853"/>
                </a:lnTo>
                <a:lnTo>
                  <a:pt x="7261" y="217853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2" name="object 1142"/>
          <p:cNvSpPr/>
          <p:nvPr/>
        </p:nvSpPr>
        <p:spPr>
          <a:xfrm>
            <a:off x="2260825" y="6065705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3" name="object 1143"/>
          <p:cNvSpPr/>
          <p:nvPr/>
        </p:nvSpPr>
        <p:spPr>
          <a:xfrm>
            <a:off x="2261430" y="6284163"/>
            <a:ext cx="7260" cy="7262"/>
          </a:xfrm>
          <a:custGeom>
            <a:avLst/>
            <a:gdLst/>
            <a:ahLst/>
            <a:cxnLst/>
            <a:rect l="l" t="t" r="r" b="b"/>
            <a:pathLst>
              <a:path w="7260" h="7262">
                <a:moveTo>
                  <a:pt x="0" y="0"/>
                </a:moveTo>
                <a:lnTo>
                  <a:pt x="0" y="7262"/>
                </a:lnTo>
                <a:lnTo>
                  <a:pt x="7261" y="7262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4" name="object 1144"/>
          <p:cNvSpPr/>
          <p:nvPr/>
        </p:nvSpPr>
        <p:spPr>
          <a:xfrm>
            <a:off x="2260825" y="6283558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5"/>
                </a:moveTo>
                <a:lnTo>
                  <a:pt x="7866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5" name="object 1145"/>
          <p:cNvSpPr/>
          <p:nvPr/>
        </p:nvSpPr>
        <p:spPr>
          <a:xfrm>
            <a:off x="2260825" y="6283558"/>
            <a:ext cx="1210" cy="8472"/>
          </a:xfrm>
          <a:custGeom>
            <a:avLst/>
            <a:gdLst/>
            <a:ahLst/>
            <a:cxnLst/>
            <a:rect l="l" t="t" r="r" b="b"/>
            <a:pathLst>
              <a:path w="1210" h="8472">
                <a:moveTo>
                  <a:pt x="605" y="605"/>
                </a:moveTo>
                <a:lnTo>
                  <a:pt x="605" y="786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6" name="object 1146"/>
          <p:cNvSpPr/>
          <p:nvPr/>
        </p:nvSpPr>
        <p:spPr>
          <a:xfrm>
            <a:off x="2261430" y="6284163"/>
            <a:ext cx="7260" cy="7262"/>
          </a:xfrm>
          <a:custGeom>
            <a:avLst/>
            <a:gdLst/>
            <a:ahLst/>
            <a:cxnLst/>
            <a:rect l="l" t="t" r="r" b="b"/>
            <a:pathLst>
              <a:path w="7260" h="7262">
                <a:moveTo>
                  <a:pt x="0" y="0"/>
                </a:moveTo>
                <a:lnTo>
                  <a:pt x="0" y="7262"/>
                </a:lnTo>
                <a:lnTo>
                  <a:pt x="7261" y="7262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7" name="object 1147"/>
          <p:cNvSpPr/>
          <p:nvPr/>
        </p:nvSpPr>
        <p:spPr>
          <a:xfrm>
            <a:off x="2260825" y="6283558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5"/>
                </a:moveTo>
                <a:lnTo>
                  <a:pt x="7866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8" name="object 1148"/>
          <p:cNvSpPr/>
          <p:nvPr/>
        </p:nvSpPr>
        <p:spPr>
          <a:xfrm>
            <a:off x="2260825" y="6283558"/>
            <a:ext cx="1210" cy="8472"/>
          </a:xfrm>
          <a:custGeom>
            <a:avLst/>
            <a:gdLst/>
            <a:ahLst/>
            <a:cxnLst/>
            <a:rect l="l" t="t" r="r" b="b"/>
            <a:pathLst>
              <a:path w="1210" h="8472">
                <a:moveTo>
                  <a:pt x="605" y="605"/>
                </a:moveTo>
                <a:lnTo>
                  <a:pt x="605" y="786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9" name="object 1149"/>
          <p:cNvSpPr/>
          <p:nvPr/>
        </p:nvSpPr>
        <p:spPr>
          <a:xfrm>
            <a:off x="2268691" y="6284163"/>
            <a:ext cx="292827" cy="7262"/>
          </a:xfrm>
          <a:custGeom>
            <a:avLst/>
            <a:gdLst/>
            <a:ahLst/>
            <a:cxnLst/>
            <a:rect l="l" t="t" r="r" b="b"/>
            <a:pathLst>
              <a:path w="292827" h="7262">
                <a:moveTo>
                  <a:pt x="0" y="0"/>
                </a:moveTo>
                <a:lnTo>
                  <a:pt x="0" y="7262"/>
                </a:lnTo>
                <a:lnTo>
                  <a:pt x="292827" y="7262"/>
                </a:lnTo>
                <a:lnTo>
                  <a:pt x="29282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0" name="object 1150"/>
          <p:cNvSpPr/>
          <p:nvPr/>
        </p:nvSpPr>
        <p:spPr>
          <a:xfrm>
            <a:off x="2268086" y="6283558"/>
            <a:ext cx="294037" cy="1210"/>
          </a:xfrm>
          <a:custGeom>
            <a:avLst/>
            <a:gdLst/>
            <a:ahLst/>
            <a:cxnLst/>
            <a:rect l="l" t="t" r="r" b="b"/>
            <a:pathLst>
              <a:path w="294037" h="1210">
                <a:moveTo>
                  <a:pt x="605" y="605"/>
                </a:moveTo>
                <a:lnTo>
                  <a:pt x="293432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1" name="object 1151"/>
          <p:cNvSpPr/>
          <p:nvPr/>
        </p:nvSpPr>
        <p:spPr>
          <a:xfrm>
            <a:off x="2561518" y="6066310"/>
            <a:ext cx="7260" cy="217852"/>
          </a:xfrm>
          <a:custGeom>
            <a:avLst/>
            <a:gdLst/>
            <a:ahLst/>
            <a:cxnLst/>
            <a:rect l="l" t="t" r="r" b="b"/>
            <a:pathLst>
              <a:path w="7260" h="217852">
                <a:moveTo>
                  <a:pt x="0" y="0"/>
                </a:moveTo>
                <a:lnTo>
                  <a:pt x="0" y="217853"/>
                </a:lnTo>
                <a:lnTo>
                  <a:pt x="7260" y="217853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2" name="object 1152"/>
          <p:cNvSpPr/>
          <p:nvPr/>
        </p:nvSpPr>
        <p:spPr>
          <a:xfrm>
            <a:off x="2560913" y="6065705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3" name="object 1153"/>
          <p:cNvSpPr/>
          <p:nvPr/>
        </p:nvSpPr>
        <p:spPr>
          <a:xfrm>
            <a:off x="2561518" y="6284163"/>
            <a:ext cx="7260" cy="7262"/>
          </a:xfrm>
          <a:custGeom>
            <a:avLst/>
            <a:gdLst/>
            <a:ahLst/>
            <a:cxnLst/>
            <a:rect l="l" t="t" r="r" b="b"/>
            <a:pathLst>
              <a:path w="7260" h="7262">
                <a:moveTo>
                  <a:pt x="0" y="0"/>
                </a:moveTo>
                <a:lnTo>
                  <a:pt x="0" y="7262"/>
                </a:lnTo>
                <a:lnTo>
                  <a:pt x="7260" y="726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4" name="object 1154"/>
          <p:cNvSpPr/>
          <p:nvPr/>
        </p:nvSpPr>
        <p:spPr>
          <a:xfrm>
            <a:off x="2560913" y="6283558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5"/>
                </a:moveTo>
                <a:lnTo>
                  <a:pt x="7865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5" name="object 1155"/>
          <p:cNvSpPr/>
          <p:nvPr/>
        </p:nvSpPr>
        <p:spPr>
          <a:xfrm>
            <a:off x="2560913" y="6283558"/>
            <a:ext cx="1210" cy="8472"/>
          </a:xfrm>
          <a:custGeom>
            <a:avLst/>
            <a:gdLst/>
            <a:ahLst/>
            <a:cxnLst/>
            <a:rect l="l" t="t" r="r" b="b"/>
            <a:pathLst>
              <a:path w="1210" h="8472">
                <a:moveTo>
                  <a:pt x="605" y="605"/>
                </a:moveTo>
                <a:lnTo>
                  <a:pt x="605" y="786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6" name="object 1156"/>
          <p:cNvSpPr/>
          <p:nvPr/>
        </p:nvSpPr>
        <p:spPr>
          <a:xfrm>
            <a:off x="2568778" y="6284163"/>
            <a:ext cx="491272" cy="7262"/>
          </a:xfrm>
          <a:custGeom>
            <a:avLst/>
            <a:gdLst/>
            <a:ahLst/>
            <a:cxnLst/>
            <a:rect l="l" t="t" r="r" b="b"/>
            <a:pathLst>
              <a:path w="491272" h="7262">
                <a:moveTo>
                  <a:pt x="0" y="0"/>
                </a:moveTo>
                <a:lnTo>
                  <a:pt x="0" y="7262"/>
                </a:lnTo>
                <a:lnTo>
                  <a:pt x="491272" y="7262"/>
                </a:lnTo>
                <a:lnTo>
                  <a:pt x="491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7" name="object 1157"/>
          <p:cNvSpPr/>
          <p:nvPr/>
        </p:nvSpPr>
        <p:spPr>
          <a:xfrm>
            <a:off x="2568173" y="6283558"/>
            <a:ext cx="492482" cy="1210"/>
          </a:xfrm>
          <a:custGeom>
            <a:avLst/>
            <a:gdLst/>
            <a:ahLst/>
            <a:cxnLst/>
            <a:rect l="l" t="t" r="r" b="b"/>
            <a:pathLst>
              <a:path w="492482" h="1210">
                <a:moveTo>
                  <a:pt x="605" y="605"/>
                </a:moveTo>
                <a:lnTo>
                  <a:pt x="491877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8" name="object 1158"/>
          <p:cNvSpPr/>
          <p:nvPr/>
        </p:nvSpPr>
        <p:spPr>
          <a:xfrm>
            <a:off x="3060050" y="6066310"/>
            <a:ext cx="7260" cy="217852"/>
          </a:xfrm>
          <a:custGeom>
            <a:avLst/>
            <a:gdLst/>
            <a:ahLst/>
            <a:cxnLst/>
            <a:rect l="l" t="t" r="r" b="b"/>
            <a:pathLst>
              <a:path w="7260" h="217852">
                <a:moveTo>
                  <a:pt x="0" y="0"/>
                </a:moveTo>
                <a:lnTo>
                  <a:pt x="0" y="217853"/>
                </a:lnTo>
                <a:lnTo>
                  <a:pt x="7261" y="217853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9" name="object 1159"/>
          <p:cNvSpPr/>
          <p:nvPr/>
        </p:nvSpPr>
        <p:spPr>
          <a:xfrm>
            <a:off x="3059445" y="6065705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0" name="object 1160"/>
          <p:cNvSpPr/>
          <p:nvPr/>
        </p:nvSpPr>
        <p:spPr>
          <a:xfrm>
            <a:off x="3060050" y="6284163"/>
            <a:ext cx="7260" cy="7262"/>
          </a:xfrm>
          <a:custGeom>
            <a:avLst/>
            <a:gdLst/>
            <a:ahLst/>
            <a:cxnLst/>
            <a:rect l="l" t="t" r="r" b="b"/>
            <a:pathLst>
              <a:path w="7260" h="7262">
                <a:moveTo>
                  <a:pt x="0" y="0"/>
                </a:moveTo>
                <a:lnTo>
                  <a:pt x="0" y="7262"/>
                </a:lnTo>
                <a:lnTo>
                  <a:pt x="7261" y="7262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1" name="object 1161"/>
          <p:cNvSpPr/>
          <p:nvPr/>
        </p:nvSpPr>
        <p:spPr>
          <a:xfrm>
            <a:off x="3059445" y="6283558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5"/>
                </a:moveTo>
                <a:lnTo>
                  <a:pt x="7866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2" name="object 1162"/>
          <p:cNvSpPr/>
          <p:nvPr/>
        </p:nvSpPr>
        <p:spPr>
          <a:xfrm>
            <a:off x="3059445" y="6283558"/>
            <a:ext cx="1210" cy="8472"/>
          </a:xfrm>
          <a:custGeom>
            <a:avLst/>
            <a:gdLst/>
            <a:ahLst/>
            <a:cxnLst/>
            <a:rect l="l" t="t" r="r" b="b"/>
            <a:pathLst>
              <a:path w="1210" h="8472">
                <a:moveTo>
                  <a:pt x="605" y="605"/>
                </a:moveTo>
                <a:lnTo>
                  <a:pt x="605" y="786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3" name="object 1163"/>
          <p:cNvSpPr/>
          <p:nvPr/>
        </p:nvSpPr>
        <p:spPr>
          <a:xfrm>
            <a:off x="3067311" y="6284163"/>
            <a:ext cx="628005" cy="7262"/>
          </a:xfrm>
          <a:custGeom>
            <a:avLst/>
            <a:gdLst/>
            <a:ahLst/>
            <a:cxnLst/>
            <a:rect l="l" t="t" r="r" b="b"/>
            <a:pathLst>
              <a:path w="628005" h="7262">
                <a:moveTo>
                  <a:pt x="0" y="0"/>
                </a:moveTo>
                <a:lnTo>
                  <a:pt x="0" y="7262"/>
                </a:lnTo>
                <a:lnTo>
                  <a:pt x="628005" y="7262"/>
                </a:lnTo>
                <a:lnTo>
                  <a:pt x="62800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4" name="object 1164"/>
          <p:cNvSpPr/>
          <p:nvPr/>
        </p:nvSpPr>
        <p:spPr>
          <a:xfrm>
            <a:off x="3066706" y="6283558"/>
            <a:ext cx="629216" cy="1210"/>
          </a:xfrm>
          <a:custGeom>
            <a:avLst/>
            <a:gdLst/>
            <a:ahLst/>
            <a:cxnLst/>
            <a:rect l="l" t="t" r="r" b="b"/>
            <a:pathLst>
              <a:path w="629216" h="1210">
                <a:moveTo>
                  <a:pt x="605" y="605"/>
                </a:moveTo>
                <a:lnTo>
                  <a:pt x="628611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5" name="object 1165"/>
          <p:cNvSpPr/>
          <p:nvPr/>
        </p:nvSpPr>
        <p:spPr>
          <a:xfrm>
            <a:off x="3695316" y="6066310"/>
            <a:ext cx="7260" cy="217852"/>
          </a:xfrm>
          <a:custGeom>
            <a:avLst/>
            <a:gdLst/>
            <a:ahLst/>
            <a:cxnLst/>
            <a:rect l="l" t="t" r="r" b="b"/>
            <a:pathLst>
              <a:path w="7260" h="217852">
                <a:moveTo>
                  <a:pt x="0" y="0"/>
                </a:moveTo>
                <a:lnTo>
                  <a:pt x="0" y="217853"/>
                </a:lnTo>
                <a:lnTo>
                  <a:pt x="7261" y="217853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6" name="object 1166"/>
          <p:cNvSpPr/>
          <p:nvPr/>
        </p:nvSpPr>
        <p:spPr>
          <a:xfrm>
            <a:off x="3694711" y="6065705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7" name="object 1167"/>
          <p:cNvSpPr/>
          <p:nvPr/>
        </p:nvSpPr>
        <p:spPr>
          <a:xfrm>
            <a:off x="3695316" y="6284163"/>
            <a:ext cx="7260" cy="7262"/>
          </a:xfrm>
          <a:custGeom>
            <a:avLst/>
            <a:gdLst/>
            <a:ahLst/>
            <a:cxnLst/>
            <a:rect l="l" t="t" r="r" b="b"/>
            <a:pathLst>
              <a:path w="7260" h="7262">
                <a:moveTo>
                  <a:pt x="0" y="0"/>
                </a:moveTo>
                <a:lnTo>
                  <a:pt x="0" y="7262"/>
                </a:lnTo>
                <a:lnTo>
                  <a:pt x="7261" y="7262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8" name="object 1168"/>
          <p:cNvSpPr/>
          <p:nvPr/>
        </p:nvSpPr>
        <p:spPr>
          <a:xfrm>
            <a:off x="3694711" y="6283558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5"/>
                </a:moveTo>
                <a:lnTo>
                  <a:pt x="7865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9" name="object 1169"/>
          <p:cNvSpPr/>
          <p:nvPr/>
        </p:nvSpPr>
        <p:spPr>
          <a:xfrm>
            <a:off x="3694711" y="6283558"/>
            <a:ext cx="1210" cy="8472"/>
          </a:xfrm>
          <a:custGeom>
            <a:avLst/>
            <a:gdLst/>
            <a:ahLst/>
            <a:cxnLst/>
            <a:rect l="l" t="t" r="r" b="b"/>
            <a:pathLst>
              <a:path w="1210" h="8472">
                <a:moveTo>
                  <a:pt x="605" y="605"/>
                </a:moveTo>
                <a:lnTo>
                  <a:pt x="605" y="786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0" name="object 1170"/>
          <p:cNvSpPr/>
          <p:nvPr/>
        </p:nvSpPr>
        <p:spPr>
          <a:xfrm>
            <a:off x="3702577" y="6284163"/>
            <a:ext cx="537253" cy="7262"/>
          </a:xfrm>
          <a:custGeom>
            <a:avLst/>
            <a:gdLst/>
            <a:ahLst/>
            <a:cxnLst/>
            <a:rect l="l" t="t" r="r" b="b"/>
            <a:pathLst>
              <a:path w="537253" h="7262">
                <a:moveTo>
                  <a:pt x="0" y="0"/>
                </a:moveTo>
                <a:lnTo>
                  <a:pt x="0" y="7262"/>
                </a:lnTo>
                <a:lnTo>
                  <a:pt x="537253" y="7262"/>
                </a:lnTo>
                <a:lnTo>
                  <a:pt x="53725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1" name="object 1171"/>
          <p:cNvSpPr/>
          <p:nvPr/>
        </p:nvSpPr>
        <p:spPr>
          <a:xfrm>
            <a:off x="3701972" y="6283558"/>
            <a:ext cx="538463" cy="1210"/>
          </a:xfrm>
          <a:custGeom>
            <a:avLst/>
            <a:gdLst/>
            <a:ahLst/>
            <a:cxnLst/>
            <a:rect l="l" t="t" r="r" b="b"/>
            <a:pathLst>
              <a:path w="538463" h="1210">
                <a:moveTo>
                  <a:pt x="605" y="605"/>
                </a:moveTo>
                <a:lnTo>
                  <a:pt x="537858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2" name="object 1172"/>
          <p:cNvSpPr/>
          <p:nvPr/>
        </p:nvSpPr>
        <p:spPr>
          <a:xfrm>
            <a:off x="4239830" y="6066310"/>
            <a:ext cx="7260" cy="217852"/>
          </a:xfrm>
          <a:custGeom>
            <a:avLst/>
            <a:gdLst/>
            <a:ahLst/>
            <a:cxnLst/>
            <a:rect l="l" t="t" r="r" b="b"/>
            <a:pathLst>
              <a:path w="7260" h="217852">
                <a:moveTo>
                  <a:pt x="0" y="0"/>
                </a:moveTo>
                <a:lnTo>
                  <a:pt x="0" y="217853"/>
                </a:lnTo>
                <a:lnTo>
                  <a:pt x="7261" y="217853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3" name="object 1173"/>
          <p:cNvSpPr/>
          <p:nvPr/>
        </p:nvSpPr>
        <p:spPr>
          <a:xfrm>
            <a:off x="4239225" y="6065705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4" name="object 1174"/>
          <p:cNvSpPr/>
          <p:nvPr/>
        </p:nvSpPr>
        <p:spPr>
          <a:xfrm>
            <a:off x="4239830" y="6284163"/>
            <a:ext cx="7260" cy="7262"/>
          </a:xfrm>
          <a:custGeom>
            <a:avLst/>
            <a:gdLst/>
            <a:ahLst/>
            <a:cxnLst/>
            <a:rect l="l" t="t" r="r" b="b"/>
            <a:pathLst>
              <a:path w="7260" h="7262">
                <a:moveTo>
                  <a:pt x="0" y="0"/>
                </a:moveTo>
                <a:lnTo>
                  <a:pt x="0" y="7262"/>
                </a:lnTo>
                <a:lnTo>
                  <a:pt x="7261" y="7262"/>
                </a:lnTo>
                <a:lnTo>
                  <a:pt x="72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5" name="object 1175"/>
          <p:cNvSpPr/>
          <p:nvPr/>
        </p:nvSpPr>
        <p:spPr>
          <a:xfrm>
            <a:off x="4239225" y="6283558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5"/>
                </a:moveTo>
                <a:lnTo>
                  <a:pt x="7866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6" name="object 1176"/>
          <p:cNvSpPr/>
          <p:nvPr/>
        </p:nvSpPr>
        <p:spPr>
          <a:xfrm>
            <a:off x="4239225" y="6283558"/>
            <a:ext cx="1210" cy="8472"/>
          </a:xfrm>
          <a:custGeom>
            <a:avLst/>
            <a:gdLst/>
            <a:ahLst/>
            <a:cxnLst/>
            <a:rect l="l" t="t" r="r" b="b"/>
            <a:pathLst>
              <a:path w="1210" h="8472">
                <a:moveTo>
                  <a:pt x="605" y="605"/>
                </a:moveTo>
                <a:lnTo>
                  <a:pt x="605" y="786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7" name="object 1177"/>
          <p:cNvSpPr/>
          <p:nvPr/>
        </p:nvSpPr>
        <p:spPr>
          <a:xfrm>
            <a:off x="4247091" y="6284163"/>
            <a:ext cx="446501" cy="7262"/>
          </a:xfrm>
          <a:custGeom>
            <a:avLst/>
            <a:gdLst/>
            <a:ahLst/>
            <a:cxnLst/>
            <a:rect l="l" t="t" r="r" b="b"/>
            <a:pathLst>
              <a:path w="446501" h="7262">
                <a:moveTo>
                  <a:pt x="0" y="0"/>
                </a:moveTo>
                <a:lnTo>
                  <a:pt x="0" y="7262"/>
                </a:lnTo>
                <a:lnTo>
                  <a:pt x="446501" y="7262"/>
                </a:lnTo>
                <a:lnTo>
                  <a:pt x="4465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8" name="object 1178"/>
          <p:cNvSpPr/>
          <p:nvPr/>
        </p:nvSpPr>
        <p:spPr>
          <a:xfrm>
            <a:off x="4246486" y="6283558"/>
            <a:ext cx="447711" cy="1210"/>
          </a:xfrm>
          <a:custGeom>
            <a:avLst/>
            <a:gdLst/>
            <a:ahLst/>
            <a:cxnLst/>
            <a:rect l="l" t="t" r="r" b="b"/>
            <a:pathLst>
              <a:path w="447711" h="1210">
                <a:moveTo>
                  <a:pt x="605" y="605"/>
                </a:moveTo>
                <a:lnTo>
                  <a:pt x="447106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9" name="object 1179"/>
          <p:cNvSpPr/>
          <p:nvPr/>
        </p:nvSpPr>
        <p:spPr>
          <a:xfrm>
            <a:off x="4693592" y="6066310"/>
            <a:ext cx="7260" cy="217852"/>
          </a:xfrm>
          <a:custGeom>
            <a:avLst/>
            <a:gdLst/>
            <a:ahLst/>
            <a:cxnLst/>
            <a:rect l="l" t="t" r="r" b="b"/>
            <a:pathLst>
              <a:path w="7260" h="217852">
                <a:moveTo>
                  <a:pt x="0" y="0"/>
                </a:moveTo>
                <a:lnTo>
                  <a:pt x="0" y="217853"/>
                </a:lnTo>
                <a:lnTo>
                  <a:pt x="7260" y="217853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0" name="object 1180"/>
          <p:cNvSpPr/>
          <p:nvPr/>
        </p:nvSpPr>
        <p:spPr>
          <a:xfrm>
            <a:off x="4692987" y="6065705"/>
            <a:ext cx="1210" cy="219063"/>
          </a:xfrm>
          <a:custGeom>
            <a:avLst/>
            <a:gdLst/>
            <a:ahLst/>
            <a:cxnLst/>
            <a:rect l="l" t="t" r="r" b="b"/>
            <a:pathLst>
              <a:path w="1210" h="219063">
                <a:moveTo>
                  <a:pt x="605" y="605"/>
                </a:moveTo>
                <a:lnTo>
                  <a:pt x="605" y="21845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1" name="object 1181"/>
          <p:cNvSpPr/>
          <p:nvPr/>
        </p:nvSpPr>
        <p:spPr>
          <a:xfrm>
            <a:off x="4693592" y="6284163"/>
            <a:ext cx="7260" cy="7262"/>
          </a:xfrm>
          <a:custGeom>
            <a:avLst/>
            <a:gdLst/>
            <a:ahLst/>
            <a:cxnLst/>
            <a:rect l="l" t="t" r="r" b="b"/>
            <a:pathLst>
              <a:path w="7260" h="7262">
                <a:moveTo>
                  <a:pt x="0" y="0"/>
                </a:moveTo>
                <a:lnTo>
                  <a:pt x="0" y="7262"/>
                </a:lnTo>
                <a:lnTo>
                  <a:pt x="7260" y="726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2" name="object 1182"/>
          <p:cNvSpPr/>
          <p:nvPr/>
        </p:nvSpPr>
        <p:spPr>
          <a:xfrm>
            <a:off x="4692987" y="6283558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5"/>
                </a:moveTo>
                <a:lnTo>
                  <a:pt x="7865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3" name="object 1183"/>
          <p:cNvSpPr/>
          <p:nvPr/>
        </p:nvSpPr>
        <p:spPr>
          <a:xfrm>
            <a:off x="4692987" y="6283558"/>
            <a:ext cx="1210" cy="8472"/>
          </a:xfrm>
          <a:custGeom>
            <a:avLst/>
            <a:gdLst/>
            <a:ahLst/>
            <a:cxnLst/>
            <a:rect l="l" t="t" r="r" b="b"/>
            <a:pathLst>
              <a:path w="1210" h="8472">
                <a:moveTo>
                  <a:pt x="605" y="605"/>
                </a:moveTo>
                <a:lnTo>
                  <a:pt x="605" y="786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4" name="object 1184"/>
          <p:cNvSpPr/>
          <p:nvPr/>
        </p:nvSpPr>
        <p:spPr>
          <a:xfrm>
            <a:off x="4693592" y="6284163"/>
            <a:ext cx="7260" cy="7262"/>
          </a:xfrm>
          <a:custGeom>
            <a:avLst/>
            <a:gdLst/>
            <a:ahLst/>
            <a:cxnLst/>
            <a:rect l="l" t="t" r="r" b="b"/>
            <a:pathLst>
              <a:path w="7260" h="7262">
                <a:moveTo>
                  <a:pt x="0" y="0"/>
                </a:moveTo>
                <a:lnTo>
                  <a:pt x="0" y="7262"/>
                </a:lnTo>
                <a:lnTo>
                  <a:pt x="7260" y="7262"/>
                </a:lnTo>
                <a:lnTo>
                  <a:pt x="72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5" name="object 1185"/>
          <p:cNvSpPr/>
          <p:nvPr/>
        </p:nvSpPr>
        <p:spPr>
          <a:xfrm>
            <a:off x="4692987" y="6283558"/>
            <a:ext cx="8470" cy="1210"/>
          </a:xfrm>
          <a:custGeom>
            <a:avLst/>
            <a:gdLst/>
            <a:ahLst/>
            <a:cxnLst/>
            <a:rect l="l" t="t" r="r" b="b"/>
            <a:pathLst>
              <a:path w="8470" h="1210">
                <a:moveTo>
                  <a:pt x="605" y="605"/>
                </a:moveTo>
                <a:lnTo>
                  <a:pt x="7865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6" name="object 1186"/>
          <p:cNvSpPr/>
          <p:nvPr/>
        </p:nvSpPr>
        <p:spPr>
          <a:xfrm>
            <a:off x="4692987" y="6283558"/>
            <a:ext cx="1210" cy="8472"/>
          </a:xfrm>
          <a:custGeom>
            <a:avLst/>
            <a:gdLst/>
            <a:ahLst/>
            <a:cxnLst/>
            <a:rect l="l" t="t" r="r" b="b"/>
            <a:pathLst>
              <a:path w="1210" h="8472">
                <a:moveTo>
                  <a:pt x="605" y="605"/>
                </a:moveTo>
                <a:lnTo>
                  <a:pt x="605" y="786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5" name="text 1"/>
          <p:cNvSpPr txBox="1"/>
          <p:nvPr/>
        </p:nvSpPr>
        <p:spPr>
          <a:xfrm>
            <a:off x="2246909" y="6288722"/>
            <a:ext cx="12368" cy="156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" spc="10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1216" name="text 1"/>
          <p:cNvSpPr txBox="1"/>
          <p:nvPr/>
        </p:nvSpPr>
        <p:spPr>
          <a:xfrm>
            <a:off x="2810116" y="6339083"/>
            <a:ext cx="1180299" cy="3263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Test Kümesi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187" name="object 1187"/>
          <p:cNvSpPr/>
          <p:nvPr/>
        </p:nvSpPr>
        <p:spPr>
          <a:xfrm>
            <a:off x="6057520" y="1687463"/>
            <a:ext cx="1140241" cy="912447"/>
          </a:xfrm>
          <a:custGeom>
            <a:avLst/>
            <a:gdLst/>
            <a:ahLst/>
            <a:cxnLst/>
            <a:rect l="l" t="t" r="r" b="b"/>
            <a:pathLst>
              <a:path w="1140241" h="912447">
                <a:moveTo>
                  <a:pt x="1048003" y="911234"/>
                </a:moveTo>
                <a:cubicBezTo>
                  <a:pt x="1098272" y="911234"/>
                  <a:pt x="1139028" y="870488"/>
                  <a:pt x="1139028" y="820232"/>
                </a:cubicBezTo>
                <a:lnTo>
                  <a:pt x="1139028" y="92216"/>
                </a:lnTo>
                <a:cubicBezTo>
                  <a:pt x="1139028" y="41960"/>
                  <a:pt x="1098272" y="1214"/>
                  <a:pt x="1048003" y="1214"/>
                </a:cubicBezTo>
                <a:lnTo>
                  <a:pt x="92238" y="1214"/>
                </a:lnTo>
                <a:cubicBezTo>
                  <a:pt x="41970" y="1214"/>
                  <a:pt x="1213" y="41960"/>
                  <a:pt x="1213" y="92216"/>
                </a:cubicBezTo>
                <a:lnTo>
                  <a:pt x="1213" y="92216"/>
                </a:lnTo>
                <a:lnTo>
                  <a:pt x="1213" y="820232"/>
                </a:lnTo>
                <a:cubicBezTo>
                  <a:pt x="1213" y="870488"/>
                  <a:pt x="41970" y="911234"/>
                  <a:pt x="92238" y="911234"/>
                </a:cubicBezTo>
                <a:lnTo>
                  <a:pt x="92238" y="911234"/>
                </a:lnTo>
                <a:lnTo>
                  <a:pt x="1048003" y="911234"/>
                </a:lnTo>
                <a:lnTo>
                  <a:pt x="1048003" y="911234"/>
                </a:lnTo>
                <a:lnTo>
                  <a:pt x="1048003" y="911234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7" name="text 1"/>
          <p:cNvSpPr txBox="1"/>
          <p:nvPr/>
        </p:nvSpPr>
        <p:spPr>
          <a:xfrm>
            <a:off x="6133004" y="1849645"/>
            <a:ext cx="1045379" cy="56906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73041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Öğrenme</a:t>
            </a:r>
            <a:endParaRPr sz="1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algoritması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88" name="object 1188"/>
          <p:cNvSpPr/>
          <p:nvPr/>
        </p:nvSpPr>
        <p:spPr>
          <a:xfrm>
            <a:off x="6526024" y="2598697"/>
            <a:ext cx="203229" cy="682514"/>
          </a:xfrm>
          <a:custGeom>
            <a:avLst/>
            <a:gdLst/>
            <a:ahLst/>
            <a:cxnLst/>
            <a:rect l="l" t="t" r="r" b="b"/>
            <a:pathLst>
              <a:path w="203229" h="682514">
                <a:moveTo>
                  <a:pt x="101615" y="682514"/>
                </a:moveTo>
                <a:lnTo>
                  <a:pt x="203229" y="580926"/>
                </a:lnTo>
                <a:lnTo>
                  <a:pt x="136166" y="580926"/>
                </a:lnTo>
                <a:lnTo>
                  <a:pt x="136166" y="0"/>
                </a:lnTo>
                <a:lnTo>
                  <a:pt x="67063" y="0"/>
                </a:lnTo>
                <a:lnTo>
                  <a:pt x="67063" y="580926"/>
                </a:lnTo>
                <a:lnTo>
                  <a:pt x="0" y="580926"/>
                </a:lnTo>
                <a:lnTo>
                  <a:pt x="101615" y="682514"/>
                </a:lnTo>
              </a:path>
            </a:pathLst>
          </a:custGeom>
          <a:solidFill>
            <a:srgbClr val="80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89" name="object 1189"/>
          <p:cNvSpPr/>
          <p:nvPr/>
        </p:nvSpPr>
        <p:spPr>
          <a:xfrm>
            <a:off x="6524810" y="2597483"/>
            <a:ext cx="205655" cy="684941"/>
          </a:xfrm>
          <a:custGeom>
            <a:avLst/>
            <a:gdLst/>
            <a:ahLst/>
            <a:cxnLst/>
            <a:rect l="l" t="t" r="r" b="b"/>
            <a:pathLst>
              <a:path w="205655" h="684941">
                <a:moveTo>
                  <a:pt x="102828" y="683728"/>
                </a:moveTo>
                <a:lnTo>
                  <a:pt x="204443" y="582140"/>
                </a:lnTo>
                <a:lnTo>
                  <a:pt x="137379" y="582140"/>
                </a:lnTo>
                <a:lnTo>
                  <a:pt x="137379" y="1214"/>
                </a:lnTo>
                <a:lnTo>
                  <a:pt x="68276" y="1214"/>
                </a:lnTo>
                <a:lnTo>
                  <a:pt x="68276" y="582140"/>
                </a:lnTo>
                <a:lnTo>
                  <a:pt x="1213" y="582140"/>
                </a:lnTo>
                <a:lnTo>
                  <a:pt x="102828" y="683728"/>
                </a:lnTo>
                <a:lnTo>
                  <a:pt x="102828" y="683728"/>
                </a:lnTo>
              </a:path>
            </a:pathLst>
          </a:custGeom>
          <a:ln w="242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8" name="text 1"/>
          <p:cNvSpPr txBox="1"/>
          <p:nvPr/>
        </p:nvSpPr>
        <p:spPr>
          <a:xfrm>
            <a:off x="2809557" y="4298815"/>
            <a:ext cx="1348798" cy="32639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Eğitim Kümesi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" name="object 1190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1" name="object 1191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2" name="object 1192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06566"/>
            <a:ext cx="1254215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Teknikler: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39" y="1570699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1570699"/>
            <a:ext cx="2357533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10" spc="10" dirty="0">
                <a:solidFill>
                  <a:srgbClr val="191B0E"/>
                </a:solidFill>
                <a:latin typeface="Arial"/>
                <a:cs typeface="Arial"/>
              </a:rPr>
              <a:t>Temel Sınıflandırıcılar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391" y="2294596"/>
            <a:ext cx="2977484" cy="7373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–   </a:t>
            </a: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Kural-tabanlı Yöntemler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–   </a:t>
            </a: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En yakın komşu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1386" y="3384257"/>
            <a:ext cx="4508685" cy="7373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4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–   </a:t>
            </a: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Naïve Bayes ve Bayesian Belief Ağları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–   </a:t>
            </a: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Destek Vektör Makineleri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01035" y="4603460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85082" y="4603460"/>
            <a:ext cx="5059364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191B0E"/>
                </a:solidFill>
                <a:latin typeface="Arial"/>
                <a:cs typeface="Arial"/>
              </a:rPr>
              <a:t>Topluluk Sınıflandırıcıları (Ensemble Classifiers)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15446" y="5239004"/>
            <a:ext cx="1839329" cy="373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i="1" spc="10" dirty="0">
                <a:solidFill>
                  <a:srgbClr val="191B0E"/>
                </a:solidFill>
                <a:latin typeface="Arial"/>
                <a:cs typeface="Arial"/>
              </a:rPr>
              <a:t>Random Forests)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13</a:t>
            </a:r>
            <a:endParaRPr sz="900">
              <a:latin typeface="Arial"/>
              <a:cs typeface="Arial"/>
            </a:endParaRPr>
          </a:p>
        </p:txBody>
      </p:sp>
      <p:sp>
        <p:nvSpPr>
          <p:cNvPr id="1193" name="object 1193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4" name="object 1194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125661" y="225694"/>
            <a:ext cx="1678938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Sınıflandırma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object 119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6" name="object 1196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7" name="object 1197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06566"/>
            <a:ext cx="2461347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Karar Ağacı Örneği: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14</a:t>
            </a:r>
            <a:endParaRPr sz="900">
              <a:latin typeface="Arial"/>
              <a:cs typeface="Arial"/>
            </a:endParaRPr>
          </a:p>
        </p:txBody>
      </p:sp>
      <p:sp>
        <p:nvSpPr>
          <p:cNvPr id="1198" name="object 1198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9" name="object 1199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25661" y="225694"/>
            <a:ext cx="1678938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Sınıflandırma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00" name="object 1200"/>
          <p:cNvSpPr/>
          <p:nvPr/>
        </p:nvSpPr>
        <p:spPr>
          <a:xfrm>
            <a:off x="699394" y="2314831"/>
            <a:ext cx="370662" cy="162096"/>
          </a:xfrm>
          <a:custGeom>
            <a:avLst/>
            <a:gdLst/>
            <a:ahLst/>
            <a:cxnLst/>
            <a:rect l="l" t="t" r="r" b="b"/>
            <a:pathLst>
              <a:path w="370662" h="162096">
                <a:moveTo>
                  <a:pt x="0" y="0"/>
                </a:moveTo>
                <a:lnTo>
                  <a:pt x="0" y="162096"/>
                </a:lnTo>
                <a:lnTo>
                  <a:pt x="370663" y="162096"/>
                </a:lnTo>
                <a:lnTo>
                  <a:pt x="3706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1" name="object 1201"/>
          <p:cNvSpPr/>
          <p:nvPr/>
        </p:nvSpPr>
        <p:spPr>
          <a:xfrm>
            <a:off x="699394" y="2476927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2" name="object 1202"/>
          <p:cNvSpPr/>
          <p:nvPr/>
        </p:nvSpPr>
        <p:spPr>
          <a:xfrm>
            <a:off x="1028429" y="2476927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6" y="190935"/>
                </a:lnTo>
                <a:lnTo>
                  <a:pt x="41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3" name="object 1203"/>
          <p:cNvSpPr/>
          <p:nvPr/>
        </p:nvSpPr>
        <p:spPr>
          <a:xfrm>
            <a:off x="699394" y="2667862"/>
            <a:ext cx="370662" cy="163090"/>
          </a:xfrm>
          <a:custGeom>
            <a:avLst/>
            <a:gdLst/>
            <a:ahLst/>
            <a:cxnLst/>
            <a:rect l="l" t="t" r="r" b="b"/>
            <a:pathLst>
              <a:path w="370662" h="163090">
                <a:moveTo>
                  <a:pt x="0" y="0"/>
                </a:moveTo>
                <a:lnTo>
                  <a:pt x="0" y="163090"/>
                </a:lnTo>
                <a:lnTo>
                  <a:pt x="370663" y="163090"/>
                </a:lnTo>
                <a:lnTo>
                  <a:pt x="3706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4" name="object 1204"/>
          <p:cNvSpPr/>
          <p:nvPr/>
        </p:nvSpPr>
        <p:spPr>
          <a:xfrm>
            <a:off x="741021" y="2476927"/>
            <a:ext cx="287411" cy="190935"/>
          </a:xfrm>
          <a:custGeom>
            <a:avLst/>
            <a:gdLst/>
            <a:ahLst/>
            <a:cxnLst/>
            <a:rect l="l" t="t" r="r" b="b"/>
            <a:pathLst>
              <a:path w="287411" h="190935">
                <a:moveTo>
                  <a:pt x="0" y="0"/>
                </a:moveTo>
                <a:lnTo>
                  <a:pt x="0" y="190935"/>
                </a:lnTo>
                <a:lnTo>
                  <a:pt x="287411" y="190935"/>
                </a:lnTo>
                <a:lnTo>
                  <a:pt x="2874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790575" y="2428283"/>
            <a:ext cx="211520" cy="2902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05" name="object 1205"/>
          <p:cNvSpPr/>
          <p:nvPr/>
        </p:nvSpPr>
        <p:spPr>
          <a:xfrm>
            <a:off x="1076001" y="2314831"/>
            <a:ext cx="692762" cy="67623"/>
          </a:xfrm>
          <a:custGeom>
            <a:avLst/>
            <a:gdLst/>
            <a:ahLst/>
            <a:cxnLst/>
            <a:rect l="l" t="t" r="r" b="b"/>
            <a:pathLst>
              <a:path w="692762" h="67623">
                <a:moveTo>
                  <a:pt x="0" y="0"/>
                </a:moveTo>
                <a:lnTo>
                  <a:pt x="0" y="67623"/>
                </a:lnTo>
                <a:lnTo>
                  <a:pt x="692763" y="67623"/>
                </a:lnTo>
                <a:lnTo>
                  <a:pt x="6927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6" name="object 1206"/>
          <p:cNvSpPr/>
          <p:nvPr/>
        </p:nvSpPr>
        <p:spPr>
          <a:xfrm>
            <a:off x="1076001" y="2382454"/>
            <a:ext cx="41625" cy="380875"/>
          </a:xfrm>
          <a:custGeom>
            <a:avLst/>
            <a:gdLst/>
            <a:ahLst/>
            <a:cxnLst/>
            <a:rect l="l" t="t" r="r" b="b"/>
            <a:pathLst>
              <a:path w="41625" h="380875">
                <a:moveTo>
                  <a:pt x="0" y="0"/>
                </a:moveTo>
                <a:lnTo>
                  <a:pt x="0" y="380875"/>
                </a:lnTo>
                <a:lnTo>
                  <a:pt x="41626" y="380875"/>
                </a:lnTo>
                <a:lnTo>
                  <a:pt x="41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7" name="object 1207"/>
          <p:cNvSpPr/>
          <p:nvPr/>
        </p:nvSpPr>
        <p:spPr>
          <a:xfrm>
            <a:off x="1727139" y="2382454"/>
            <a:ext cx="41625" cy="380875"/>
          </a:xfrm>
          <a:custGeom>
            <a:avLst/>
            <a:gdLst/>
            <a:ahLst/>
            <a:cxnLst/>
            <a:rect l="l" t="t" r="r" b="b"/>
            <a:pathLst>
              <a:path w="41625" h="380875">
                <a:moveTo>
                  <a:pt x="0" y="0"/>
                </a:moveTo>
                <a:lnTo>
                  <a:pt x="0" y="380875"/>
                </a:lnTo>
                <a:lnTo>
                  <a:pt x="41625" y="38087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8" name="object 1208"/>
          <p:cNvSpPr/>
          <p:nvPr/>
        </p:nvSpPr>
        <p:spPr>
          <a:xfrm>
            <a:off x="1076001" y="2763329"/>
            <a:ext cx="692762" cy="67623"/>
          </a:xfrm>
          <a:custGeom>
            <a:avLst/>
            <a:gdLst/>
            <a:ahLst/>
            <a:cxnLst/>
            <a:rect l="l" t="t" r="r" b="b"/>
            <a:pathLst>
              <a:path w="692762" h="67623">
                <a:moveTo>
                  <a:pt x="0" y="0"/>
                </a:moveTo>
                <a:lnTo>
                  <a:pt x="0" y="67623"/>
                </a:lnTo>
                <a:lnTo>
                  <a:pt x="692763" y="67623"/>
                </a:lnTo>
                <a:lnTo>
                  <a:pt x="6927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9" name="object 1209"/>
          <p:cNvSpPr/>
          <p:nvPr/>
        </p:nvSpPr>
        <p:spPr>
          <a:xfrm>
            <a:off x="1117627" y="2382454"/>
            <a:ext cx="609511" cy="190935"/>
          </a:xfrm>
          <a:custGeom>
            <a:avLst/>
            <a:gdLst/>
            <a:ahLst/>
            <a:cxnLst/>
            <a:rect l="l" t="t" r="r" b="b"/>
            <a:pathLst>
              <a:path w="609511" h="190935">
                <a:moveTo>
                  <a:pt x="0" y="0"/>
                </a:moveTo>
                <a:lnTo>
                  <a:pt x="0" y="190935"/>
                </a:lnTo>
                <a:lnTo>
                  <a:pt x="609512" y="190935"/>
                </a:lnTo>
                <a:lnTo>
                  <a:pt x="6095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1181059" y="2333820"/>
            <a:ext cx="505832" cy="2902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Home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10" name="object 1210"/>
          <p:cNvSpPr/>
          <p:nvPr/>
        </p:nvSpPr>
        <p:spPr>
          <a:xfrm>
            <a:off x="1117627" y="2573389"/>
            <a:ext cx="609511" cy="189940"/>
          </a:xfrm>
          <a:custGeom>
            <a:avLst/>
            <a:gdLst/>
            <a:ahLst/>
            <a:cxnLst/>
            <a:rect l="l" t="t" r="r" b="b"/>
            <a:pathLst>
              <a:path w="609511" h="189940">
                <a:moveTo>
                  <a:pt x="0" y="0"/>
                </a:moveTo>
                <a:lnTo>
                  <a:pt x="0" y="189940"/>
                </a:lnTo>
                <a:lnTo>
                  <a:pt x="609512" y="189940"/>
                </a:lnTo>
                <a:lnTo>
                  <a:pt x="60951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1164210" y="2524751"/>
            <a:ext cx="561376" cy="2902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Owner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11" name="object 1211"/>
          <p:cNvSpPr/>
          <p:nvPr/>
        </p:nvSpPr>
        <p:spPr>
          <a:xfrm>
            <a:off x="1774710" y="2314831"/>
            <a:ext cx="792861" cy="67623"/>
          </a:xfrm>
          <a:custGeom>
            <a:avLst/>
            <a:gdLst/>
            <a:ahLst/>
            <a:cxnLst/>
            <a:rect l="l" t="t" r="r" b="b"/>
            <a:pathLst>
              <a:path w="792861" h="67623">
                <a:moveTo>
                  <a:pt x="0" y="0"/>
                </a:moveTo>
                <a:lnTo>
                  <a:pt x="0" y="67623"/>
                </a:lnTo>
                <a:lnTo>
                  <a:pt x="792862" y="67623"/>
                </a:lnTo>
                <a:lnTo>
                  <a:pt x="7928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2" name="object 1212"/>
          <p:cNvSpPr/>
          <p:nvPr/>
        </p:nvSpPr>
        <p:spPr>
          <a:xfrm>
            <a:off x="1774710" y="2382454"/>
            <a:ext cx="41625" cy="380875"/>
          </a:xfrm>
          <a:custGeom>
            <a:avLst/>
            <a:gdLst/>
            <a:ahLst/>
            <a:cxnLst/>
            <a:rect l="l" t="t" r="r" b="b"/>
            <a:pathLst>
              <a:path w="41625" h="380875">
                <a:moveTo>
                  <a:pt x="0" y="0"/>
                </a:moveTo>
                <a:lnTo>
                  <a:pt x="0" y="380875"/>
                </a:lnTo>
                <a:lnTo>
                  <a:pt x="41626" y="380875"/>
                </a:lnTo>
                <a:lnTo>
                  <a:pt x="41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3" name="object 1213"/>
          <p:cNvSpPr/>
          <p:nvPr/>
        </p:nvSpPr>
        <p:spPr>
          <a:xfrm>
            <a:off x="2525946" y="2382454"/>
            <a:ext cx="41624" cy="380875"/>
          </a:xfrm>
          <a:custGeom>
            <a:avLst/>
            <a:gdLst/>
            <a:ahLst/>
            <a:cxnLst/>
            <a:rect l="l" t="t" r="r" b="b"/>
            <a:pathLst>
              <a:path w="41624" h="380875">
                <a:moveTo>
                  <a:pt x="0" y="0"/>
                </a:moveTo>
                <a:lnTo>
                  <a:pt x="0" y="380875"/>
                </a:lnTo>
                <a:lnTo>
                  <a:pt x="41625" y="38087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4" name="object 1214"/>
          <p:cNvSpPr/>
          <p:nvPr/>
        </p:nvSpPr>
        <p:spPr>
          <a:xfrm>
            <a:off x="1774711" y="2763329"/>
            <a:ext cx="792861" cy="67623"/>
          </a:xfrm>
          <a:custGeom>
            <a:avLst/>
            <a:gdLst/>
            <a:ahLst/>
            <a:cxnLst/>
            <a:rect l="l" t="t" r="r" b="b"/>
            <a:pathLst>
              <a:path w="792861" h="67623">
                <a:moveTo>
                  <a:pt x="0" y="0"/>
                </a:moveTo>
                <a:lnTo>
                  <a:pt x="0" y="67623"/>
                </a:lnTo>
                <a:lnTo>
                  <a:pt x="792861" y="67623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5" name="object 1215"/>
          <p:cNvSpPr/>
          <p:nvPr/>
        </p:nvSpPr>
        <p:spPr>
          <a:xfrm>
            <a:off x="1816336" y="2382454"/>
            <a:ext cx="709611" cy="190935"/>
          </a:xfrm>
          <a:custGeom>
            <a:avLst/>
            <a:gdLst/>
            <a:ahLst/>
            <a:cxnLst/>
            <a:rect l="l" t="t" r="r" b="b"/>
            <a:pathLst>
              <a:path w="709611" h="190935">
                <a:moveTo>
                  <a:pt x="0" y="0"/>
                </a:moveTo>
                <a:lnTo>
                  <a:pt x="0" y="190935"/>
                </a:lnTo>
                <a:lnTo>
                  <a:pt x="709611" y="190935"/>
                </a:lnTo>
                <a:lnTo>
                  <a:pt x="709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1904542" y="2333820"/>
            <a:ext cx="579208" cy="2902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Marital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16" name="object 1216"/>
          <p:cNvSpPr/>
          <p:nvPr/>
        </p:nvSpPr>
        <p:spPr>
          <a:xfrm>
            <a:off x="1816336" y="2573389"/>
            <a:ext cx="709611" cy="189940"/>
          </a:xfrm>
          <a:custGeom>
            <a:avLst/>
            <a:gdLst/>
            <a:ahLst/>
            <a:cxnLst/>
            <a:rect l="l" t="t" r="r" b="b"/>
            <a:pathLst>
              <a:path w="709611" h="189940">
                <a:moveTo>
                  <a:pt x="0" y="0"/>
                </a:moveTo>
                <a:lnTo>
                  <a:pt x="0" y="189940"/>
                </a:lnTo>
                <a:lnTo>
                  <a:pt x="709611" y="189940"/>
                </a:lnTo>
                <a:lnTo>
                  <a:pt x="709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1918424" y="2524751"/>
            <a:ext cx="551459" cy="2902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17" name="object 1217"/>
          <p:cNvSpPr/>
          <p:nvPr/>
        </p:nvSpPr>
        <p:spPr>
          <a:xfrm>
            <a:off x="2573518" y="2314831"/>
            <a:ext cx="758173" cy="67623"/>
          </a:xfrm>
          <a:custGeom>
            <a:avLst/>
            <a:gdLst/>
            <a:ahLst/>
            <a:cxnLst/>
            <a:rect l="l" t="t" r="r" b="b"/>
            <a:pathLst>
              <a:path w="758173" h="67623">
                <a:moveTo>
                  <a:pt x="0" y="0"/>
                </a:moveTo>
                <a:lnTo>
                  <a:pt x="0" y="67623"/>
                </a:lnTo>
                <a:lnTo>
                  <a:pt x="758174" y="67623"/>
                </a:lnTo>
                <a:lnTo>
                  <a:pt x="758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8" name="object 1218"/>
          <p:cNvSpPr/>
          <p:nvPr/>
        </p:nvSpPr>
        <p:spPr>
          <a:xfrm>
            <a:off x="2573518" y="2382454"/>
            <a:ext cx="41624" cy="380875"/>
          </a:xfrm>
          <a:custGeom>
            <a:avLst/>
            <a:gdLst/>
            <a:ahLst/>
            <a:cxnLst/>
            <a:rect l="l" t="t" r="r" b="b"/>
            <a:pathLst>
              <a:path w="41624" h="380875">
                <a:moveTo>
                  <a:pt x="0" y="0"/>
                </a:moveTo>
                <a:lnTo>
                  <a:pt x="0" y="380875"/>
                </a:lnTo>
                <a:lnTo>
                  <a:pt x="41625" y="38087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9" name="object 1219"/>
          <p:cNvSpPr/>
          <p:nvPr/>
        </p:nvSpPr>
        <p:spPr>
          <a:xfrm>
            <a:off x="3290067" y="2382454"/>
            <a:ext cx="41625" cy="380875"/>
          </a:xfrm>
          <a:custGeom>
            <a:avLst/>
            <a:gdLst/>
            <a:ahLst/>
            <a:cxnLst/>
            <a:rect l="l" t="t" r="r" b="b"/>
            <a:pathLst>
              <a:path w="41625" h="380875">
                <a:moveTo>
                  <a:pt x="0" y="0"/>
                </a:moveTo>
                <a:lnTo>
                  <a:pt x="0" y="380875"/>
                </a:lnTo>
                <a:lnTo>
                  <a:pt x="41625" y="38087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0" name="object 1220"/>
          <p:cNvSpPr/>
          <p:nvPr/>
        </p:nvSpPr>
        <p:spPr>
          <a:xfrm>
            <a:off x="2573518" y="2763329"/>
            <a:ext cx="758173" cy="67623"/>
          </a:xfrm>
          <a:custGeom>
            <a:avLst/>
            <a:gdLst/>
            <a:ahLst/>
            <a:cxnLst/>
            <a:rect l="l" t="t" r="r" b="b"/>
            <a:pathLst>
              <a:path w="758173" h="67623">
                <a:moveTo>
                  <a:pt x="0" y="0"/>
                </a:moveTo>
                <a:lnTo>
                  <a:pt x="0" y="67623"/>
                </a:lnTo>
                <a:lnTo>
                  <a:pt x="758174" y="67623"/>
                </a:lnTo>
                <a:lnTo>
                  <a:pt x="758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1" name="object 1221"/>
          <p:cNvSpPr/>
          <p:nvPr/>
        </p:nvSpPr>
        <p:spPr>
          <a:xfrm>
            <a:off x="2615143" y="2382454"/>
            <a:ext cx="674923" cy="190935"/>
          </a:xfrm>
          <a:custGeom>
            <a:avLst/>
            <a:gdLst/>
            <a:ahLst/>
            <a:cxnLst/>
            <a:rect l="l" t="t" r="r" b="b"/>
            <a:pathLst>
              <a:path w="674923" h="190935">
                <a:moveTo>
                  <a:pt x="0" y="0"/>
                </a:moveTo>
                <a:lnTo>
                  <a:pt x="0" y="190935"/>
                </a:lnTo>
                <a:lnTo>
                  <a:pt x="674924" y="190935"/>
                </a:lnTo>
                <a:lnTo>
                  <a:pt x="674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2671635" y="2333820"/>
            <a:ext cx="606958" cy="2902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Annual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22" name="object 1222"/>
          <p:cNvSpPr/>
          <p:nvPr/>
        </p:nvSpPr>
        <p:spPr>
          <a:xfrm>
            <a:off x="2615144" y="2573389"/>
            <a:ext cx="674923" cy="189940"/>
          </a:xfrm>
          <a:custGeom>
            <a:avLst/>
            <a:gdLst/>
            <a:ahLst/>
            <a:cxnLst/>
            <a:rect l="l" t="t" r="r" b="b"/>
            <a:pathLst>
              <a:path w="674923" h="189940">
                <a:moveTo>
                  <a:pt x="0" y="0"/>
                </a:moveTo>
                <a:lnTo>
                  <a:pt x="0" y="189940"/>
                </a:lnTo>
                <a:lnTo>
                  <a:pt x="674923" y="189940"/>
                </a:lnTo>
                <a:lnTo>
                  <a:pt x="6749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2662720" y="2524751"/>
            <a:ext cx="624801" cy="2902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Income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23" name="object 1223"/>
          <p:cNvSpPr/>
          <p:nvPr/>
        </p:nvSpPr>
        <p:spPr>
          <a:xfrm>
            <a:off x="3337638" y="2314831"/>
            <a:ext cx="872148" cy="67623"/>
          </a:xfrm>
          <a:custGeom>
            <a:avLst/>
            <a:gdLst/>
            <a:ahLst/>
            <a:cxnLst/>
            <a:rect l="l" t="t" r="r" b="b"/>
            <a:pathLst>
              <a:path w="872148" h="67623">
                <a:moveTo>
                  <a:pt x="0" y="0"/>
                </a:moveTo>
                <a:lnTo>
                  <a:pt x="0" y="67623"/>
                </a:lnTo>
                <a:lnTo>
                  <a:pt x="872149" y="67623"/>
                </a:lnTo>
                <a:lnTo>
                  <a:pt x="872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4" name="object 1224"/>
          <p:cNvSpPr/>
          <p:nvPr/>
        </p:nvSpPr>
        <p:spPr>
          <a:xfrm>
            <a:off x="3337638" y="2382454"/>
            <a:ext cx="41625" cy="380875"/>
          </a:xfrm>
          <a:custGeom>
            <a:avLst/>
            <a:gdLst/>
            <a:ahLst/>
            <a:cxnLst/>
            <a:rect l="l" t="t" r="r" b="b"/>
            <a:pathLst>
              <a:path w="41625" h="380875">
                <a:moveTo>
                  <a:pt x="0" y="0"/>
                </a:moveTo>
                <a:lnTo>
                  <a:pt x="0" y="380875"/>
                </a:lnTo>
                <a:lnTo>
                  <a:pt x="41626" y="380875"/>
                </a:lnTo>
                <a:lnTo>
                  <a:pt x="41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5" name="object 1225"/>
          <p:cNvSpPr/>
          <p:nvPr/>
        </p:nvSpPr>
        <p:spPr>
          <a:xfrm>
            <a:off x="4168160" y="2382454"/>
            <a:ext cx="41624" cy="380875"/>
          </a:xfrm>
          <a:custGeom>
            <a:avLst/>
            <a:gdLst/>
            <a:ahLst/>
            <a:cxnLst/>
            <a:rect l="l" t="t" r="r" b="b"/>
            <a:pathLst>
              <a:path w="41624" h="380875">
                <a:moveTo>
                  <a:pt x="0" y="0"/>
                </a:moveTo>
                <a:lnTo>
                  <a:pt x="0" y="380875"/>
                </a:lnTo>
                <a:lnTo>
                  <a:pt x="41625" y="38087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6" name="object 1226"/>
          <p:cNvSpPr/>
          <p:nvPr/>
        </p:nvSpPr>
        <p:spPr>
          <a:xfrm>
            <a:off x="3337638" y="2763329"/>
            <a:ext cx="872148" cy="67623"/>
          </a:xfrm>
          <a:custGeom>
            <a:avLst/>
            <a:gdLst/>
            <a:ahLst/>
            <a:cxnLst/>
            <a:rect l="l" t="t" r="r" b="b"/>
            <a:pathLst>
              <a:path w="872148" h="67623">
                <a:moveTo>
                  <a:pt x="0" y="0"/>
                </a:moveTo>
                <a:lnTo>
                  <a:pt x="0" y="67623"/>
                </a:lnTo>
                <a:lnTo>
                  <a:pt x="872149" y="67623"/>
                </a:lnTo>
                <a:lnTo>
                  <a:pt x="872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7" name="object 1227"/>
          <p:cNvSpPr/>
          <p:nvPr/>
        </p:nvSpPr>
        <p:spPr>
          <a:xfrm>
            <a:off x="3379264" y="2382454"/>
            <a:ext cx="788896" cy="190935"/>
          </a:xfrm>
          <a:custGeom>
            <a:avLst/>
            <a:gdLst/>
            <a:ahLst/>
            <a:cxnLst/>
            <a:rect l="l" t="t" r="r" b="b"/>
            <a:pathLst>
              <a:path w="788896" h="190935">
                <a:moveTo>
                  <a:pt x="0" y="0"/>
                </a:moveTo>
                <a:lnTo>
                  <a:pt x="0" y="190935"/>
                </a:lnTo>
                <a:lnTo>
                  <a:pt x="788896" y="190935"/>
                </a:lnTo>
                <a:lnTo>
                  <a:pt x="7888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3397110" y="2333820"/>
            <a:ext cx="799315" cy="2902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Defaulted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28" name="object 1228"/>
          <p:cNvSpPr/>
          <p:nvPr/>
        </p:nvSpPr>
        <p:spPr>
          <a:xfrm>
            <a:off x="3379264" y="2573389"/>
            <a:ext cx="788896" cy="189940"/>
          </a:xfrm>
          <a:custGeom>
            <a:avLst/>
            <a:gdLst/>
            <a:ahLst/>
            <a:cxnLst/>
            <a:rect l="l" t="t" r="r" b="b"/>
            <a:pathLst>
              <a:path w="788896" h="189940">
                <a:moveTo>
                  <a:pt x="0" y="0"/>
                </a:moveTo>
                <a:lnTo>
                  <a:pt x="0" y="189940"/>
                </a:lnTo>
                <a:lnTo>
                  <a:pt x="788897" y="189940"/>
                </a:lnTo>
                <a:lnTo>
                  <a:pt x="78889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3406025" y="2524751"/>
            <a:ext cx="781392" cy="2902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b="1" spc="10" dirty="0">
                <a:solidFill>
                  <a:srgbClr val="FFFFFF"/>
                </a:solidFill>
                <a:latin typeface="Arial"/>
                <a:cs typeface="Arial"/>
              </a:rPr>
              <a:t>Borrower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29" name="object 1229"/>
          <p:cNvSpPr/>
          <p:nvPr/>
        </p:nvSpPr>
        <p:spPr>
          <a:xfrm>
            <a:off x="693450" y="2308864"/>
            <a:ext cx="5946" cy="5966"/>
          </a:xfrm>
          <a:custGeom>
            <a:avLst/>
            <a:gdLst/>
            <a:ahLst/>
            <a:cxnLst/>
            <a:rect l="l" t="t" r="r" b="b"/>
            <a:pathLst>
              <a:path w="5946" h="5966">
                <a:moveTo>
                  <a:pt x="0" y="0"/>
                </a:moveTo>
                <a:lnTo>
                  <a:pt x="0" y="5967"/>
                </a:lnTo>
                <a:lnTo>
                  <a:pt x="5947" y="5967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0" name="object 1230"/>
          <p:cNvSpPr/>
          <p:nvPr/>
        </p:nvSpPr>
        <p:spPr>
          <a:xfrm>
            <a:off x="692954" y="2308367"/>
            <a:ext cx="6937" cy="995"/>
          </a:xfrm>
          <a:custGeom>
            <a:avLst/>
            <a:gdLst/>
            <a:ahLst/>
            <a:cxnLst/>
            <a:rect l="l" t="t" r="r" b="b"/>
            <a:pathLst>
              <a:path w="6937" h="995">
                <a:moveTo>
                  <a:pt x="495" y="497"/>
                </a:moveTo>
                <a:lnTo>
                  <a:pt x="6442" y="49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1" name="object 1231"/>
          <p:cNvSpPr/>
          <p:nvPr/>
        </p:nvSpPr>
        <p:spPr>
          <a:xfrm>
            <a:off x="692954" y="2308367"/>
            <a:ext cx="991" cy="6961"/>
          </a:xfrm>
          <a:custGeom>
            <a:avLst/>
            <a:gdLst/>
            <a:ahLst/>
            <a:cxnLst/>
            <a:rect l="l" t="t" r="r" b="b"/>
            <a:pathLst>
              <a:path w="991" h="6961">
                <a:moveTo>
                  <a:pt x="495" y="497"/>
                </a:moveTo>
                <a:lnTo>
                  <a:pt x="495" y="646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2" name="object 1232"/>
          <p:cNvSpPr/>
          <p:nvPr/>
        </p:nvSpPr>
        <p:spPr>
          <a:xfrm>
            <a:off x="693450" y="2308864"/>
            <a:ext cx="5946" cy="5966"/>
          </a:xfrm>
          <a:custGeom>
            <a:avLst/>
            <a:gdLst/>
            <a:ahLst/>
            <a:cxnLst/>
            <a:rect l="l" t="t" r="r" b="b"/>
            <a:pathLst>
              <a:path w="5946" h="5966">
                <a:moveTo>
                  <a:pt x="0" y="0"/>
                </a:moveTo>
                <a:lnTo>
                  <a:pt x="0" y="5967"/>
                </a:lnTo>
                <a:lnTo>
                  <a:pt x="5947" y="5967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3" name="object 1233"/>
          <p:cNvSpPr/>
          <p:nvPr/>
        </p:nvSpPr>
        <p:spPr>
          <a:xfrm>
            <a:off x="692954" y="2308367"/>
            <a:ext cx="6937" cy="995"/>
          </a:xfrm>
          <a:custGeom>
            <a:avLst/>
            <a:gdLst/>
            <a:ahLst/>
            <a:cxnLst/>
            <a:rect l="l" t="t" r="r" b="b"/>
            <a:pathLst>
              <a:path w="6937" h="995">
                <a:moveTo>
                  <a:pt x="495" y="497"/>
                </a:moveTo>
                <a:lnTo>
                  <a:pt x="6442" y="49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4" name="object 1234"/>
          <p:cNvSpPr/>
          <p:nvPr/>
        </p:nvSpPr>
        <p:spPr>
          <a:xfrm>
            <a:off x="692954" y="2308367"/>
            <a:ext cx="991" cy="6961"/>
          </a:xfrm>
          <a:custGeom>
            <a:avLst/>
            <a:gdLst/>
            <a:ahLst/>
            <a:cxnLst/>
            <a:rect l="l" t="t" r="r" b="b"/>
            <a:pathLst>
              <a:path w="991" h="6961">
                <a:moveTo>
                  <a:pt x="495" y="497"/>
                </a:moveTo>
                <a:lnTo>
                  <a:pt x="495" y="646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5" name="object 1235"/>
          <p:cNvSpPr/>
          <p:nvPr/>
        </p:nvSpPr>
        <p:spPr>
          <a:xfrm>
            <a:off x="699396" y="2308864"/>
            <a:ext cx="370662" cy="5966"/>
          </a:xfrm>
          <a:custGeom>
            <a:avLst/>
            <a:gdLst/>
            <a:ahLst/>
            <a:cxnLst/>
            <a:rect l="l" t="t" r="r" b="b"/>
            <a:pathLst>
              <a:path w="370662" h="5966">
                <a:moveTo>
                  <a:pt x="0" y="0"/>
                </a:moveTo>
                <a:lnTo>
                  <a:pt x="0" y="5967"/>
                </a:lnTo>
                <a:lnTo>
                  <a:pt x="370662" y="5967"/>
                </a:lnTo>
                <a:lnTo>
                  <a:pt x="370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6" name="object 1236"/>
          <p:cNvSpPr/>
          <p:nvPr/>
        </p:nvSpPr>
        <p:spPr>
          <a:xfrm>
            <a:off x="698900" y="2308367"/>
            <a:ext cx="371653" cy="995"/>
          </a:xfrm>
          <a:custGeom>
            <a:avLst/>
            <a:gdLst/>
            <a:ahLst/>
            <a:cxnLst/>
            <a:rect l="l" t="t" r="r" b="b"/>
            <a:pathLst>
              <a:path w="371653" h="995">
                <a:moveTo>
                  <a:pt x="496" y="497"/>
                </a:moveTo>
                <a:lnTo>
                  <a:pt x="371158" y="49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7" name="object 1237"/>
          <p:cNvSpPr/>
          <p:nvPr/>
        </p:nvSpPr>
        <p:spPr>
          <a:xfrm>
            <a:off x="1070056" y="2308864"/>
            <a:ext cx="5946" cy="5966"/>
          </a:xfrm>
          <a:custGeom>
            <a:avLst/>
            <a:gdLst/>
            <a:ahLst/>
            <a:cxnLst/>
            <a:rect l="l" t="t" r="r" b="b"/>
            <a:pathLst>
              <a:path w="5946" h="5966">
                <a:moveTo>
                  <a:pt x="0" y="0"/>
                </a:moveTo>
                <a:lnTo>
                  <a:pt x="0" y="5967"/>
                </a:lnTo>
                <a:lnTo>
                  <a:pt x="5947" y="5967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8" name="object 1238"/>
          <p:cNvSpPr/>
          <p:nvPr/>
        </p:nvSpPr>
        <p:spPr>
          <a:xfrm>
            <a:off x="1069561" y="2308367"/>
            <a:ext cx="6937" cy="995"/>
          </a:xfrm>
          <a:custGeom>
            <a:avLst/>
            <a:gdLst/>
            <a:ahLst/>
            <a:cxnLst/>
            <a:rect l="l" t="t" r="r" b="b"/>
            <a:pathLst>
              <a:path w="6937" h="995">
                <a:moveTo>
                  <a:pt x="496" y="497"/>
                </a:moveTo>
                <a:lnTo>
                  <a:pt x="6442" y="49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39" name="object 1239"/>
          <p:cNvSpPr/>
          <p:nvPr/>
        </p:nvSpPr>
        <p:spPr>
          <a:xfrm>
            <a:off x="1069561" y="2308367"/>
            <a:ext cx="991" cy="6961"/>
          </a:xfrm>
          <a:custGeom>
            <a:avLst/>
            <a:gdLst/>
            <a:ahLst/>
            <a:cxnLst/>
            <a:rect l="l" t="t" r="r" b="b"/>
            <a:pathLst>
              <a:path w="991" h="6961">
                <a:moveTo>
                  <a:pt x="496" y="497"/>
                </a:moveTo>
                <a:lnTo>
                  <a:pt x="496" y="646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0" name="object 1240"/>
          <p:cNvSpPr/>
          <p:nvPr/>
        </p:nvSpPr>
        <p:spPr>
          <a:xfrm>
            <a:off x="1076003" y="2308864"/>
            <a:ext cx="692762" cy="5966"/>
          </a:xfrm>
          <a:custGeom>
            <a:avLst/>
            <a:gdLst/>
            <a:ahLst/>
            <a:cxnLst/>
            <a:rect l="l" t="t" r="r" b="b"/>
            <a:pathLst>
              <a:path w="692762" h="5966">
                <a:moveTo>
                  <a:pt x="0" y="0"/>
                </a:moveTo>
                <a:lnTo>
                  <a:pt x="0" y="5967"/>
                </a:lnTo>
                <a:lnTo>
                  <a:pt x="692762" y="5967"/>
                </a:lnTo>
                <a:lnTo>
                  <a:pt x="692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1" name="object 1241"/>
          <p:cNvSpPr/>
          <p:nvPr/>
        </p:nvSpPr>
        <p:spPr>
          <a:xfrm>
            <a:off x="1075508" y="2308367"/>
            <a:ext cx="693753" cy="995"/>
          </a:xfrm>
          <a:custGeom>
            <a:avLst/>
            <a:gdLst/>
            <a:ahLst/>
            <a:cxnLst/>
            <a:rect l="l" t="t" r="r" b="b"/>
            <a:pathLst>
              <a:path w="693753" h="995">
                <a:moveTo>
                  <a:pt x="495" y="497"/>
                </a:moveTo>
                <a:lnTo>
                  <a:pt x="693257" y="49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2" name="object 1242"/>
          <p:cNvSpPr/>
          <p:nvPr/>
        </p:nvSpPr>
        <p:spPr>
          <a:xfrm>
            <a:off x="1768765" y="2308864"/>
            <a:ext cx="5946" cy="5966"/>
          </a:xfrm>
          <a:custGeom>
            <a:avLst/>
            <a:gdLst/>
            <a:ahLst/>
            <a:cxnLst/>
            <a:rect l="l" t="t" r="r" b="b"/>
            <a:pathLst>
              <a:path w="5946" h="5966">
                <a:moveTo>
                  <a:pt x="0" y="0"/>
                </a:moveTo>
                <a:lnTo>
                  <a:pt x="0" y="5967"/>
                </a:lnTo>
                <a:lnTo>
                  <a:pt x="5947" y="5967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3" name="object 1243"/>
          <p:cNvSpPr/>
          <p:nvPr/>
        </p:nvSpPr>
        <p:spPr>
          <a:xfrm>
            <a:off x="1768270" y="2308367"/>
            <a:ext cx="6937" cy="995"/>
          </a:xfrm>
          <a:custGeom>
            <a:avLst/>
            <a:gdLst/>
            <a:ahLst/>
            <a:cxnLst/>
            <a:rect l="l" t="t" r="r" b="b"/>
            <a:pathLst>
              <a:path w="6937" h="995">
                <a:moveTo>
                  <a:pt x="495" y="497"/>
                </a:moveTo>
                <a:lnTo>
                  <a:pt x="6442" y="49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4" name="object 1244"/>
          <p:cNvSpPr/>
          <p:nvPr/>
        </p:nvSpPr>
        <p:spPr>
          <a:xfrm>
            <a:off x="1768270" y="2308367"/>
            <a:ext cx="991" cy="6961"/>
          </a:xfrm>
          <a:custGeom>
            <a:avLst/>
            <a:gdLst/>
            <a:ahLst/>
            <a:cxnLst/>
            <a:rect l="l" t="t" r="r" b="b"/>
            <a:pathLst>
              <a:path w="991" h="6961">
                <a:moveTo>
                  <a:pt x="495" y="497"/>
                </a:moveTo>
                <a:lnTo>
                  <a:pt x="495" y="646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5" name="object 1245"/>
          <p:cNvSpPr/>
          <p:nvPr/>
        </p:nvSpPr>
        <p:spPr>
          <a:xfrm>
            <a:off x="1774712" y="2308864"/>
            <a:ext cx="792861" cy="5966"/>
          </a:xfrm>
          <a:custGeom>
            <a:avLst/>
            <a:gdLst/>
            <a:ahLst/>
            <a:cxnLst/>
            <a:rect l="l" t="t" r="r" b="b"/>
            <a:pathLst>
              <a:path w="792861" h="5966">
                <a:moveTo>
                  <a:pt x="0" y="0"/>
                </a:moveTo>
                <a:lnTo>
                  <a:pt x="0" y="5967"/>
                </a:lnTo>
                <a:lnTo>
                  <a:pt x="792861" y="5967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6" name="object 1246"/>
          <p:cNvSpPr/>
          <p:nvPr/>
        </p:nvSpPr>
        <p:spPr>
          <a:xfrm>
            <a:off x="1774217" y="2308367"/>
            <a:ext cx="793852" cy="995"/>
          </a:xfrm>
          <a:custGeom>
            <a:avLst/>
            <a:gdLst/>
            <a:ahLst/>
            <a:cxnLst/>
            <a:rect l="l" t="t" r="r" b="b"/>
            <a:pathLst>
              <a:path w="793852" h="995">
                <a:moveTo>
                  <a:pt x="495" y="497"/>
                </a:moveTo>
                <a:lnTo>
                  <a:pt x="793356" y="49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7" name="object 1247"/>
          <p:cNvSpPr/>
          <p:nvPr/>
        </p:nvSpPr>
        <p:spPr>
          <a:xfrm>
            <a:off x="2567573" y="2308864"/>
            <a:ext cx="5946" cy="5966"/>
          </a:xfrm>
          <a:custGeom>
            <a:avLst/>
            <a:gdLst/>
            <a:ahLst/>
            <a:cxnLst/>
            <a:rect l="l" t="t" r="r" b="b"/>
            <a:pathLst>
              <a:path w="5946" h="5966">
                <a:moveTo>
                  <a:pt x="0" y="0"/>
                </a:moveTo>
                <a:lnTo>
                  <a:pt x="0" y="5967"/>
                </a:lnTo>
                <a:lnTo>
                  <a:pt x="5947" y="5967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8" name="object 1248"/>
          <p:cNvSpPr/>
          <p:nvPr/>
        </p:nvSpPr>
        <p:spPr>
          <a:xfrm>
            <a:off x="2567078" y="2308367"/>
            <a:ext cx="6937" cy="995"/>
          </a:xfrm>
          <a:custGeom>
            <a:avLst/>
            <a:gdLst/>
            <a:ahLst/>
            <a:cxnLst/>
            <a:rect l="l" t="t" r="r" b="b"/>
            <a:pathLst>
              <a:path w="6937" h="995">
                <a:moveTo>
                  <a:pt x="495" y="497"/>
                </a:moveTo>
                <a:lnTo>
                  <a:pt x="6442" y="49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9" name="object 1249"/>
          <p:cNvSpPr/>
          <p:nvPr/>
        </p:nvSpPr>
        <p:spPr>
          <a:xfrm>
            <a:off x="2567078" y="2308367"/>
            <a:ext cx="991" cy="6961"/>
          </a:xfrm>
          <a:custGeom>
            <a:avLst/>
            <a:gdLst/>
            <a:ahLst/>
            <a:cxnLst/>
            <a:rect l="l" t="t" r="r" b="b"/>
            <a:pathLst>
              <a:path w="991" h="6961">
                <a:moveTo>
                  <a:pt x="495" y="497"/>
                </a:moveTo>
                <a:lnTo>
                  <a:pt x="495" y="646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0" name="object 1250"/>
          <p:cNvSpPr/>
          <p:nvPr/>
        </p:nvSpPr>
        <p:spPr>
          <a:xfrm>
            <a:off x="2573520" y="2308864"/>
            <a:ext cx="758174" cy="5966"/>
          </a:xfrm>
          <a:custGeom>
            <a:avLst/>
            <a:gdLst/>
            <a:ahLst/>
            <a:cxnLst/>
            <a:rect l="l" t="t" r="r" b="b"/>
            <a:pathLst>
              <a:path w="758174" h="5966">
                <a:moveTo>
                  <a:pt x="0" y="0"/>
                </a:moveTo>
                <a:lnTo>
                  <a:pt x="0" y="5967"/>
                </a:lnTo>
                <a:lnTo>
                  <a:pt x="758174" y="5967"/>
                </a:lnTo>
                <a:lnTo>
                  <a:pt x="758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1" name="object 1251"/>
          <p:cNvSpPr/>
          <p:nvPr/>
        </p:nvSpPr>
        <p:spPr>
          <a:xfrm>
            <a:off x="2573024" y="2308367"/>
            <a:ext cx="759164" cy="995"/>
          </a:xfrm>
          <a:custGeom>
            <a:avLst/>
            <a:gdLst/>
            <a:ahLst/>
            <a:cxnLst/>
            <a:rect l="l" t="t" r="r" b="b"/>
            <a:pathLst>
              <a:path w="759164" h="995">
                <a:moveTo>
                  <a:pt x="496" y="497"/>
                </a:moveTo>
                <a:lnTo>
                  <a:pt x="758669" y="49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2" name="object 1252"/>
          <p:cNvSpPr/>
          <p:nvPr/>
        </p:nvSpPr>
        <p:spPr>
          <a:xfrm>
            <a:off x="3331694" y="2308864"/>
            <a:ext cx="5946" cy="5966"/>
          </a:xfrm>
          <a:custGeom>
            <a:avLst/>
            <a:gdLst/>
            <a:ahLst/>
            <a:cxnLst/>
            <a:rect l="l" t="t" r="r" b="b"/>
            <a:pathLst>
              <a:path w="5946" h="5966">
                <a:moveTo>
                  <a:pt x="0" y="0"/>
                </a:moveTo>
                <a:lnTo>
                  <a:pt x="0" y="5967"/>
                </a:lnTo>
                <a:lnTo>
                  <a:pt x="5946" y="5967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3" name="object 1253"/>
          <p:cNvSpPr/>
          <p:nvPr/>
        </p:nvSpPr>
        <p:spPr>
          <a:xfrm>
            <a:off x="3331198" y="2308367"/>
            <a:ext cx="6937" cy="995"/>
          </a:xfrm>
          <a:custGeom>
            <a:avLst/>
            <a:gdLst/>
            <a:ahLst/>
            <a:cxnLst/>
            <a:rect l="l" t="t" r="r" b="b"/>
            <a:pathLst>
              <a:path w="6937" h="995">
                <a:moveTo>
                  <a:pt x="496" y="497"/>
                </a:moveTo>
                <a:lnTo>
                  <a:pt x="6442" y="49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4" name="object 1254"/>
          <p:cNvSpPr/>
          <p:nvPr/>
        </p:nvSpPr>
        <p:spPr>
          <a:xfrm>
            <a:off x="3331198" y="2308367"/>
            <a:ext cx="991" cy="6961"/>
          </a:xfrm>
          <a:custGeom>
            <a:avLst/>
            <a:gdLst/>
            <a:ahLst/>
            <a:cxnLst/>
            <a:rect l="l" t="t" r="r" b="b"/>
            <a:pathLst>
              <a:path w="991" h="6961">
                <a:moveTo>
                  <a:pt x="496" y="497"/>
                </a:moveTo>
                <a:lnTo>
                  <a:pt x="496" y="646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5" name="object 1255"/>
          <p:cNvSpPr/>
          <p:nvPr/>
        </p:nvSpPr>
        <p:spPr>
          <a:xfrm>
            <a:off x="3337640" y="2308864"/>
            <a:ext cx="872147" cy="5966"/>
          </a:xfrm>
          <a:custGeom>
            <a:avLst/>
            <a:gdLst/>
            <a:ahLst/>
            <a:cxnLst/>
            <a:rect l="l" t="t" r="r" b="b"/>
            <a:pathLst>
              <a:path w="872147" h="5966">
                <a:moveTo>
                  <a:pt x="0" y="0"/>
                </a:moveTo>
                <a:lnTo>
                  <a:pt x="0" y="5967"/>
                </a:lnTo>
                <a:lnTo>
                  <a:pt x="872147" y="5967"/>
                </a:lnTo>
                <a:lnTo>
                  <a:pt x="8721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6" name="object 1256"/>
          <p:cNvSpPr/>
          <p:nvPr/>
        </p:nvSpPr>
        <p:spPr>
          <a:xfrm>
            <a:off x="3337144" y="2308367"/>
            <a:ext cx="873138" cy="995"/>
          </a:xfrm>
          <a:custGeom>
            <a:avLst/>
            <a:gdLst/>
            <a:ahLst/>
            <a:cxnLst/>
            <a:rect l="l" t="t" r="r" b="b"/>
            <a:pathLst>
              <a:path w="873138" h="995">
                <a:moveTo>
                  <a:pt x="496" y="497"/>
                </a:moveTo>
                <a:lnTo>
                  <a:pt x="872643" y="49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7" name="object 1257"/>
          <p:cNvSpPr/>
          <p:nvPr/>
        </p:nvSpPr>
        <p:spPr>
          <a:xfrm>
            <a:off x="4209787" y="2308864"/>
            <a:ext cx="5948" cy="5966"/>
          </a:xfrm>
          <a:custGeom>
            <a:avLst/>
            <a:gdLst/>
            <a:ahLst/>
            <a:cxnLst/>
            <a:rect l="l" t="t" r="r" b="b"/>
            <a:pathLst>
              <a:path w="5948" h="5966">
                <a:moveTo>
                  <a:pt x="0" y="0"/>
                </a:moveTo>
                <a:lnTo>
                  <a:pt x="0" y="5967"/>
                </a:lnTo>
                <a:lnTo>
                  <a:pt x="5948" y="5967"/>
                </a:lnTo>
                <a:lnTo>
                  <a:pt x="59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8" name="object 1258"/>
          <p:cNvSpPr/>
          <p:nvPr/>
        </p:nvSpPr>
        <p:spPr>
          <a:xfrm>
            <a:off x="4209291" y="2308367"/>
            <a:ext cx="6937" cy="995"/>
          </a:xfrm>
          <a:custGeom>
            <a:avLst/>
            <a:gdLst/>
            <a:ahLst/>
            <a:cxnLst/>
            <a:rect l="l" t="t" r="r" b="b"/>
            <a:pathLst>
              <a:path w="6937" h="995">
                <a:moveTo>
                  <a:pt x="496" y="497"/>
                </a:moveTo>
                <a:lnTo>
                  <a:pt x="6443" y="49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9" name="object 1259"/>
          <p:cNvSpPr/>
          <p:nvPr/>
        </p:nvSpPr>
        <p:spPr>
          <a:xfrm>
            <a:off x="4209292" y="2308367"/>
            <a:ext cx="991" cy="6961"/>
          </a:xfrm>
          <a:custGeom>
            <a:avLst/>
            <a:gdLst/>
            <a:ahLst/>
            <a:cxnLst/>
            <a:rect l="l" t="t" r="r" b="b"/>
            <a:pathLst>
              <a:path w="991" h="6961">
                <a:moveTo>
                  <a:pt x="495" y="497"/>
                </a:moveTo>
                <a:lnTo>
                  <a:pt x="495" y="646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0" name="object 1260"/>
          <p:cNvSpPr/>
          <p:nvPr/>
        </p:nvSpPr>
        <p:spPr>
          <a:xfrm>
            <a:off x="4209787" y="2308864"/>
            <a:ext cx="5948" cy="5966"/>
          </a:xfrm>
          <a:custGeom>
            <a:avLst/>
            <a:gdLst/>
            <a:ahLst/>
            <a:cxnLst/>
            <a:rect l="l" t="t" r="r" b="b"/>
            <a:pathLst>
              <a:path w="5948" h="5966">
                <a:moveTo>
                  <a:pt x="0" y="0"/>
                </a:moveTo>
                <a:lnTo>
                  <a:pt x="0" y="5967"/>
                </a:lnTo>
                <a:lnTo>
                  <a:pt x="5948" y="5967"/>
                </a:lnTo>
                <a:lnTo>
                  <a:pt x="59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1" name="object 1261"/>
          <p:cNvSpPr/>
          <p:nvPr/>
        </p:nvSpPr>
        <p:spPr>
          <a:xfrm>
            <a:off x="4209292" y="2308367"/>
            <a:ext cx="6937" cy="995"/>
          </a:xfrm>
          <a:custGeom>
            <a:avLst/>
            <a:gdLst/>
            <a:ahLst/>
            <a:cxnLst/>
            <a:rect l="l" t="t" r="r" b="b"/>
            <a:pathLst>
              <a:path w="6937" h="995">
                <a:moveTo>
                  <a:pt x="495" y="497"/>
                </a:moveTo>
                <a:lnTo>
                  <a:pt x="6442" y="49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2" name="object 1262"/>
          <p:cNvSpPr/>
          <p:nvPr/>
        </p:nvSpPr>
        <p:spPr>
          <a:xfrm>
            <a:off x="4209292" y="2308367"/>
            <a:ext cx="991" cy="6961"/>
          </a:xfrm>
          <a:custGeom>
            <a:avLst/>
            <a:gdLst/>
            <a:ahLst/>
            <a:cxnLst/>
            <a:rect l="l" t="t" r="r" b="b"/>
            <a:pathLst>
              <a:path w="991" h="6961">
                <a:moveTo>
                  <a:pt x="495" y="497"/>
                </a:moveTo>
                <a:lnTo>
                  <a:pt x="495" y="646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3" name="object 1263"/>
          <p:cNvSpPr/>
          <p:nvPr/>
        </p:nvSpPr>
        <p:spPr>
          <a:xfrm>
            <a:off x="693452" y="2314831"/>
            <a:ext cx="5946" cy="516122"/>
          </a:xfrm>
          <a:custGeom>
            <a:avLst/>
            <a:gdLst/>
            <a:ahLst/>
            <a:cxnLst/>
            <a:rect l="l" t="t" r="r" b="b"/>
            <a:pathLst>
              <a:path w="5946" h="516122">
                <a:moveTo>
                  <a:pt x="0" y="0"/>
                </a:moveTo>
                <a:lnTo>
                  <a:pt x="0" y="516122"/>
                </a:lnTo>
                <a:lnTo>
                  <a:pt x="5946" y="516122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4" name="object 1264"/>
          <p:cNvSpPr/>
          <p:nvPr/>
        </p:nvSpPr>
        <p:spPr>
          <a:xfrm>
            <a:off x="692955" y="2314334"/>
            <a:ext cx="991" cy="517115"/>
          </a:xfrm>
          <a:custGeom>
            <a:avLst/>
            <a:gdLst/>
            <a:ahLst/>
            <a:cxnLst/>
            <a:rect l="l" t="t" r="r" b="b"/>
            <a:pathLst>
              <a:path w="991" h="517115">
                <a:moveTo>
                  <a:pt x="496" y="497"/>
                </a:moveTo>
                <a:lnTo>
                  <a:pt x="496" y="51661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5" name="object 1265"/>
          <p:cNvSpPr/>
          <p:nvPr/>
        </p:nvSpPr>
        <p:spPr>
          <a:xfrm>
            <a:off x="1070058" y="2314831"/>
            <a:ext cx="5946" cy="516122"/>
          </a:xfrm>
          <a:custGeom>
            <a:avLst/>
            <a:gdLst/>
            <a:ahLst/>
            <a:cxnLst/>
            <a:rect l="l" t="t" r="r" b="b"/>
            <a:pathLst>
              <a:path w="5946" h="516122">
                <a:moveTo>
                  <a:pt x="0" y="0"/>
                </a:moveTo>
                <a:lnTo>
                  <a:pt x="0" y="516122"/>
                </a:lnTo>
                <a:lnTo>
                  <a:pt x="5946" y="516122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6" name="object 1266"/>
          <p:cNvSpPr/>
          <p:nvPr/>
        </p:nvSpPr>
        <p:spPr>
          <a:xfrm>
            <a:off x="1069562" y="2314334"/>
            <a:ext cx="991" cy="517115"/>
          </a:xfrm>
          <a:custGeom>
            <a:avLst/>
            <a:gdLst/>
            <a:ahLst/>
            <a:cxnLst/>
            <a:rect l="l" t="t" r="r" b="b"/>
            <a:pathLst>
              <a:path w="991" h="517115">
                <a:moveTo>
                  <a:pt x="496" y="497"/>
                </a:moveTo>
                <a:lnTo>
                  <a:pt x="496" y="51661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7" name="object 1267"/>
          <p:cNvSpPr/>
          <p:nvPr/>
        </p:nvSpPr>
        <p:spPr>
          <a:xfrm>
            <a:off x="1768767" y="2314831"/>
            <a:ext cx="5946" cy="516122"/>
          </a:xfrm>
          <a:custGeom>
            <a:avLst/>
            <a:gdLst/>
            <a:ahLst/>
            <a:cxnLst/>
            <a:rect l="l" t="t" r="r" b="b"/>
            <a:pathLst>
              <a:path w="5946" h="516122">
                <a:moveTo>
                  <a:pt x="0" y="0"/>
                </a:moveTo>
                <a:lnTo>
                  <a:pt x="0" y="516122"/>
                </a:lnTo>
                <a:lnTo>
                  <a:pt x="5946" y="516122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8" name="object 1268"/>
          <p:cNvSpPr/>
          <p:nvPr/>
        </p:nvSpPr>
        <p:spPr>
          <a:xfrm>
            <a:off x="1768271" y="2314334"/>
            <a:ext cx="991" cy="517115"/>
          </a:xfrm>
          <a:custGeom>
            <a:avLst/>
            <a:gdLst/>
            <a:ahLst/>
            <a:cxnLst/>
            <a:rect l="l" t="t" r="r" b="b"/>
            <a:pathLst>
              <a:path w="991" h="517115">
                <a:moveTo>
                  <a:pt x="496" y="497"/>
                </a:moveTo>
                <a:lnTo>
                  <a:pt x="496" y="51661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9" name="object 1269"/>
          <p:cNvSpPr/>
          <p:nvPr/>
        </p:nvSpPr>
        <p:spPr>
          <a:xfrm>
            <a:off x="2567574" y="2314831"/>
            <a:ext cx="5947" cy="516122"/>
          </a:xfrm>
          <a:custGeom>
            <a:avLst/>
            <a:gdLst/>
            <a:ahLst/>
            <a:cxnLst/>
            <a:rect l="l" t="t" r="r" b="b"/>
            <a:pathLst>
              <a:path w="5947" h="516122">
                <a:moveTo>
                  <a:pt x="0" y="0"/>
                </a:moveTo>
                <a:lnTo>
                  <a:pt x="0" y="516122"/>
                </a:lnTo>
                <a:lnTo>
                  <a:pt x="5948" y="516122"/>
                </a:lnTo>
                <a:lnTo>
                  <a:pt x="59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0" name="object 1270"/>
          <p:cNvSpPr/>
          <p:nvPr/>
        </p:nvSpPr>
        <p:spPr>
          <a:xfrm>
            <a:off x="2567079" y="2314334"/>
            <a:ext cx="991" cy="517115"/>
          </a:xfrm>
          <a:custGeom>
            <a:avLst/>
            <a:gdLst/>
            <a:ahLst/>
            <a:cxnLst/>
            <a:rect l="l" t="t" r="r" b="b"/>
            <a:pathLst>
              <a:path w="991" h="517115">
                <a:moveTo>
                  <a:pt x="495" y="497"/>
                </a:moveTo>
                <a:lnTo>
                  <a:pt x="495" y="51661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1" name="object 1271"/>
          <p:cNvSpPr/>
          <p:nvPr/>
        </p:nvSpPr>
        <p:spPr>
          <a:xfrm>
            <a:off x="3331694" y="2314831"/>
            <a:ext cx="5946" cy="516122"/>
          </a:xfrm>
          <a:custGeom>
            <a:avLst/>
            <a:gdLst/>
            <a:ahLst/>
            <a:cxnLst/>
            <a:rect l="l" t="t" r="r" b="b"/>
            <a:pathLst>
              <a:path w="5946" h="516122">
                <a:moveTo>
                  <a:pt x="0" y="0"/>
                </a:moveTo>
                <a:lnTo>
                  <a:pt x="0" y="516122"/>
                </a:lnTo>
                <a:lnTo>
                  <a:pt x="5946" y="516122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2" name="object 1272"/>
          <p:cNvSpPr/>
          <p:nvPr/>
        </p:nvSpPr>
        <p:spPr>
          <a:xfrm>
            <a:off x="3331199" y="2314334"/>
            <a:ext cx="991" cy="517115"/>
          </a:xfrm>
          <a:custGeom>
            <a:avLst/>
            <a:gdLst/>
            <a:ahLst/>
            <a:cxnLst/>
            <a:rect l="l" t="t" r="r" b="b"/>
            <a:pathLst>
              <a:path w="991" h="517115">
                <a:moveTo>
                  <a:pt x="495" y="497"/>
                </a:moveTo>
                <a:lnTo>
                  <a:pt x="495" y="51661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3" name="object 1273"/>
          <p:cNvSpPr/>
          <p:nvPr/>
        </p:nvSpPr>
        <p:spPr>
          <a:xfrm>
            <a:off x="4209788" y="2314831"/>
            <a:ext cx="5946" cy="516122"/>
          </a:xfrm>
          <a:custGeom>
            <a:avLst/>
            <a:gdLst/>
            <a:ahLst/>
            <a:cxnLst/>
            <a:rect l="l" t="t" r="r" b="b"/>
            <a:pathLst>
              <a:path w="5946" h="516122">
                <a:moveTo>
                  <a:pt x="0" y="0"/>
                </a:moveTo>
                <a:lnTo>
                  <a:pt x="0" y="516122"/>
                </a:lnTo>
                <a:lnTo>
                  <a:pt x="5946" y="516122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4" name="object 1274"/>
          <p:cNvSpPr/>
          <p:nvPr/>
        </p:nvSpPr>
        <p:spPr>
          <a:xfrm>
            <a:off x="4209292" y="2314334"/>
            <a:ext cx="991" cy="517115"/>
          </a:xfrm>
          <a:custGeom>
            <a:avLst/>
            <a:gdLst/>
            <a:ahLst/>
            <a:cxnLst/>
            <a:rect l="l" t="t" r="r" b="b"/>
            <a:pathLst>
              <a:path w="991" h="517115">
                <a:moveTo>
                  <a:pt x="496" y="497"/>
                </a:moveTo>
                <a:lnTo>
                  <a:pt x="496" y="51661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5" name="object 1275"/>
          <p:cNvSpPr/>
          <p:nvPr/>
        </p:nvSpPr>
        <p:spPr>
          <a:xfrm>
            <a:off x="699398" y="2830952"/>
            <a:ext cx="370662" cy="60661"/>
          </a:xfrm>
          <a:custGeom>
            <a:avLst/>
            <a:gdLst/>
            <a:ahLst/>
            <a:cxnLst/>
            <a:rect l="l" t="t" r="r" b="b"/>
            <a:pathLst>
              <a:path w="370662" h="60661">
                <a:moveTo>
                  <a:pt x="0" y="0"/>
                </a:moveTo>
                <a:lnTo>
                  <a:pt x="0" y="60661"/>
                </a:lnTo>
                <a:lnTo>
                  <a:pt x="370662" y="60661"/>
                </a:lnTo>
                <a:lnTo>
                  <a:pt x="370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6" name="object 1276"/>
          <p:cNvSpPr/>
          <p:nvPr/>
        </p:nvSpPr>
        <p:spPr>
          <a:xfrm>
            <a:off x="699398" y="2891613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7" name="object 1277"/>
          <p:cNvSpPr/>
          <p:nvPr/>
        </p:nvSpPr>
        <p:spPr>
          <a:xfrm>
            <a:off x="1028433" y="2891613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8" name="object 1278"/>
          <p:cNvSpPr/>
          <p:nvPr/>
        </p:nvSpPr>
        <p:spPr>
          <a:xfrm>
            <a:off x="699398" y="3082548"/>
            <a:ext cx="370662" cy="61656"/>
          </a:xfrm>
          <a:custGeom>
            <a:avLst/>
            <a:gdLst/>
            <a:ahLst/>
            <a:cxnLst/>
            <a:rect l="l" t="t" r="r" b="b"/>
            <a:pathLst>
              <a:path w="370662" h="61656">
                <a:moveTo>
                  <a:pt x="0" y="0"/>
                </a:moveTo>
                <a:lnTo>
                  <a:pt x="0" y="61657"/>
                </a:lnTo>
                <a:lnTo>
                  <a:pt x="370663" y="61657"/>
                </a:lnTo>
                <a:lnTo>
                  <a:pt x="3706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9" name="object 1279"/>
          <p:cNvSpPr/>
          <p:nvPr/>
        </p:nvSpPr>
        <p:spPr>
          <a:xfrm>
            <a:off x="741024" y="2891613"/>
            <a:ext cx="287411" cy="190935"/>
          </a:xfrm>
          <a:custGeom>
            <a:avLst/>
            <a:gdLst/>
            <a:ahLst/>
            <a:cxnLst/>
            <a:rect l="l" t="t" r="r" b="b"/>
            <a:pathLst>
              <a:path w="287411" h="190935">
                <a:moveTo>
                  <a:pt x="0" y="0"/>
                </a:moveTo>
                <a:lnTo>
                  <a:pt x="0" y="190935"/>
                </a:lnTo>
                <a:lnTo>
                  <a:pt x="287411" y="190935"/>
                </a:lnTo>
                <a:lnTo>
                  <a:pt x="28741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741024" y="2853112"/>
            <a:ext cx="138182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80" name="object 1280"/>
          <p:cNvSpPr/>
          <p:nvPr/>
        </p:nvSpPr>
        <p:spPr>
          <a:xfrm>
            <a:off x="1076005" y="2830952"/>
            <a:ext cx="692762" cy="60661"/>
          </a:xfrm>
          <a:custGeom>
            <a:avLst/>
            <a:gdLst/>
            <a:ahLst/>
            <a:cxnLst/>
            <a:rect l="l" t="t" r="r" b="b"/>
            <a:pathLst>
              <a:path w="692762" h="60661">
                <a:moveTo>
                  <a:pt x="0" y="0"/>
                </a:moveTo>
                <a:lnTo>
                  <a:pt x="0" y="60661"/>
                </a:lnTo>
                <a:lnTo>
                  <a:pt x="692762" y="60661"/>
                </a:lnTo>
                <a:lnTo>
                  <a:pt x="692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1" name="object 1281"/>
          <p:cNvSpPr/>
          <p:nvPr/>
        </p:nvSpPr>
        <p:spPr>
          <a:xfrm>
            <a:off x="1076005" y="2891613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2" name="object 1282"/>
          <p:cNvSpPr/>
          <p:nvPr/>
        </p:nvSpPr>
        <p:spPr>
          <a:xfrm>
            <a:off x="1727142" y="2891613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3" name="object 1283"/>
          <p:cNvSpPr/>
          <p:nvPr/>
        </p:nvSpPr>
        <p:spPr>
          <a:xfrm>
            <a:off x="1076005" y="3082548"/>
            <a:ext cx="692762" cy="61656"/>
          </a:xfrm>
          <a:custGeom>
            <a:avLst/>
            <a:gdLst/>
            <a:ahLst/>
            <a:cxnLst/>
            <a:rect l="l" t="t" r="r" b="b"/>
            <a:pathLst>
              <a:path w="692762" h="61656">
                <a:moveTo>
                  <a:pt x="0" y="0"/>
                </a:moveTo>
                <a:lnTo>
                  <a:pt x="0" y="61657"/>
                </a:lnTo>
                <a:lnTo>
                  <a:pt x="692762" y="61657"/>
                </a:lnTo>
                <a:lnTo>
                  <a:pt x="692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4" name="object 1284"/>
          <p:cNvSpPr/>
          <p:nvPr/>
        </p:nvSpPr>
        <p:spPr>
          <a:xfrm>
            <a:off x="1117630" y="2891613"/>
            <a:ext cx="609511" cy="190935"/>
          </a:xfrm>
          <a:custGeom>
            <a:avLst/>
            <a:gdLst/>
            <a:ahLst/>
            <a:cxnLst/>
            <a:rect l="l" t="t" r="r" b="b"/>
            <a:pathLst>
              <a:path w="609511" h="190935">
                <a:moveTo>
                  <a:pt x="0" y="0"/>
                </a:moveTo>
                <a:lnTo>
                  <a:pt x="0" y="190935"/>
                </a:lnTo>
                <a:lnTo>
                  <a:pt x="609512" y="190935"/>
                </a:lnTo>
                <a:lnTo>
                  <a:pt x="60951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1117633" y="2853112"/>
            <a:ext cx="331436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Yes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85" name="object 1285"/>
          <p:cNvSpPr/>
          <p:nvPr/>
        </p:nvSpPr>
        <p:spPr>
          <a:xfrm>
            <a:off x="1774714" y="2830952"/>
            <a:ext cx="792861" cy="60661"/>
          </a:xfrm>
          <a:custGeom>
            <a:avLst/>
            <a:gdLst/>
            <a:ahLst/>
            <a:cxnLst/>
            <a:rect l="l" t="t" r="r" b="b"/>
            <a:pathLst>
              <a:path w="792861" h="60661">
                <a:moveTo>
                  <a:pt x="0" y="0"/>
                </a:moveTo>
                <a:lnTo>
                  <a:pt x="0" y="60661"/>
                </a:lnTo>
                <a:lnTo>
                  <a:pt x="792861" y="60661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6" name="object 1286"/>
          <p:cNvSpPr/>
          <p:nvPr/>
        </p:nvSpPr>
        <p:spPr>
          <a:xfrm>
            <a:off x="1774714" y="2891613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7" name="object 1287"/>
          <p:cNvSpPr/>
          <p:nvPr/>
        </p:nvSpPr>
        <p:spPr>
          <a:xfrm>
            <a:off x="2525950" y="2891613"/>
            <a:ext cx="41624" cy="190935"/>
          </a:xfrm>
          <a:custGeom>
            <a:avLst/>
            <a:gdLst/>
            <a:ahLst/>
            <a:cxnLst/>
            <a:rect l="l" t="t" r="r" b="b"/>
            <a:pathLst>
              <a:path w="41624" h="190935">
                <a:moveTo>
                  <a:pt x="0" y="0"/>
                </a:moveTo>
                <a:lnTo>
                  <a:pt x="0" y="190935"/>
                </a:lnTo>
                <a:lnTo>
                  <a:pt x="41624" y="190935"/>
                </a:lnTo>
                <a:lnTo>
                  <a:pt x="41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8" name="object 1288"/>
          <p:cNvSpPr/>
          <p:nvPr/>
        </p:nvSpPr>
        <p:spPr>
          <a:xfrm>
            <a:off x="1774714" y="3082548"/>
            <a:ext cx="792861" cy="61656"/>
          </a:xfrm>
          <a:custGeom>
            <a:avLst/>
            <a:gdLst/>
            <a:ahLst/>
            <a:cxnLst/>
            <a:rect l="l" t="t" r="r" b="b"/>
            <a:pathLst>
              <a:path w="792861" h="61656">
                <a:moveTo>
                  <a:pt x="0" y="0"/>
                </a:moveTo>
                <a:lnTo>
                  <a:pt x="0" y="61657"/>
                </a:lnTo>
                <a:lnTo>
                  <a:pt x="792861" y="61657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89" name="object 1289"/>
          <p:cNvSpPr/>
          <p:nvPr/>
        </p:nvSpPr>
        <p:spPr>
          <a:xfrm>
            <a:off x="1816339" y="2891613"/>
            <a:ext cx="709611" cy="190935"/>
          </a:xfrm>
          <a:custGeom>
            <a:avLst/>
            <a:gdLst/>
            <a:ahLst/>
            <a:cxnLst/>
            <a:rect l="l" t="t" r="r" b="b"/>
            <a:pathLst>
              <a:path w="709611" h="190935">
                <a:moveTo>
                  <a:pt x="0" y="0"/>
                </a:moveTo>
                <a:lnTo>
                  <a:pt x="0" y="190935"/>
                </a:lnTo>
                <a:lnTo>
                  <a:pt x="709612" y="190935"/>
                </a:lnTo>
                <a:lnTo>
                  <a:pt x="70961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1816341" y="2853112"/>
            <a:ext cx="505866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Single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90" name="object 1290"/>
          <p:cNvSpPr/>
          <p:nvPr/>
        </p:nvSpPr>
        <p:spPr>
          <a:xfrm>
            <a:off x="2573522" y="2830952"/>
            <a:ext cx="758173" cy="60661"/>
          </a:xfrm>
          <a:custGeom>
            <a:avLst/>
            <a:gdLst/>
            <a:ahLst/>
            <a:cxnLst/>
            <a:rect l="l" t="t" r="r" b="b"/>
            <a:pathLst>
              <a:path w="758173" h="60661">
                <a:moveTo>
                  <a:pt x="0" y="0"/>
                </a:moveTo>
                <a:lnTo>
                  <a:pt x="0" y="60661"/>
                </a:lnTo>
                <a:lnTo>
                  <a:pt x="758173" y="60661"/>
                </a:lnTo>
                <a:lnTo>
                  <a:pt x="758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1" name="object 1291"/>
          <p:cNvSpPr/>
          <p:nvPr/>
        </p:nvSpPr>
        <p:spPr>
          <a:xfrm>
            <a:off x="2573522" y="2891613"/>
            <a:ext cx="41624" cy="190935"/>
          </a:xfrm>
          <a:custGeom>
            <a:avLst/>
            <a:gdLst/>
            <a:ahLst/>
            <a:cxnLst/>
            <a:rect l="l" t="t" r="r" b="b"/>
            <a:pathLst>
              <a:path w="41624" h="190935">
                <a:moveTo>
                  <a:pt x="0" y="0"/>
                </a:moveTo>
                <a:lnTo>
                  <a:pt x="0" y="190935"/>
                </a:lnTo>
                <a:lnTo>
                  <a:pt x="41624" y="190935"/>
                </a:lnTo>
                <a:lnTo>
                  <a:pt x="41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2" name="object 1292"/>
          <p:cNvSpPr/>
          <p:nvPr/>
        </p:nvSpPr>
        <p:spPr>
          <a:xfrm>
            <a:off x="3290070" y="2891613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3" name="object 1293"/>
          <p:cNvSpPr/>
          <p:nvPr/>
        </p:nvSpPr>
        <p:spPr>
          <a:xfrm>
            <a:off x="2573522" y="3082548"/>
            <a:ext cx="758173" cy="61656"/>
          </a:xfrm>
          <a:custGeom>
            <a:avLst/>
            <a:gdLst/>
            <a:ahLst/>
            <a:cxnLst/>
            <a:rect l="l" t="t" r="r" b="b"/>
            <a:pathLst>
              <a:path w="758173" h="61656">
                <a:moveTo>
                  <a:pt x="0" y="0"/>
                </a:moveTo>
                <a:lnTo>
                  <a:pt x="0" y="61657"/>
                </a:lnTo>
                <a:lnTo>
                  <a:pt x="758173" y="61657"/>
                </a:lnTo>
                <a:lnTo>
                  <a:pt x="758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4" name="object 1294"/>
          <p:cNvSpPr/>
          <p:nvPr/>
        </p:nvSpPr>
        <p:spPr>
          <a:xfrm>
            <a:off x="2615147" y="2891613"/>
            <a:ext cx="674923" cy="190935"/>
          </a:xfrm>
          <a:custGeom>
            <a:avLst/>
            <a:gdLst/>
            <a:ahLst/>
            <a:cxnLst/>
            <a:rect l="l" t="t" r="r" b="b"/>
            <a:pathLst>
              <a:path w="674923" h="190935">
                <a:moveTo>
                  <a:pt x="0" y="0"/>
                </a:moveTo>
                <a:lnTo>
                  <a:pt x="0" y="190935"/>
                </a:lnTo>
                <a:lnTo>
                  <a:pt x="674923" y="190935"/>
                </a:lnTo>
                <a:lnTo>
                  <a:pt x="67492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2615146" y="2853112"/>
            <a:ext cx="432536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125K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295" name="object 1295"/>
          <p:cNvSpPr/>
          <p:nvPr/>
        </p:nvSpPr>
        <p:spPr>
          <a:xfrm>
            <a:off x="3337642" y="2830952"/>
            <a:ext cx="872148" cy="60661"/>
          </a:xfrm>
          <a:custGeom>
            <a:avLst/>
            <a:gdLst/>
            <a:ahLst/>
            <a:cxnLst/>
            <a:rect l="l" t="t" r="r" b="b"/>
            <a:pathLst>
              <a:path w="872148" h="60661">
                <a:moveTo>
                  <a:pt x="0" y="0"/>
                </a:moveTo>
                <a:lnTo>
                  <a:pt x="0" y="60661"/>
                </a:lnTo>
                <a:lnTo>
                  <a:pt x="872148" y="60661"/>
                </a:lnTo>
                <a:lnTo>
                  <a:pt x="872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6" name="object 1296"/>
          <p:cNvSpPr/>
          <p:nvPr/>
        </p:nvSpPr>
        <p:spPr>
          <a:xfrm>
            <a:off x="3337642" y="2891613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7" name="object 1297"/>
          <p:cNvSpPr/>
          <p:nvPr/>
        </p:nvSpPr>
        <p:spPr>
          <a:xfrm>
            <a:off x="4168164" y="2891613"/>
            <a:ext cx="41624" cy="190935"/>
          </a:xfrm>
          <a:custGeom>
            <a:avLst/>
            <a:gdLst/>
            <a:ahLst/>
            <a:cxnLst/>
            <a:rect l="l" t="t" r="r" b="b"/>
            <a:pathLst>
              <a:path w="41624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8" name="object 1298"/>
          <p:cNvSpPr/>
          <p:nvPr/>
        </p:nvSpPr>
        <p:spPr>
          <a:xfrm>
            <a:off x="3337642" y="3082548"/>
            <a:ext cx="872148" cy="61656"/>
          </a:xfrm>
          <a:custGeom>
            <a:avLst/>
            <a:gdLst/>
            <a:ahLst/>
            <a:cxnLst/>
            <a:rect l="l" t="t" r="r" b="b"/>
            <a:pathLst>
              <a:path w="872148" h="61656">
                <a:moveTo>
                  <a:pt x="0" y="0"/>
                </a:moveTo>
                <a:lnTo>
                  <a:pt x="0" y="61657"/>
                </a:lnTo>
                <a:lnTo>
                  <a:pt x="872148" y="61657"/>
                </a:lnTo>
                <a:lnTo>
                  <a:pt x="872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9" name="object 1299"/>
          <p:cNvSpPr/>
          <p:nvPr/>
        </p:nvSpPr>
        <p:spPr>
          <a:xfrm>
            <a:off x="3379267" y="2891613"/>
            <a:ext cx="788896" cy="190935"/>
          </a:xfrm>
          <a:custGeom>
            <a:avLst/>
            <a:gdLst/>
            <a:ahLst/>
            <a:cxnLst/>
            <a:rect l="l" t="t" r="r" b="b"/>
            <a:pathLst>
              <a:path w="788896" h="190935">
                <a:moveTo>
                  <a:pt x="0" y="0"/>
                </a:moveTo>
                <a:lnTo>
                  <a:pt x="0" y="190935"/>
                </a:lnTo>
                <a:lnTo>
                  <a:pt x="788897" y="190935"/>
                </a:lnTo>
                <a:lnTo>
                  <a:pt x="78889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3379267" y="2842975"/>
            <a:ext cx="267029" cy="2902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00" name="object 1300"/>
          <p:cNvSpPr/>
          <p:nvPr/>
        </p:nvSpPr>
        <p:spPr>
          <a:xfrm>
            <a:off x="693454" y="2830952"/>
            <a:ext cx="5946" cy="313253"/>
          </a:xfrm>
          <a:custGeom>
            <a:avLst/>
            <a:gdLst/>
            <a:ahLst/>
            <a:cxnLst/>
            <a:rect l="l" t="t" r="r" b="b"/>
            <a:pathLst>
              <a:path w="5946" h="313253">
                <a:moveTo>
                  <a:pt x="0" y="0"/>
                </a:moveTo>
                <a:lnTo>
                  <a:pt x="0" y="313253"/>
                </a:lnTo>
                <a:lnTo>
                  <a:pt x="5946" y="313253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1" name="object 1301"/>
          <p:cNvSpPr/>
          <p:nvPr/>
        </p:nvSpPr>
        <p:spPr>
          <a:xfrm>
            <a:off x="692957" y="28304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6" y="498"/>
                </a:moveTo>
                <a:lnTo>
                  <a:pt x="496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2" name="object 1302"/>
          <p:cNvSpPr/>
          <p:nvPr/>
        </p:nvSpPr>
        <p:spPr>
          <a:xfrm>
            <a:off x="1070060" y="2830952"/>
            <a:ext cx="5946" cy="313253"/>
          </a:xfrm>
          <a:custGeom>
            <a:avLst/>
            <a:gdLst/>
            <a:ahLst/>
            <a:cxnLst/>
            <a:rect l="l" t="t" r="r" b="b"/>
            <a:pathLst>
              <a:path w="5946" h="313253">
                <a:moveTo>
                  <a:pt x="0" y="0"/>
                </a:moveTo>
                <a:lnTo>
                  <a:pt x="0" y="313253"/>
                </a:lnTo>
                <a:lnTo>
                  <a:pt x="5946" y="313253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3" name="object 1303"/>
          <p:cNvSpPr/>
          <p:nvPr/>
        </p:nvSpPr>
        <p:spPr>
          <a:xfrm>
            <a:off x="1069564" y="28304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6" y="498"/>
                </a:moveTo>
                <a:lnTo>
                  <a:pt x="496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4" name="object 1304"/>
          <p:cNvSpPr/>
          <p:nvPr/>
        </p:nvSpPr>
        <p:spPr>
          <a:xfrm>
            <a:off x="1768768" y="2830952"/>
            <a:ext cx="5946" cy="313253"/>
          </a:xfrm>
          <a:custGeom>
            <a:avLst/>
            <a:gdLst/>
            <a:ahLst/>
            <a:cxnLst/>
            <a:rect l="l" t="t" r="r" b="b"/>
            <a:pathLst>
              <a:path w="5946" h="313253">
                <a:moveTo>
                  <a:pt x="0" y="0"/>
                </a:moveTo>
                <a:lnTo>
                  <a:pt x="0" y="313253"/>
                </a:lnTo>
                <a:lnTo>
                  <a:pt x="5947" y="313253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5" name="object 1305"/>
          <p:cNvSpPr/>
          <p:nvPr/>
        </p:nvSpPr>
        <p:spPr>
          <a:xfrm>
            <a:off x="1768273" y="28304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6" y="498"/>
                </a:moveTo>
                <a:lnTo>
                  <a:pt x="496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6" name="object 1306"/>
          <p:cNvSpPr/>
          <p:nvPr/>
        </p:nvSpPr>
        <p:spPr>
          <a:xfrm>
            <a:off x="2567576" y="2830952"/>
            <a:ext cx="5947" cy="313253"/>
          </a:xfrm>
          <a:custGeom>
            <a:avLst/>
            <a:gdLst/>
            <a:ahLst/>
            <a:cxnLst/>
            <a:rect l="l" t="t" r="r" b="b"/>
            <a:pathLst>
              <a:path w="5947" h="313253">
                <a:moveTo>
                  <a:pt x="0" y="0"/>
                </a:moveTo>
                <a:lnTo>
                  <a:pt x="0" y="313253"/>
                </a:lnTo>
                <a:lnTo>
                  <a:pt x="5948" y="313253"/>
                </a:lnTo>
                <a:lnTo>
                  <a:pt x="59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7" name="object 1307"/>
          <p:cNvSpPr/>
          <p:nvPr/>
        </p:nvSpPr>
        <p:spPr>
          <a:xfrm>
            <a:off x="2567081" y="28304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5" y="498"/>
                </a:moveTo>
                <a:lnTo>
                  <a:pt x="495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8" name="object 1308"/>
          <p:cNvSpPr/>
          <p:nvPr/>
        </p:nvSpPr>
        <p:spPr>
          <a:xfrm>
            <a:off x="3331696" y="2830952"/>
            <a:ext cx="5946" cy="313253"/>
          </a:xfrm>
          <a:custGeom>
            <a:avLst/>
            <a:gdLst/>
            <a:ahLst/>
            <a:cxnLst/>
            <a:rect l="l" t="t" r="r" b="b"/>
            <a:pathLst>
              <a:path w="5946" h="313253">
                <a:moveTo>
                  <a:pt x="0" y="0"/>
                </a:moveTo>
                <a:lnTo>
                  <a:pt x="0" y="313253"/>
                </a:lnTo>
                <a:lnTo>
                  <a:pt x="5946" y="313253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9" name="object 1309"/>
          <p:cNvSpPr/>
          <p:nvPr/>
        </p:nvSpPr>
        <p:spPr>
          <a:xfrm>
            <a:off x="3331201" y="28304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5" y="498"/>
                </a:moveTo>
                <a:lnTo>
                  <a:pt x="495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0" name="object 1310"/>
          <p:cNvSpPr/>
          <p:nvPr/>
        </p:nvSpPr>
        <p:spPr>
          <a:xfrm>
            <a:off x="4209790" y="2830952"/>
            <a:ext cx="5946" cy="313253"/>
          </a:xfrm>
          <a:custGeom>
            <a:avLst/>
            <a:gdLst/>
            <a:ahLst/>
            <a:cxnLst/>
            <a:rect l="l" t="t" r="r" b="b"/>
            <a:pathLst>
              <a:path w="5946" h="313253">
                <a:moveTo>
                  <a:pt x="0" y="0"/>
                </a:moveTo>
                <a:lnTo>
                  <a:pt x="0" y="313253"/>
                </a:lnTo>
                <a:lnTo>
                  <a:pt x="5946" y="313253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1" name="object 1311"/>
          <p:cNvSpPr/>
          <p:nvPr/>
        </p:nvSpPr>
        <p:spPr>
          <a:xfrm>
            <a:off x="4209294" y="28304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6" y="498"/>
                </a:moveTo>
                <a:lnTo>
                  <a:pt x="496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2" name="object 1312"/>
          <p:cNvSpPr/>
          <p:nvPr/>
        </p:nvSpPr>
        <p:spPr>
          <a:xfrm>
            <a:off x="699400" y="3144205"/>
            <a:ext cx="370662" cy="60661"/>
          </a:xfrm>
          <a:custGeom>
            <a:avLst/>
            <a:gdLst/>
            <a:ahLst/>
            <a:cxnLst/>
            <a:rect l="l" t="t" r="r" b="b"/>
            <a:pathLst>
              <a:path w="370662" h="60661">
                <a:moveTo>
                  <a:pt x="0" y="0"/>
                </a:moveTo>
                <a:lnTo>
                  <a:pt x="0" y="60661"/>
                </a:lnTo>
                <a:lnTo>
                  <a:pt x="370662" y="60661"/>
                </a:lnTo>
                <a:lnTo>
                  <a:pt x="370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3" name="object 1313"/>
          <p:cNvSpPr/>
          <p:nvPr/>
        </p:nvSpPr>
        <p:spPr>
          <a:xfrm>
            <a:off x="699400" y="3204866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4" name="object 1314"/>
          <p:cNvSpPr/>
          <p:nvPr/>
        </p:nvSpPr>
        <p:spPr>
          <a:xfrm>
            <a:off x="1028435" y="3204866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5" name="object 1315"/>
          <p:cNvSpPr/>
          <p:nvPr/>
        </p:nvSpPr>
        <p:spPr>
          <a:xfrm>
            <a:off x="699400" y="3395801"/>
            <a:ext cx="370662" cy="62650"/>
          </a:xfrm>
          <a:custGeom>
            <a:avLst/>
            <a:gdLst/>
            <a:ahLst/>
            <a:cxnLst/>
            <a:rect l="l" t="t" r="r" b="b"/>
            <a:pathLst>
              <a:path w="370662" h="62650">
                <a:moveTo>
                  <a:pt x="0" y="0"/>
                </a:moveTo>
                <a:lnTo>
                  <a:pt x="0" y="62651"/>
                </a:lnTo>
                <a:lnTo>
                  <a:pt x="370662" y="62651"/>
                </a:lnTo>
                <a:lnTo>
                  <a:pt x="370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6" name="object 1316"/>
          <p:cNvSpPr/>
          <p:nvPr/>
        </p:nvSpPr>
        <p:spPr>
          <a:xfrm>
            <a:off x="741026" y="3204866"/>
            <a:ext cx="287411" cy="190935"/>
          </a:xfrm>
          <a:custGeom>
            <a:avLst/>
            <a:gdLst/>
            <a:ahLst/>
            <a:cxnLst/>
            <a:rect l="l" t="t" r="r" b="b"/>
            <a:pathLst>
              <a:path w="287411" h="190935">
                <a:moveTo>
                  <a:pt x="0" y="0"/>
                </a:moveTo>
                <a:lnTo>
                  <a:pt x="0" y="190935"/>
                </a:lnTo>
                <a:lnTo>
                  <a:pt x="287411" y="190935"/>
                </a:lnTo>
                <a:lnTo>
                  <a:pt x="28741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741025" y="3166357"/>
            <a:ext cx="138182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17" name="object 1317"/>
          <p:cNvSpPr/>
          <p:nvPr/>
        </p:nvSpPr>
        <p:spPr>
          <a:xfrm>
            <a:off x="1076007" y="3144205"/>
            <a:ext cx="692762" cy="60661"/>
          </a:xfrm>
          <a:custGeom>
            <a:avLst/>
            <a:gdLst/>
            <a:ahLst/>
            <a:cxnLst/>
            <a:rect l="l" t="t" r="r" b="b"/>
            <a:pathLst>
              <a:path w="692762" h="60661">
                <a:moveTo>
                  <a:pt x="0" y="0"/>
                </a:moveTo>
                <a:lnTo>
                  <a:pt x="0" y="60661"/>
                </a:lnTo>
                <a:lnTo>
                  <a:pt x="692762" y="60661"/>
                </a:lnTo>
                <a:lnTo>
                  <a:pt x="692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8" name="object 1318"/>
          <p:cNvSpPr/>
          <p:nvPr/>
        </p:nvSpPr>
        <p:spPr>
          <a:xfrm>
            <a:off x="1076007" y="3204866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9" name="object 1319"/>
          <p:cNvSpPr/>
          <p:nvPr/>
        </p:nvSpPr>
        <p:spPr>
          <a:xfrm>
            <a:off x="1727144" y="3204866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0" name="object 1320"/>
          <p:cNvSpPr/>
          <p:nvPr/>
        </p:nvSpPr>
        <p:spPr>
          <a:xfrm>
            <a:off x="1076007" y="3395801"/>
            <a:ext cx="692762" cy="62650"/>
          </a:xfrm>
          <a:custGeom>
            <a:avLst/>
            <a:gdLst/>
            <a:ahLst/>
            <a:cxnLst/>
            <a:rect l="l" t="t" r="r" b="b"/>
            <a:pathLst>
              <a:path w="692762" h="62650">
                <a:moveTo>
                  <a:pt x="0" y="0"/>
                </a:moveTo>
                <a:lnTo>
                  <a:pt x="0" y="62651"/>
                </a:lnTo>
                <a:lnTo>
                  <a:pt x="692762" y="62651"/>
                </a:lnTo>
                <a:lnTo>
                  <a:pt x="692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1" name="object 1321"/>
          <p:cNvSpPr/>
          <p:nvPr/>
        </p:nvSpPr>
        <p:spPr>
          <a:xfrm>
            <a:off x="1117632" y="3204866"/>
            <a:ext cx="609512" cy="190935"/>
          </a:xfrm>
          <a:custGeom>
            <a:avLst/>
            <a:gdLst/>
            <a:ahLst/>
            <a:cxnLst/>
            <a:rect l="l" t="t" r="r" b="b"/>
            <a:pathLst>
              <a:path w="609512" h="190935">
                <a:moveTo>
                  <a:pt x="0" y="0"/>
                </a:moveTo>
                <a:lnTo>
                  <a:pt x="0" y="190935"/>
                </a:lnTo>
                <a:lnTo>
                  <a:pt x="609512" y="190935"/>
                </a:lnTo>
                <a:lnTo>
                  <a:pt x="60951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1117635" y="3166357"/>
            <a:ext cx="258104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22" name="object 1322"/>
          <p:cNvSpPr/>
          <p:nvPr/>
        </p:nvSpPr>
        <p:spPr>
          <a:xfrm>
            <a:off x="1774716" y="3144205"/>
            <a:ext cx="792861" cy="60661"/>
          </a:xfrm>
          <a:custGeom>
            <a:avLst/>
            <a:gdLst/>
            <a:ahLst/>
            <a:cxnLst/>
            <a:rect l="l" t="t" r="r" b="b"/>
            <a:pathLst>
              <a:path w="792861" h="60661">
                <a:moveTo>
                  <a:pt x="0" y="0"/>
                </a:moveTo>
                <a:lnTo>
                  <a:pt x="0" y="60661"/>
                </a:lnTo>
                <a:lnTo>
                  <a:pt x="792861" y="60661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3" name="object 1323"/>
          <p:cNvSpPr/>
          <p:nvPr/>
        </p:nvSpPr>
        <p:spPr>
          <a:xfrm>
            <a:off x="1774716" y="3204866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4" name="object 1324"/>
          <p:cNvSpPr/>
          <p:nvPr/>
        </p:nvSpPr>
        <p:spPr>
          <a:xfrm>
            <a:off x="2525952" y="3204866"/>
            <a:ext cx="41624" cy="190935"/>
          </a:xfrm>
          <a:custGeom>
            <a:avLst/>
            <a:gdLst/>
            <a:ahLst/>
            <a:cxnLst/>
            <a:rect l="l" t="t" r="r" b="b"/>
            <a:pathLst>
              <a:path w="41624" h="190935">
                <a:moveTo>
                  <a:pt x="0" y="0"/>
                </a:moveTo>
                <a:lnTo>
                  <a:pt x="0" y="190935"/>
                </a:lnTo>
                <a:lnTo>
                  <a:pt x="41624" y="190935"/>
                </a:lnTo>
                <a:lnTo>
                  <a:pt x="41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5" name="object 1325"/>
          <p:cNvSpPr/>
          <p:nvPr/>
        </p:nvSpPr>
        <p:spPr>
          <a:xfrm>
            <a:off x="1774716" y="3395801"/>
            <a:ext cx="792861" cy="62650"/>
          </a:xfrm>
          <a:custGeom>
            <a:avLst/>
            <a:gdLst/>
            <a:ahLst/>
            <a:cxnLst/>
            <a:rect l="l" t="t" r="r" b="b"/>
            <a:pathLst>
              <a:path w="792861" h="62650">
                <a:moveTo>
                  <a:pt x="0" y="0"/>
                </a:moveTo>
                <a:lnTo>
                  <a:pt x="0" y="62651"/>
                </a:lnTo>
                <a:lnTo>
                  <a:pt x="792861" y="62651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6" name="object 1326"/>
          <p:cNvSpPr/>
          <p:nvPr/>
        </p:nvSpPr>
        <p:spPr>
          <a:xfrm>
            <a:off x="1816341" y="3204866"/>
            <a:ext cx="709611" cy="190935"/>
          </a:xfrm>
          <a:custGeom>
            <a:avLst/>
            <a:gdLst/>
            <a:ahLst/>
            <a:cxnLst/>
            <a:rect l="l" t="t" r="r" b="b"/>
            <a:pathLst>
              <a:path w="709611" h="190935">
                <a:moveTo>
                  <a:pt x="0" y="0"/>
                </a:moveTo>
                <a:lnTo>
                  <a:pt x="0" y="190935"/>
                </a:lnTo>
                <a:lnTo>
                  <a:pt x="709612" y="190935"/>
                </a:lnTo>
                <a:lnTo>
                  <a:pt x="70961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1816341" y="3166357"/>
            <a:ext cx="606971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Married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27" name="object 1327"/>
          <p:cNvSpPr/>
          <p:nvPr/>
        </p:nvSpPr>
        <p:spPr>
          <a:xfrm>
            <a:off x="2573524" y="3144205"/>
            <a:ext cx="758173" cy="60661"/>
          </a:xfrm>
          <a:custGeom>
            <a:avLst/>
            <a:gdLst/>
            <a:ahLst/>
            <a:cxnLst/>
            <a:rect l="l" t="t" r="r" b="b"/>
            <a:pathLst>
              <a:path w="758173" h="60661">
                <a:moveTo>
                  <a:pt x="0" y="0"/>
                </a:moveTo>
                <a:lnTo>
                  <a:pt x="0" y="60661"/>
                </a:lnTo>
                <a:lnTo>
                  <a:pt x="758173" y="60661"/>
                </a:lnTo>
                <a:lnTo>
                  <a:pt x="758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8" name="object 1328"/>
          <p:cNvSpPr/>
          <p:nvPr/>
        </p:nvSpPr>
        <p:spPr>
          <a:xfrm>
            <a:off x="2573524" y="3204866"/>
            <a:ext cx="41624" cy="190935"/>
          </a:xfrm>
          <a:custGeom>
            <a:avLst/>
            <a:gdLst/>
            <a:ahLst/>
            <a:cxnLst/>
            <a:rect l="l" t="t" r="r" b="b"/>
            <a:pathLst>
              <a:path w="41624" h="190935">
                <a:moveTo>
                  <a:pt x="0" y="0"/>
                </a:moveTo>
                <a:lnTo>
                  <a:pt x="0" y="190935"/>
                </a:lnTo>
                <a:lnTo>
                  <a:pt x="41624" y="190935"/>
                </a:lnTo>
                <a:lnTo>
                  <a:pt x="41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9" name="object 1329"/>
          <p:cNvSpPr/>
          <p:nvPr/>
        </p:nvSpPr>
        <p:spPr>
          <a:xfrm>
            <a:off x="3290072" y="3204866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0" name="object 1330"/>
          <p:cNvSpPr/>
          <p:nvPr/>
        </p:nvSpPr>
        <p:spPr>
          <a:xfrm>
            <a:off x="2573524" y="3395801"/>
            <a:ext cx="758173" cy="62650"/>
          </a:xfrm>
          <a:custGeom>
            <a:avLst/>
            <a:gdLst/>
            <a:ahLst/>
            <a:cxnLst/>
            <a:rect l="l" t="t" r="r" b="b"/>
            <a:pathLst>
              <a:path w="758173" h="62650">
                <a:moveTo>
                  <a:pt x="0" y="0"/>
                </a:moveTo>
                <a:lnTo>
                  <a:pt x="0" y="62651"/>
                </a:lnTo>
                <a:lnTo>
                  <a:pt x="758173" y="62651"/>
                </a:lnTo>
                <a:lnTo>
                  <a:pt x="758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1" name="object 1331"/>
          <p:cNvSpPr/>
          <p:nvPr/>
        </p:nvSpPr>
        <p:spPr>
          <a:xfrm>
            <a:off x="2615149" y="3204866"/>
            <a:ext cx="674922" cy="190935"/>
          </a:xfrm>
          <a:custGeom>
            <a:avLst/>
            <a:gdLst/>
            <a:ahLst/>
            <a:cxnLst/>
            <a:rect l="l" t="t" r="r" b="b"/>
            <a:pathLst>
              <a:path w="674922" h="190935">
                <a:moveTo>
                  <a:pt x="0" y="0"/>
                </a:moveTo>
                <a:lnTo>
                  <a:pt x="0" y="190935"/>
                </a:lnTo>
                <a:lnTo>
                  <a:pt x="674923" y="190935"/>
                </a:lnTo>
                <a:lnTo>
                  <a:pt x="67492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2615146" y="3166357"/>
            <a:ext cx="432536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100K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32" name="object 1332"/>
          <p:cNvSpPr/>
          <p:nvPr/>
        </p:nvSpPr>
        <p:spPr>
          <a:xfrm>
            <a:off x="3337644" y="3144205"/>
            <a:ext cx="872148" cy="60661"/>
          </a:xfrm>
          <a:custGeom>
            <a:avLst/>
            <a:gdLst/>
            <a:ahLst/>
            <a:cxnLst/>
            <a:rect l="l" t="t" r="r" b="b"/>
            <a:pathLst>
              <a:path w="872148" h="60661">
                <a:moveTo>
                  <a:pt x="0" y="0"/>
                </a:moveTo>
                <a:lnTo>
                  <a:pt x="0" y="60661"/>
                </a:lnTo>
                <a:lnTo>
                  <a:pt x="872148" y="60661"/>
                </a:lnTo>
                <a:lnTo>
                  <a:pt x="872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3" name="object 1333"/>
          <p:cNvSpPr/>
          <p:nvPr/>
        </p:nvSpPr>
        <p:spPr>
          <a:xfrm>
            <a:off x="3337644" y="3204866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4" name="object 1334"/>
          <p:cNvSpPr/>
          <p:nvPr/>
        </p:nvSpPr>
        <p:spPr>
          <a:xfrm>
            <a:off x="4168166" y="3204866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5" name="object 1335"/>
          <p:cNvSpPr/>
          <p:nvPr/>
        </p:nvSpPr>
        <p:spPr>
          <a:xfrm>
            <a:off x="3337644" y="3395801"/>
            <a:ext cx="872148" cy="62650"/>
          </a:xfrm>
          <a:custGeom>
            <a:avLst/>
            <a:gdLst/>
            <a:ahLst/>
            <a:cxnLst/>
            <a:rect l="l" t="t" r="r" b="b"/>
            <a:pathLst>
              <a:path w="872148" h="62650">
                <a:moveTo>
                  <a:pt x="0" y="0"/>
                </a:moveTo>
                <a:lnTo>
                  <a:pt x="0" y="62651"/>
                </a:lnTo>
                <a:lnTo>
                  <a:pt x="872148" y="62651"/>
                </a:lnTo>
                <a:lnTo>
                  <a:pt x="872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6" name="object 1336"/>
          <p:cNvSpPr/>
          <p:nvPr/>
        </p:nvSpPr>
        <p:spPr>
          <a:xfrm>
            <a:off x="3379269" y="3204866"/>
            <a:ext cx="788896" cy="190935"/>
          </a:xfrm>
          <a:custGeom>
            <a:avLst/>
            <a:gdLst/>
            <a:ahLst/>
            <a:cxnLst/>
            <a:rect l="l" t="t" r="r" b="b"/>
            <a:pathLst>
              <a:path w="788896" h="190935">
                <a:moveTo>
                  <a:pt x="0" y="0"/>
                </a:moveTo>
                <a:lnTo>
                  <a:pt x="0" y="190935"/>
                </a:lnTo>
                <a:lnTo>
                  <a:pt x="788897" y="190935"/>
                </a:lnTo>
                <a:lnTo>
                  <a:pt x="78889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3379267" y="3156221"/>
            <a:ext cx="267029" cy="2902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37" name="object 1337"/>
          <p:cNvSpPr/>
          <p:nvPr/>
        </p:nvSpPr>
        <p:spPr>
          <a:xfrm>
            <a:off x="693455" y="3144205"/>
            <a:ext cx="5946" cy="314247"/>
          </a:xfrm>
          <a:custGeom>
            <a:avLst/>
            <a:gdLst/>
            <a:ahLst/>
            <a:cxnLst/>
            <a:rect l="l" t="t" r="r" b="b"/>
            <a:pathLst>
              <a:path w="5946" h="314247">
                <a:moveTo>
                  <a:pt x="0" y="0"/>
                </a:moveTo>
                <a:lnTo>
                  <a:pt x="0" y="314247"/>
                </a:lnTo>
                <a:lnTo>
                  <a:pt x="5947" y="314247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8" name="object 1338"/>
          <p:cNvSpPr/>
          <p:nvPr/>
        </p:nvSpPr>
        <p:spPr>
          <a:xfrm>
            <a:off x="692959" y="3143707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5" y="498"/>
                </a:moveTo>
                <a:lnTo>
                  <a:pt x="495" y="31474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39" name="object 1339"/>
          <p:cNvSpPr/>
          <p:nvPr/>
        </p:nvSpPr>
        <p:spPr>
          <a:xfrm>
            <a:off x="1070061" y="3144205"/>
            <a:ext cx="5946" cy="314247"/>
          </a:xfrm>
          <a:custGeom>
            <a:avLst/>
            <a:gdLst/>
            <a:ahLst/>
            <a:cxnLst/>
            <a:rect l="l" t="t" r="r" b="b"/>
            <a:pathLst>
              <a:path w="5946" h="314247">
                <a:moveTo>
                  <a:pt x="0" y="0"/>
                </a:moveTo>
                <a:lnTo>
                  <a:pt x="0" y="314247"/>
                </a:lnTo>
                <a:lnTo>
                  <a:pt x="5947" y="314247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0" name="object 1340"/>
          <p:cNvSpPr/>
          <p:nvPr/>
        </p:nvSpPr>
        <p:spPr>
          <a:xfrm>
            <a:off x="1069566" y="3143707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5" y="498"/>
                </a:moveTo>
                <a:lnTo>
                  <a:pt x="495" y="31474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1" name="object 1341"/>
          <p:cNvSpPr/>
          <p:nvPr/>
        </p:nvSpPr>
        <p:spPr>
          <a:xfrm>
            <a:off x="1768770" y="3144205"/>
            <a:ext cx="5946" cy="314247"/>
          </a:xfrm>
          <a:custGeom>
            <a:avLst/>
            <a:gdLst/>
            <a:ahLst/>
            <a:cxnLst/>
            <a:rect l="l" t="t" r="r" b="b"/>
            <a:pathLst>
              <a:path w="5946" h="314247">
                <a:moveTo>
                  <a:pt x="0" y="0"/>
                </a:moveTo>
                <a:lnTo>
                  <a:pt x="0" y="314247"/>
                </a:lnTo>
                <a:lnTo>
                  <a:pt x="5947" y="314247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2" name="object 1342"/>
          <p:cNvSpPr/>
          <p:nvPr/>
        </p:nvSpPr>
        <p:spPr>
          <a:xfrm>
            <a:off x="1768275" y="3143707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5" y="498"/>
                </a:moveTo>
                <a:lnTo>
                  <a:pt x="495" y="31474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3" name="object 1343"/>
          <p:cNvSpPr/>
          <p:nvPr/>
        </p:nvSpPr>
        <p:spPr>
          <a:xfrm>
            <a:off x="2567578" y="3144205"/>
            <a:ext cx="5947" cy="314247"/>
          </a:xfrm>
          <a:custGeom>
            <a:avLst/>
            <a:gdLst/>
            <a:ahLst/>
            <a:cxnLst/>
            <a:rect l="l" t="t" r="r" b="b"/>
            <a:pathLst>
              <a:path w="5947" h="314247">
                <a:moveTo>
                  <a:pt x="0" y="0"/>
                </a:moveTo>
                <a:lnTo>
                  <a:pt x="0" y="314247"/>
                </a:lnTo>
                <a:lnTo>
                  <a:pt x="5947" y="314247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4" name="object 1344"/>
          <p:cNvSpPr/>
          <p:nvPr/>
        </p:nvSpPr>
        <p:spPr>
          <a:xfrm>
            <a:off x="2567082" y="3143707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6" y="498"/>
                </a:moveTo>
                <a:lnTo>
                  <a:pt x="496" y="31474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5" name="object 1345"/>
          <p:cNvSpPr/>
          <p:nvPr/>
        </p:nvSpPr>
        <p:spPr>
          <a:xfrm>
            <a:off x="3331698" y="3144205"/>
            <a:ext cx="5946" cy="314247"/>
          </a:xfrm>
          <a:custGeom>
            <a:avLst/>
            <a:gdLst/>
            <a:ahLst/>
            <a:cxnLst/>
            <a:rect l="l" t="t" r="r" b="b"/>
            <a:pathLst>
              <a:path w="5946" h="314247">
                <a:moveTo>
                  <a:pt x="0" y="0"/>
                </a:moveTo>
                <a:lnTo>
                  <a:pt x="0" y="314247"/>
                </a:lnTo>
                <a:lnTo>
                  <a:pt x="5946" y="314247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6" name="object 1346"/>
          <p:cNvSpPr/>
          <p:nvPr/>
        </p:nvSpPr>
        <p:spPr>
          <a:xfrm>
            <a:off x="3331202" y="3143707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6" y="498"/>
                </a:moveTo>
                <a:lnTo>
                  <a:pt x="496" y="31474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7" name="object 1347"/>
          <p:cNvSpPr/>
          <p:nvPr/>
        </p:nvSpPr>
        <p:spPr>
          <a:xfrm>
            <a:off x="4209792" y="3144205"/>
            <a:ext cx="5946" cy="314247"/>
          </a:xfrm>
          <a:custGeom>
            <a:avLst/>
            <a:gdLst/>
            <a:ahLst/>
            <a:cxnLst/>
            <a:rect l="l" t="t" r="r" b="b"/>
            <a:pathLst>
              <a:path w="5946" h="314247">
                <a:moveTo>
                  <a:pt x="0" y="0"/>
                </a:moveTo>
                <a:lnTo>
                  <a:pt x="0" y="314247"/>
                </a:lnTo>
                <a:lnTo>
                  <a:pt x="5946" y="314247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8" name="object 1348"/>
          <p:cNvSpPr/>
          <p:nvPr/>
        </p:nvSpPr>
        <p:spPr>
          <a:xfrm>
            <a:off x="4209296" y="3143707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6" y="498"/>
                </a:moveTo>
                <a:lnTo>
                  <a:pt x="496" y="31474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9" name="object 1349"/>
          <p:cNvSpPr/>
          <p:nvPr/>
        </p:nvSpPr>
        <p:spPr>
          <a:xfrm>
            <a:off x="699401" y="3458452"/>
            <a:ext cx="370662" cy="60661"/>
          </a:xfrm>
          <a:custGeom>
            <a:avLst/>
            <a:gdLst/>
            <a:ahLst/>
            <a:cxnLst/>
            <a:rect l="l" t="t" r="r" b="b"/>
            <a:pathLst>
              <a:path w="370662" h="60661">
                <a:moveTo>
                  <a:pt x="0" y="0"/>
                </a:moveTo>
                <a:lnTo>
                  <a:pt x="0" y="60661"/>
                </a:lnTo>
                <a:lnTo>
                  <a:pt x="370663" y="60661"/>
                </a:lnTo>
                <a:lnTo>
                  <a:pt x="3706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0" name="object 1350"/>
          <p:cNvSpPr/>
          <p:nvPr/>
        </p:nvSpPr>
        <p:spPr>
          <a:xfrm>
            <a:off x="699401" y="3519113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1"/>
                </a:lnTo>
                <a:lnTo>
                  <a:pt x="41626" y="189941"/>
                </a:lnTo>
                <a:lnTo>
                  <a:pt x="41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1" name="object 1351"/>
          <p:cNvSpPr/>
          <p:nvPr/>
        </p:nvSpPr>
        <p:spPr>
          <a:xfrm>
            <a:off x="1028437" y="3519113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1"/>
                </a:lnTo>
                <a:lnTo>
                  <a:pt x="41625" y="189941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2" name="object 1352"/>
          <p:cNvSpPr/>
          <p:nvPr/>
        </p:nvSpPr>
        <p:spPr>
          <a:xfrm>
            <a:off x="699402" y="3709054"/>
            <a:ext cx="370662" cy="62650"/>
          </a:xfrm>
          <a:custGeom>
            <a:avLst/>
            <a:gdLst/>
            <a:ahLst/>
            <a:cxnLst/>
            <a:rect l="l" t="t" r="r" b="b"/>
            <a:pathLst>
              <a:path w="370662" h="62650">
                <a:moveTo>
                  <a:pt x="0" y="0"/>
                </a:moveTo>
                <a:lnTo>
                  <a:pt x="0" y="62650"/>
                </a:lnTo>
                <a:lnTo>
                  <a:pt x="370662" y="62650"/>
                </a:lnTo>
                <a:lnTo>
                  <a:pt x="370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3" name="object 1353"/>
          <p:cNvSpPr/>
          <p:nvPr/>
        </p:nvSpPr>
        <p:spPr>
          <a:xfrm>
            <a:off x="741028" y="3519113"/>
            <a:ext cx="287411" cy="189940"/>
          </a:xfrm>
          <a:custGeom>
            <a:avLst/>
            <a:gdLst/>
            <a:ahLst/>
            <a:cxnLst/>
            <a:rect l="l" t="t" r="r" b="b"/>
            <a:pathLst>
              <a:path w="287411" h="189940">
                <a:moveTo>
                  <a:pt x="0" y="0"/>
                </a:moveTo>
                <a:lnTo>
                  <a:pt x="0" y="189941"/>
                </a:lnTo>
                <a:lnTo>
                  <a:pt x="287411" y="189941"/>
                </a:lnTo>
                <a:lnTo>
                  <a:pt x="28741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741027" y="3480606"/>
            <a:ext cx="138182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54" name="object 1354"/>
          <p:cNvSpPr/>
          <p:nvPr/>
        </p:nvSpPr>
        <p:spPr>
          <a:xfrm>
            <a:off x="1076009" y="3458452"/>
            <a:ext cx="692762" cy="60661"/>
          </a:xfrm>
          <a:custGeom>
            <a:avLst/>
            <a:gdLst/>
            <a:ahLst/>
            <a:cxnLst/>
            <a:rect l="l" t="t" r="r" b="b"/>
            <a:pathLst>
              <a:path w="692762" h="60661">
                <a:moveTo>
                  <a:pt x="0" y="0"/>
                </a:moveTo>
                <a:lnTo>
                  <a:pt x="0" y="60661"/>
                </a:lnTo>
                <a:lnTo>
                  <a:pt x="692762" y="60661"/>
                </a:lnTo>
                <a:lnTo>
                  <a:pt x="692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5" name="object 1355"/>
          <p:cNvSpPr/>
          <p:nvPr/>
        </p:nvSpPr>
        <p:spPr>
          <a:xfrm>
            <a:off x="1076009" y="3519113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1"/>
                </a:lnTo>
                <a:lnTo>
                  <a:pt x="41625" y="189941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6" name="object 1356"/>
          <p:cNvSpPr/>
          <p:nvPr/>
        </p:nvSpPr>
        <p:spPr>
          <a:xfrm>
            <a:off x="1727146" y="3519113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1"/>
                </a:lnTo>
                <a:lnTo>
                  <a:pt x="41625" y="189941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7" name="object 1357"/>
          <p:cNvSpPr/>
          <p:nvPr/>
        </p:nvSpPr>
        <p:spPr>
          <a:xfrm>
            <a:off x="1076009" y="3709054"/>
            <a:ext cx="692762" cy="62650"/>
          </a:xfrm>
          <a:custGeom>
            <a:avLst/>
            <a:gdLst/>
            <a:ahLst/>
            <a:cxnLst/>
            <a:rect l="l" t="t" r="r" b="b"/>
            <a:pathLst>
              <a:path w="692762" h="62650">
                <a:moveTo>
                  <a:pt x="0" y="0"/>
                </a:moveTo>
                <a:lnTo>
                  <a:pt x="0" y="62650"/>
                </a:lnTo>
                <a:lnTo>
                  <a:pt x="692762" y="62650"/>
                </a:lnTo>
                <a:lnTo>
                  <a:pt x="692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8" name="object 1358"/>
          <p:cNvSpPr/>
          <p:nvPr/>
        </p:nvSpPr>
        <p:spPr>
          <a:xfrm>
            <a:off x="1117634" y="3519113"/>
            <a:ext cx="609512" cy="189940"/>
          </a:xfrm>
          <a:custGeom>
            <a:avLst/>
            <a:gdLst/>
            <a:ahLst/>
            <a:cxnLst/>
            <a:rect l="l" t="t" r="r" b="b"/>
            <a:pathLst>
              <a:path w="609512" h="189940">
                <a:moveTo>
                  <a:pt x="0" y="0"/>
                </a:moveTo>
                <a:lnTo>
                  <a:pt x="0" y="189941"/>
                </a:lnTo>
                <a:lnTo>
                  <a:pt x="609512" y="189941"/>
                </a:lnTo>
                <a:lnTo>
                  <a:pt x="60951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text 1"/>
          <p:cNvSpPr txBox="1"/>
          <p:nvPr/>
        </p:nvSpPr>
        <p:spPr>
          <a:xfrm>
            <a:off x="1117636" y="3480606"/>
            <a:ext cx="258103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59" name="object 1359"/>
          <p:cNvSpPr/>
          <p:nvPr/>
        </p:nvSpPr>
        <p:spPr>
          <a:xfrm>
            <a:off x="1774718" y="3458452"/>
            <a:ext cx="792861" cy="60661"/>
          </a:xfrm>
          <a:custGeom>
            <a:avLst/>
            <a:gdLst/>
            <a:ahLst/>
            <a:cxnLst/>
            <a:rect l="l" t="t" r="r" b="b"/>
            <a:pathLst>
              <a:path w="792861" h="60661">
                <a:moveTo>
                  <a:pt x="0" y="0"/>
                </a:moveTo>
                <a:lnTo>
                  <a:pt x="0" y="60661"/>
                </a:lnTo>
                <a:lnTo>
                  <a:pt x="792861" y="60661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0" name="object 1360"/>
          <p:cNvSpPr/>
          <p:nvPr/>
        </p:nvSpPr>
        <p:spPr>
          <a:xfrm>
            <a:off x="1774718" y="3519113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1"/>
                </a:lnTo>
                <a:lnTo>
                  <a:pt x="41625" y="189941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1" name="object 1361"/>
          <p:cNvSpPr/>
          <p:nvPr/>
        </p:nvSpPr>
        <p:spPr>
          <a:xfrm>
            <a:off x="2525954" y="3519113"/>
            <a:ext cx="41624" cy="189940"/>
          </a:xfrm>
          <a:custGeom>
            <a:avLst/>
            <a:gdLst/>
            <a:ahLst/>
            <a:cxnLst/>
            <a:rect l="l" t="t" r="r" b="b"/>
            <a:pathLst>
              <a:path w="41624" h="189940">
                <a:moveTo>
                  <a:pt x="0" y="0"/>
                </a:moveTo>
                <a:lnTo>
                  <a:pt x="0" y="189941"/>
                </a:lnTo>
                <a:lnTo>
                  <a:pt x="41624" y="189941"/>
                </a:lnTo>
                <a:lnTo>
                  <a:pt x="41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2" name="object 1362"/>
          <p:cNvSpPr/>
          <p:nvPr/>
        </p:nvSpPr>
        <p:spPr>
          <a:xfrm>
            <a:off x="1774718" y="3709054"/>
            <a:ext cx="792861" cy="62650"/>
          </a:xfrm>
          <a:custGeom>
            <a:avLst/>
            <a:gdLst/>
            <a:ahLst/>
            <a:cxnLst/>
            <a:rect l="l" t="t" r="r" b="b"/>
            <a:pathLst>
              <a:path w="792861" h="62650">
                <a:moveTo>
                  <a:pt x="0" y="0"/>
                </a:moveTo>
                <a:lnTo>
                  <a:pt x="0" y="62650"/>
                </a:lnTo>
                <a:lnTo>
                  <a:pt x="792861" y="62650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3" name="object 1363"/>
          <p:cNvSpPr/>
          <p:nvPr/>
        </p:nvSpPr>
        <p:spPr>
          <a:xfrm>
            <a:off x="1816343" y="3519113"/>
            <a:ext cx="709611" cy="189940"/>
          </a:xfrm>
          <a:custGeom>
            <a:avLst/>
            <a:gdLst/>
            <a:ahLst/>
            <a:cxnLst/>
            <a:rect l="l" t="t" r="r" b="b"/>
            <a:pathLst>
              <a:path w="709611" h="189940">
                <a:moveTo>
                  <a:pt x="0" y="0"/>
                </a:moveTo>
                <a:lnTo>
                  <a:pt x="0" y="189941"/>
                </a:lnTo>
                <a:lnTo>
                  <a:pt x="709612" y="189941"/>
                </a:lnTo>
                <a:lnTo>
                  <a:pt x="70961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1816341" y="3480606"/>
            <a:ext cx="505879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Single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64" name="object 1364"/>
          <p:cNvSpPr/>
          <p:nvPr/>
        </p:nvSpPr>
        <p:spPr>
          <a:xfrm>
            <a:off x="2573525" y="3458452"/>
            <a:ext cx="758173" cy="60661"/>
          </a:xfrm>
          <a:custGeom>
            <a:avLst/>
            <a:gdLst/>
            <a:ahLst/>
            <a:cxnLst/>
            <a:rect l="l" t="t" r="r" b="b"/>
            <a:pathLst>
              <a:path w="758173" h="60661">
                <a:moveTo>
                  <a:pt x="0" y="0"/>
                </a:moveTo>
                <a:lnTo>
                  <a:pt x="0" y="60661"/>
                </a:lnTo>
                <a:lnTo>
                  <a:pt x="758174" y="60661"/>
                </a:lnTo>
                <a:lnTo>
                  <a:pt x="758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5" name="object 1365"/>
          <p:cNvSpPr/>
          <p:nvPr/>
        </p:nvSpPr>
        <p:spPr>
          <a:xfrm>
            <a:off x="2573525" y="3519113"/>
            <a:ext cx="41624" cy="189940"/>
          </a:xfrm>
          <a:custGeom>
            <a:avLst/>
            <a:gdLst/>
            <a:ahLst/>
            <a:cxnLst/>
            <a:rect l="l" t="t" r="r" b="b"/>
            <a:pathLst>
              <a:path w="41624" h="189940">
                <a:moveTo>
                  <a:pt x="0" y="0"/>
                </a:moveTo>
                <a:lnTo>
                  <a:pt x="0" y="189941"/>
                </a:lnTo>
                <a:lnTo>
                  <a:pt x="41624" y="189941"/>
                </a:lnTo>
                <a:lnTo>
                  <a:pt x="41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6" name="object 1366"/>
          <p:cNvSpPr/>
          <p:nvPr/>
        </p:nvSpPr>
        <p:spPr>
          <a:xfrm>
            <a:off x="3290074" y="3519113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1"/>
                </a:lnTo>
                <a:lnTo>
                  <a:pt x="41625" y="189941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7" name="object 1367"/>
          <p:cNvSpPr/>
          <p:nvPr/>
        </p:nvSpPr>
        <p:spPr>
          <a:xfrm>
            <a:off x="2573525" y="3709054"/>
            <a:ext cx="758173" cy="62650"/>
          </a:xfrm>
          <a:custGeom>
            <a:avLst/>
            <a:gdLst/>
            <a:ahLst/>
            <a:cxnLst/>
            <a:rect l="l" t="t" r="r" b="b"/>
            <a:pathLst>
              <a:path w="758173" h="62650">
                <a:moveTo>
                  <a:pt x="0" y="0"/>
                </a:moveTo>
                <a:lnTo>
                  <a:pt x="0" y="62650"/>
                </a:lnTo>
                <a:lnTo>
                  <a:pt x="758174" y="62650"/>
                </a:lnTo>
                <a:lnTo>
                  <a:pt x="758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8" name="object 1368"/>
          <p:cNvSpPr/>
          <p:nvPr/>
        </p:nvSpPr>
        <p:spPr>
          <a:xfrm>
            <a:off x="2615151" y="3519113"/>
            <a:ext cx="674923" cy="189940"/>
          </a:xfrm>
          <a:custGeom>
            <a:avLst/>
            <a:gdLst/>
            <a:ahLst/>
            <a:cxnLst/>
            <a:rect l="l" t="t" r="r" b="b"/>
            <a:pathLst>
              <a:path w="674923" h="189940">
                <a:moveTo>
                  <a:pt x="0" y="0"/>
                </a:moveTo>
                <a:lnTo>
                  <a:pt x="0" y="189941"/>
                </a:lnTo>
                <a:lnTo>
                  <a:pt x="674923" y="189941"/>
                </a:lnTo>
                <a:lnTo>
                  <a:pt x="67492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 1"/>
          <p:cNvSpPr txBox="1"/>
          <p:nvPr/>
        </p:nvSpPr>
        <p:spPr>
          <a:xfrm>
            <a:off x="2615158" y="3480606"/>
            <a:ext cx="340360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70K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69" name="object 1369"/>
          <p:cNvSpPr/>
          <p:nvPr/>
        </p:nvSpPr>
        <p:spPr>
          <a:xfrm>
            <a:off x="3337645" y="3458452"/>
            <a:ext cx="872148" cy="60661"/>
          </a:xfrm>
          <a:custGeom>
            <a:avLst/>
            <a:gdLst/>
            <a:ahLst/>
            <a:cxnLst/>
            <a:rect l="l" t="t" r="r" b="b"/>
            <a:pathLst>
              <a:path w="872148" h="60661">
                <a:moveTo>
                  <a:pt x="0" y="0"/>
                </a:moveTo>
                <a:lnTo>
                  <a:pt x="0" y="60661"/>
                </a:lnTo>
                <a:lnTo>
                  <a:pt x="872149" y="60661"/>
                </a:lnTo>
                <a:lnTo>
                  <a:pt x="872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0" name="object 1370"/>
          <p:cNvSpPr/>
          <p:nvPr/>
        </p:nvSpPr>
        <p:spPr>
          <a:xfrm>
            <a:off x="3337645" y="3519113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1"/>
                </a:lnTo>
                <a:lnTo>
                  <a:pt x="41625" y="189941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1" name="object 1371"/>
          <p:cNvSpPr/>
          <p:nvPr/>
        </p:nvSpPr>
        <p:spPr>
          <a:xfrm>
            <a:off x="4168167" y="3519113"/>
            <a:ext cx="41624" cy="189940"/>
          </a:xfrm>
          <a:custGeom>
            <a:avLst/>
            <a:gdLst/>
            <a:ahLst/>
            <a:cxnLst/>
            <a:rect l="l" t="t" r="r" b="b"/>
            <a:pathLst>
              <a:path w="41624" h="189940">
                <a:moveTo>
                  <a:pt x="0" y="0"/>
                </a:moveTo>
                <a:lnTo>
                  <a:pt x="0" y="189941"/>
                </a:lnTo>
                <a:lnTo>
                  <a:pt x="41625" y="189941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2" name="object 1372"/>
          <p:cNvSpPr/>
          <p:nvPr/>
        </p:nvSpPr>
        <p:spPr>
          <a:xfrm>
            <a:off x="3337646" y="3709054"/>
            <a:ext cx="872148" cy="62650"/>
          </a:xfrm>
          <a:custGeom>
            <a:avLst/>
            <a:gdLst/>
            <a:ahLst/>
            <a:cxnLst/>
            <a:rect l="l" t="t" r="r" b="b"/>
            <a:pathLst>
              <a:path w="872148" h="62650">
                <a:moveTo>
                  <a:pt x="0" y="0"/>
                </a:moveTo>
                <a:lnTo>
                  <a:pt x="0" y="62650"/>
                </a:lnTo>
                <a:lnTo>
                  <a:pt x="872148" y="62650"/>
                </a:lnTo>
                <a:lnTo>
                  <a:pt x="872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3" name="object 1373"/>
          <p:cNvSpPr/>
          <p:nvPr/>
        </p:nvSpPr>
        <p:spPr>
          <a:xfrm>
            <a:off x="3379271" y="3519113"/>
            <a:ext cx="788896" cy="189940"/>
          </a:xfrm>
          <a:custGeom>
            <a:avLst/>
            <a:gdLst/>
            <a:ahLst/>
            <a:cxnLst/>
            <a:rect l="l" t="t" r="r" b="b"/>
            <a:pathLst>
              <a:path w="788896" h="189940">
                <a:moveTo>
                  <a:pt x="0" y="0"/>
                </a:moveTo>
                <a:lnTo>
                  <a:pt x="0" y="189941"/>
                </a:lnTo>
                <a:lnTo>
                  <a:pt x="788897" y="189941"/>
                </a:lnTo>
                <a:lnTo>
                  <a:pt x="78889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3379279" y="3470470"/>
            <a:ext cx="267017" cy="2902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74" name="object 1374"/>
          <p:cNvSpPr/>
          <p:nvPr/>
        </p:nvSpPr>
        <p:spPr>
          <a:xfrm>
            <a:off x="693457" y="3458452"/>
            <a:ext cx="5946" cy="313252"/>
          </a:xfrm>
          <a:custGeom>
            <a:avLst/>
            <a:gdLst/>
            <a:ahLst/>
            <a:cxnLst/>
            <a:rect l="l" t="t" r="r" b="b"/>
            <a:pathLst>
              <a:path w="5946" h="313252">
                <a:moveTo>
                  <a:pt x="0" y="0"/>
                </a:moveTo>
                <a:lnTo>
                  <a:pt x="0" y="313252"/>
                </a:lnTo>
                <a:lnTo>
                  <a:pt x="5947" y="313252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5" name="object 1375"/>
          <p:cNvSpPr/>
          <p:nvPr/>
        </p:nvSpPr>
        <p:spPr>
          <a:xfrm>
            <a:off x="692961" y="34579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5" y="498"/>
                </a:moveTo>
                <a:lnTo>
                  <a:pt x="495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6" name="object 1376"/>
          <p:cNvSpPr/>
          <p:nvPr/>
        </p:nvSpPr>
        <p:spPr>
          <a:xfrm>
            <a:off x="1070063" y="3458452"/>
            <a:ext cx="5946" cy="313252"/>
          </a:xfrm>
          <a:custGeom>
            <a:avLst/>
            <a:gdLst/>
            <a:ahLst/>
            <a:cxnLst/>
            <a:rect l="l" t="t" r="r" b="b"/>
            <a:pathLst>
              <a:path w="5946" h="313252">
                <a:moveTo>
                  <a:pt x="0" y="0"/>
                </a:moveTo>
                <a:lnTo>
                  <a:pt x="0" y="313252"/>
                </a:lnTo>
                <a:lnTo>
                  <a:pt x="5947" y="313252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7" name="object 1377"/>
          <p:cNvSpPr/>
          <p:nvPr/>
        </p:nvSpPr>
        <p:spPr>
          <a:xfrm>
            <a:off x="1069568" y="34579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5" y="498"/>
                </a:moveTo>
                <a:lnTo>
                  <a:pt x="495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8" name="object 1378"/>
          <p:cNvSpPr/>
          <p:nvPr/>
        </p:nvSpPr>
        <p:spPr>
          <a:xfrm>
            <a:off x="1768772" y="3458452"/>
            <a:ext cx="5946" cy="313252"/>
          </a:xfrm>
          <a:custGeom>
            <a:avLst/>
            <a:gdLst/>
            <a:ahLst/>
            <a:cxnLst/>
            <a:rect l="l" t="t" r="r" b="b"/>
            <a:pathLst>
              <a:path w="5946" h="313252">
                <a:moveTo>
                  <a:pt x="0" y="0"/>
                </a:moveTo>
                <a:lnTo>
                  <a:pt x="0" y="313252"/>
                </a:lnTo>
                <a:lnTo>
                  <a:pt x="5947" y="313252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9" name="object 1379"/>
          <p:cNvSpPr/>
          <p:nvPr/>
        </p:nvSpPr>
        <p:spPr>
          <a:xfrm>
            <a:off x="1768277" y="34579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5" y="498"/>
                </a:moveTo>
                <a:lnTo>
                  <a:pt x="495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0" name="object 1380"/>
          <p:cNvSpPr/>
          <p:nvPr/>
        </p:nvSpPr>
        <p:spPr>
          <a:xfrm>
            <a:off x="2567580" y="3458452"/>
            <a:ext cx="5947" cy="313252"/>
          </a:xfrm>
          <a:custGeom>
            <a:avLst/>
            <a:gdLst/>
            <a:ahLst/>
            <a:cxnLst/>
            <a:rect l="l" t="t" r="r" b="b"/>
            <a:pathLst>
              <a:path w="5947" h="313252">
                <a:moveTo>
                  <a:pt x="0" y="0"/>
                </a:moveTo>
                <a:lnTo>
                  <a:pt x="0" y="313252"/>
                </a:lnTo>
                <a:lnTo>
                  <a:pt x="5947" y="313252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1" name="object 1381"/>
          <p:cNvSpPr/>
          <p:nvPr/>
        </p:nvSpPr>
        <p:spPr>
          <a:xfrm>
            <a:off x="2567084" y="34579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6" y="498"/>
                </a:moveTo>
                <a:lnTo>
                  <a:pt x="496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2" name="object 1382"/>
          <p:cNvSpPr/>
          <p:nvPr/>
        </p:nvSpPr>
        <p:spPr>
          <a:xfrm>
            <a:off x="3331700" y="3458452"/>
            <a:ext cx="5946" cy="313252"/>
          </a:xfrm>
          <a:custGeom>
            <a:avLst/>
            <a:gdLst/>
            <a:ahLst/>
            <a:cxnLst/>
            <a:rect l="l" t="t" r="r" b="b"/>
            <a:pathLst>
              <a:path w="5946" h="313252">
                <a:moveTo>
                  <a:pt x="0" y="0"/>
                </a:moveTo>
                <a:lnTo>
                  <a:pt x="0" y="313252"/>
                </a:lnTo>
                <a:lnTo>
                  <a:pt x="5946" y="313252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3" name="object 1383"/>
          <p:cNvSpPr/>
          <p:nvPr/>
        </p:nvSpPr>
        <p:spPr>
          <a:xfrm>
            <a:off x="3331204" y="34579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6" y="498"/>
                </a:moveTo>
                <a:lnTo>
                  <a:pt x="496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4" name="object 1384"/>
          <p:cNvSpPr/>
          <p:nvPr/>
        </p:nvSpPr>
        <p:spPr>
          <a:xfrm>
            <a:off x="4209793" y="3458452"/>
            <a:ext cx="5946" cy="313252"/>
          </a:xfrm>
          <a:custGeom>
            <a:avLst/>
            <a:gdLst/>
            <a:ahLst/>
            <a:cxnLst/>
            <a:rect l="l" t="t" r="r" b="b"/>
            <a:pathLst>
              <a:path w="5946" h="313252">
                <a:moveTo>
                  <a:pt x="0" y="0"/>
                </a:moveTo>
                <a:lnTo>
                  <a:pt x="0" y="313252"/>
                </a:lnTo>
                <a:lnTo>
                  <a:pt x="5947" y="313252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5" name="object 1385"/>
          <p:cNvSpPr/>
          <p:nvPr/>
        </p:nvSpPr>
        <p:spPr>
          <a:xfrm>
            <a:off x="4209297" y="34579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6" y="498"/>
                </a:moveTo>
                <a:lnTo>
                  <a:pt x="496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6" name="object 1386"/>
          <p:cNvSpPr/>
          <p:nvPr/>
        </p:nvSpPr>
        <p:spPr>
          <a:xfrm>
            <a:off x="699403" y="3771704"/>
            <a:ext cx="370662" cy="60660"/>
          </a:xfrm>
          <a:custGeom>
            <a:avLst/>
            <a:gdLst/>
            <a:ahLst/>
            <a:cxnLst/>
            <a:rect l="l" t="t" r="r" b="b"/>
            <a:pathLst>
              <a:path w="370662" h="60660">
                <a:moveTo>
                  <a:pt x="0" y="0"/>
                </a:moveTo>
                <a:lnTo>
                  <a:pt x="0" y="60661"/>
                </a:lnTo>
                <a:lnTo>
                  <a:pt x="370663" y="60661"/>
                </a:lnTo>
                <a:lnTo>
                  <a:pt x="3706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7" name="object 1387"/>
          <p:cNvSpPr/>
          <p:nvPr/>
        </p:nvSpPr>
        <p:spPr>
          <a:xfrm>
            <a:off x="699403" y="3832366"/>
            <a:ext cx="41625" cy="190934"/>
          </a:xfrm>
          <a:custGeom>
            <a:avLst/>
            <a:gdLst/>
            <a:ahLst/>
            <a:cxnLst/>
            <a:rect l="l" t="t" r="r" b="b"/>
            <a:pathLst>
              <a:path w="41625" h="190934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8" name="object 1388"/>
          <p:cNvSpPr/>
          <p:nvPr/>
        </p:nvSpPr>
        <p:spPr>
          <a:xfrm>
            <a:off x="1028439" y="3832366"/>
            <a:ext cx="41625" cy="190934"/>
          </a:xfrm>
          <a:custGeom>
            <a:avLst/>
            <a:gdLst/>
            <a:ahLst/>
            <a:cxnLst/>
            <a:rect l="l" t="t" r="r" b="b"/>
            <a:pathLst>
              <a:path w="41625" h="190934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89" name="object 1389"/>
          <p:cNvSpPr/>
          <p:nvPr/>
        </p:nvSpPr>
        <p:spPr>
          <a:xfrm>
            <a:off x="699403" y="4023301"/>
            <a:ext cx="370662" cy="62650"/>
          </a:xfrm>
          <a:custGeom>
            <a:avLst/>
            <a:gdLst/>
            <a:ahLst/>
            <a:cxnLst/>
            <a:rect l="l" t="t" r="r" b="b"/>
            <a:pathLst>
              <a:path w="370662" h="62650">
                <a:moveTo>
                  <a:pt x="0" y="0"/>
                </a:moveTo>
                <a:lnTo>
                  <a:pt x="0" y="62651"/>
                </a:lnTo>
                <a:lnTo>
                  <a:pt x="370663" y="62651"/>
                </a:lnTo>
                <a:lnTo>
                  <a:pt x="3706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0" name="object 1390"/>
          <p:cNvSpPr/>
          <p:nvPr/>
        </p:nvSpPr>
        <p:spPr>
          <a:xfrm>
            <a:off x="741030" y="3832366"/>
            <a:ext cx="287411" cy="190934"/>
          </a:xfrm>
          <a:custGeom>
            <a:avLst/>
            <a:gdLst/>
            <a:ahLst/>
            <a:cxnLst/>
            <a:rect l="l" t="t" r="r" b="b"/>
            <a:pathLst>
              <a:path w="287411" h="190934">
                <a:moveTo>
                  <a:pt x="0" y="0"/>
                </a:moveTo>
                <a:lnTo>
                  <a:pt x="0" y="190935"/>
                </a:lnTo>
                <a:lnTo>
                  <a:pt x="287411" y="190935"/>
                </a:lnTo>
                <a:lnTo>
                  <a:pt x="28741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741029" y="3793864"/>
            <a:ext cx="138182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91" name="object 1391"/>
          <p:cNvSpPr/>
          <p:nvPr/>
        </p:nvSpPr>
        <p:spPr>
          <a:xfrm>
            <a:off x="1076010" y="3771704"/>
            <a:ext cx="692762" cy="60660"/>
          </a:xfrm>
          <a:custGeom>
            <a:avLst/>
            <a:gdLst/>
            <a:ahLst/>
            <a:cxnLst/>
            <a:rect l="l" t="t" r="r" b="b"/>
            <a:pathLst>
              <a:path w="692762" h="60660">
                <a:moveTo>
                  <a:pt x="0" y="0"/>
                </a:moveTo>
                <a:lnTo>
                  <a:pt x="0" y="60661"/>
                </a:lnTo>
                <a:lnTo>
                  <a:pt x="692763" y="60661"/>
                </a:lnTo>
                <a:lnTo>
                  <a:pt x="69276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2" name="object 1392"/>
          <p:cNvSpPr/>
          <p:nvPr/>
        </p:nvSpPr>
        <p:spPr>
          <a:xfrm>
            <a:off x="1076010" y="3832366"/>
            <a:ext cx="41625" cy="190934"/>
          </a:xfrm>
          <a:custGeom>
            <a:avLst/>
            <a:gdLst/>
            <a:ahLst/>
            <a:cxnLst/>
            <a:rect l="l" t="t" r="r" b="b"/>
            <a:pathLst>
              <a:path w="41625" h="190934">
                <a:moveTo>
                  <a:pt x="0" y="0"/>
                </a:moveTo>
                <a:lnTo>
                  <a:pt x="0" y="190935"/>
                </a:lnTo>
                <a:lnTo>
                  <a:pt x="41626" y="190935"/>
                </a:lnTo>
                <a:lnTo>
                  <a:pt x="41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3" name="object 1393"/>
          <p:cNvSpPr/>
          <p:nvPr/>
        </p:nvSpPr>
        <p:spPr>
          <a:xfrm>
            <a:off x="1727148" y="3832366"/>
            <a:ext cx="41625" cy="190934"/>
          </a:xfrm>
          <a:custGeom>
            <a:avLst/>
            <a:gdLst/>
            <a:ahLst/>
            <a:cxnLst/>
            <a:rect l="l" t="t" r="r" b="b"/>
            <a:pathLst>
              <a:path w="41625" h="190934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4" name="object 1394"/>
          <p:cNvSpPr/>
          <p:nvPr/>
        </p:nvSpPr>
        <p:spPr>
          <a:xfrm>
            <a:off x="1076011" y="4023301"/>
            <a:ext cx="692762" cy="62650"/>
          </a:xfrm>
          <a:custGeom>
            <a:avLst/>
            <a:gdLst/>
            <a:ahLst/>
            <a:cxnLst/>
            <a:rect l="l" t="t" r="r" b="b"/>
            <a:pathLst>
              <a:path w="692762" h="62650">
                <a:moveTo>
                  <a:pt x="0" y="0"/>
                </a:moveTo>
                <a:lnTo>
                  <a:pt x="0" y="62651"/>
                </a:lnTo>
                <a:lnTo>
                  <a:pt x="692762" y="62651"/>
                </a:lnTo>
                <a:lnTo>
                  <a:pt x="692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5" name="object 1395"/>
          <p:cNvSpPr/>
          <p:nvPr/>
        </p:nvSpPr>
        <p:spPr>
          <a:xfrm>
            <a:off x="1117636" y="3832366"/>
            <a:ext cx="609511" cy="190934"/>
          </a:xfrm>
          <a:custGeom>
            <a:avLst/>
            <a:gdLst/>
            <a:ahLst/>
            <a:cxnLst/>
            <a:rect l="l" t="t" r="r" b="b"/>
            <a:pathLst>
              <a:path w="609511" h="190934">
                <a:moveTo>
                  <a:pt x="0" y="0"/>
                </a:moveTo>
                <a:lnTo>
                  <a:pt x="0" y="190935"/>
                </a:lnTo>
                <a:lnTo>
                  <a:pt x="609512" y="190935"/>
                </a:lnTo>
                <a:lnTo>
                  <a:pt x="60951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1117639" y="3793864"/>
            <a:ext cx="331443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Yes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96" name="object 1396"/>
          <p:cNvSpPr/>
          <p:nvPr/>
        </p:nvSpPr>
        <p:spPr>
          <a:xfrm>
            <a:off x="1774719" y="3771704"/>
            <a:ext cx="792861" cy="60660"/>
          </a:xfrm>
          <a:custGeom>
            <a:avLst/>
            <a:gdLst/>
            <a:ahLst/>
            <a:cxnLst/>
            <a:rect l="l" t="t" r="r" b="b"/>
            <a:pathLst>
              <a:path w="792861" h="60660">
                <a:moveTo>
                  <a:pt x="0" y="0"/>
                </a:moveTo>
                <a:lnTo>
                  <a:pt x="0" y="60661"/>
                </a:lnTo>
                <a:lnTo>
                  <a:pt x="792861" y="60661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7" name="object 1397"/>
          <p:cNvSpPr/>
          <p:nvPr/>
        </p:nvSpPr>
        <p:spPr>
          <a:xfrm>
            <a:off x="1774719" y="3832366"/>
            <a:ext cx="41625" cy="190934"/>
          </a:xfrm>
          <a:custGeom>
            <a:avLst/>
            <a:gdLst/>
            <a:ahLst/>
            <a:cxnLst/>
            <a:rect l="l" t="t" r="r" b="b"/>
            <a:pathLst>
              <a:path w="41625" h="190934">
                <a:moveTo>
                  <a:pt x="0" y="0"/>
                </a:moveTo>
                <a:lnTo>
                  <a:pt x="0" y="190935"/>
                </a:lnTo>
                <a:lnTo>
                  <a:pt x="41626" y="190935"/>
                </a:lnTo>
                <a:lnTo>
                  <a:pt x="41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8" name="object 1398"/>
          <p:cNvSpPr/>
          <p:nvPr/>
        </p:nvSpPr>
        <p:spPr>
          <a:xfrm>
            <a:off x="2525955" y="3832366"/>
            <a:ext cx="41624" cy="190934"/>
          </a:xfrm>
          <a:custGeom>
            <a:avLst/>
            <a:gdLst/>
            <a:ahLst/>
            <a:cxnLst/>
            <a:rect l="l" t="t" r="r" b="b"/>
            <a:pathLst>
              <a:path w="41624" h="190934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9" name="object 1399"/>
          <p:cNvSpPr/>
          <p:nvPr/>
        </p:nvSpPr>
        <p:spPr>
          <a:xfrm>
            <a:off x="1774720" y="4023301"/>
            <a:ext cx="792861" cy="62650"/>
          </a:xfrm>
          <a:custGeom>
            <a:avLst/>
            <a:gdLst/>
            <a:ahLst/>
            <a:cxnLst/>
            <a:rect l="l" t="t" r="r" b="b"/>
            <a:pathLst>
              <a:path w="792861" h="62650">
                <a:moveTo>
                  <a:pt x="0" y="0"/>
                </a:moveTo>
                <a:lnTo>
                  <a:pt x="0" y="62651"/>
                </a:lnTo>
                <a:lnTo>
                  <a:pt x="792861" y="62651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0" name="object 1400"/>
          <p:cNvSpPr/>
          <p:nvPr/>
        </p:nvSpPr>
        <p:spPr>
          <a:xfrm>
            <a:off x="1816345" y="3832366"/>
            <a:ext cx="709611" cy="190934"/>
          </a:xfrm>
          <a:custGeom>
            <a:avLst/>
            <a:gdLst/>
            <a:ahLst/>
            <a:cxnLst/>
            <a:rect l="l" t="t" r="r" b="b"/>
            <a:pathLst>
              <a:path w="709611" h="190934">
                <a:moveTo>
                  <a:pt x="0" y="0"/>
                </a:moveTo>
                <a:lnTo>
                  <a:pt x="0" y="190935"/>
                </a:lnTo>
                <a:lnTo>
                  <a:pt x="709611" y="190935"/>
                </a:lnTo>
                <a:lnTo>
                  <a:pt x="709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1816341" y="3793864"/>
            <a:ext cx="606971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Married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01" name="object 1401"/>
          <p:cNvSpPr/>
          <p:nvPr/>
        </p:nvSpPr>
        <p:spPr>
          <a:xfrm>
            <a:off x="2573527" y="3771704"/>
            <a:ext cx="758173" cy="60660"/>
          </a:xfrm>
          <a:custGeom>
            <a:avLst/>
            <a:gdLst/>
            <a:ahLst/>
            <a:cxnLst/>
            <a:rect l="l" t="t" r="r" b="b"/>
            <a:pathLst>
              <a:path w="758173" h="60660">
                <a:moveTo>
                  <a:pt x="0" y="0"/>
                </a:moveTo>
                <a:lnTo>
                  <a:pt x="0" y="60661"/>
                </a:lnTo>
                <a:lnTo>
                  <a:pt x="758174" y="60661"/>
                </a:lnTo>
                <a:lnTo>
                  <a:pt x="758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2" name="object 1402"/>
          <p:cNvSpPr/>
          <p:nvPr/>
        </p:nvSpPr>
        <p:spPr>
          <a:xfrm>
            <a:off x="2573527" y="3832366"/>
            <a:ext cx="41624" cy="190934"/>
          </a:xfrm>
          <a:custGeom>
            <a:avLst/>
            <a:gdLst/>
            <a:ahLst/>
            <a:cxnLst/>
            <a:rect l="l" t="t" r="r" b="b"/>
            <a:pathLst>
              <a:path w="41624" h="190934">
                <a:moveTo>
                  <a:pt x="0" y="0"/>
                </a:moveTo>
                <a:lnTo>
                  <a:pt x="0" y="190935"/>
                </a:lnTo>
                <a:lnTo>
                  <a:pt x="41624" y="190935"/>
                </a:lnTo>
                <a:lnTo>
                  <a:pt x="41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3" name="object 1403"/>
          <p:cNvSpPr/>
          <p:nvPr/>
        </p:nvSpPr>
        <p:spPr>
          <a:xfrm>
            <a:off x="3290076" y="3832366"/>
            <a:ext cx="41625" cy="190934"/>
          </a:xfrm>
          <a:custGeom>
            <a:avLst/>
            <a:gdLst/>
            <a:ahLst/>
            <a:cxnLst/>
            <a:rect l="l" t="t" r="r" b="b"/>
            <a:pathLst>
              <a:path w="41625" h="190934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4" name="object 1404"/>
          <p:cNvSpPr/>
          <p:nvPr/>
        </p:nvSpPr>
        <p:spPr>
          <a:xfrm>
            <a:off x="2573527" y="4023301"/>
            <a:ext cx="758173" cy="62650"/>
          </a:xfrm>
          <a:custGeom>
            <a:avLst/>
            <a:gdLst/>
            <a:ahLst/>
            <a:cxnLst/>
            <a:rect l="l" t="t" r="r" b="b"/>
            <a:pathLst>
              <a:path w="758173" h="62650">
                <a:moveTo>
                  <a:pt x="0" y="0"/>
                </a:moveTo>
                <a:lnTo>
                  <a:pt x="0" y="62651"/>
                </a:lnTo>
                <a:lnTo>
                  <a:pt x="758174" y="62651"/>
                </a:lnTo>
                <a:lnTo>
                  <a:pt x="758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5" name="object 1405"/>
          <p:cNvSpPr/>
          <p:nvPr/>
        </p:nvSpPr>
        <p:spPr>
          <a:xfrm>
            <a:off x="2615152" y="3832366"/>
            <a:ext cx="674923" cy="190934"/>
          </a:xfrm>
          <a:custGeom>
            <a:avLst/>
            <a:gdLst/>
            <a:ahLst/>
            <a:cxnLst/>
            <a:rect l="l" t="t" r="r" b="b"/>
            <a:pathLst>
              <a:path w="674923" h="190934">
                <a:moveTo>
                  <a:pt x="0" y="0"/>
                </a:moveTo>
                <a:lnTo>
                  <a:pt x="0" y="190935"/>
                </a:lnTo>
                <a:lnTo>
                  <a:pt x="674924" y="190935"/>
                </a:lnTo>
                <a:lnTo>
                  <a:pt x="6749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2615158" y="3793864"/>
            <a:ext cx="432524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120K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06" name="object 1406"/>
          <p:cNvSpPr/>
          <p:nvPr/>
        </p:nvSpPr>
        <p:spPr>
          <a:xfrm>
            <a:off x="3337647" y="3771704"/>
            <a:ext cx="872148" cy="60660"/>
          </a:xfrm>
          <a:custGeom>
            <a:avLst/>
            <a:gdLst/>
            <a:ahLst/>
            <a:cxnLst/>
            <a:rect l="l" t="t" r="r" b="b"/>
            <a:pathLst>
              <a:path w="872148" h="60660">
                <a:moveTo>
                  <a:pt x="0" y="0"/>
                </a:moveTo>
                <a:lnTo>
                  <a:pt x="0" y="60661"/>
                </a:lnTo>
                <a:lnTo>
                  <a:pt x="872149" y="60661"/>
                </a:lnTo>
                <a:lnTo>
                  <a:pt x="872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7" name="object 1407"/>
          <p:cNvSpPr/>
          <p:nvPr/>
        </p:nvSpPr>
        <p:spPr>
          <a:xfrm>
            <a:off x="3337647" y="3832366"/>
            <a:ext cx="41625" cy="190934"/>
          </a:xfrm>
          <a:custGeom>
            <a:avLst/>
            <a:gdLst/>
            <a:ahLst/>
            <a:cxnLst/>
            <a:rect l="l" t="t" r="r" b="b"/>
            <a:pathLst>
              <a:path w="41625" h="190934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8" name="object 1408"/>
          <p:cNvSpPr/>
          <p:nvPr/>
        </p:nvSpPr>
        <p:spPr>
          <a:xfrm>
            <a:off x="4168169" y="3832366"/>
            <a:ext cx="41625" cy="190934"/>
          </a:xfrm>
          <a:custGeom>
            <a:avLst/>
            <a:gdLst/>
            <a:ahLst/>
            <a:cxnLst/>
            <a:rect l="l" t="t" r="r" b="b"/>
            <a:pathLst>
              <a:path w="41625" h="190934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9" name="object 1409"/>
          <p:cNvSpPr/>
          <p:nvPr/>
        </p:nvSpPr>
        <p:spPr>
          <a:xfrm>
            <a:off x="3337647" y="4023301"/>
            <a:ext cx="872148" cy="62650"/>
          </a:xfrm>
          <a:custGeom>
            <a:avLst/>
            <a:gdLst/>
            <a:ahLst/>
            <a:cxnLst/>
            <a:rect l="l" t="t" r="r" b="b"/>
            <a:pathLst>
              <a:path w="872148" h="62650">
                <a:moveTo>
                  <a:pt x="0" y="0"/>
                </a:moveTo>
                <a:lnTo>
                  <a:pt x="0" y="62651"/>
                </a:lnTo>
                <a:lnTo>
                  <a:pt x="872149" y="62651"/>
                </a:lnTo>
                <a:lnTo>
                  <a:pt x="872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0" name="object 1410"/>
          <p:cNvSpPr/>
          <p:nvPr/>
        </p:nvSpPr>
        <p:spPr>
          <a:xfrm>
            <a:off x="3379272" y="3832366"/>
            <a:ext cx="788896" cy="190934"/>
          </a:xfrm>
          <a:custGeom>
            <a:avLst/>
            <a:gdLst/>
            <a:ahLst/>
            <a:cxnLst/>
            <a:rect l="l" t="t" r="r" b="b"/>
            <a:pathLst>
              <a:path w="788896" h="190934">
                <a:moveTo>
                  <a:pt x="0" y="0"/>
                </a:moveTo>
                <a:lnTo>
                  <a:pt x="0" y="190935"/>
                </a:lnTo>
                <a:lnTo>
                  <a:pt x="788897" y="190935"/>
                </a:lnTo>
                <a:lnTo>
                  <a:pt x="78889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3379279" y="3783728"/>
            <a:ext cx="267017" cy="2902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11" name="object 1411"/>
          <p:cNvSpPr/>
          <p:nvPr/>
        </p:nvSpPr>
        <p:spPr>
          <a:xfrm>
            <a:off x="693459" y="3771704"/>
            <a:ext cx="5946" cy="314247"/>
          </a:xfrm>
          <a:custGeom>
            <a:avLst/>
            <a:gdLst/>
            <a:ahLst/>
            <a:cxnLst/>
            <a:rect l="l" t="t" r="r" b="b"/>
            <a:pathLst>
              <a:path w="5946" h="314247">
                <a:moveTo>
                  <a:pt x="0" y="0"/>
                </a:moveTo>
                <a:lnTo>
                  <a:pt x="0" y="314248"/>
                </a:lnTo>
                <a:lnTo>
                  <a:pt x="5946" y="314248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2" name="object 1412"/>
          <p:cNvSpPr/>
          <p:nvPr/>
        </p:nvSpPr>
        <p:spPr>
          <a:xfrm>
            <a:off x="692962" y="3771207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6" y="497"/>
                </a:moveTo>
                <a:lnTo>
                  <a:pt x="496" y="31474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3" name="object 1413"/>
          <p:cNvSpPr/>
          <p:nvPr/>
        </p:nvSpPr>
        <p:spPr>
          <a:xfrm>
            <a:off x="1070065" y="3771704"/>
            <a:ext cx="5946" cy="314247"/>
          </a:xfrm>
          <a:custGeom>
            <a:avLst/>
            <a:gdLst/>
            <a:ahLst/>
            <a:cxnLst/>
            <a:rect l="l" t="t" r="r" b="b"/>
            <a:pathLst>
              <a:path w="5946" h="314247">
                <a:moveTo>
                  <a:pt x="0" y="0"/>
                </a:moveTo>
                <a:lnTo>
                  <a:pt x="0" y="314248"/>
                </a:lnTo>
                <a:lnTo>
                  <a:pt x="5946" y="314248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4" name="object 1414"/>
          <p:cNvSpPr/>
          <p:nvPr/>
        </p:nvSpPr>
        <p:spPr>
          <a:xfrm>
            <a:off x="1069570" y="3771207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5" y="497"/>
                </a:moveTo>
                <a:lnTo>
                  <a:pt x="495" y="31474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5" name="object 1415"/>
          <p:cNvSpPr/>
          <p:nvPr/>
        </p:nvSpPr>
        <p:spPr>
          <a:xfrm>
            <a:off x="1768774" y="3771704"/>
            <a:ext cx="5946" cy="314247"/>
          </a:xfrm>
          <a:custGeom>
            <a:avLst/>
            <a:gdLst/>
            <a:ahLst/>
            <a:cxnLst/>
            <a:rect l="l" t="t" r="r" b="b"/>
            <a:pathLst>
              <a:path w="5946" h="314247">
                <a:moveTo>
                  <a:pt x="0" y="0"/>
                </a:moveTo>
                <a:lnTo>
                  <a:pt x="0" y="314248"/>
                </a:lnTo>
                <a:lnTo>
                  <a:pt x="5946" y="314248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6" name="object 1416"/>
          <p:cNvSpPr/>
          <p:nvPr/>
        </p:nvSpPr>
        <p:spPr>
          <a:xfrm>
            <a:off x="1768278" y="3771207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6" y="497"/>
                </a:moveTo>
                <a:lnTo>
                  <a:pt x="496" y="31474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7" name="object 1417"/>
          <p:cNvSpPr/>
          <p:nvPr/>
        </p:nvSpPr>
        <p:spPr>
          <a:xfrm>
            <a:off x="2567581" y="3771704"/>
            <a:ext cx="5947" cy="314247"/>
          </a:xfrm>
          <a:custGeom>
            <a:avLst/>
            <a:gdLst/>
            <a:ahLst/>
            <a:cxnLst/>
            <a:rect l="l" t="t" r="r" b="b"/>
            <a:pathLst>
              <a:path w="5947" h="314247">
                <a:moveTo>
                  <a:pt x="0" y="0"/>
                </a:moveTo>
                <a:lnTo>
                  <a:pt x="0" y="314248"/>
                </a:lnTo>
                <a:lnTo>
                  <a:pt x="5948" y="314248"/>
                </a:lnTo>
                <a:lnTo>
                  <a:pt x="59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8" name="object 1418"/>
          <p:cNvSpPr/>
          <p:nvPr/>
        </p:nvSpPr>
        <p:spPr>
          <a:xfrm>
            <a:off x="2567086" y="3771207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6" y="497"/>
                </a:moveTo>
                <a:lnTo>
                  <a:pt x="496" y="31474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9" name="object 1419"/>
          <p:cNvSpPr/>
          <p:nvPr/>
        </p:nvSpPr>
        <p:spPr>
          <a:xfrm>
            <a:off x="3331701" y="3771704"/>
            <a:ext cx="5946" cy="314247"/>
          </a:xfrm>
          <a:custGeom>
            <a:avLst/>
            <a:gdLst/>
            <a:ahLst/>
            <a:cxnLst/>
            <a:rect l="l" t="t" r="r" b="b"/>
            <a:pathLst>
              <a:path w="5946" h="314247">
                <a:moveTo>
                  <a:pt x="0" y="0"/>
                </a:moveTo>
                <a:lnTo>
                  <a:pt x="0" y="314248"/>
                </a:lnTo>
                <a:lnTo>
                  <a:pt x="5946" y="314248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0" name="object 1420"/>
          <p:cNvSpPr/>
          <p:nvPr/>
        </p:nvSpPr>
        <p:spPr>
          <a:xfrm>
            <a:off x="3331206" y="3771207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6" y="497"/>
                </a:moveTo>
                <a:lnTo>
                  <a:pt x="496" y="31474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1" name="object 1421"/>
          <p:cNvSpPr/>
          <p:nvPr/>
        </p:nvSpPr>
        <p:spPr>
          <a:xfrm>
            <a:off x="4209795" y="3771704"/>
            <a:ext cx="5946" cy="314247"/>
          </a:xfrm>
          <a:custGeom>
            <a:avLst/>
            <a:gdLst/>
            <a:ahLst/>
            <a:cxnLst/>
            <a:rect l="l" t="t" r="r" b="b"/>
            <a:pathLst>
              <a:path w="5946" h="314247">
                <a:moveTo>
                  <a:pt x="0" y="0"/>
                </a:moveTo>
                <a:lnTo>
                  <a:pt x="0" y="314248"/>
                </a:lnTo>
                <a:lnTo>
                  <a:pt x="5947" y="314248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2" name="object 1422"/>
          <p:cNvSpPr/>
          <p:nvPr/>
        </p:nvSpPr>
        <p:spPr>
          <a:xfrm>
            <a:off x="4209299" y="3771207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6" y="497"/>
                </a:moveTo>
                <a:lnTo>
                  <a:pt x="496" y="31474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3" name="object 1423"/>
          <p:cNvSpPr/>
          <p:nvPr/>
        </p:nvSpPr>
        <p:spPr>
          <a:xfrm>
            <a:off x="699405" y="4085952"/>
            <a:ext cx="370662" cy="61655"/>
          </a:xfrm>
          <a:custGeom>
            <a:avLst/>
            <a:gdLst/>
            <a:ahLst/>
            <a:cxnLst/>
            <a:rect l="l" t="t" r="r" b="b"/>
            <a:pathLst>
              <a:path w="370662" h="61655">
                <a:moveTo>
                  <a:pt x="0" y="0"/>
                </a:moveTo>
                <a:lnTo>
                  <a:pt x="0" y="61655"/>
                </a:lnTo>
                <a:lnTo>
                  <a:pt x="370663" y="61655"/>
                </a:lnTo>
                <a:lnTo>
                  <a:pt x="3706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4" name="object 1424"/>
          <p:cNvSpPr/>
          <p:nvPr/>
        </p:nvSpPr>
        <p:spPr>
          <a:xfrm>
            <a:off x="699405" y="4147608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0"/>
                </a:lnTo>
                <a:lnTo>
                  <a:pt x="41625" y="189940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5" name="object 1425"/>
          <p:cNvSpPr/>
          <p:nvPr/>
        </p:nvSpPr>
        <p:spPr>
          <a:xfrm>
            <a:off x="1028440" y="4147608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0"/>
                </a:lnTo>
                <a:lnTo>
                  <a:pt x="41626" y="189940"/>
                </a:lnTo>
                <a:lnTo>
                  <a:pt x="41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6" name="object 1426"/>
          <p:cNvSpPr/>
          <p:nvPr/>
        </p:nvSpPr>
        <p:spPr>
          <a:xfrm>
            <a:off x="699405" y="4337548"/>
            <a:ext cx="370662" cy="62649"/>
          </a:xfrm>
          <a:custGeom>
            <a:avLst/>
            <a:gdLst/>
            <a:ahLst/>
            <a:cxnLst/>
            <a:rect l="l" t="t" r="r" b="b"/>
            <a:pathLst>
              <a:path w="370662" h="62649">
                <a:moveTo>
                  <a:pt x="0" y="0"/>
                </a:moveTo>
                <a:lnTo>
                  <a:pt x="0" y="62650"/>
                </a:lnTo>
                <a:lnTo>
                  <a:pt x="370663" y="62650"/>
                </a:lnTo>
                <a:lnTo>
                  <a:pt x="3706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7" name="object 1427"/>
          <p:cNvSpPr/>
          <p:nvPr/>
        </p:nvSpPr>
        <p:spPr>
          <a:xfrm>
            <a:off x="741031" y="4147608"/>
            <a:ext cx="287411" cy="189940"/>
          </a:xfrm>
          <a:custGeom>
            <a:avLst/>
            <a:gdLst/>
            <a:ahLst/>
            <a:cxnLst/>
            <a:rect l="l" t="t" r="r" b="b"/>
            <a:pathLst>
              <a:path w="287411" h="189940">
                <a:moveTo>
                  <a:pt x="0" y="0"/>
                </a:moveTo>
                <a:lnTo>
                  <a:pt x="0" y="189940"/>
                </a:lnTo>
                <a:lnTo>
                  <a:pt x="287411" y="189940"/>
                </a:lnTo>
                <a:lnTo>
                  <a:pt x="28741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ext 1"/>
          <p:cNvSpPr txBox="1"/>
          <p:nvPr/>
        </p:nvSpPr>
        <p:spPr>
          <a:xfrm>
            <a:off x="741031" y="4109104"/>
            <a:ext cx="138182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28" name="object 1428"/>
          <p:cNvSpPr/>
          <p:nvPr/>
        </p:nvSpPr>
        <p:spPr>
          <a:xfrm>
            <a:off x="1076012" y="4085952"/>
            <a:ext cx="692762" cy="61655"/>
          </a:xfrm>
          <a:custGeom>
            <a:avLst/>
            <a:gdLst/>
            <a:ahLst/>
            <a:cxnLst/>
            <a:rect l="l" t="t" r="r" b="b"/>
            <a:pathLst>
              <a:path w="692762" h="61655">
                <a:moveTo>
                  <a:pt x="0" y="0"/>
                </a:moveTo>
                <a:lnTo>
                  <a:pt x="0" y="61655"/>
                </a:lnTo>
                <a:lnTo>
                  <a:pt x="692762" y="61655"/>
                </a:lnTo>
                <a:lnTo>
                  <a:pt x="692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9" name="object 1429"/>
          <p:cNvSpPr/>
          <p:nvPr/>
        </p:nvSpPr>
        <p:spPr>
          <a:xfrm>
            <a:off x="1076012" y="4147608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0"/>
                </a:lnTo>
                <a:lnTo>
                  <a:pt x="41625" y="189940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0" name="object 1430"/>
          <p:cNvSpPr/>
          <p:nvPr/>
        </p:nvSpPr>
        <p:spPr>
          <a:xfrm>
            <a:off x="1727149" y="4147608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0"/>
                </a:lnTo>
                <a:lnTo>
                  <a:pt x="41626" y="189940"/>
                </a:lnTo>
                <a:lnTo>
                  <a:pt x="41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1" name="object 1431"/>
          <p:cNvSpPr/>
          <p:nvPr/>
        </p:nvSpPr>
        <p:spPr>
          <a:xfrm>
            <a:off x="1076012" y="4337548"/>
            <a:ext cx="692762" cy="62649"/>
          </a:xfrm>
          <a:custGeom>
            <a:avLst/>
            <a:gdLst/>
            <a:ahLst/>
            <a:cxnLst/>
            <a:rect l="l" t="t" r="r" b="b"/>
            <a:pathLst>
              <a:path w="692762" h="62649">
                <a:moveTo>
                  <a:pt x="0" y="0"/>
                </a:moveTo>
                <a:lnTo>
                  <a:pt x="0" y="62650"/>
                </a:lnTo>
                <a:lnTo>
                  <a:pt x="692763" y="62650"/>
                </a:lnTo>
                <a:lnTo>
                  <a:pt x="69276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2" name="object 1432"/>
          <p:cNvSpPr/>
          <p:nvPr/>
        </p:nvSpPr>
        <p:spPr>
          <a:xfrm>
            <a:off x="1117638" y="4147608"/>
            <a:ext cx="609511" cy="189940"/>
          </a:xfrm>
          <a:custGeom>
            <a:avLst/>
            <a:gdLst/>
            <a:ahLst/>
            <a:cxnLst/>
            <a:rect l="l" t="t" r="r" b="b"/>
            <a:pathLst>
              <a:path w="609511" h="189940">
                <a:moveTo>
                  <a:pt x="0" y="0"/>
                </a:moveTo>
                <a:lnTo>
                  <a:pt x="0" y="189940"/>
                </a:lnTo>
                <a:lnTo>
                  <a:pt x="609511" y="189940"/>
                </a:lnTo>
                <a:lnTo>
                  <a:pt x="60951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ext 1"/>
          <p:cNvSpPr txBox="1"/>
          <p:nvPr/>
        </p:nvSpPr>
        <p:spPr>
          <a:xfrm>
            <a:off x="1117640" y="4109104"/>
            <a:ext cx="258099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33" name="object 1433"/>
          <p:cNvSpPr/>
          <p:nvPr/>
        </p:nvSpPr>
        <p:spPr>
          <a:xfrm>
            <a:off x="1774721" y="4085952"/>
            <a:ext cx="792861" cy="61655"/>
          </a:xfrm>
          <a:custGeom>
            <a:avLst/>
            <a:gdLst/>
            <a:ahLst/>
            <a:cxnLst/>
            <a:rect l="l" t="t" r="r" b="b"/>
            <a:pathLst>
              <a:path w="792861" h="61655">
                <a:moveTo>
                  <a:pt x="0" y="0"/>
                </a:moveTo>
                <a:lnTo>
                  <a:pt x="0" y="61655"/>
                </a:lnTo>
                <a:lnTo>
                  <a:pt x="792861" y="61655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4" name="object 1434"/>
          <p:cNvSpPr/>
          <p:nvPr/>
        </p:nvSpPr>
        <p:spPr>
          <a:xfrm>
            <a:off x="1774721" y="4147608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0"/>
                </a:lnTo>
                <a:lnTo>
                  <a:pt x="41625" y="189940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5" name="object 1435"/>
          <p:cNvSpPr/>
          <p:nvPr/>
        </p:nvSpPr>
        <p:spPr>
          <a:xfrm>
            <a:off x="2525957" y="4147608"/>
            <a:ext cx="41624" cy="189940"/>
          </a:xfrm>
          <a:custGeom>
            <a:avLst/>
            <a:gdLst/>
            <a:ahLst/>
            <a:cxnLst/>
            <a:rect l="l" t="t" r="r" b="b"/>
            <a:pathLst>
              <a:path w="41624" h="189940">
                <a:moveTo>
                  <a:pt x="0" y="0"/>
                </a:moveTo>
                <a:lnTo>
                  <a:pt x="0" y="189940"/>
                </a:lnTo>
                <a:lnTo>
                  <a:pt x="41624" y="189940"/>
                </a:lnTo>
                <a:lnTo>
                  <a:pt x="41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6" name="object 1436"/>
          <p:cNvSpPr/>
          <p:nvPr/>
        </p:nvSpPr>
        <p:spPr>
          <a:xfrm>
            <a:off x="1774721" y="4337548"/>
            <a:ext cx="792861" cy="62649"/>
          </a:xfrm>
          <a:custGeom>
            <a:avLst/>
            <a:gdLst/>
            <a:ahLst/>
            <a:cxnLst/>
            <a:rect l="l" t="t" r="r" b="b"/>
            <a:pathLst>
              <a:path w="792861" h="62649">
                <a:moveTo>
                  <a:pt x="0" y="0"/>
                </a:moveTo>
                <a:lnTo>
                  <a:pt x="0" y="62650"/>
                </a:lnTo>
                <a:lnTo>
                  <a:pt x="792861" y="62650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7" name="object 1437"/>
          <p:cNvSpPr/>
          <p:nvPr/>
        </p:nvSpPr>
        <p:spPr>
          <a:xfrm>
            <a:off x="1816347" y="4147608"/>
            <a:ext cx="709611" cy="189940"/>
          </a:xfrm>
          <a:custGeom>
            <a:avLst/>
            <a:gdLst/>
            <a:ahLst/>
            <a:cxnLst/>
            <a:rect l="l" t="t" r="r" b="b"/>
            <a:pathLst>
              <a:path w="709611" h="189940">
                <a:moveTo>
                  <a:pt x="0" y="0"/>
                </a:moveTo>
                <a:lnTo>
                  <a:pt x="0" y="189940"/>
                </a:lnTo>
                <a:lnTo>
                  <a:pt x="709611" y="189940"/>
                </a:lnTo>
                <a:lnTo>
                  <a:pt x="709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text 1"/>
          <p:cNvSpPr txBox="1"/>
          <p:nvPr/>
        </p:nvSpPr>
        <p:spPr>
          <a:xfrm>
            <a:off x="1816354" y="4109104"/>
            <a:ext cx="699122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Divorced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38" name="object 1438"/>
          <p:cNvSpPr/>
          <p:nvPr/>
        </p:nvSpPr>
        <p:spPr>
          <a:xfrm>
            <a:off x="2573529" y="4085952"/>
            <a:ext cx="758173" cy="61655"/>
          </a:xfrm>
          <a:custGeom>
            <a:avLst/>
            <a:gdLst/>
            <a:ahLst/>
            <a:cxnLst/>
            <a:rect l="l" t="t" r="r" b="b"/>
            <a:pathLst>
              <a:path w="758173" h="61655">
                <a:moveTo>
                  <a:pt x="0" y="0"/>
                </a:moveTo>
                <a:lnTo>
                  <a:pt x="0" y="61655"/>
                </a:lnTo>
                <a:lnTo>
                  <a:pt x="758173" y="61655"/>
                </a:lnTo>
                <a:lnTo>
                  <a:pt x="758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9" name="object 1439"/>
          <p:cNvSpPr/>
          <p:nvPr/>
        </p:nvSpPr>
        <p:spPr>
          <a:xfrm>
            <a:off x="2573529" y="4147608"/>
            <a:ext cx="41624" cy="189940"/>
          </a:xfrm>
          <a:custGeom>
            <a:avLst/>
            <a:gdLst/>
            <a:ahLst/>
            <a:cxnLst/>
            <a:rect l="l" t="t" r="r" b="b"/>
            <a:pathLst>
              <a:path w="41624" h="189940">
                <a:moveTo>
                  <a:pt x="0" y="0"/>
                </a:moveTo>
                <a:lnTo>
                  <a:pt x="0" y="189940"/>
                </a:lnTo>
                <a:lnTo>
                  <a:pt x="41624" y="189940"/>
                </a:lnTo>
                <a:lnTo>
                  <a:pt x="41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0" name="object 1440"/>
          <p:cNvSpPr/>
          <p:nvPr/>
        </p:nvSpPr>
        <p:spPr>
          <a:xfrm>
            <a:off x="3290077" y="4147608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0"/>
                </a:lnTo>
                <a:lnTo>
                  <a:pt x="41625" y="189940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1" name="object 1441"/>
          <p:cNvSpPr/>
          <p:nvPr/>
        </p:nvSpPr>
        <p:spPr>
          <a:xfrm>
            <a:off x="2573529" y="4337548"/>
            <a:ext cx="758173" cy="62649"/>
          </a:xfrm>
          <a:custGeom>
            <a:avLst/>
            <a:gdLst/>
            <a:ahLst/>
            <a:cxnLst/>
            <a:rect l="l" t="t" r="r" b="b"/>
            <a:pathLst>
              <a:path w="758173" h="62649">
                <a:moveTo>
                  <a:pt x="0" y="0"/>
                </a:moveTo>
                <a:lnTo>
                  <a:pt x="0" y="62650"/>
                </a:lnTo>
                <a:lnTo>
                  <a:pt x="758173" y="62650"/>
                </a:lnTo>
                <a:lnTo>
                  <a:pt x="758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2" name="object 1442"/>
          <p:cNvSpPr/>
          <p:nvPr/>
        </p:nvSpPr>
        <p:spPr>
          <a:xfrm>
            <a:off x="2615154" y="4147608"/>
            <a:ext cx="674922" cy="189940"/>
          </a:xfrm>
          <a:custGeom>
            <a:avLst/>
            <a:gdLst/>
            <a:ahLst/>
            <a:cxnLst/>
            <a:rect l="l" t="t" r="r" b="b"/>
            <a:pathLst>
              <a:path w="674922" h="189940">
                <a:moveTo>
                  <a:pt x="0" y="0"/>
                </a:moveTo>
                <a:lnTo>
                  <a:pt x="0" y="189940"/>
                </a:lnTo>
                <a:lnTo>
                  <a:pt x="674923" y="189940"/>
                </a:lnTo>
                <a:lnTo>
                  <a:pt x="67492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text 1"/>
          <p:cNvSpPr txBox="1"/>
          <p:nvPr/>
        </p:nvSpPr>
        <p:spPr>
          <a:xfrm>
            <a:off x="2615158" y="4109104"/>
            <a:ext cx="340360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95K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43" name="object 1443"/>
          <p:cNvSpPr/>
          <p:nvPr/>
        </p:nvSpPr>
        <p:spPr>
          <a:xfrm>
            <a:off x="3337649" y="4085952"/>
            <a:ext cx="872148" cy="61655"/>
          </a:xfrm>
          <a:custGeom>
            <a:avLst/>
            <a:gdLst/>
            <a:ahLst/>
            <a:cxnLst/>
            <a:rect l="l" t="t" r="r" b="b"/>
            <a:pathLst>
              <a:path w="872148" h="61655">
                <a:moveTo>
                  <a:pt x="0" y="0"/>
                </a:moveTo>
                <a:lnTo>
                  <a:pt x="0" y="61655"/>
                </a:lnTo>
                <a:lnTo>
                  <a:pt x="872148" y="61655"/>
                </a:lnTo>
                <a:lnTo>
                  <a:pt x="872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4" name="object 1444"/>
          <p:cNvSpPr/>
          <p:nvPr/>
        </p:nvSpPr>
        <p:spPr>
          <a:xfrm>
            <a:off x="3337649" y="4147608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0"/>
                </a:lnTo>
                <a:lnTo>
                  <a:pt x="41625" y="189940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5" name="object 1445"/>
          <p:cNvSpPr/>
          <p:nvPr/>
        </p:nvSpPr>
        <p:spPr>
          <a:xfrm>
            <a:off x="4168171" y="4147608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0"/>
                </a:lnTo>
                <a:lnTo>
                  <a:pt x="41625" y="189940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6" name="object 1446"/>
          <p:cNvSpPr/>
          <p:nvPr/>
        </p:nvSpPr>
        <p:spPr>
          <a:xfrm>
            <a:off x="3337649" y="4337548"/>
            <a:ext cx="872148" cy="62649"/>
          </a:xfrm>
          <a:custGeom>
            <a:avLst/>
            <a:gdLst/>
            <a:ahLst/>
            <a:cxnLst/>
            <a:rect l="l" t="t" r="r" b="b"/>
            <a:pathLst>
              <a:path w="872148" h="62649">
                <a:moveTo>
                  <a:pt x="0" y="0"/>
                </a:moveTo>
                <a:lnTo>
                  <a:pt x="0" y="62650"/>
                </a:lnTo>
                <a:lnTo>
                  <a:pt x="872148" y="62650"/>
                </a:lnTo>
                <a:lnTo>
                  <a:pt x="872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7" name="object 1447"/>
          <p:cNvSpPr/>
          <p:nvPr/>
        </p:nvSpPr>
        <p:spPr>
          <a:xfrm>
            <a:off x="3379274" y="4147608"/>
            <a:ext cx="788896" cy="189940"/>
          </a:xfrm>
          <a:custGeom>
            <a:avLst/>
            <a:gdLst/>
            <a:ahLst/>
            <a:cxnLst/>
            <a:rect l="l" t="t" r="r" b="b"/>
            <a:pathLst>
              <a:path w="788896" h="189940">
                <a:moveTo>
                  <a:pt x="0" y="0"/>
                </a:moveTo>
                <a:lnTo>
                  <a:pt x="0" y="189940"/>
                </a:lnTo>
                <a:lnTo>
                  <a:pt x="788897" y="189940"/>
                </a:lnTo>
                <a:lnTo>
                  <a:pt x="78889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>
            <a:off x="3379279" y="4098967"/>
            <a:ext cx="340359" cy="2902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b="1" spc="10" dirty="0">
                <a:solidFill>
                  <a:srgbClr val="FF0000"/>
                </a:solidFill>
                <a:latin typeface="Arial"/>
                <a:cs typeface="Arial"/>
              </a:rPr>
              <a:t>Yes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48" name="object 1448"/>
          <p:cNvSpPr/>
          <p:nvPr/>
        </p:nvSpPr>
        <p:spPr>
          <a:xfrm>
            <a:off x="693461" y="4085952"/>
            <a:ext cx="5946" cy="314246"/>
          </a:xfrm>
          <a:custGeom>
            <a:avLst/>
            <a:gdLst/>
            <a:ahLst/>
            <a:cxnLst/>
            <a:rect l="l" t="t" r="r" b="b"/>
            <a:pathLst>
              <a:path w="5946" h="314246">
                <a:moveTo>
                  <a:pt x="0" y="0"/>
                </a:moveTo>
                <a:lnTo>
                  <a:pt x="0" y="314246"/>
                </a:lnTo>
                <a:lnTo>
                  <a:pt x="5946" y="314246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9" name="object 1449"/>
          <p:cNvSpPr/>
          <p:nvPr/>
        </p:nvSpPr>
        <p:spPr>
          <a:xfrm>
            <a:off x="692964" y="4085454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6" y="498"/>
                </a:moveTo>
                <a:lnTo>
                  <a:pt x="496" y="31474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0" name="object 1450"/>
          <p:cNvSpPr/>
          <p:nvPr/>
        </p:nvSpPr>
        <p:spPr>
          <a:xfrm>
            <a:off x="1070067" y="4085952"/>
            <a:ext cx="5946" cy="314246"/>
          </a:xfrm>
          <a:custGeom>
            <a:avLst/>
            <a:gdLst/>
            <a:ahLst/>
            <a:cxnLst/>
            <a:rect l="l" t="t" r="r" b="b"/>
            <a:pathLst>
              <a:path w="5946" h="314246">
                <a:moveTo>
                  <a:pt x="0" y="0"/>
                </a:moveTo>
                <a:lnTo>
                  <a:pt x="0" y="314246"/>
                </a:lnTo>
                <a:lnTo>
                  <a:pt x="5946" y="314246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1" name="object 1451"/>
          <p:cNvSpPr/>
          <p:nvPr/>
        </p:nvSpPr>
        <p:spPr>
          <a:xfrm>
            <a:off x="1069571" y="4085454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6" y="498"/>
                </a:moveTo>
                <a:lnTo>
                  <a:pt x="496" y="31474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2" name="object 1452"/>
          <p:cNvSpPr/>
          <p:nvPr/>
        </p:nvSpPr>
        <p:spPr>
          <a:xfrm>
            <a:off x="1768776" y="4085952"/>
            <a:ext cx="5946" cy="314246"/>
          </a:xfrm>
          <a:custGeom>
            <a:avLst/>
            <a:gdLst/>
            <a:ahLst/>
            <a:cxnLst/>
            <a:rect l="l" t="t" r="r" b="b"/>
            <a:pathLst>
              <a:path w="5946" h="314246">
                <a:moveTo>
                  <a:pt x="0" y="0"/>
                </a:moveTo>
                <a:lnTo>
                  <a:pt x="0" y="314246"/>
                </a:lnTo>
                <a:lnTo>
                  <a:pt x="5946" y="314246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3" name="object 1453"/>
          <p:cNvSpPr/>
          <p:nvPr/>
        </p:nvSpPr>
        <p:spPr>
          <a:xfrm>
            <a:off x="1768280" y="4085454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6" y="498"/>
                </a:moveTo>
                <a:lnTo>
                  <a:pt x="496" y="31474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4" name="object 1454"/>
          <p:cNvSpPr/>
          <p:nvPr/>
        </p:nvSpPr>
        <p:spPr>
          <a:xfrm>
            <a:off x="2567583" y="4085952"/>
            <a:ext cx="5947" cy="314246"/>
          </a:xfrm>
          <a:custGeom>
            <a:avLst/>
            <a:gdLst/>
            <a:ahLst/>
            <a:cxnLst/>
            <a:rect l="l" t="t" r="r" b="b"/>
            <a:pathLst>
              <a:path w="5947" h="314246">
                <a:moveTo>
                  <a:pt x="0" y="0"/>
                </a:moveTo>
                <a:lnTo>
                  <a:pt x="0" y="314246"/>
                </a:lnTo>
                <a:lnTo>
                  <a:pt x="5948" y="314246"/>
                </a:lnTo>
                <a:lnTo>
                  <a:pt x="59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5" name="object 1455"/>
          <p:cNvSpPr/>
          <p:nvPr/>
        </p:nvSpPr>
        <p:spPr>
          <a:xfrm>
            <a:off x="2567088" y="4085454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5" y="498"/>
                </a:moveTo>
                <a:lnTo>
                  <a:pt x="495" y="31474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6" name="object 1456"/>
          <p:cNvSpPr/>
          <p:nvPr/>
        </p:nvSpPr>
        <p:spPr>
          <a:xfrm>
            <a:off x="3331703" y="4085952"/>
            <a:ext cx="5946" cy="314246"/>
          </a:xfrm>
          <a:custGeom>
            <a:avLst/>
            <a:gdLst/>
            <a:ahLst/>
            <a:cxnLst/>
            <a:rect l="l" t="t" r="r" b="b"/>
            <a:pathLst>
              <a:path w="5946" h="314246">
                <a:moveTo>
                  <a:pt x="0" y="0"/>
                </a:moveTo>
                <a:lnTo>
                  <a:pt x="0" y="314246"/>
                </a:lnTo>
                <a:lnTo>
                  <a:pt x="5946" y="314246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7" name="object 1457"/>
          <p:cNvSpPr/>
          <p:nvPr/>
        </p:nvSpPr>
        <p:spPr>
          <a:xfrm>
            <a:off x="3331208" y="4085454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5" y="498"/>
                </a:moveTo>
                <a:lnTo>
                  <a:pt x="495" y="31474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8" name="object 1458"/>
          <p:cNvSpPr/>
          <p:nvPr/>
        </p:nvSpPr>
        <p:spPr>
          <a:xfrm>
            <a:off x="4209797" y="4085952"/>
            <a:ext cx="5946" cy="314246"/>
          </a:xfrm>
          <a:custGeom>
            <a:avLst/>
            <a:gdLst/>
            <a:ahLst/>
            <a:cxnLst/>
            <a:rect l="l" t="t" r="r" b="b"/>
            <a:pathLst>
              <a:path w="5946" h="314246">
                <a:moveTo>
                  <a:pt x="0" y="0"/>
                </a:moveTo>
                <a:lnTo>
                  <a:pt x="0" y="314246"/>
                </a:lnTo>
                <a:lnTo>
                  <a:pt x="5946" y="314246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9" name="object 1459"/>
          <p:cNvSpPr/>
          <p:nvPr/>
        </p:nvSpPr>
        <p:spPr>
          <a:xfrm>
            <a:off x="4209301" y="4085454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6" y="498"/>
                </a:moveTo>
                <a:lnTo>
                  <a:pt x="496" y="31474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0" name="object 1460"/>
          <p:cNvSpPr/>
          <p:nvPr/>
        </p:nvSpPr>
        <p:spPr>
          <a:xfrm>
            <a:off x="699407" y="4400199"/>
            <a:ext cx="370662" cy="60662"/>
          </a:xfrm>
          <a:custGeom>
            <a:avLst/>
            <a:gdLst/>
            <a:ahLst/>
            <a:cxnLst/>
            <a:rect l="l" t="t" r="r" b="b"/>
            <a:pathLst>
              <a:path w="370662" h="60662">
                <a:moveTo>
                  <a:pt x="0" y="0"/>
                </a:moveTo>
                <a:lnTo>
                  <a:pt x="0" y="60662"/>
                </a:lnTo>
                <a:lnTo>
                  <a:pt x="370662" y="60662"/>
                </a:lnTo>
                <a:lnTo>
                  <a:pt x="370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1" name="object 1461"/>
          <p:cNvSpPr/>
          <p:nvPr/>
        </p:nvSpPr>
        <p:spPr>
          <a:xfrm>
            <a:off x="699407" y="4460861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0"/>
                </a:lnTo>
                <a:lnTo>
                  <a:pt x="41625" y="189940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2" name="object 1462"/>
          <p:cNvSpPr/>
          <p:nvPr/>
        </p:nvSpPr>
        <p:spPr>
          <a:xfrm>
            <a:off x="1028442" y="4460861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0"/>
                </a:lnTo>
                <a:lnTo>
                  <a:pt x="41625" y="189940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3" name="object 1463"/>
          <p:cNvSpPr/>
          <p:nvPr/>
        </p:nvSpPr>
        <p:spPr>
          <a:xfrm>
            <a:off x="699407" y="4650801"/>
            <a:ext cx="370662" cy="62649"/>
          </a:xfrm>
          <a:custGeom>
            <a:avLst/>
            <a:gdLst/>
            <a:ahLst/>
            <a:cxnLst/>
            <a:rect l="l" t="t" r="r" b="b"/>
            <a:pathLst>
              <a:path w="370662" h="62649">
                <a:moveTo>
                  <a:pt x="0" y="0"/>
                </a:moveTo>
                <a:lnTo>
                  <a:pt x="0" y="62650"/>
                </a:lnTo>
                <a:lnTo>
                  <a:pt x="370663" y="62650"/>
                </a:lnTo>
                <a:lnTo>
                  <a:pt x="3706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4" name="object 1464"/>
          <p:cNvSpPr/>
          <p:nvPr/>
        </p:nvSpPr>
        <p:spPr>
          <a:xfrm>
            <a:off x="741033" y="4460861"/>
            <a:ext cx="287411" cy="189940"/>
          </a:xfrm>
          <a:custGeom>
            <a:avLst/>
            <a:gdLst/>
            <a:ahLst/>
            <a:cxnLst/>
            <a:rect l="l" t="t" r="r" b="b"/>
            <a:pathLst>
              <a:path w="287411" h="189940">
                <a:moveTo>
                  <a:pt x="0" y="0"/>
                </a:moveTo>
                <a:lnTo>
                  <a:pt x="0" y="189940"/>
                </a:lnTo>
                <a:lnTo>
                  <a:pt x="287411" y="189940"/>
                </a:lnTo>
                <a:lnTo>
                  <a:pt x="28741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text 1"/>
          <p:cNvSpPr txBox="1"/>
          <p:nvPr/>
        </p:nvSpPr>
        <p:spPr>
          <a:xfrm>
            <a:off x="741033" y="4422350"/>
            <a:ext cx="138182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65" name="object 1465"/>
          <p:cNvSpPr/>
          <p:nvPr/>
        </p:nvSpPr>
        <p:spPr>
          <a:xfrm>
            <a:off x="1076014" y="4400199"/>
            <a:ext cx="692762" cy="60662"/>
          </a:xfrm>
          <a:custGeom>
            <a:avLst/>
            <a:gdLst/>
            <a:ahLst/>
            <a:cxnLst/>
            <a:rect l="l" t="t" r="r" b="b"/>
            <a:pathLst>
              <a:path w="692762" h="60662">
                <a:moveTo>
                  <a:pt x="0" y="0"/>
                </a:moveTo>
                <a:lnTo>
                  <a:pt x="0" y="60662"/>
                </a:lnTo>
                <a:lnTo>
                  <a:pt x="692762" y="60662"/>
                </a:lnTo>
                <a:lnTo>
                  <a:pt x="692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6" name="object 1466"/>
          <p:cNvSpPr/>
          <p:nvPr/>
        </p:nvSpPr>
        <p:spPr>
          <a:xfrm>
            <a:off x="1076014" y="4460861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0"/>
                </a:lnTo>
                <a:lnTo>
                  <a:pt x="41625" y="189940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7" name="object 1467"/>
          <p:cNvSpPr/>
          <p:nvPr/>
        </p:nvSpPr>
        <p:spPr>
          <a:xfrm>
            <a:off x="1727151" y="4460861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0"/>
                </a:lnTo>
                <a:lnTo>
                  <a:pt x="41625" y="189940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8" name="object 1468"/>
          <p:cNvSpPr/>
          <p:nvPr/>
        </p:nvSpPr>
        <p:spPr>
          <a:xfrm>
            <a:off x="1076014" y="4650801"/>
            <a:ext cx="692762" cy="62649"/>
          </a:xfrm>
          <a:custGeom>
            <a:avLst/>
            <a:gdLst/>
            <a:ahLst/>
            <a:cxnLst/>
            <a:rect l="l" t="t" r="r" b="b"/>
            <a:pathLst>
              <a:path w="692762" h="62649">
                <a:moveTo>
                  <a:pt x="0" y="0"/>
                </a:moveTo>
                <a:lnTo>
                  <a:pt x="0" y="62650"/>
                </a:lnTo>
                <a:lnTo>
                  <a:pt x="692762" y="62650"/>
                </a:lnTo>
                <a:lnTo>
                  <a:pt x="692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9" name="object 1469"/>
          <p:cNvSpPr/>
          <p:nvPr/>
        </p:nvSpPr>
        <p:spPr>
          <a:xfrm>
            <a:off x="1117639" y="4460861"/>
            <a:ext cx="609511" cy="189940"/>
          </a:xfrm>
          <a:custGeom>
            <a:avLst/>
            <a:gdLst/>
            <a:ahLst/>
            <a:cxnLst/>
            <a:rect l="l" t="t" r="r" b="b"/>
            <a:pathLst>
              <a:path w="609511" h="189940">
                <a:moveTo>
                  <a:pt x="0" y="0"/>
                </a:moveTo>
                <a:lnTo>
                  <a:pt x="0" y="189940"/>
                </a:lnTo>
                <a:lnTo>
                  <a:pt x="609512" y="189940"/>
                </a:lnTo>
                <a:lnTo>
                  <a:pt x="60951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text 1"/>
          <p:cNvSpPr txBox="1"/>
          <p:nvPr/>
        </p:nvSpPr>
        <p:spPr>
          <a:xfrm>
            <a:off x="1117642" y="4422350"/>
            <a:ext cx="258098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70" name="object 1470"/>
          <p:cNvSpPr/>
          <p:nvPr/>
        </p:nvSpPr>
        <p:spPr>
          <a:xfrm>
            <a:off x="1774723" y="4400199"/>
            <a:ext cx="792861" cy="60662"/>
          </a:xfrm>
          <a:custGeom>
            <a:avLst/>
            <a:gdLst/>
            <a:ahLst/>
            <a:cxnLst/>
            <a:rect l="l" t="t" r="r" b="b"/>
            <a:pathLst>
              <a:path w="792861" h="60662">
                <a:moveTo>
                  <a:pt x="0" y="0"/>
                </a:moveTo>
                <a:lnTo>
                  <a:pt x="0" y="60662"/>
                </a:lnTo>
                <a:lnTo>
                  <a:pt x="792861" y="60662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1" name="object 1471"/>
          <p:cNvSpPr/>
          <p:nvPr/>
        </p:nvSpPr>
        <p:spPr>
          <a:xfrm>
            <a:off x="1774723" y="4460861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0"/>
                </a:lnTo>
                <a:lnTo>
                  <a:pt x="41625" y="189940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2" name="object 1472"/>
          <p:cNvSpPr/>
          <p:nvPr/>
        </p:nvSpPr>
        <p:spPr>
          <a:xfrm>
            <a:off x="2525959" y="4460861"/>
            <a:ext cx="41624" cy="189940"/>
          </a:xfrm>
          <a:custGeom>
            <a:avLst/>
            <a:gdLst/>
            <a:ahLst/>
            <a:cxnLst/>
            <a:rect l="l" t="t" r="r" b="b"/>
            <a:pathLst>
              <a:path w="41624" h="189940">
                <a:moveTo>
                  <a:pt x="0" y="0"/>
                </a:moveTo>
                <a:lnTo>
                  <a:pt x="0" y="189940"/>
                </a:lnTo>
                <a:lnTo>
                  <a:pt x="41624" y="189940"/>
                </a:lnTo>
                <a:lnTo>
                  <a:pt x="41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3" name="object 1473"/>
          <p:cNvSpPr/>
          <p:nvPr/>
        </p:nvSpPr>
        <p:spPr>
          <a:xfrm>
            <a:off x="1774723" y="4650801"/>
            <a:ext cx="792861" cy="62649"/>
          </a:xfrm>
          <a:custGeom>
            <a:avLst/>
            <a:gdLst/>
            <a:ahLst/>
            <a:cxnLst/>
            <a:rect l="l" t="t" r="r" b="b"/>
            <a:pathLst>
              <a:path w="792861" h="62649">
                <a:moveTo>
                  <a:pt x="0" y="0"/>
                </a:moveTo>
                <a:lnTo>
                  <a:pt x="0" y="62650"/>
                </a:lnTo>
                <a:lnTo>
                  <a:pt x="792861" y="62650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4" name="object 1474"/>
          <p:cNvSpPr/>
          <p:nvPr/>
        </p:nvSpPr>
        <p:spPr>
          <a:xfrm>
            <a:off x="1816348" y="4460861"/>
            <a:ext cx="709611" cy="189940"/>
          </a:xfrm>
          <a:custGeom>
            <a:avLst/>
            <a:gdLst/>
            <a:ahLst/>
            <a:cxnLst/>
            <a:rect l="l" t="t" r="r" b="b"/>
            <a:pathLst>
              <a:path w="709611" h="189940">
                <a:moveTo>
                  <a:pt x="0" y="0"/>
                </a:moveTo>
                <a:lnTo>
                  <a:pt x="0" y="189940"/>
                </a:lnTo>
                <a:lnTo>
                  <a:pt x="709612" y="189940"/>
                </a:lnTo>
                <a:lnTo>
                  <a:pt x="70961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text 1"/>
          <p:cNvSpPr txBox="1"/>
          <p:nvPr/>
        </p:nvSpPr>
        <p:spPr>
          <a:xfrm>
            <a:off x="1816354" y="4422350"/>
            <a:ext cx="606958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Married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75" name="object 1475"/>
          <p:cNvSpPr/>
          <p:nvPr/>
        </p:nvSpPr>
        <p:spPr>
          <a:xfrm>
            <a:off x="2573531" y="4400199"/>
            <a:ext cx="758173" cy="60662"/>
          </a:xfrm>
          <a:custGeom>
            <a:avLst/>
            <a:gdLst/>
            <a:ahLst/>
            <a:cxnLst/>
            <a:rect l="l" t="t" r="r" b="b"/>
            <a:pathLst>
              <a:path w="758173" h="60662">
                <a:moveTo>
                  <a:pt x="0" y="0"/>
                </a:moveTo>
                <a:lnTo>
                  <a:pt x="0" y="60662"/>
                </a:lnTo>
                <a:lnTo>
                  <a:pt x="758173" y="60662"/>
                </a:lnTo>
                <a:lnTo>
                  <a:pt x="758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6" name="object 1476"/>
          <p:cNvSpPr/>
          <p:nvPr/>
        </p:nvSpPr>
        <p:spPr>
          <a:xfrm>
            <a:off x="2573531" y="4460861"/>
            <a:ext cx="41624" cy="189940"/>
          </a:xfrm>
          <a:custGeom>
            <a:avLst/>
            <a:gdLst/>
            <a:ahLst/>
            <a:cxnLst/>
            <a:rect l="l" t="t" r="r" b="b"/>
            <a:pathLst>
              <a:path w="41624" h="189940">
                <a:moveTo>
                  <a:pt x="0" y="0"/>
                </a:moveTo>
                <a:lnTo>
                  <a:pt x="0" y="189940"/>
                </a:lnTo>
                <a:lnTo>
                  <a:pt x="41624" y="189940"/>
                </a:lnTo>
                <a:lnTo>
                  <a:pt x="41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7" name="object 1477"/>
          <p:cNvSpPr/>
          <p:nvPr/>
        </p:nvSpPr>
        <p:spPr>
          <a:xfrm>
            <a:off x="3290079" y="4460861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0"/>
                </a:lnTo>
                <a:lnTo>
                  <a:pt x="41625" y="189940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8" name="object 1478"/>
          <p:cNvSpPr/>
          <p:nvPr/>
        </p:nvSpPr>
        <p:spPr>
          <a:xfrm>
            <a:off x="2573531" y="4650801"/>
            <a:ext cx="758173" cy="62649"/>
          </a:xfrm>
          <a:custGeom>
            <a:avLst/>
            <a:gdLst/>
            <a:ahLst/>
            <a:cxnLst/>
            <a:rect l="l" t="t" r="r" b="b"/>
            <a:pathLst>
              <a:path w="758173" h="62649">
                <a:moveTo>
                  <a:pt x="0" y="0"/>
                </a:moveTo>
                <a:lnTo>
                  <a:pt x="0" y="62650"/>
                </a:lnTo>
                <a:lnTo>
                  <a:pt x="758173" y="62650"/>
                </a:lnTo>
                <a:lnTo>
                  <a:pt x="758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9" name="object 1479"/>
          <p:cNvSpPr/>
          <p:nvPr/>
        </p:nvSpPr>
        <p:spPr>
          <a:xfrm>
            <a:off x="2615156" y="4460861"/>
            <a:ext cx="674923" cy="189940"/>
          </a:xfrm>
          <a:custGeom>
            <a:avLst/>
            <a:gdLst/>
            <a:ahLst/>
            <a:cxnLst/>
            <a:rect l="l" t="t" r="r" b="b"/>
            <a:pathLst>
              <a:path w="674923" h="189940">
                <a:moveTo>
                  <a:pt x="0" y="0"/>
                </a:moveTo>
                <a:lnTo>
                  <a:pt x="0" y="189940"/>
                </a:lnTo>
                <a:lnTo>
                  <a:pt x="674923" y="189940"/>
                </a:lnTo>
                <a:lnTo>
                  <a:pt x="67492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text 1"/>
          <p:cNvSpPr txBox="1"/>
          <p:nvPr/>
        </p:nvSpPr>
        <p:spPr>
          <a:xfrm>
            <a:off x="2615158" y="4422350"/>
            <a:ext cx="340360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60K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80" name="object 1480"/>
          <p:cNvSpPr/>
          <p:nvPr/>
        </p:nvSpPr>
        <p:spPr>
          <a:xfrm>
            <a:off x="3337651" y="4400199"/>
            <a:ext cx="872148" cy="60662"/>
          </a:xfrm>
          <a:custGeom>
            <a:avLst/>
            <a:gdLst/>
            <a:ahLst/>
            <a:cxnLst/>
            <a:rect l="l" t="t" r="r" b="b"/>
            <a:pathLst>
              <a:path w="872148" h="60662">
                <a:moveTo>
                  <a:pt x="0" y="0"/>
                </a:moveTo>
                <a:lnTo>
                  <a:pt x="0" y="60662"/>
                </a:lnTo>
                <a:lnTo>
                  <a:pt x="872148" y="60662"/>
                </a:lnTo>
                <a:lnTo>
                  <a:pt x="872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1" name="object 1481"/>
          <p:cNvSpPr/>
          <p:nvPr/>
        </p:nvSpPr>
        <p:spPr>
          <a:xfrm>
            <a:off x="3337651" y="4460861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0"/>
                </a:lnTo>
                <a:lnTo>
                  <a:pt x="41625" y="189940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2" name="object 1482"/>
          <p:cNvSpPr/>
          <p:nvPr/>
        </p:nvSpPr>
        <p:spPr>
          <a:xfrm>
            <a:off x="4168173" y="4460861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0"/>
                </a:lnTo>
                <a:lnTo>
                  <a:pt x="41625" y="189940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3" name="object 1483"/>
          <p:cNvSpPr/>
          <p:nvPr/>
        </p:nvSpPr>
        <p:spPr>
          <a:xfrm>
            <a:off x="3337651" y="4650801"/>
            <a:ext cx="872148" cy="62649"/>
          </a:xfrm>
          <a:custGeom>
            <a:avLst/>
            <a:gdLst/>
            <a:ahLst/>
            <a:cxnLst/>
            <a:rect l="l" t="t" r="r" b="b"/>
            <a:pathLst>
              <a:path w="872148" h="62649">
                <a:moveTo>
                  <a:pt x="0" y="0"/>
                </a:moveTo>
                <a:lnTo>
                  <a:pt x="0" y="62650"/>
                </a:lnTo>
                <a:lnTo>
                  <a:pt x="872148" y="62650"/>
                </a:lnTo>
                <a:lnTo>
                  <a:pt x="872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4" name="object 1484"/>
          <p:cNvSpPr/>
          <p:nvPr/>
        </p:nvSpPr>
        <p:spPr>
          <a:xfrm>
            <a:off x="3379276" y="4460861"/>
            <a:ext cx="788896" cy="189940"/>
          </a:xfrm>
          <a:custGeom>
            <a:avLst/>
            <a:gdLst/>
            <a:ahLst/>
            <a:cxnLst/>
            <a:rect l="l" t="t" r="r" b="b"/>
            <a:pathLst>
              <a:path w="788896" h="189940">
                <a:moveTo>
                  <a:pt x="0" y="0"/>
                </a:moveTo>
                <a:lnTo>
                  <a:pt x="0" y="189940"/>
                </a:lnTo>
                <a:lnTo>
                  <a:pt x="788897" y="189940"/>
                </a:lnTo>
                <a:lnTo>
                  <a:pt x="78889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text 1"/>
          <p:cNvSpPr txBox="1"/>
          <p:nvPr/>
        </p:nvSpPr>
        <p:spPr>
          <a:xfrm>
            <a:off x="3379279" y="4412226"/>
            <a:ext cx="267017" cy="2902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85" name="object 1485"/>
          <p:cNvSpPr/>
          <p:nvPr/>
        </p:nvSpPr>
        <p:spPr>
          <a:xfrm>
            <a:off x="693462" y="4400199"/>
            <a:ext cx="5946" cy="313253"/>
          </a:xfrm>
          <a:custGeom>
            <a:avLst/>
            <a:gdLst/>
            <a:ahLst/>
            <a:cxnLst/>
            <a:rect l="l" t="t" r="r" b="b"/>
            <a:pathLst>
              <a:path w="5946" h="313253">
                <a:moveTo>
                  <a:pt x="0" y="0"/>
                </a:moveTo>
                <a:lnTo>
                  <a:pt x="0" y="313253"/>
                </a:lnTo>
                <a:lnTo>
                  <a:pt x="5947" y="313253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6" name="object 1486"/>
          <p:cNvSpPr/>
          <p:nvPr/>
        </p:nvSpPr>
        <p:spPr>
          <a:xfrm>
            <a:off x="692966" y="4399702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6" y="497"/>
                </a:moveTo>
                <a:lnTo>
                  <a:pt x="496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7" name="object 1487"/>
          <p:cNvSpPr/>
          <p:nvPr/>
        </p:nvSpPr>
        <p:spPr>
          <a:xfrm>
            <a:off x="1070069" y="4400199"/>
            <a:ext cx="5946" cy="313253"/>
          </a:xfrm>
          <a:custGeom>
            <a:avLst/>
            <a:gdLst/>
            <a:ahLst/>
            <a:cxnLst/>
            <a:rect l="l" t="t" r="r" b="b"/>
            <a:pathLst>
              <a:path w="5946" h="313253">
                <a:moveTo>
                  <a:pt x="0" y="0"/>
                </a:moveTo>
                <a:lnTo>
                  <a:pt x="0" y="313253"/>
                </a:lnTo>
                <a:lnTo>
                  <a:pt x="5946" y="313253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8" name="object 1488"/>
          <p:cNvSpPr/>
          <p:nvPr/>
        </p:nvSpPr>
        <p:spPr>
          <a:xfrm>
            <a:off x="1069573" y="4399702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6" y="497"/>
                </a:moveTo>
                <a:lnTo>
                  <a:pt x="496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9" name="object 1489"/>
          <p:cNvSpPr/>
          <p:nvPr/>
        </p:nvSpPr>
        <p:spPr>
          <a:xfrm>
            <a:off x="1768777" y="4400199"/>
            <a:ext cx="5946" cy="313253"/>
          </a:xfrm>
          <a:custGeom>
            <a:avLst/>
            <a:gdLst/>
            <a:ahLst/>
            <a:cxnLst/>
            <a:rect l="l" t="t" r="r" b="b"/>
            <a:pathLst>
              <a:path w="5946" h="313253">
                <a:moveTo>
                  <a:pt x="0" y="0"/>
                </a:moveTo>
                <a:lnTo>
                  <a:pt x="0" y="313253"/>
                </a:lnTo>
                <a:lnTo>
                  <a:pt x="5947" y="313253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0" name="object 1490"/>
          <p:cNvSpPr/>
          <p:nvPr/>
        </p:nvSpPr>
        <p:spPr>
          <a:xfrm>
            <a:off x="1768282" y="4399702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5" y="497"/>
                </a:moveTo>
                <a:lnTo>
                  <a:pt x="495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1" name="object 1491"/>
          <p:cNvSpPr/>
          <p:nvPr/>
        </p:nvSpPr>
        <p:spPr>
          <a:xfrm>
            <a:off x="2567585" y="4400199"/>
            <a:ext cx="5947" cy="313253"/>
          </a:xfrm>
          <a:custGeom>
            <a:avLst/>
            <a:gdLst/>
            <a:ahLst/>
            <a:cxnLst/>
            <a:rect l="l" t="t" r="r" b="b"/>
            <a:pathLst>
              <a:path w="5947" h="313253">
                <a:moveTo>
                  <a:pt x="0" y="0"/>
                </a:moveTo>
                <a:lnTo>
                  <a:pt x="0" y="313253"/>
                </a:lnTo>
                <a:lnTo>
                  <a:pt x="5947" y="313253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2" name="object 1492"/>
          <p:cNvSpPr/>
          <p:nvPr/>
        </p:nvSpPr>
        <p:spPr>
          <a:xfrm>
            <a:off x="2567090" y="4399702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5" y="497"/>
                </a:moveTo>
                <a:lnTo>
                  <a:pt x="495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3" name="object 1493"/>
          <p:cNvSpPr/>
          <p:nvPr/>
        </p:nvSpPr>
        <p:spPr>
          <a:xfrm>
            <a:off x="3331705" y="4400199"/>
            <a:ext cx="5946" cy="313253"/>
          </a:xfrm>
          <a:custGeom>
            <a:avLst/>
            <a:gdLst/>
            <a:ahLst/>
            <a:cxnLst/>
            <a:rect l="l" t="t" r="r" b="b"/>
            <a:pathLst>
              <a:path w="5946" h="313253">
                <a:moveTo>
                  <a:pt x="0" y="0"/>
                </a:moveTo>
                <a:lnTo>
                  <a:pt x="0" y="313253"/>
                </a:lnTo>
                <a:lnTo>
                  <a:pt x="5946" y="313253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4" name="object 1494"/>
          <p:cNvSpPr/>
          <p:nvPr/>
        </p:nvSpPr>
        <p:spPr>
          <a:xfrm>
            <a:off x="3331209" y="4399702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6" y="497"/>
                </a:moveTo>
                <a:lnTo>
                  <a:pt x="496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5" name="object 1495"/>
          <p:cNvSpPr/>
          <p:nvPr/>
        </p:nvSpPr>
        <p:spPr>
          <a:xfrm>
            <a:off x="4209799" y="4400199"/>
            <a:ext cx="5946" cy="313253"/>
          </a:xfrm>
          <a:custGeom>
            <a:avLst/>
            <a:gdLst/>
            <a:ahLst/>
            <a:cxnLst/>
            <a:rect l="l" t="t" r="r" b="b"/>
            <a:pathLst>
              <a:path w="5946" h="313253">
                <a:moveTo>
                  <a:pt x="0" y="0"/>
                </a:moveTo>
                <a:lnTo>
                  <a:pt x="0" y="313253"/>
                </a:lnTo>
                <a:lnTo>
                  <a:pt x="5946" y="313253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6" name="object 1496"/>
          <p:cNvSpPr/>
          <p:nvPr/>
        </p:nvSpPr>
        <p:spPr>
          <a:xfrm>
            <a:off x="4209303" y="4399702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6" y="497"/>
                </a:moveTo>
                <a:lnTo>
                  <a:pt x="496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7" name="object 1497"/>
          <p:cNvSpPr/>
          <p:nvPr/>
        </p:nvSpPr>
        <p:spPr>
          <a:xfrm>
            <a:off x="699409" y="4713452"/>
            <a:ext cx="370662" cy="60662"/>
          </a:xfrm>
          <a:custGeom>
            <a:avLst/>
            <a:gdLst/>
            <a:ahLst/>
            <a:cxnLst/>
            <a:rect l="l" t="t" r="r" b="b"/>
            <a:pathLst>
              <a:path w="370662" h="60662">
                <a:moveTo>
                  <a:pt x="0" y="0"/>
                </a:moveTo>
                <a:lnTo>
                  <a:pt x="0" y="60662"/>
                </a:lnTo>
                <a:lnTo>
                  <a:pt x="370662" y="60662"/>
                </a:lnTo>
                <a:lnTo>
                  <a:pt x="370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8" name="object 1498"/>
          <p:cNvSpPr/>
          <p:nvPr/>
        </p:nvSpPr>
        <p:spPr>
          <a:xfrm>
            <a:off x="699409" y="4774113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9" name="object 1499"/>
          <p:cNvSpPr/>
          <p:nvPr/>
        </p:nvSpPr>
        <p:spPr>
          <a:xfrm>
            <a:off x="1028444" y="4774113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0" name="object 1500"/>
          <p:cNvSpPr/>
          <p:nvPr/>
        </p:nvSpPr>
        <p:spPr>
          <a:xfrm>
            <a:off x="699409" y="4965048"/>
            <a:ext cx="370662" cy="61655"/>
          </a:xfrm>
          <a:custGeom>
            <a:avLst/>
            <a:gdLst/>
            <a:ahLst/>
            <a:cxnLst/>
            <a:rect l="l" t="t" r="r" b="b"/>
            <a:pathLst>
              <a:path w="370662" h="61655">
                <a:moveTo>
                  <a:pt x="0" y="0"/>
                </a:moveTo>
                <a:lnTo>
                  <a:pt x="0" y="61655"/>
                </a:lnTo>
                <a:lnTo>
                  <a:pt x="370662" y="61655"/>
                </a:lnTo>
                <a:lnTo>
                  <a:pt x="370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1" name="object 1501"/>
          <p:cNvSpPr/>
          <p:nvPr/>
        </p:nvSpPr>
        <p:spPr>
          <a:xfrm>
            <a:off x="741035" y="4774113"/>
            <a:ext cx="287411" cy="190935"/>
          </a:xfrm>
          <a:custGeom>
            <a:avLst/>
            <a:gdLst/>
            <a:ahLst/>
            <a:cxnLst/>
            <a:rect l="l" t="t" r="r" b="b"/>
            <a:pathLst>
              <a:path w="287411" h="190935">
                <a:moveTo>
                  <a:pt x="0" y="0"/>
                </a:moveTo>
                <a:lnTo>
                  <a:pt x="0" y="190935"/>
                </a:lnTo>
                <a:lnTo>
                  <a:pt x="287411" y="190935"/>
                </a:lnTo>
                <a:lnTo>
                  <a:pt x="28741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text 1"/>
          <p:cNvSpPr txBox="1"/>
          <p:nvPr/>
        </p:nvSpPr>
        <p:spPr>
          <a:xfrm>
            <a:off x="741034" y="4735608"/>
            <a:ext cx="138182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02" name="object 1502"/>
          <p:cNvSpPr/>
          <p:nvPr/>
        </p:nvSpPr>
        <p:spPr>
          <a:xfrm>
            <a:off x="1076016" y="4713452"/>
            <a:ext cx="692762" cy="60662"/>
          </a:xfrm>
          <a:custGeom>
            <a:avLst/>
            <a:gdLst/>
            <a:ahLst/>
            <a:cxnLst/>
            <a:rect l="l" t="t" r="r" b="b"/>
            <a:pathLst>
              <a:path w="692762" h="60662">
                <a:moveTo>
                  <a:pt x="0" y="0"/>
                </a:moveTo>
                <a:lnTo>
                  <a:pt x="0" y="60662"/>
                </a:lnTo>
                <a:lnTo>
                  <a:pt x="692762" y="60662"/>
                </a:lnTo>
                <a:lnTo>
                  <a:pt x="692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3" name="object 1503"/>
          <p:cNvSpPr/>
          <p:nvPr/>
        </p:nvSpPr>
        <p:spPr>
          <a:xfrm>
            <a:off x="1076016" y="4774113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4" name="object 1504"/>
          <p:cNvSpPr/>
          <p:nvPr/>
        </p:nvSpPr>
        <p:spPr>
          <a:xfrm>
            <a:off x="1727153" y="4774113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5" name="object 1505"/>
          <p:cNvSpPr/>
          <p:nvPr/>
        </p:nvSpPr>
        <p:spPr>
          <a:xfrm>
            <a:off x="1076016" y="4965048"/>
            <a:ext cx="692762" cy="61655"/>
          </a:xfrm>
          <a:custGeom>
            <a:avLst/>
            <a:gdLst/>
            <a:ahLst/>
            <a:cxnLst/>
            <a:rect l="l" t="t" r="r" b="b"/>
            <a:pathLst>
              <a:path w="692762" h="61655">
                <a:moveTo>
                  <a:pt x="0" y="0"/>
                </a:moveTo>
                <a:lnTo>
                  <a:pt x="0" y="61655"/>
                </a:lnTo>
                <a:lnTo>
                  <a:pt x="692762" y="61655"/>
                </a:lnTo>
                <a:lnTo>
                  <a:pt x="692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6" name="object 1506"/>
          <p:cNvSpPr/>
          <p:nvPr/>
        </p:nvSpPr>
        <p:spPr>
          <a:xfrm>
            <a:off x="1117641" y="4774113"/>
            <a:ext cx="609511" cy="190935"/>
          </a:xfrm>
          <a:custGeom>
            <a:avLst/>
            <a:gdLst/>
            <a:ahLst/>
            <a:cxnLst/>
            <a:rect l="l" t="t" r="r" b="b"/>
            <a:pathLst>
              <a:path w="609511" h="190935">
                <a:moveTo>
                  <a:pt x="0" y="0"/>
                </a:moveTo>
                <a:lnTo>
                  <a:pt x="0" y="190935"/>
                </a:lnTo>
                <a:lnTo>
                  <a:pt x="609512" y="190935"/>
                </a:lnTo>
                <a:lnTo>
                  <a:pt x="60951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text 1"/>
          <p:cNvSpPr txBox="1"/>
          <p:nvPr/>
        </p:nvSpPr>
        <p:spPr>
          <a:xfrm>
            <a:off x="1117644" y="4735608"/>
            <a:ext cx="331437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Yes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07" name="object 1507"/>
          <p:cNvSpPr/>
          <p:nvPr/>
        </p:nvSpPr>
        <p:spPr>
          <a:xfrm>
            <a:off x="1774725" y="4713452"/>
            <a:ext cx="792861" cy="60662"/>
          </a:xfrm>
          <a:custGeom>
            <a:avLst/>
            <a:gdLst/>
            <a:ahLst/>
            <a:cxnLst/>
            <a:rect l="l" t="t" r="r" b="b"/>
            <a:pathLst>
              <a:path w="792861" h="60662">
                <a:moveTo>
                  <a:pt x="0" y="0"/>
                </a:moveTo>
                <a:lnTo>
                  <a:pt x="0" y="60662"/>
                </a:lnTo>
                <a:lnTo>
                  <a:pt x="792861" y="60662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8" name="object 1508"/>
          <p:cNvSpPr/>
          <p:nvPr/>
        </p:nvSpPr>
        <p:spPr>
          <a:xfrm>
            <a:off x="1774725" y="4774113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9" name="object 1509"/>
          <p:cNvSpPr/>
          <p:nvPr/>
        </p:nvSpPr>
        <p:spPr>
          <a:xfrm>
            <a:off x="2525961" y="4774113"/>
            <a:ext cx="41624" cy="190935"/>
          </a:xfrm>
          <a:custGeom>
            <a:avLst/>
            <a:gdLst/>
            <a:ahLst/>
            <a:cxnLst/>
            <a:rect l="l" t="t" r="r" b="b"/>
            <a:pathLst>
              <a:path w="41624" h="190935">
                <a:moveTo>
                  <a:pt x="0" y="0"/>
                </a:moveTo>
                <a:lnTo>
                  <a:pt x="0" y="190935"/>
                </a:lnTo>
                <a:lnTo>
                  <a:pt x="41624" y="190935"/>
                </a:lnTo>
                <a:lnTo>
                  <a:pt x="41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0" name="object 1510"/>
          <p:cNvSpPr/>
          <p:nvPr/>
        </p:nvSpPr>
        <p:spPr>
          <a:xfrm>
            <a:off x="1774725" y="4965048"/>
            <a:ext cx="792861" cy="61655"/>
          </a:xfrm>
          <a:custGeom>
            <a:avLst/>
            <a:gdLst/>
            <a:ahLst/>
            <a:cxnLst/>
            <a:rect l="l" t="t" r="r" b="b"/>
            <a:pathLst>
              <a:path w="792861" h="61655">
                <a:moveTo>
                  <a:pt x="0" y="0"/>
                </a:moveTo>
                <a:lnTo>
                  <a:pt x="0" y="61655"/>
                </a:lnTo>
                <a:lnTo>
                  <a:pt x="792861" y="61655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1" name="object 1511"/>
          <p:cNvSpPr/>
          <p:nvPr/>
        </p:nvSpPr>
        <p:spPr>
          <a:xfrm>
            <a:off x="1816350" y="4774113"/>
            <a:ext cx="709611" cy="190935"/>
          </a:xfrm>
          <a:custGeom>
            <a:avLst/>
            <a:gdLst/>
            <a:ahLst/>
            <a:cxnLst/>
            <a:rect l="l" t="t" r="r" b="b"/>
            <a:pathLst>
              <a:path w="709611" h="190935">
                <a:moveTo>
                  <a:pt x="0" y="0"/>
                </a:moveTo>
                <a:lnTo>
                  <a:pt x="0" y="190935"/>
                </a:lnTo>
                <a:lnTo>
                  <a:pt x="709612" y="190935"/>
                </a:lnTo>
                <a:lnTo>
                  <a:pt x="70961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text 1"/>
          <p:cNvSpPr txBox="1"/>
          <p:nvPr/>
        </p:nvSpPr>
        <p:spPr>
          <a:xfrm>
            <a:off x="1816354" y="4735608"/>
            <a:ext cx="699135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Divorced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12" name="object 1512"/>
          <p:cNvSpPr/>
          <p:nvPr/>
        </p:nvSpPr>
        <p:spPr>
          <a:xfrm>
            <a:off x="2573532" y="4713452"/>
            <a:ext cx="758173" cy="60662"/>
          </a:xfrm>
          <a:custGeom>
            <a:avLst/>
            <a:gdLst/>
            <a:ahLst/>
            <a:cxnLst/>
            <a:rect l="l" t="t" r="r" b="b"/>
            <a:pathLst>
              <a:path w="758173" h="60662">
                <a:moveTo>
                  <a:pt x="0" y="0"/>
                </a:moveTo>
                <a:lnTo>
                  <a:pt x="0" y="60662"/>
                </a:lnTo>
                <a:lnTo>
                  <a:pt x="758174" y="60662"/>
                </a:lnTo>
                <a:lnTo>
                  <a:pt x="758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3" name="object 1513"/>
          <p:cNvSpPr/>
          <p:nvPr/>
        </p:nvSpPr>
        <p:spPr>
          <a:xfrm>
            <a:off x="2573532" y="4774113"/>
            <a:ext cx="41624" cy="190935"/>
          </a:xfrm>
          <a:custGeom>
            <a:avLst/>
            <a:gdLst/>
            <a:ahLst/>
            <a:cxnLst/>
            <a:rect l="l" t="t" r="r" b="b"/>
            <a:pathLst>
              <a:path w="41624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4" name="object 1514"/>
          <p:cNvSpPr/>
          <p:nvPr/>
        </p:nvSpPr>
        <p:spPr>
          <a:xfrm>
            <a:off x="3290081" y="4774113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5" name="object 1515"/>
          <p:cNvSpPr/>
          <p:nvPr/>
        </p:nvSpPr>
        <p:spPr>
          <a:xfrm>
            <a:off x="2573533" y="4965048"/>
            <a:ext cx="758173" cy="61655"/>
          </a:xfrm>
          <a:custGeom>
            <a:avLst/>
            <a:gdLst/>
            <a:ahLst/>
            <a:cxnLst/>
            <a:rect l="l" t="t" r="r" b="b"/>
            <a:pathLst>
              <a:path w="758173" h="61655">
                <a:moveTo>
                  <a:pt x="0" y="0"/>
                </a:moveTo>
                <a:lnTo>
                  <a:pt x="0" y="61655"/>
                </a:lnTo>
                <a:lnTo>
                  <a:pt x="758173" y="61655"/>
                </a:lnTo>
                <a:lnTo>
                  <a:pt x="758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6" name="object 1516"/>
          <p:cNvSpPr/>
          <p:nvPr/>
        </p:nvSpPr>
        <p:spPr>
          <a:xfrm>
            <a:off x="2615158" y="4774113"/>
            <a:ext cx="674923" cy="190935"/>
          </a:xfrm>
          <a:custGeom>
            <a:avLst/>
            <a:gdLst/>
            <a:ahLst/>
            <a:cxnLst/>
            <a:rect l="l" t="t" r="r" b="b"/>
            <a:pathLst>
              <a:path w="674923" h="190935">
                <a:moveTo>
                  <a:pt x="0" y="0"/>
                </a:moveTo>
                <a:lnTo>
                  <a:pt x="0" y="190935"/>
                </a:lnTo>
                <a:lnTo>
                  <a:pt x="674923" y="190935"/>
                </a:lnTo>
                <a:lnTo>
                  <a:pt x="67492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text 1"/>
          <p:cNvSpPr txBox="1"/>
          <p:nvPr/>
        </p:nvSpPr>
        <p:spPr>
          <a:xfrm>
            <a:off x="2615158" y="4735608"/>
            <a:ext cx="432536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220K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17" name="object 1517"/>
          <p:cNvSpPr/>
          <p:nvPr/>
        </p:nvSpPr>
        <p:spPr>
          <a:xfrm>
            <a:off x="3337652" y="4713452"/>
            <a:ext cx="872148" cy="60662"/>
          </a:xfrm>
          <a:custGeom>
            <a:avLst/>
            <a:gdLst/>
            <a:ahLst/>
            <a:cxnLst/>
            <a:rect l="l" t="t" r="r" b="b"/>
            <a:pathLst>
              <a:path w="872148" h="60662">
                <a:moveTo>
                  <a:pt x="0" y="0"/>
                </a:moveTo>
                <a:lnTo>
                  <a:pt x="0" y="60662"/>
                </a:lnTo>
                <a:lnTo>
                  <a:pt x="872149" y="60662"/>
                </a:lnTo>
                <a:lnTo>
                  <a:pt x="872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8" name="object 1518"/>
          <p:cNvSpPr/>
          <p:nvPr/>
        </p:nvSpPr>
        <p:spPr>
          <a:xfrm>
            <a:off x="3337652" y="4774113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6" y="190935"/>
                </a:lnTo>
                <a:lnTo>
                  <a:pt x="41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9" name="object 1519"/>
          <p:cNvSpPr/>
          <p:nvPr/>
        </p:nvSpPr>
        <p:spPr>
          <a:xfrm>
            <a:off x="4168175" y="4774113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0" name="object 1520"/>
          <p:cNvSpPr/>
          <p:nvPr/>
        </p:nvSpPr>
        <p:spPr>
          <a:xfrm>
            <a:off x="3337652" y="4965048"/>
            <a:ext cx="872148" cy="61655"/>
          </a:xfrm>
          <a:custGeom>
            <a:avLst/>
            <a:gdLst/>
            <a:ahLst/>
            <a:cxnLst/>
            <a:rect l="l" t="t" r="r" b="b"/>
            <a:pathLst>
              <a:path w="872148" h="61655">
                <a:moveTo>
                  <a:pt x="0" y="0"/>
                </a:moveTo>
                <a:lnTo>
                  <a:pt x="0" y="61655"/>
                </a:lnTo>
                <a:lnTo>
                  <a:pt x="872149" y="61655"/>
                </a:lnTo>
                <a:lnTo>
                  <a:pt x="872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1" name="object 1521"/>
          <p:cNvSpPr/>
          <p:nvPr/>
        </p:nvSpPr>
        <p:spPr>
          <a:xfrm>
            <a:off x="3379278" y="4774113"/>
            <a:ext cx="788896" cy="190935"/>
          </a:xfrm>
          <a:custGeom>
            <a:avLst/>
            <a:gdLst/>
            <a:ahLst/>
            <a:cxnLst/>
            <a:rect l="l" t="t" r="r" b="b"/>
            <a:pathLst>
              <a:path w="788896" h="190935">
                <a:moveTo>
                  <a:pt x="0" y="0"/>
                </a:moveTo>
                <a:lnTo>
                  <a:pt x="0" y="190935"/>
                </a:lnTo>
                <a:lnTo>
                  <a:pt x="788897" y="190935"/>
                </a:lnTo>
                <a:lnTo>
                  <a:pt x="78889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text 1"/>
          <p:cNvSpPr txBox="1"/>
          <p:nvPr/>
        </p:nvSpPr>
        <p:spPr>
          <a:xfrm>
            <a:off x="3379279" y="4725471"/>
            <a:ext cx="267017" cy="2902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22" name="object 1522"/>
          <p:cNvSpPr/>
          <p:nvPr/>
        </p:nvSpPr>
        <p:spPr>
          <a:xfrm>
            <a:off x="693464" y="4713452"/>
            <a:ext cx="5946" cy="313252"/>
          </a:xfrm>
          <a:custGeom>
            <a:avLst/>
            <a:gdLst/>
            <a:ahLst/>
            <a:cxnLst/>
            <a:rect l="l" t="t" r="r" b="b"/>
            <a:pathLst>
              <a:path w="5946" h="313252">
                <a:moveTo>
                  <a:pt x="0" y="0"/>
                </a:moveTo>
                <a:lnTo>
                  <a:pt x="0" y="313252"/>
                </a:lnTo>
                <a:lnTo>
                  <a:pt x="5947" y="313252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3" name="object 1523"/>
          <p:cNvSpPr/>
          <p:nvPr/>
        </p:nvSpPr>
        <p:spPr>
          <a:xfrm>
            <a:off x="692968" y="47129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5" y="498"/>
                </a:moveTo>
                <a:lnTo>
                  <a:pt x="495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4" name="object 1524"/>
          <p:cNvSpPr/>
          <p:nvPr/>
        </p:nvSpPr>
        <p:spPr>
          <a:xfrm>
            <a:off x="1070070" y="4713452"/>
            <a:ext cx="5946" cy="313252"/>
          </a:xfrm>
          <a:custGeom>
            <a:avLst/>
            <a:gdLst/>
            <a:ahLst/>
            <a:cxnLst/>
            <a:rect l="l" t="t" r="r" b="b"/>
            <a:pathLst>
              <a:path w="5946" h="313252">
                <a:moveTo>
                  <a:pt x="0" y="0"/>
                </a:moveTo>
                <a:lnTo>
                  <a:pt x="0" y="313252"/>
                </a:lnTo>
                <a:lnTo>
                  <a:pt x="5947" y="313252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5" name="object 1525"/>
          <p:cNvSpPr/>
          <p:nvPr/>
        </p:nvSpPr>
        <p:spPr>
          <a:xfrm>
            <a:off x="1069575" y="47129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5" y="498"/>
                </a:moveTo>
                <a:lnTo>
                  <a:pt x="495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6" name="object 1526"/>
          <p:cNvSpPr/>
          <p:nvPr/>
        </p:nvSpPr>
        <p:spPr>
          <a:xfrm>
            <a:off x="1768779" y="4713452"/>
            <a:ext cx="5946" cy="313252"/>
          </a:xfrm>
          <a:custGeom>
            <a:avLst/>
            <a:gdLst/>
            <a:ahLst/>
            <a:cxnLst/>
            <a:rect l="l" t="t" r="r" b="b"/>
            <a:pathLst>
              <a:path w="5946" h="313252">
                <a:moveTo>
                  <a:pt x="0" y="0"/>
                </a:moveTo>
                <a:lnTo>
                  <a:pt x="0" y="313252"/>
                </a:lnTo>
                <a:lnTo>
                  <a:pt x="5947" y="313252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7" name="object 1527"/>
          <p:cNvSpPr/>
          <p:nvPr/>
        </p:nvSpPr>
        <p:spPr>
          <a:xfrm>
            <a:off x="1768284" y="47129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5" y="498"/>
                </a:moveTo>
                <a:lnTo>
                  <a:pt x="495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8" name="object 1528"/>
          <p:cNvSpPr/>
          <p:nvPr/>
        </p:nvSpPr>
        <p:spPr>
          <a:xfrm>
            <a:off x="2567587" y="4713452"/>
            <a:ext cx="5947" cy="313252"/>
          </a:xfrm>
          <a:custGeom>
            <a:avLst/>
            <a:gdLst/>
            <a:ahLst/>
            <a:cxnLst/>
            <a:rect l="l" t="t" r="r" b="b"/>
            <a:pathLst>
              <a:path w="5947" h="313252">
                <a:moveTo>
                  <a:pt x="0" y="0"/>
                </a:moveTo>
                <a:lnTo>
                  <a:pt x="0" y="313252"/>
                </a:lnTo>
                <a:lnTo>
                  <a:pt x="5947" y="313252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9" name="object 1529"/>
          <p:cNvSpPr/>
          <p:nvPr/>
        </p:nvSpPr>
        <p:spPr>
          <a:xfrm>
            <a:off x="2567092" y="47129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5" y="498"/>
                </a:moveTo>
                <a:lnTo>
                  <a:pt x="495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0" name="object 1530"/>
          <p:cNvSpPr/>
          <p:nvPr/>
        </p:nvSpPr>
        <p:spPr>
          <a:xfrm>
            <a:off x="3331707" y="4713452"/>
            <a:ext cx="5946" cy="313252"/>
          </a:xfrm>
          <a:custGeom>
            <a:avLst/>
            <a:gdLst/>
            <a:ahLst/>
            <a:cxnLst/>
            <a:rect l="l" t="t" r="r" b="b"/>
            <a:pathLst>
              <a:path w="5946" h="313252">
                <a:moveTo>
                  <a:pt x="0" y="0"/>
                </a:moveTo>
                <a:lnTo>
                  <a:pt x="0" y="313252"/>
                </a:lnTo>
                <a:lnTo>
                  <a:pt x="5946" y="313252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1" name="object 1531"/>
          <p:cNvSpPr/>
          <p:nvPr/>
        </p:nvSpPr>
        <p:spPr>
          <a:xfrm>
            <a:off x="3331211" y="47129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6" y="498"/>
                </a:moveTo>
                <a:lnTo>
                  <a:pt x="496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2" name="object 1532"/>
          <p:cNvSpPr/>
          <p:nvPr/>
        </p:nvSpPr>
        <p:spPr>
          <a:xfrm>
            <a:off x="4209801" y="4713452"/>
            <a:ext cx="5946" cy="313252"/>
          </a:xfrm>
          <a:custGeom>
            <a:avLst/>
            <a:gdLst/>
            <a:ahLst/>
            <a:cxnLst/>
            <a:rect l="l" t="t" r="r" b="b"/>
            <a:pathLst>
              <a:path w="5946" h="313252">
                <a:moveTo>
                  <a:pt x="0" y="0"/>
                </a:moveTo>
                <a:lnTo>
                  <a:pt x="0" y="313252"/>
                </a:lnTo>
                <a:lnTo>
                  <a:pt x="5946" y="313252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3" name="object 1533"/>
          <p:cNvSpPr/>
          <p:nvPr/>
        </p:nvSpPr>
        <p:spPr>
          <a:xfrm>
            <a:off x="4209305" y="47129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6" y="498"/>
                </a:moveTo>
                <a:lnTo>
                  <a:pt x="496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4" name="object 1534"/>
          <p:cNvSpPr/>
          <p:nvPr/>
        </p:nvSpPr>
        <p:spPr>
          <a:xfrm>
            <a:off x="699410" y="5026704"/>
            <a:ext cx="370662" cy="60662"/>
          </a:xfrm>
          <a:custGeom>
            <a:avLst/>
            <a:gdLst/>
            <a:ahLst/>
            <a:cxnLst/>
            <a:rect l="l" t="t" r="r" b="b"/>
            <a:pathLst>
              <a:path w="370662" h="60662">
                <a:moveTo>
                  <a:pt x="0" y="0"/>
                </a:moveTo>
                <a:lnTo>
                  <a:pt x="0" y="60663"/>
                </a:lnTo>
                <a:lnTo>
                  <a:pt x="370663" y="60663"/>
                </a:lnTo>
                <a:lnTo>
                  <a:pt x="3706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5" name="object 1535"/>
          <p:cNvSpPr/>
          <p:nvPr/>
        </p:nvSpPr>
        <p:spPr>
          <a:xfrm>
            <a:off x="699410" y="5087366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6" y="190935"/>
                </a:lnTo>
                <a:lnTo>
                  <a:pt x="41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6" name="object 1536"/>
          <p:cNvSpPr/>
          <p:nvPr/>
        </p:nvSpPr>
        <p:spPr>
          <a:xfrm>
            <a:off x="1028446" y="5087366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7" name="object 1537"/>
          <p:cNvSpPr/>
          <p:nvPr/>
        </p:nvSpPr>
        <p:spPr>
          <a:xfrm>
            <a:off x="699411" y="5278301"/>
            <a:ext cx="370662" cy="62650"/>
          </a:xfrm>
          <a:custGeom>
            <a:avLst/>
            <a:gdLst/>
            <a:ahLst/>
            <a:cxnLst/>
            <a:rect l="l" t="t" r="r" b="b"/>
            <a:pathLst>
              <a:path w="370662" h="62650">
                <a:moveTo>
                  <a:pt x="0" y="0"/>
                </a:moveTo>
                <a:lnTo>
                  <a:pt x="0" y="62650"/>
                </a:lnTo>
                <a:lnTo>
                  <a:pt x="370662" y="62650"/>
                </a:lnTo>
                <a:lnTo>
                  <a:pt x="370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8" name="object 1538"/>
          <p:cNvSpPr/>
          <p:nvPr/>
        </p:nvSpPr>
        <p:spPr>
          <a:xfrm>
            <a:off x="741037" y="5087366"/>
            <a:ext cx="287411" cy="190935"/>
          </a:xfrm>
          <a:custGeom>
            <a:avLst/>
            <a:gdLst/>
            <a:ahLst/>
            <a:cxnLst/>
            <a:rect l="l" t="t" r="r" b="b"/>
            <a:pathLst>
              <a:path w="287411" h="190935">
                <a:moveTo>
                  <a:pt x="0" y="0"/>
                </a:moveTo>
                <a:lnTo>
                  <a:pt x="0" y="190935"/>
                </a:lnTo>
                <a:lnTo>
                  <a:pt x="287411" y="190935"/>
                </a:lnTo>
                <a:lnTo>
                  <a:pt x="28741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text 1"/>
          <p:cNvSpPr txBox="1"/>
          <p:nvPr/>
        </p:nvSpPr>
        <p:spPr>
          <a:xfrm>
            <a:off x="741037" y="5048853"/>
            <a:ext cx="138180" cy="2680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39" name="object 1539"/>
          <p:cNvSpPr/>
          <p:nvPr/>
        </p:nvSpPr>
        <p:spPr>
          <a:xfrm>
            <a:off x="1076018" y="5026704"/>
            <a:ext cx="692762" cy="60662"/>
          </a:xfrm>
          <a:custGeom>
            <a:avLst/>
            <a:gdLst/>
            <a:ahLst/>
            <a:cxnLst/>
            <a:rect l="l" t="t" r="r" b="b"/>
            <a:pathLst>
              <a:path w="692762" h="60662">
                <a:moveTo>
                  <a:pt x="0" y="0"/>
                </a:moveTo>
                <a:lnTo>
                  <a:pt x="0" y="60663"/>
                </a:lnTo>
                <a:lnTo>
                  <a:pt x="692762" y="60663"/>
                </a:lnTo>
                <a:lnTo>
                  <a:pt x="692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0" name="object 1540"/>
          <p:cNvSpPr/>
          <p:nvPr/>
        </p:nvSpPr>
        <p:spPr>
          <a:xfrm>
            <a:off x="1076018" y="5087366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1" name="object 1541"/>
          <p:cNvSpPr/>
          <p:nvPr/>
        </p:nvSpPr>
        <p:spPr>
          <a:xfrm>
            <a:off x="1727155" y="5087366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2" name="object 1542"/>
          <p:cNvSpPr/>
          <p:nvPr/>
        </p:nvSpPr>
        <p:spPr>
          <a:xfrm>
            <a:off x="1076018" y="5278301"/>
            <a:ext cx="692762" cy="62650"/>
          </a:xfrm>
          <a:custGeom>
            <a:avLst/>
            <a:gdLst/>
            <a:ahLst/>
            <a:cxnLst/>
            <a:rect l="l" t="t" r="r" b="b"/>
            <a:pathLst>
              <a:path w="692762" h="62650">
                <a:moveTo>
                  <a:pt x="0" y="0"/>
                </a:moveTo>
                <a:lnTo>
                  <a:pt x="0" y="62650"/>
                </a:lnTo>
                <a:lnTo>
                  <a:pt x="692762" y="62650"/>
                </a:lnTo>
                <a:lnTo>
                  <a:pt x="692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3" name="object 1543"/>
          <p:cNvSpPr/>
          <p:nvPr/>
        </p:nvSpPr>
        <p:spPr>
          <a:xfrm>
            <a:off x="1117643" y="5087366"/>
            <a:ext cx="609511" cy="190935"/>
          </a:xfrm>
          <a:custGeom>
            <a:avLst/>
            <a:gdLst/>
            <a:ahLst/>
            <a:cxnLst/>
            <a:rect l="l" t="t" r="r" b="b"/>
            <a:pathLst>
              <a:path w="609511" h="190935">
                <a:moveTo>
                  <a:pt x="0" y="0"/>
                </a:moveTo>
                <a:lnTo>
                  <a:pt x="0" y="190935"/>
                </a:lnTo>
                <a:lnTo>
                  <a:pt x="609512" y="190935"/>
                </a:lnTo>
                <a:lnTo>
                  <a:pt x="60951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text 1"/>
          <p:cNvSpPr txBox="1"/>
          <p:nvPr/>
        </p:nvSpPr>
        <p:spPr>
          <a:xfrm>
            <a:off x="1117645" y="5048853"/>
            <a:ext cx="258106" cy="2680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44" name="object 1544"/>
          <p:cNvSpPr/>
          <p:nvPr/>
        </p:nvSpPr>
        <p:spPr>
          <a:xfrm>
            <a:off x="1774727" y="5026704"/>
            <a:ext cx="792861" cy="60662"/>
          </a:xfrm>
          <a:custGeom>
            <a:avLst/>
            <a:gdLst/>
            <a:ahLst/>
            <a:cxnLst/>
            <a:rect l="l" t="t" r="r" b="b"/>
            <a:pathLst>
              <a:path w="792861" h="60662">
                <a:moveTo>
                  <a:pt x="0" y="0"/>
                </a:moveTo>
                <a:lnTo>
                  <a:pt x="0" y="60663"/>
                </a:lnTo>
                <a:lnTo>
                  <a:pt x="792861" y="60663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5" name="object 1545"/>
          <p:cNvSpPr/>
          <p:nvPr/>
        </p:nvSpPr>
        <p:spPr>
          <a:xfrm>
            <a:off x="1774727" y="5087366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6" name="object 1546"/>
          <p:cNvSpPr/>
          <p:nvPr/>
        </p:nvSpPr>
        <p:spPr>
          <a:xfrm>
            <a:off x="2525962" y="5087366"/>
            <a:ext cx="41624" cy="190935"/>
          </a:xfrm>
          <a:custGeom>
            <a:avLst/>
            <a:gdLst/>
            <a:ahLst/>
            <a:cxnLst/>
            <a:rect l="l" t="t" r="r" b="b"/>
            <a:pathLst>
              <a:path w="41624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7" name="object 1547"/>
          <p:cNvSpPr/>
          <p:nvPr/>
        </p:nvSpPr>
        <p:spPr>
          <a:xfrm>
            <a:off x="1774727" y="5278301"/>
            <a:ext cx="792861" cy="62650"/>
          </a:xfrm>
          <a:custGeom>
            <a:avLst/>
            <a:gdLst/>
            <a:ahLst/>
            <a:cxnLst/>
            <a:rect l="l" t="t" r="r" b="b"/>
            <a:pathLst>
              <a:path w="792861" h="62650">
                <a:moveTo>
                  <a:pt x="0" y="0"/>
                </a:moveTo>
                <a:lnTo>
                  <a:pt x="0" y="62650"/>
                </a:lnTo>
                <a:lnTo>
                  <a:pt x="792861" y="62650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8" name="object 1548"/>
          <p:cNvSpPr/>
          <p:nvPr/>
        </p:nvSpPr>
        <p:spPr>
          <a:xfrm>
            <a:off x="1816352" y="5087366"/>
            <a:ext cx="709611" cy="190935"/>
          </a:xfrm>
          <a:custGeom>
            <a:avLst/>
            <a:gdLst/>
            <a:ahLst/>
            <a:cxnLst/>
            <a:rect l="l" t="t" r="r" b="b"/>
            <a:pathLst>
              <a:path w="709611" h="190935">
                <a:moveTo>
                  <a:pt x="0" y="0"/>
                </a:moveTo>
                <a:lnTo>
                  <a:pt x="0" y="190935"/>
                </a:lnTo>
                <a:lnTo>
                  <a:pt x="709611" y="190935"/>
                </a:lnTo>
                <a:lnTo>
                  <a:pt x="709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text 1"/>
          <p:cNvSpPr txBox="1"/>
          <p:nvPr/>
        </p:nvSpPr>
        <p:spPr>
          <a:xfrm>
            <a:off x="1816354" y="5048853"/>
            <a:ext cx="505866" cy="2680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Single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49" name="object 1549"/>
          <p:cNvSpPr/>
          <p:nvPr/>
        </p:nvSpPr>
        <p:spPr>
          <a:xfrm>
            <a:off x="2573534" y="5026704"/>
            <a:ext cx="758173" cy="60662"/>
          </a:xfrm>
          <a:custGeom>
            <a:avLst/>
            <a:gdLst/>
            <a:ahLst/>
            <a:cxnLst/>
            <a:rect l="l" t="t" r="r" b="b"/>
            <a:pathLst>
              <a:path w="758173" h="60662">
                <a:moveTo>
                  <a:pt x="0" y="0"/>
                </a:moveTo>
                <a:lnTo>
                  <a:pt x="0" y="60663"/>
                </a:lnTo>
                <a:lnTo>
                  <a:pt x="758174" y="60663"/>
                </a:lnTo>
                <a:lnTo>
                  <a:pt x="758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0" name="object 1550"/>
          <p:cNvSpPr/>
          <p:nvPr/>
        </p:nvSpPr>
        <p:spPr>
          <a:xfrm>
            <a:off x="2573534" y="5087366"/>
            <a:ext cx="41624" cy="190935"/>
          </a:xfrm>
          <a:custGeom>
            <a:avLst/>
            <a:gdLst/>
            <a:ahLst/>
            <a:cxnLst/>
            <a:rect l="l" t="t" r="r" b="b"/>
            <a:pathLst>
              <a:path w="41624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1" name="object 1551"/>
          <p:cNvSpPr/>
          <p:nvPr/>
        </p:nvSpPr>
        <p:spPr>
          <a:xfrm>
            <a:off x="3290083" y="5087366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2" name="object 1552"/>
          <p:cNvSpPr/>
          <p:nvPr/>
        </p:nvSpPr>
        <p:spPr>
          <a:xfrm>
            <a:off x="2573534" y="5278301"/>
            <a:ext cx="758173" cy="62650"/>
          </a:xfrm>
          <a:custGeom>
            <a:avLst/>
            <a:gdLst/>
            <a:ahLst/>
            <a:cxnLst/>
            <a:rect l="l" t="t" r="r" b="b"/>
            <a:pathLst>
              <a:path w="758173" h="62650">
                <a:moveTo>
                  <a:pt x="0" y="0"/>
                </a:moveTo>
                <a:lnTo>
                  <a:pt x="0" y="62650"/>
                </a:lnTo>
                <a:lnTo>
                  <a:pt x="758174" y="62650"/>
                </a:lnTo>
                <a:lnTo>
                  <a:pt x="758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3" name="object 1553"/>
          <p:cNvSpPr/>
          <p:nvPr/>
        </p:nvSpPr>
        <p:spPr>
          <a:xfrm>
            <a:off x="2615160" y="5087366"/>
            <a:ext cx="674923" cy="190935"/>
          </a:xfrm>
          <a:custGeom>
            <a:avLst/>
            <a:gdLst/>
            <a:ahLst/>
            <a:cxnLst/>
            <a:rect l="l" t="t" r="r" b="b"/>
            <a:pathLst>
              <a:path w="674923" h="190935">
                <a:moveTo>
                  <a:pt x="0" y="0"/>
                </a:moveTo>
                <a:lnTo>
                  <a:pt x="0" y="190935"/>
                </a:lnTo>
                <a:lnTo>
                  <a:pt x="674923" y="190935"/>
                </a:lnTo>
                <a:lnTo>
                  <a:pt x="67492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text 1"/>
          <p:cNvSpPr txBox="1"/>
          <p:nvPr/>
        </p:nvSpPr>
        <p:spPr>
          <a:xfrm>
            <a:off x="2615158" y="5048853"/>
            <a:ext cx="340360" cy="2680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85K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54" name="object 1554"/>
          <p:cNvSpPr/>
          <p:nvPr/>
        </p:nvSpPr>
        <p:spPr>
          <a:xfrm>
            <a:off x="3337654" y="5026704"/>
            <a:ext cx="872148" cy="60662"/>
          </a:xfrm>
          <a:custGeom>
            <a:avLst/>
            <a:gdLst/>
            <a:ahLst/>
            <a:cxnLst/>
            <a:rect l="l" t="t" r="r" b="b"/>
            <a:pathLst>
              <a:path w="872148" h="60662">
                <a:moveTo>
                  <a:pt x="0" y="0"/>
                </a:moveTo>
                <a:lnTo>
                  <a:pt x="0" y="60663"/>
                </a:lnTo>
                <a:lnTo>
                  <a:pt x="872148" y="60663"/>
                </a:lnTo>
                <a:lnTo>
                  <a:pt x="872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5" name="object 1555"/>
          <p:cNvSpPr/>
          <p:nvPr/>
        </p:nvSpPr>
        <p:spPr>
          <a:xfrm>
            <a:off x="3337654" y="5087366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6" name="object 1556"/>
          <p:cNvSpPr/>
          <p:nvPr/>
        </p:nvSpPr>
        <p:spPr>
          <a:xfrm>
            <a:off x="4168177" y="5087366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7" name="object 1557"/>
          <p:cNvSpPr/>
          <p:nvPr/>
        </p:nvSpPr>
        <p:spPr>
          <a:xfrm>
            <a:off x="3337654" y="5278301"/>
            <a:ext cx="872148" cy="62650"/>
          </a:xfrm>
          <a:custGeom>
            <a:avLst/>
            <a:gdLst/>
            <a:ahLst/>
            <a:cxnLst/>
            <a:rect l="l" t="t" r="r" b="b"/>
            <a:pathLst>
              <a:path w="872148" h="62650">
                <a:moveTo>
                  <a:pt x="0" y="0"/>
                </a:moveTo>
                <a:lnTo>
                  <a:pt x="0" y="62650"/>
                </a:lnTo>
                <a:lnTo>
                  <a:pt x="872149" y="62650"/>
                </a:lnTo>
                <a:lnTo>
                  <a:pt x="87214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58" name="object 1558"/>
          <p:cNvSpPr/>
          <p:nvPr/>
        </p:nvSpPr>
        <p:spPr>
          <a:xfrm>
            <a:off x="3379280" y="5087366"/>
            <a:ext cx="788896" cy="190935"/>
          </a:xfrm>
          <a:custGeom>
            <a:avLst/>
            <a:gdLst/>
            <a:ahLst/>
            <a:cxnLst/>
            <a:rect l="l" t="t" r="r" b="b"/>
            <a:pathLst>
              <a:path w="788896" h="190935">
                <a:moveTo>
                  <a:pt x="0" y="0"/>
                </a:moveTo>
                <a:lnTo>
                  <a:pt x="0" y="190935"/>
                </a:lnTo>
                <a:lnTo>
                  <a:pt x="788897" y="190935"/>
                </a:lnTo>
                <a:lnTo>
                  <a:pt x="78889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text 1"/>
          <p:cNvSpPr txBox="1"/>
          <p:nvPr/>
        </p:nvSpPr>
        <p:spPr>
          <a:xfrm>
            <a:off x="3379279" y="5038729"/>
            <a:ext cx="340359" cy="2902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b="1" spc="10" dirty="0">
                <a:solidFill>
                  <a:srgbClr val="FF0000"/>
                </a:solidFill>
                <a:latin typeface="Arial"/>
                <a:cs typeface="Arial"/>
              </a:rPr>
              <a:t>Yes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59" name="object 1559"/>
          <p:cNvSpPr/>
          <p:nvPr/>
        </p:nvSpPr>
        <p:spPr>
          <a:xfrm>
            <a:off x="693466" y="5026704"/>
            <a:ext cx="5946" cy="314247"/>
          </a:xfrm>
          <a:custGeom>
            <a:avLst/>
            <a:gdLst/>
            <a:ahLst/>
            <a:cxnLst/>
            <a:rect l="l" t="t" r="r" b="b"/>
            <a:pathLst>
              <a:path w="5946" h="314247">
                <a:moveTo>
                  <a:pt x="0" y="0"/>
                </a:moveTo>
                <a:lnTo>
                  <a:pt x="0" y="314248"/>
                </a:lnTo>
                <a:lnTo>
                  <a:pt x="5947" y="314248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0" name="object 1560"/>
          <p:cNvSpPr/>
          <p:nvPr/>
        </p:nvSpPr>
        <p:spPr>
          <a:xfrm>
            <a:off x="692970" y="5026207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5" y="497"/>
                </a:moveTo>
                <a:lnTo>
                  <a:pt x="495" y="31474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1" name="object 1561"/>
          <p:cNvSpPr/>
          <p:nvPr/>
        </p:nvSpPr>
        <p:spPr>
          <a:xfrm>
            <a:off x="1070072" y="5026704"/>
            <a:ext cx="5946" cy="314247"/>
          </a:xfrm>
          <a:custGeom>
            <a:avLst/>
            <a:gdLst/>
            <a:ahLst/>
            <a:cxnLst/>
            <a:rect l="l" t="t" r="r" b="b"/>
            <a:pathLst>
              <a:path w="5946" h="314247">
                <a:moveTo>
                  <a:pt x="0" y="0"/>
                </a:moveTo>
                <a:lnTo>
                  <a:pt x="0" y="314248"/>
                </a:lnTo>
                <a:lnTo>
                  <a:pt x="5947" y="314248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2" name="object 1562"/>
          <p:cNvSpPr/>
          <p:nvPr/>
        </p:nvSpPr>
        <p:spPr>
          <a:xfrm>
            <a:off x="1069577" y="5026207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5" y="497"/>
                </a:moveTo>
                <a:lnTo>
                  <a:pt x="495" y="31474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3" name="object 1563"/>
          <p:cNvSpPr/>
          <p:nvPr/>
        </p:nvSpPr>
        <p:spPr>
          <a:xfrm>
            <a:off x="1768781" y="5026704"/>
            <a:ext cx="5946" cy="314247"/>
          </a:xfrm>
          <a:custGeom>
            <a:avLst/>
            <a:gdLst/>
            <a:ahLst/>
            <a:cxnLst/>
            <a:rect l="l" t="t" r="r" b="b"/>
            <a:pathLst>
              <a:path w="5946" h="314247">
                <a:moveTo>
                  <a:pt x="0" y="0"/>
                </a:moveTo>
                <a:lnTo>
                  <a:pt x="0" y="314248"/>
                </a:lnTo>
                <a:lnTo>
                  <a:pt x="5946" y="314248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4" name="object 1564"/>
          <p:cNvSpPr/>
          <p:nvPr/>
        </p:nvSpPr>
        <p:spPr>
          <a:xfrm>
            <a:off x="1768285" y="5026207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6" y="497"/>
                </a:moveTo>
                <a:lnTo>
                  <a:pt x="496" y="31474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5" name="object 1565"/>
          <p:cNvSpPr/>
          <p:nvPr/>
        </p:nvSpPr>
        <p:spPr>
          <a:xfrm>
            <a:off x="2567589" y="5026704"/>
            <a:ext cx="5947" cy="314247"/>
          </a:xfrm>
          <a:custGeom>
            <a:avLst/>
            <a:gdLst/>
            <a:ahLst/>
            <a:cxnLst/>
            <a:rect l="l" t="t" r="r" b="b"/>
            <a:pathLst>
              <a:path w="5947" h="314247">
                <a:moveTo>
                  <a:pt x="0" y="0"/>
                </a:moveTo>
                <a:lnTo>
                  <a:pt x="0" y="314248"/>
                </a:lnTo>
                <a:lnTo>
                  <a:pt x="5947" y="314248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6" name="object 1566"/>
          <p:cNvSpPr/>
          <p:nvPr/>
        </p:nvSpPr>
        <p:spPr>
          <a:xfrm>
            <a:off x="2567093" y="5026207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6" y="497"/>
                </a:moveTo>
                <a:lnTo>
                  <a:pt x="496" y="31474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7" name="object 1567"/>
          <p:cNvSpPr/>
          <p:nvPr/>
        </p:nvSpPr>
        <p:spPr>
          <a:xfrm>
            <a:off x="3331709" y="5026704"/>
            <a:ext cx="5946" cy="314247"/>
          </a:xfrm>
          <a:custGeom>
            <a:avLst/>
            <a:gdLst/>
            <a:ahLst/>
            <a:cxnLst/>
            <a:rect l="l" t="t" r="r" b="b"/>
            <a:pathLst>
              <a:path w="5946" h="314247">
                <a:moveTo>
                  <a:pt x="0" y="0"/>
                </a:moveTo>
                <a:lnTo>
                  <a:pt x="0" y="314248"/>
                </a:lnTo>
                <a:lnTo>
                  <a:pt x="5946" y="314248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8" name="object 1568"/>
          <p:cNvSpPr/>
          <p:nvPr/>
        </p:nvSpPr>
        <p:spPr>
          <a:xfrm>
            <a:off x="3331213" y="5026207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6" y="497"/>
                </a:moveTo>
                <a:lnTo>
                  <a:pt x="496" y="31474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9" name="object 1569"/>
          <p:cNvSpPr/>
          <p:nvPr/>
        </p:nvSpPr>
        <p:spPr>
          <a:xfrm>
            <a:off x="4209802" y="5026704"/>
            <a:ext cx="5946" cy="314247"/>
          </a:xfrm>
          <a:custGeom>
            <a:avLst/>
            <a:gdLst/>
            <a:ahLst/>
            <a:cxnLst/>
            <a:rect l="l" t="t" r="r" b="b"/>
            <a:pathLst>
              <a:path w="5946" h="314247">
                <a:moveTo>
                  <a:pt x="0" y="0"/>
                </a:moveTo>
                <a:lnTo>
                  <a:pt x="0" y="314248"/>
                </a:lnTo>
                <a:lnTo>
                  <a:pt x="5947" y="314248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0" name="object 1570"/>
          <p:cNvSpPr/>
          <p:nvPr/>
        </p:nvSpPr>
        <p:spPr>
          <a:xfrm>
            <a:off x="4209306" y="5026207"/>
            <a:ext cx="991" cy="315241"/>
          </a:xfrm>
          <a:custGeom>
            <a:avLst/>
            <a:gdLst/>
            <a:ahLst/>
            <a:cxnLst/>
            <a:rect l="l" t="t" r="r" b="b"/>
            <a:pathLst>
              <a:path w="991" h="315241">
                <a:moveTo>
                  <a:pt x="496" y="497"/>
                </a:moveTo>
                <a:lnTo>
                  <a:pt x="496" y="31474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1" name="object 1571"/>
          <p:cNvSpPr/>
          <p:nvPr/>
        </p:nvSpPr>
        <p:spPr>
          <a:xfrm>
            <a:off x="699412" y="5340952"/>
            <a:ext cx="370662" cy="60662"/>
          </a:xfrm>
          <a:custGeom>
            <a:avLst/>
            <a:gdLst/>
            <a:ahLst/>
            <a:cxnLst/>
            <a:rect l="l" t="t" r="r" b="b"/>
            <a:pathLst>
              <a:path w="370662" h="60662">
                <a:moveTo>
                  <a:pt x="0" y="0"/>
                </a:moveTo>
                <a:lnTo>
                  <a:pt x="0" y="60662"/>
                </a:lnTo>
                <a:lnTo>
                  <a:pt x="370663" y="60662"/>
                </a:lnTo>
                <a:lnTo>
                  <a:pt x="3706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2" name="object 1572"/>
          <p:cNvSpPr/>
          <p:nvPr/>
        </p:nvSpPr>
        <p:spPr>
          <a:xfrm>
            <a:off x="699412" y="5401613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1"/>
                </a:lnTo>
                <a:lnTo>
                  <a:pt x="41625" y="189941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3" name="object 1573"/>
          <p:cNvSpPr/>
          <p:nvPr/>
        </p:nvSpPr>
        <p:spPr>
          <a:xfrm>
            <a:off x="1028448" y="5401613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1"/>
                </a:lnTo>
                <a:lnTo>
                  <a:pt x="41625" y="189941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4" name="object 1574"/>
          <p:cNvSpPr/>
          <p:nvPr/>
        </p:nvSpPr>
        <p:spPr>
          <a:xfrm>
            <a:off x="699412" y="5591554"/>
            <a:ext cx="370662" cy="62649"/>
          </a:xfrm>
          <a:custGeom>
            <a:avLst/>
            <a:gdLst/>
            <a:ahLst/>
            <a:cxnLst/>
            <a:rect l="l" t="t" r="r" b="b"/>
            <a:pathLst>
              <a:path w="370662" h="62649">
                <a:moveTo>
                  <a:pt x="0" y="0"/>
                </a:moveTo>
                <a:lnTo>
                  <a:pt x="0" y="62649"/>
                </a:lnTo>
                <a:lnTo>
                  <a:pt x="370663" y="62649"/>
                </a:lnTo>
                <a:lnTo>
                  <a:pt x="3706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5" name="object 1575"/>
          <p:cNvSpPr/>
          <p:nvPr/>
        </p:nvSpPr>
        <p:spPr>
          <a:xfrm>
            <a:off x="741039" y="5401613"/>
            <a:ext cx="287411" cy="189940"/>
          </a:xfrm>
          <a:custGeom>
            <a:avLst/>
            <a:gdLst/>
            <a:ahLst/>
            <a:cxnLst/>
            <a:rect l="l" t="t" r="r" b="b"/>
            <a:pathLst>
              <a:path w="287411" h="189940">
                <a:moveTo>
                  <a:pt x="0" y="0"/>
                </a:moveTo>
                <a:lnTo>
                  <a:pt x="0" y="189941"/>
                </a:lnTo>
                <a:lnTo>
                  <a:pt x="287411" y="189941"/>
                </a:lnTo>
                <a:lnTo>
                  <a:pt x="28741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text 1"/>
          <p:cNvSpPr txBox="1"/>
          <p:nvPr/>
        </p:nvSpPr>
        <p:spPr>
          <a:xfrm>
            <a:off x="741038" y="5363102"/>
            <a:ext cx="138182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9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76" name="object 1576"/>
          <p:cNvSpPr/>
          <p:nvPr/>
        </p:nvSpPr>
        <p:spPr>
          <a:xfrm>
            <a:off x="1076019" y="5340952"/>
            <a:ext cx="692762" cy="60662"/>
          </a:xfrm>
          <a:custGeom>
            <a:avLst/>
            <a:gdLst/>
            <a:ahLst/>
            <a:cxnLst/>
            <a:rect l="l" t="t" r="r" b="b"/>
            <a:pathLst>
              <a:path w="692762" h="60662">
                <a:moveTo>
                  <a:pt x="0" y="0"/>
                </a:moveTo>
                <a:lnTo>
                  <a:pt x="0" y="60662"/>
                </a:lnTo>
                <a:lnTo>
                  <a:pt x="692763" y="60662"/>
                </a:lnTo>
                <a:lnTo>
                  <a:pt x="69276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7" name="object 1577"/>
          <p:cNvSpPr/>
          <p:nvPr/>
        </p:nvSpPr>
        <p:spPr>
          <a:xfrm>
            <a:off x="1076019" y="5401613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1"/>
                </a:lnTo>
                <a:lnTo>
                  <a:pt x="41626" y="189941"/>
                </a:lnTo>
                <a:lnTo>
                  <a:pt x="41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8" name="object 1578"/>
          <p:cNvSpPr/>
          <p:nvPr/>
        </p:nvSpPr>
        <p:spPr>
          <a:xfrm>
            <a:off x="1727157" y="5401613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1"/>
                </a:lnTo>
                <a:lnTo>
                  <a:pt x="41625" y="189941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9" name="object 1579"/>
          <p:cNvSpPr/>
          <p:nvPr/>
        </p:nvSpPr>
        <p:spPr>
          <a:xfrm>
            <a:off x="1076019" y="5591554"/>
            <a:ext cx="692762" cy="62649"/>
          </a:xfrm>
          <a:custGeom>
            <a:avLst/>
            <a:gdLst/>
            <a:ahLst/>
            <a:cxnLst/>
            <a:rect l="l" t="t" r="r" b="b"/>
            <a:pathLst>
              <a:path w="692762" h="62649">
                <a:moveTo>
                  <a:pt x="0" y="0"/>
                </a:moveTo>
                <a:lnTo>
                  <a:pt x="0" y="62649"/>
                </a:lnTo>
                <a:lnTo>
                  <a:pt x="692763" y="62649"/>
                </a:lnTo>
                <a:lnTo>
                  <a:pt x="69276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0" name="object 1580"/>
          <p:cNvSpPr/>
          <p:nvPr/>
        </p:nvSpPr>
        <p:spPr>
          <a:xfrm>
            <a:off x="1117645" y="5401613"/>
            <a:ext cx="609511" cy="189940"/>
          </a:xfrm>
          <a:custGeom>
            <a:avLst/>
            <a:gdLst/>
            <a:ahLst/>
            <a:cxnLst/>
            <a:rect l="l" t="t" r="r" b="b"/>
            <a:pathLst>
              <a:path w="609511" h="189940">
                <a:moveTo>
                  <a:pt x="0" y="0"/>
                </a:moveTo>
                <a:lnTo>
                  <a:pt x="0" y="189941"/>
                </a:lnTo>
                <a:lnTo>
                  <a:pt x="609512" y="189941"/>
                </a:lnTo>
                <a:lnTo>
                  <a:pt x="60951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text 1"/>
          <p:cNvSpPr txBox="1"/>
          <p:nvPr/>
        </p:nvSpPr>
        <p:spPr>
          <a:xfrm>
            <a:off x="1117648" y="5363102"/>
            <a:ext cx="258104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81" name="object 1581"/>
          <p:cNvSpPr/>
          <p:nvPr/>
        </p:nvSpPr>
        <p:spPr>
          <a:xfrm>
            <a:off x="1774728" y="5340952"/>
            <a:ext cx="792861" cy="60662"/>
          </a:xfrm>
          <a:custGeom>
            <a:avLst/>
            <a:gdLst/>
            <a:ahLst/>
            <a:cxnLst/>
            <a:rect l="l" t="t" r="r" b="b"/>
            <a:pathLst>
              <a:path w="792861" h="60662">
                <a:moveTo>
                  <a:pt x="0" y="0"/>
                </a:moveTo>
                <a:lnTo>
                  <a:pt x="0" y="60662"/>
                </a:lnTo>
                <a:lnTo>
                  <a:pt x="792861" y="60662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2" name="object 1582"/>
          <p:cNvSpPr/>
          <p:nvPr/>
        </p:nvSpPr>
        <p:spPr>
          <a:xfrm>
            <a:off x="1774728" y="5401613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1"/>
                </a:lnTo>
                <a:lnTo>
                  <a:pt x="41626" y="189941"/>
                </a:lnTo>
                <a:lnTo>
                  <a:pt x="41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3" name="object 1583"/>
          <p:cNvSpPr/>
          <p:nvPr/>
        </p:nvSpPr>
        <p:spPr>
          <a:xfrm>
            <a:off x="2525964" y="5401613"/>
            <a:ext cx="41624" cy="189940"/>
          </a:xfrm>
          <a:custGeom>
            <a:avLst/>
            <a:gdLst/>
            <a:ahLst/>
            <a:cxnLst/>
            <a:rect l="l" t="t" r="r" b="b"/>
            <a:pathLst>
              <a:path w="41624" h="189940">
                <a:moveTo>
                  <a:pt x="0" y="0"/>
                </a:moveTo>
                <a:lnTo>
                  <a:pt x="0" y="189941"/>
                </a:lnTo>
                <a:lnTo>
                  <a:pt x="41625" y="189941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4" name="object 1584"/>
          <p:cNvSpPr/>
          <p:nvPr/>
        </p:nvSpPr>
        <p:spPr>
          <a:xfrm>
            <a:off x="1774728" y="5591554"/>
            <a:ext cx="792861" cy="62649"/>
          </a:xfrm>
          <a:custGeom>
            <a:avLst/>
            <a:gdLst/>
            <a:ahLst/>
            <a:cxnLst/>
            <a:rect l="l" t="t" r="r" b="b"/>
            <a:pathLst>
              <a:path w="792861" h="62649">
                <a:moveTo>
                  <a:pt x="0" y="0"/>
                </a:moveTo>
                <a:lnTo>
                  <a:pt x="0" y="62649"/>
                </a:lnTo>
                <a:lnTo>
                  <a:pt x="792862" y="62649"/>
                </a:lnTo>
                <a:lnTo>
                  <a:pt x="79286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5" name="object 1585"/>
          <p:cNvSpPr/>
          <p:nvPr/>
        </p:nvSpPr>
        <p:spPr>
          <a:xfrm>
            <a:off x="1816354" y="5401613"/>
            <a:ext cx="709611" cy="189940"/>
          </a:xfrm>
          <a:custGeom>
            <a:avLst/>
            <a:gdLst/>
            <a:ahLst/>
            <a:cxnLst/>
            <a:rect l="l" t="t" r="r" b="b"/>
            <a:pathLst>
              <a:path w="709611" h="189940">
                <a:moveTo>
                  <a:pt x="0" y="0"/>
                </a:moveTo>
                <a:lnTo>
                  <a:pt x="0" y="189941"/>
                </a:lnTo>
                <a:lnTo>
                  <a:pt x="709611" y="189941"/>
                </a:lnTo>
                <a:lnTo>
                  <a:pt x="709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text 1"/>
          <p:cNvSpPr txBox="1"/>
          <p:nvPr/>
        </p:nvSpPr>
        <p:spPr>
          <a:xfrm>
            <a:off x="1816354" y="5363102"/>
            <a:ext cx="606958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Married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86" name="object 1586"/>
          <p:cNvSpPr/>
          <p:nvPr/>
        </p:nvSpPr>
        <p:spPr>
          <a:xfrm>
            <a:off x="2573536" y="5340952"/>
            <a:ext cx="758173" cy="60662"/>
          </a:xfrm>
          <a:custGeom>
            <a:avLst/>
            <a:gdLst/>
            <a:ahLst/>
            <a:cxnLst/>
            <a:rect l="l" t="t" r="r" b="b"/>
            <a:pathLst>
              <a:path w="758173" h="60662">
                <a:moveTo>
                  <a:pt x="0" y="0"/>
                </a:moveTo>
                <a:lnTo>
                  <a:pt x="0" y="60662"/>
                </a:lnTo>
                <a:lnTo>
                  <a:pt x="758173" y="60662"/>
                </a:lnTo>
                <a:lnTo>
                  <a:pt x="758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7" name="object 1587"/>
          <p:cNvSpPr/>
          <p:nvPr/>
        </p:nvSpPr>
        <p:spPr>
          <a:xfrm>
            <a:off x="2573536" y="5401613"/>
            <a:ext cx="41624" cy="189940"/>
          </a:xfrm>
          <a:custGeom>
            <a:avLst/>
            <a:gdLst/>
            <a:ahLst/>
            <a:cxnLst/>
            <a:rect l="l" t="t" r="r" b="b"/>
            <a:pathLst>
              <a:path w="41624" h="189940">
                <a:moveTo>
                  <a:pt x="0" y="0"/>
                </a:moveTo>
                <a:lnTo>
                  <a:pt x="0" y="189941"/>
                </a:lnTo>
                <a:lnTo>
                  <a:pt x="41624" y="189941"/>
                </a:lnTo>
                <a:lnTo>
                  <a:pt x="41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8" name="object 1588"/>
          <p:cNvSpPr/>
          <p:nvPr/>
        </p:nvSpPr>
        <p:spPr>
          <a:xfrm>
            <a:off x="3290084" y="5401613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1"/>
                </a:lnTo>
                <a:lnTo>
                  <a:pt x="41626" y="189941"/>
                </a:lnTo>
                <a:lnTo>
                  <a:pt x="4162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9" name="object 1589"/>
          <p:cNvSpPr/>
          <p:nvPr/>
        </p:nvSpPr>
        <p:spPr>
          <a:xfrm>
            <a:off x="2573536" y="5591554"/>
            <a:ext cx="758173" cy="62649"/>
          </a:xfrm>
          <a:custGeom>
            <a:avLst/>
            <a:gdLst/>
            <a:ahLst/>
            <a:cxnLst/>
            <a:rect l="l" t="t" r="r" b="b"/>
            <a:pathLst>
              <a:path w="758173" h="62649">
                <a:moveTo>
                  <a:pt x="0" y="0"/>
                </a:moveTo>
                <a:lnTo>
                  <a:pt x="0" y="62649"/>
                </a:lnTo>
                <a:lnTo>
                  <a:pt x="758174" y="62649"/>
                </a:lnTo>
                <a:lnTo>
                  <a:pt x="75817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0" name="object 1590"/>
          <p:cNvSpPr/>
          <p:nvPr/>
        </p:nvSpPr>
        <p:spPr>
          <a:xfrm>
            <a:off x="2615162" y="5401613"/>
            <a:ext cx="674922" cy="189940"/>
          </a:xfrm>
          <a:custGeom>
            <a:avLst/>
            <a:gdLst/>
            <a:ahLst/>
            <a:cxnLst/>
            <a:rect l="l" t="t" r="r" b="b"/>
            <a:pathLst>
              <a:path w="674922" h="189940">
                <a:moveTo>
                  <a:pt x="0" y="0"/>
                </a:moveTo>
                <a:lnTo>
                  <a:pt x="0" y="189941"/>
                </a:lnTo>
                <a:lnTo>
                  <a:pt x="674922" y="189941"/>
                </a:lnTo>
                <a:lnTo>
                  <a:pt x="6749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text 1"/>
          <p:cNvSpPr txBox="1"/>
          <p:nvPr/>
        </p:nvSpPr>
        <p:spPr>
          <a:xfrm>
            <a:off x="2615158" y="5363102"/>
            <a:ext cx="340372" cy="268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75K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91" name="object 1591"/>
          <p:cNvSpPr/>
          <p:nvPr/>
        </p:nvSpPr>
        <p:spPr>
          <a:xfrm>
            <a:off x="3337656" y="5340952"/>
            <a:ext cx="872148" cy="60662"/>
          </a:xfrm>
          <a:custGeom>
            <a:avLst/>
            <a:gdLst/>
            <a:ahLst/>
            <a:cxnLst/>
            <a:rect l="l" t="t" r="r" b="b"/>
            <a:pathLst>
              <a:path w="872148" h="60662">
                <a:moveTo>
                  <a:pt x="0" y="0"/>
                </a:moveTo>
                <a:lnTo>
                  <a:pt x="0" y="60662"/>
                </a:lnTo>
                <a:lnTo>
                  <a:pt x="872148" y="60662"/>
                </a:lnTo>
                <a:lnTo>
                  <a:pt x="872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2" name="object 1592"/>
          <p:cNvSpPr/>
          <p:nvPr/>
        </p:nvSpPr>
        <p:spPr>
          <a:xfrm>
            <a:off x="3337656" y="5401613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1"/>
                </a:lnTo>
                <a:lnTo>
                  <a:pt x="41625" y="189941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3" name="object 1593"/>
          <p:cNvSpPr/>
          <p:nvPr/>
        </p:nvSpPr>
        <p:spPr>
          <a:xfrm>
            <a:off x="4168178" y="5401613"/>
            <a:ext cx="41625" cy="189940"/>
          </a:xfrm>
          <a:custGeom>
            <a:avLst/>
            <a:gdLst/>
            <a:ahLst/>
            <a:cxnLst/>
            <a:rect l="l" t="t" r="r" b="b"/>
            <a:pathLst>
              <a:path w="41625" h="189940">
                <a:moveTo>
                  <a:pt x="0" y="0"/>
                </a:moveTo>
                <a:lnTo>
                  <a:pt x="0" y="189941"/>
                </a:lnTo>
                <a:lnTo>
                  <a:pt x="41625" y="189941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4" name="object 1594"/>
          <p:cNvSpPr/>
          <p:nvPr/>
        </p:nvSpPr>
        <p:spPr>
          <a:xfrm>
            <a:off x="3337656" y="5591554"/>
            <a:ext cx="872148" cy="62649"/>
          </a:xfrm>
          <a:custGeom>
            <a:avLst/>
            <a:gdLst/>
            <a:ahLst/>
            <a:cxnLst/>
            <a:rect l="l" t="t" r="r" b="b"/>
            <a:pathLst>
              <a:path w="872148" h="62649">
                <a:moveTo>
                  <a:pt x="0" y="0"/>
                </a:moveTo>
                <a:lnTo>
                  <a:pt x="0" y="62649"/>
                </a:lnTo>
                <a:lnTo>
                  <a:pt x="872148" y="62649"/>
                </a:lnTo>
                <a:lnTo>
                  <a:pt x="872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5" name="object 1595"/>
          <p:cNvSpPr/>
          <p:nvPr/>
        </p:nvSpPr>
        <p:spPr>
          <a:xfrm>
            <a:off x="3379281" y="5401613"/>
            <a:ext cx="788896" cy="189940"/>
          </a:xfrm>
          <a:custGeom>
            <a:avLst/>
            <a:gdLst/>
            <a:ahLst/>
            <a:cxnLst/>
            <a:rect l="l" t="t" r="r" b="b"/>
            <a:pathLst>
              <a:path w="788896" h="189940">
                <a:moveTo>
                  <a:pt x="0" y="0"/>
                </a:moveTo>
                <a:lnTo>
                  <a:pt x="0" y="189941"/>
                </a:lnTo>
                <a:lnTo>
                  <a:pt x="788897" y="189941"/>
                </a:lnTo>
                <a:lnTo>
                  <a:pt x="78889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text 1"/>
          <p:cNvSpPr txBox="1"/>
          <p:nvPr/>
        </p:nvSpPr>
        <p:spPr>
          <a:xfrm>
            <a:off x="3379279" y="5352978"/>
            <a:ext cx="267030" cy="29029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596" name="object 1596"/>
          <p:cNvSpPr/>
          <p:nvPr/>
        </p:nvSpPr>
        <p:spPr>
          <a:xfrm>
            <a:off x="693468" y="5340952"/>
            <a:ext cx="5946" cy="313252"/>
          </a:xfrm>
          <a:custGeom>
            <a:avLst/>
            <a:gdLst/>
            <a:ahLst/>
            <a:cxnLst/>
            <a:rect l="l" t="t" r="r" b="b"/>
            <a:pathLst>
              <a:path w="5946" h="313252">
                <a:moveTo>
                  <a:pt x="0" y="0"/>
                </a:moveTo>
                <a:lnTo>
                  <a:pt x="0" y="313252"/>
                </a:lnTo>
                <a:lnTo>
                  <a:pt x="5946" y="313252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7" name="object 1597"/>
          <p:cNvSpPr/>
          <p:nvPr/>
        </p:nvSpPr>
        <p:spPr>
          <a:xfrm>
            <a:off x="692971" y="53404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6" y="498"/>
                </a:moveTo>
                <a:lnTo>
                  <a:pt x="496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8" name="object 1598"/>
          <p:cNvSpPr/>
          <p:nvPr/>
        </p:nvSpPr>
        <p:spPr>
          <a:xfrm>
            <a:off x="1070074" y="5340952"/>
            <a:ext cx="5946" cy="313252"/>
          </a:xfrm>
          <a:custGeom>
            <a:avLst/>
            <a:gdLst/>
            <a:ahLst/>
            <a:cxnLst/>
            <a:rect l="l" t="t" r="r" b="b"/>
            <a:pathLst>
              <a:path w="5946" h="313252">
                <a:moveTo>
                  <a:pt x="0" y="0"/>
                </a:moveTo>
                <a:lnTo>
                  <a:pt x="0" y="313252"/>
                </a:lnTo>
                <a:lnTo>
                  <a:pt x="5946" y="313252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9" name="object 1599"/>
          <p:cNvSpPr/>
          <p:nvPr/>
        </p:nvSpPr>
        <p:spPr>
          <a:xfrm>
            <a:off x="1069578" y="53404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6" y="498"/>
                </a:moveTo>
                <a:lnTo>
                  <a:pt x="496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0" name="object 1600"/>
          <p:cNvSpPr/>
          <p:nvPr/>
        </p:nvSpPr>
        <p:spPr>
          <a:xfrm>
            <a:off x="1768783" y="5340952"/>
            <a:ext cx="5946" cy="313252"/>
          </a:xfrm>
          <a:custGeom>
            <a:avLst/>
            <a:gdLst/>
            <a:ahLst/>
            <a:cxnLst/>
            <a:rect l="l" t="t" r="r" b="b"/>
            <a:pathLst>
              <a:path w="5946" h="313252">
                <a:moveTo>
                  <a:pt x="0" y="0"/>
                </a:moveTo>
                <a:lnTo>
                  <a:pt x="0" y="313252"/>
                </a:lnTo>
                <a:lnTo>
                  <a:pt x="5946" y="313252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1" name="object 1601"/>
          <p:cNvSpPr/>
          <p:nvPr/>
        </p:nvSpPr>
        <p:spPr>
          <a:xfrm>
            <a:off x="1768287" y="53404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6" y="498"/>
                </a:moveTo>
                <a:lnTo>
                  <a:pt x="496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2" name="object 1602"/>
          <p:cNvSpPr/>
          <p:nvPr/>
        </p:nvSpPr>
        <p:spPr>
          <a:xfrm>
            <a:off x="2567591" y="5340952"/>
            <a:ext cx="5947" cy="313252"/>
          </a:xfrm>
          <a:custGeom>
            <a:avLst/>
            <a:gdLst/>
            <a:ahLst/>
            <a:cxnLst/>
            <a:rect l="l" t="t" r="r" b="b"/>
            <a:pathLst>
              <a:path w="5947" h="313252">
                <a:moveTo>
                  <a:pt x="0" y="0"/>
                </a:moveTo>
                <a:lnTo>
                  <a:pt x="0" y="313252"/>
                </a:lnTo>
                <a:lnTo>
                  <a:pt x="5947" y="313252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3" name="object 1603"/>
          <p:cNvSpPr/>
          <p:nvPr/>
        </p:nvSpPr>
        <p:spPr>
          <a:xfrm>
            <a:off x="2567095" y="53404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6" y="498"/>
                </a:moveTo>
                <a:lnTo>
                  <a:pt x="496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4" name="object 1604"/>
          <p:cNvSpPr/>
          <p:nvPr/>
        </p:nvSpPr>
        <p:spPr>
          <a:xfrm>
            <a:off x="3331711" y="5340952"/>
            <a:ext cx="5946" cy="313252"/>
          </a:xfrm>
          <a:custGeom>
            <a:avLst/>
            <a:gdLst/>
            <a:ahLst/>
            <a:cxnLst/>
            <a:rect l="l" t="t" r="r" b="b"/>
            <a:pathLst>
              <a:path w="5946" h="313252">
                <a:moveTo>
                  <a:pt x="0" y="0"/>
                </a:moveTo>
                <a:lnTo>
                  <a:pt x="0" y="313252"/>
                </a:lnTo>
                <a:lnTo>
                  <a:pt x="5946" y="313252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5" name="object 1605"/>
          <p:cNvSpPr/>
          <p:nvPr/>
        </p:nvSpPr>
        <p:spPr>
          <a:xfrm>
            <a:off x="3331215" y="53404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6" y="498"/>
                </a:moveTo>
                <a:lnTo>
                  <a:pt x="496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6" name="object 1606"/>
          <p:cNvSpPr/>
          <p:nvPr/>
        </p:nvSpPr>
        <p:spPr>
          <a:xfrm>
            <a:off x="4209804" y="5340952"/>
            <a:ext cx="5946" cy="313252"/>
          </a:xfrm>
          <a:custGeom>
            <a:avLst/>
            <a:gdLst/>
            <a:ahLst/>
            <a:cxnLst/>
            <a:rect l="l" t="t" r="r" b="b"/>
            <a:pathLst>
              <a:path w="5946" h="313252">
                <a:moveTo>
                  <a:pt x="0" y="0"/>
                </a:moveTo>
                <a:lnTo>
                  <a:pt x="0" y="313252"/>
                </a:lnTo>
                <a:lnTo>
                  <a:pt x="5947" y="313252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7" name="object 1607"/>
          <p:cNvSpPr/>
          <p:nvPr/>
        </p:nvSpPr>
        <p:spPr>
          <a:xfrm>
            <a:off x="4209308" y="5340454"/>
            <a:ext cx="991" cy="314247"/>
          </a:xfrm>
          <a:custGeom>
            <a:avLst/>
            <a:gdLst/>
            <a:ahLst/>
            <a:cxnLst/>
            <a:rect l="l" t="t" r="r" b="b"/>
            <a:pathLst>
              <a:path w="991" h="314247">
                <a:moveTo>
                  <a:pt x="496" y="498"/>
                </a:moveTo>
                <a:lnTo>
                  <a:pt x="496" y="3137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8" name="object 1608"/>
          <p:cNvSpPr/>
          <p:nvPr/>
        </p:nvSpPr>
        <p:spPr>
          <a:xfrm>
            <a:off x="699414" y="5654204"/>
            <a:ext cx="370662" cy="61656"/>
          </a:xfrm>
          <a:custGeom>
            <a:avLst/>
            <a:gdLst/>
            <a:ahLst/>
            <a:cxnLst/>
            <a:rect l="l" t="t" r="r" b="b"/>
            <a:pathLst>
              <a:path w="370662" h="61656">
                <a:moveTo>
                  <a:pt x="0" y="0"/>
                </a:moveTo>
                <a:lnTo>
                  <a:pt x="0" y="61656"/>
                </a:lnTo>
                <a:lnTo>
                  <a:pt x="370662" y="61656"/>
                </a:lnTo>
                <a:lnTo>
                  <a:pt x="370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09" name="object 1609"/>
          <p:cNvSpPr/>
          <p:nvPr/>
        </p:nvSpPr>
        <p:spPr>
          <a:xfrm>
            <a:off x="699414" y="5715860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0" name="object 1610"/>
          <p:cNvSpPr/>
          <p:nvPr/>
        </p:nvSpPr>
        <p:spPr>
          <a:xfrm>
            <a:off x="1028449" y="5715860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1" name="object 1611"/>
          <p:cNvSpPr/>
          <p:nvPr/>
        </p:nvSpPr>
        <p:spPr>
          <a:xfrm>
            <a:off x="699414" y="5906792"/>
            <a:ext cx="370662" cy="61655"/>
          </a:xfrm>
          <a:custGeom>
            <a:avLst/>
            <a:gdLst/>
            <a:ahLst/>
            <a:cxnLst/>
            <a:rect l="l" t="t" r="r" b="b"/>
            <a:pathLst>
              <a:path w="370662" h="61655">
                <a:moveTo>
                  <a:pt x="0" y="0"/>
                </a:moveTo>
                <a:lnTo>
                  <a:pt x="0" y="61656"/>
                </a:lnTo>
                <a:lnTo>
                  <a:pt x="370663" y="61656"/>
                </a:lnTo>
                <a:lnTo>
                  <a:pt x="3706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2" name="object 1612"/>
          <p:cNvSpPr/>
          <p:nvPr/>
        </p:nvSpPr>
        <p:spPr>
          <a:xfrm>
            <a:off x="741040" y="5715860"/>
            <a:ext cx="287411" cy="190935"/>
          </a:xfrm>
          <a:custGeom>
            <a:avLst/>
            <a:gdLst/>
            <a:ahLst/>
            <a:cxnLst/>
            <a:rect l="l" t="t" r="r" b="b"/>
            <a:pathLst>
              <a:path w="287411" h="190935">
                <a:moveTo>
                  <a:pt x="0" y="0"/>
                </a:moveTo>
                <a:lnTo>
                  <a:pt x="0" y="190935"/>
                </a:lnTo>
                <a:lnTo>
                  <a:pt x="287411" y="190935"/>
                </a:lnTo>
                <a:lnTo>
                  <a:pt x="28741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text 1"/>
          <p:cNvSpPr txBox="1"/>
          <p:nvPr/>
        </p:nvSpPr>
        <p:spPr>
          <a:xfrm>
            <a:off x="741039" y="5677353"/>
            <a:ext cx="230352" cy="2680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13" name="object 1613"/>
          <p:cNvSpPr/>
          <p:nvPr/>
        </p:nvSpPr>
        <p:spPr>
          <a:xfrm>
            <a:off x="1076021" y="5654204"/>
            <a:ext cx="692762" cy="61656"/>
          </a:xfrm>
          <a:custGeom>
            <a:avLst/>
            <a:gdLst/>
            <a:ahLst/>
            <a:cxnLst/>
            <a:rect l="l" t="t" r="r" b="b"/>
            <a:pathLst>
              <a:path w="692762" h="61656">
                <a:moveTo>
                  <a:pt x="0" y="0"/>
                </a:moveTo>
                <a:lnTo>
                  <a:pt x="0" y="61656"/>
                </a:lnTo>
                <a:lnTo>
                  <a:pt x="692762" y="61656"/>
                </a:lnTo>
                <a:lnTo>
                  <a:pt x="692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4" name="object 1614"/>
          <p:cNvSpPr/>
          <p:nvPr/>
        </p:nvSpPr>
        <p:spPr>
          <a:xfrm>
            <a:off x="1076021" y="5715860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5" name="object 1615"/>
          <p:cNvSpPr/>
          <p:nvPr/>
        </p:nvSpPr>
        <p:spPr>
          <a:xfrm>
            <a:off x="1727158" y="5715860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6" name="object 1616"/>
          <p:cNvSpPr/>
          <p:nvPr/>
        </p:nvSpPr>
        <p:spPr>
          <a:xfrm>
            <a:off x="1076021" y="5906792"/>
            <a:ext cx="692762" cy="61655"/>
          </a:xfrm>
          <a:custGeom>
            <a:avLst/>
            <a:gdLst/>
            <a:ahLst/>
            <a:cxnLst/>
            <a:rect l="l" t="t" r="r" b="b"/>
            <a:pathLst>
              <a:path w="692762" h="61655">
                <a:moveTo>
                  <a:pt x="0" y="0"/>
                </a:moveTo>
                <a:lnTo>
                  <a:pt x="0" y="61656"/>
                </a:lnTo>
                <a:lnTo>
                  <a:pt x="692762" y="61656"/>
                </a:lnTo>
                <a:lnTo>
                  <a:pt x="692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7" name="object 1617"/>
          <p:cNvSpPr/>
          <p:nvPr/>
        </p:nvSpPr>
        <p:spPr>
          <a:xfrm>
            <a:off x="1117647" y="5715860"/>
            <a:ext cx="609511" cy="190935"/>
          </a:xfrm>
          <a:custGeom>
            <a:avLst/>
            <a:gdLst/>
            <a:ahLst/>
            <a:cxnLst/>
            <a:rect l="l" t="t" r="r" b="b"/>
            <a:pathLst>
              <a:path w="609511" h="190935">
                <a:moveTo>
                  <a:pt x="0" y="0"/>
                </a:moveTo>
                <a:lnTo>
                  <a:pt x="0" y="190935"/>
                </a:lnTo>
                <a:lnTo>
                  <a:pt x="609511" y="190935"/>
                </a:lnTo>
                <a:lnTo>
                  <a:pt x="60951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text 1"/>
          <p:cNvSpPr txBox="1"/>
          <p:nvPr/>
        </p:nvSpPr>
        <p:spPr>
          <a:xfrm>
            <a:off x="1117649" y="5677353"/>
            <a:ext cx="258103" cy="2680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18" name="object 1618"/>
          <p:cNvSpPr/>
          <p:nvPr/>
        </p:nvSpPr>
        <p:spPr>
          <a:xfrm>
            <a:off x="1774730" y="5654204"/>
            <a:ext cx="792861" cy="61656"/>
          </a:xfrm>
          <a:custGeom>
            <a:avLst/>
            <a:gdLst/>
            <a:ahLst/>
            <a:cxnLst/>
            <a:rect l="l" t="t" r="r" b="b"/>
            <a:pathLst>
              <a:path w="792861" h="61656">
                <a:moveTo>
                  <a:pt x="0" y="0"/>
                </a:moveTo>
                <a:lnTo>
                  <a:pt x="0" y="61656"/>
                </a:lnTo>
                <a:lnTo>
                  <a:pt x="792861" y="61656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9" name="object 1619"/>
          <p:cNvSpPr/>
          <p:nvPr/>
        </p:nvSpPr>
        <p:spPr>
          <a:xfrm>
            <a:off x="1774730" y="5715860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0" name="object 1620"/>
          <p:cNvSpPr/>
          <p:nvPr/>
        </p:nvSpPr>
        <p:spPr>
          <a:xfrm>
            <a:off x="2525966" y="5715860"/>
            <a:ext cx="41624" cy="190935"/>
          </a:xfrm>
          <a:custGeom>
            <a:avLst/>
            <a:gdLst/>
            <a:ahLst/>
            <a:cxnLst/>
            <a:rect l="l" t="t" r="r" b="b"/>
            <a:pathLst>
              <a:path w="41624" h="190935">
                <a:moveTo>
                  <a:pt x="0" y="0"/>
                </a:moveTo>
                <a:lnTo>
                  <a:pt x="0" y="190935"/>
                </a:lnTo>
                <a:lnTo>
                  <a:pt x="41624" y="190935"/>
                </a:lnTo>
                <a:lnTo>
                  <a:pt x="41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1" name="object 1621"/>
          <p:cNvSpPr/>
          <p:nvPr/>
        </p:nvSpPr>
        <p:spPr>
          <a:xfrm>
            <a:off x="1774730" y="5906792"/>
            <a:ext cx="792861" cy="61655"/>
          </a:xfrm>
          <a:custGeom>
            <a:avLst/>
            <a:gdLst/>
            <a:ahLst/>
            <a:cxnLst/>
            <a:rect l="l" t="t" r="r" b="b"/>
            <a:pathLst>
              <a:path w="792861" h="61655">
                <a:moveTo>
                  <a:pt x="0" y="0"/>
                </a:moveTo>
                <a:lnTo>
                  <a:pt x="0" y="61656"/>
                </a:lnTo>
                <a:lnTo>
                  <a:pt x="792861" y="61656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2" name="object 1622"/>
          <p:cNvSpPr/>
          <p:nvPr/>
        </p:nvSpPr>
        <p:spPr>
          <a:xfrm>
            <a:off x="1816356" y="5715860"/>
            <a:ext cx="709611" cy="190935"/>
          </a:xfrm>
          <a:custGeom>
            <a:avLst/>
            <a:gdLst/>
            <a:ahLst/>
            <a:cxnLst/>
            <a:rect l="l" t="t" r="r" b="b"/>
            <a:pathLst>
              <a:path w="709611" h="190935">
                <a:moveTo>
                  <a:pt x="0" y="0"/>
                </a:moveTo>
                <a:lnTo>
                  <a:pt x="0" y="190935"/>
                </a:lnTo>
                <a:lnTo>
                  <a:pt x="709611" y="190935"/>
                </a:lnTo>
                <a:lnTo>
                  <a:pt x="70961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text 1"/>
          <p:cNvSpPr txBox="1"/>
          <p:nvPr/>
        </p:nvSpPr>
        <p:spPr>
          <a:xfrm>
            <a:off x="1816354" y="5677353"/>
            <a:ext cx="505878" cy="2680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Single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23" name="object 1623"/>
          <p:cNvSpPr/>
          <p:nvPr/>
        </p:nvSpPr>
        <p:spPr>
          <a:xfrm>
            <a:off x="2573538" y="5654204"/>
            <a:ext cx="758173" cy="61656"/>
          </a:xfrm>
          <a:custGeom>
            <a:avLst/>
            <a:gdLst/>
            <a:ahLst/>
            <a:cxnLst/>
            <a:rect l="l" t="t" r="r" b="b"/>
            <a:pathLst>
              <a:path w="758173" h="61656">
                <a:moveTo>
                  <a:pt x="0" y="0"/>
                </a:moveTo>
                <a:lnTo>
                  <a:pt x="0" y="61656"/>
                </a:lnTo>
                <a:lnTo>
                  <a:pt x="758173" y="61656"/>
                </a:lnTo>
                <a:lnTo>
                  <a:pt x="758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4" name="object 1624"/>
          <p:cNvSpPr/>
          <p:nvPr/>
        </p:nvSpPr>
        <p:spPr>
          <a:xfrm>
            <a:off x="2573538" y="5715860"/>
            <a:ext cx="41624" cy="190935"/>
          </a:xfrm>
          <a:custGeom>
            <a:avLst/>
            <a:gdLst/>
            <a:ahLst/>
            <a:cxnLst/>
            <a:rect l="l" t="t" r="r" b="b"/>
            <a:pathLst>
              <a:path w="41624" h="190935">
                <a:moveTo>
                  <a:pt x="0" y="0"/>
                </a:moveTo>
                <a:lnTo>
                  <a:pt x="0" y="190935"/>
                </a:lnTo>
                <a:lnTo>
                  <a:pt x="41624" y="190935"/>
                </a:lnTo>
                <a:lnTo>
                  <a:pt x="4162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5" name="object 1625"/>
          <p:cNvSpPr/>
          <p:nvPr/>
        </p:nvSpPr>
        <p:spPr>
          <a:xfrm>
            <a:off x="3290086" y="5715860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6" name="object 1626"/>
          <p:cNvSpPr/>
          <p:nvPr/>
        </p:nvSpPr>
        <p:spPr>
          <a:xfrm>
            <a:off x="2573538" y="5906792"/>
            <a:ext cx="758173" cy="61655"/>
          </a:xfrm>
          <a:custGeom>
            <a:avLst/>
            <a:gdLst/>
            <a:ahLst/>
            <a:cxnLst/>
            <a:rect l="l" t="t" r="r" b="b"/>
            <a:pathLst>
              <a:path w="758173" h="61655">
                <a:moveTo>
                  <a:pt x="0" y="0"/>
                </a:moveTo>
                <a:lnTo>
                  <a:pt x="0" y="61656"/>
                </a:lnTo>
                <a:lnTo>
                  <a:pt x="758173" y="61656"/>
                </a:lnTo>
                <a:lnTo>
                  <a:pt x="758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7" name="object 1627"/>
          <p:cNvSpPr/>
          <p:nvPr/>
        </p:nvSpPr>
        <p:spPr>
          <a:xfrm>
            <a:off x="2615163" y="5715860"/>
            <a:ext cx="674923" cy="190935"/>
          </a:xfrm>
          <a:custGeom>
            <a:avLst/>
            <a:gdLst/>
            <a:ahLst/>
            <a:cxnLst/>
            <a:rect l="l" t="t" r="r" b="b"/>
            <a:pathLst>
              <a:path w="674923" h="190935">
                <a:moveTo>
                  <a:pt x="0" y="0"/>
                </a:moveTo>
                <a:lnTo>
                  <a:pt x="0" y="190935"/>
                </a:lnTo>
                <a:lnTo>
                  <a:pt x="674923" y="190935"/>
                </a:lnTo>
                <a:lnTo>
                  <a:pt x="67492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text 1"/>
          <p:cNvSpPr txBox="1"/>
          <p:nvPr/>
        </p:nvSpPr>
        <p:spPr>
          <a:xfrm>
            <a:off x="2615171" y="5677353"/>
            <a:ext cx="340359" cy="2680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spc="10" dirty="0">
                <a:latin typeface="Arial"/>
                <a:cs typeface="Arial"/>
              </a:rPr>
              <a:t>90K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28" name="object 1628"/>
          <p:cNvSpPr/>
          <p:nvPr/>
        </p:nvSpPr>
        <p:spPr>
          <a:xfrm>
            <a:off x="3337658" y="5654204"/>
            <a:ext cx="872148" cy="61656"/>
          </a:xfrm>
          <a:custGeom>
            <a:avLst/>
            <a:gdLst/>
            <a:ahLst/>
            <a:cxnLst/>
            <a:rect l="l" t="t" r="r" b="b"/>
            <a:pathLst>
              <a:path w="872148" h="61656">
                <a:moveTo>
                  <a:pt x="0" y="0"/>
                </a:moveTo>
                <a:lnTo>
                  <a:pt x="0" y="61656"/>
                </a:lnTo>
                <a:lnTo>
                  <a:pt x="872148" y="61656"/>
                </a:lnTo>
                <a:lnTo>
                  <a:pt x="872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9" name="object 1629"/>
          <p:cNvSpPr/>
          <p:nvPr/>
        </p:nvSpPr>
        <p:spPr>
          <a:xfrm>
            <a:off x="3337658" y="5715860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0" name="object 1630"/>
          <p:cNvSpPr/>
          <p:nvPr/>
        </p:nvSpPr>
        <p:spPr>
          <a:xfrm>
            <a:off x="4168180" y="5715860"/>
            <a:ext cx="41625" cy="190935"/>
          </a:xfrm>
          <a:custGeom>
            <a:avLst/>
            <a:gdLst/>
            <a:ahLst/>
            <a:cxnLst/>
            <a:rect l="l" t="t" r="r" b="b"/>
            <a:pathLst>
              <a:path w="41625" h="190935">
                <a:moveTo>
                  <a:pt x="0" y="0"/>
                </a:moveTo>
                <a:lnTo>
                  <a:pt x="0" y="190935"/>
                </a:lnTo>
                <a:lnTo>
                  <a:pt x="41625" y="190935"/>
                </a:lnTo>
                <a:lnTo>
                  <a:pt x="4162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1" name="object 1631"/>
          <p:cNvSpPr/>
          <p:nvPr/>
        </p:nvSpPr>
        <p:spPr>
          <a:xfrm>
            <a:off x="3337658" y="5906792"/>
            <a:ext cx="872148" cy="61655"/>
          </a:xfrm>
          <a:custGeom>
            <a:avLst/>
            <a:gdLst/>
            <a:ahLst/>
            <a:cxnLst/>
            <a:rect l="l" t="t" r="r" b="b"/>
            <a:pathLst>
              <a:path w="872148" h="61655">
                <a:moveTo>
                  <a:pt x="0" y="0"/>
                </a:moveTo>
                <a:lnTo>
                  <a:pt x="0" y="61656"/>
                </a:lnTo>
                <a:lnTo>
                  <a:pt x="872148" y="61656"/>
                </a:lnTo>
                <a:lnTo>
                  <a:pt x="872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2" name="object 1632"/>
          <p:cNvSpPr/>
          <p:nvPr/>
        </p:nvSpPr>
        <p:spPr>
          <a:xfrm>
            <a:off x="3379283" y="5715860"/>
            <a:ext cx="788896" cy="190935"/>
          </a:xfrm>
          <a:custGeom>
            <a:avLst/>
            <a:gdLst/>
            <a:ahLst/>
            <a:cxnLst/>
            <a:rect l="l" t="t" r="r" b="b"/>
            <a:pathLst>
              <a:path w="788896" h="190935">
                <a:moveTo>
                  <a:pt x="0" y="0"/>
                </a:moveTo>
                <a:lnTo>
                  <a:pt x="0" y="190935"/>
                </a:lnTo>
                <a:lnTo>
                  <a:pt x="788897" y="190935"/>
                </a:lnTo>
                <a:lnTo>
                  <a:pt x="78889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2" name="text 1"/>
          <p:cNvSpPr txBox="1"/>
          <p:nvPr/>
        </p:nvSpPr>
        <p:spPr>
          <a:xfrm>
            <a:off x="3379292" y="5667220"/>
            <a:ext cx="340359" cy="2902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00" b="1" spc="10" dirty="0">
                <a:solidFill>
                  <a:srgbClr val="FF0000"/>
                </a:solidFill>
                <a:latin typeface="Arial"/>
                <a:cs typeface="Arial"/>
              </a:rPr>
              <a:t>Yes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633" name="object 1633"/>
          <p:cNvSpPr/>
          <p:nvPr/>
        </p:nvSpPr>
        <p:spPr>
          <a:xfrm>
            <a:off x="693470" y="5654204"/>
            <a:ext cx="5946" cy="314247"/>
          </a:xfrm>
          <a:custGeom>
            <a:avLst/>
            <a:gdLst/>
            <a:ahLst/>
            <a:cxnLst/>
            <a:rect l="l" t="t" r="r" b="b"/>
            <a:pathLst>
              <a:path w="5946" h="314247">
                <a:moveTo>
                  <a:pt x="0" y="0"/>
                </a:moveTo>
                <a:lnTo>
                  <a:pt x="0" y="314247"/>
                </a:lnTo>
                <a:lnTo>
                  <a:pt x="5946" y="314247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4" name="object 1634"/>
          <p:cNvSpPr/>
          <p:nvPr/>
        </p:nvSpPr>
        <p:spPr>
          <a:xfrm>
            <a:off x="692973" y="5653707"/>
            <a:ext cx="991" cy="315242"/>
          </a:xfrm>
          <a:custGeom>
            <a:avLst/>
            <a:gdLst/>
            <a:ahLst/>
            <a:cxnLst/>
            <a:rect l="l" t="t" r="r" b="b"/>
            <a:pathLst>
              <a:path w="991" h="315242">
                <a:moveTo>
                  <a:pt x="496" y="497"/>
                </a:moveTo>
                <a:lnTo>
                  <a:pt x="496" y="31474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5" name="object 1635"/>
          <p:cNvSpPr/>
          <p:nvPr/>
        </p:nvSpPr>
        <p:spPr>
          <a:xfrm>
            <a:off x="693470" y="5968448"/>
            <a:ext cx="5946" cy="5967"/>
          </a:xfrm>
          <a:custGeom>
            <a:avLst/>
            <a:gdLst/>
            <a:ahLst/>
            <a:cxnLst/>
            <a:rect l="l" t="t" r="r" b="b"/>
            <a:pathLst>
              <a:path w="5946" h="5967">
                <a:moveTo>
                  <a:pt x="0" y="0"/>
                </a:moveTo>
                <a:lnTo>
                  <a:pt x="0" y="5967"/>
                </a:lnTo>
                <a:lnTo>
                  <a:pt x="5946" y="5967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6" name="object 1636"/>
          <p:cNvSpPr/>
          <p:nvPr/>
        </p:nvSpPr>
        <p:spPr>
          <a:xfrm>
            <a:off x="692973" y="5967951"/>
            <a:ext cx="6937" cy="994"/>
          </a:xfrm>
          <a:custGeom>
            <a:avLst/>
            <a:gdLst/>
            <a:ahLst/>
            <a:cxnLst/>
            <a:rect l="l" t="t" r="r" b="b"/>
            <a:pathLst>
              <a:path w="6937" h="994">
                <a:moveTo>
                  <a:pt x="496" y="498"/>
                </a:moveTo>
                <a:lnTo>
                  <a:pt x="6442" y="49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7" name="object 1637"/>
          <p:cNvSpPr/>
          <p:nvPr/>
        </p:nvSpPr>
        <p:spPr>
          <a:xfrm>
            <a:off x="692973" y="5967951"/>
            <a:ext cx="991" cy="6961"/>
          </a:xfrm>
          <a:custGeom>
            <a:avLst/>
            <a:gdLst/>
            <a:ahLst/>
            <a:cxnLst/>
            <a:rect l="l" t="t" r="r" b="b"/>
            <a:pathLst>
              <a:path w="991" h="6961">
                <a:moveTo>
                  <a:pt x="496" y="498"/>
                </a:moveTo>
                <a:lnTo>
                  <a:pt x="496" y="646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8" name="object 1638"/>
          <p:cNvSpPr/>
          <p:nvPr/>
        </p:nvSpPr>
        <p:spPr>
          <a:xfrm>
            <a:off x="693470" y="5968448"/>
            <a:ext cx="5946" cy="5967"/>
          </a:xfrm>
          <a:custGeom>
            <a:avLst/>
            <a:gdLst/>
            <a:ahLst/>
            <a:cxnLst/>
            <a:rect l="l" t="t" r="r" b="b"/>
            <a:pathLst>
              <a:path w="5946" h="5967">
                <a:moveTo>
                  <a:pt x="0" y="0"/>
                </a:moveTo>
                <a:lnTo>
                  <a:pt x="0" y="5967"/>
                </a:lnTo>
                <a:lnTo>
                  <a:pt x="5946" y="5967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9" name="object 1639"/>
          <p:cNvSpPr/>
          <p:nvPr/>
        </p:nvSpPr>
        <p:spPr>
          <a:xfrm>
            <a:off x="692973" y="5967951"/>
            <a:ext cx="6937" cy="994"/>
          </a:xfrm>
          <a:custGeom>
            <a:avLst/>
            <a:gdLst/>
            <a:ahLst/>
            <a:cxnLst/>
            <a:rect l="l" t="t" r="r" b="b"/>
            <a:pathLst>
              <a:path w="6937" h="994">
                <a:moveTo>
                  <a:pt x="496" y="498"/>
                </a:moveTo>
                <a:lnTo>
                  <a:pt x="6442" y="49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0" name="object 1640"/>
          <p:cNvSpPr/>
          <p:nvPr/>
        </p:nvSpPr>
        <p:spPr>
          <a:xfrm>
            <a:off x="692973" y="5967951"/>
            <a:ext cx="991" cy="6961"/>
          </a:xfrm>
          <a:custGeom>
            <a:avLst/>
            <a:gdLst/>
            <a:ahLst/>
            <a:cxnLst/>
            <a:rect l="l" t="t" r="r" b="b"/>
            <a:pathLst>
              <a:path w="991" h="6961">
                <a:moveTo>
                  <a:pt x="496" y="498"/>
                </a:moveTo>
                <a:lnTo>
                  <a:pt x="496" y="646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1" name="object 1641"/>
          <p:cNvSpPr/>
          <p:nvPr/>
        </p:nvSpPr>
        <p:spPr>
          <a:xfrm>
            <a:off x="699416" y="5968448"/>
            <a:ext cx="370662" cy="5967"/>
          </a:xfrm>
          <a:custGeom>
            <a:avLst/>
            <a:gdLst/>
            <a:ahLst/>
            <a:cxnLst/>
            <a:rect l="l" t="t" r="r" b="b"/>
            <a:pathLst>
              <a:path w="370662" h="5967">
                <a:moveTo>
                  <a:pt x="0" y="0"/>
                </a:moveTo>
                <a:lnTo>
                  <a:pt x="0" y="5967"/>
                </a:lnTo>
                <a:lnTo>
                  <a:pt x="370662" y="5967"/>
                </a:lnTo>
                <a:lnTo>
                  <a:pt x="3706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2" name="object 1642"/>
          <p:cNvSpPr/>
          <p:nvPr/>
        </p:nvSpPr>
        <p:spPr>
          <a:xfrm>
            <a:off x="698920" y="5967951"/>
            <a:ext cx="371653" cy="994"/>
          </a:xfrm>
          <a:custGeom>
            <a:avLst/>
            <a:gdLst/>
            <a:ahLst/>
            <a:cxnLst/>
            <a:rect l="l" t="t" r="r" b="b"/>
            <a:pathLst>
              <a:path w="371653" h="994">
                <a:moveTo>
                  <a:pt x="496" y="498"/>
                </a:moveTo>
                <a:lnTo>
                  <a:pt x="371158" y="49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3" name="object 1643"/>
          <p:cNvSpPr/>
          <p:nvPr/>
        </p:nvSpPr>
        <p:spPr>
          <a:xfrm>
            <a:off x="1070076" y="5654204"/>
            <a:ext cx="5946" cy="314247"/>
          </a:xfrm>
          <a:custGeom>
            <a:avLst/>
            <a:gdLst/>
            <a:ahLst/>
            <a:cxnLst/>
            <a:rect l="l" t="t" r="r" b="b"/>
            <a:pathLst>
              <a:path w="5946" h="314247">
                <a:moveTo>
                  <a:pt x="0" y="0"/>
                </a:moveTo>
                <a:lnTo>
                  <a:pt x="0" y="314247"/>
                </a:lnTo>
                <a:lnTo>
                  <a:pt x="5947" y="314247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4" name="object 1644"/>
          <p:cNvSpPr/>
          <p:nvPr/>
        </p:nvSpPr>
        <p:spPr>
          <a:xfrm>
            <a:off x="1069581" y="5653707"/>
            <a:ext cx="991" cy="315242"/>
          </a:xfrm>
          <a:custGeom>
            <a:avLst/>
            <a:gdLst/>
            <a:ahLst/>
            <a:cxnLst/>
            <a:rect l="l" t="t" r="r" b="b"/>
            <a:pathLst>
              <a:path w="991" h="315242">
                <a:moveTo>
                  <a:pt x="495" y="497"/>
                </a:moveTo>
                <a:lnTo>
                  <a:pt x="495" y="31474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5" name="object 1645"/>
          <p:cNvSpPr/>
          <p:nvPr/>
        </p:nvSpPr>
        <p:spPr>
          <a:xfrm>
            <a:off x="1070076" y="5968448"/>
            <a:ext cx="5946" cy="5967"/>
          </a:xfrm>
          <a:custGeom>
            <a:avLst/>
            <a:gdLst/>
            <a:ahLst/>
            <a:cxnLst/>
            <a:rect l="l" t="t" r="r" b="b"/>
            <a:pathLst>
              <a:path w="5946" h="5967">
                <a:moveTo>
                  <a:pt x="0" y="0"/>
                </a:moveTo>
                <a:lnTo>
                  <a:pt x="0" y="5967"/>
                </a:lnTo>
                <a:lnTo>
                  <a:pt x="5947" y="5967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6" name="object 1646"/>
          <p:cNvSpPr/>
          <p:nvPr/>
        </p:nvSpPr>
        <p:spPr>
          <a:xfrm>
            <a:off x="1069581" y="5967951"/>
            <a:ext cx="6937" cy="994"/>
          </a:xfrm>
          <a:custGeom>
            <a:avLst/>
            <a:gdLst/>
            <a:ahLst/>
            <a:cxnLst/>
            <a:rect l="l" t="t" r="r" b="b"/>
            <a:pathLst>
              <a:path w="6937" h="994">
                <a:moveTo>
                  <a:pt x="495" y="498"/>
                </a:moveTo>
                <a:lnTo>
                  <a:pt x="6442" y="49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7" name="object 1647"/>
          <p:cNvSpPr/>
          <p:nvPr/>
        </p:nvSpPr>
        <p:spPr>
          <a:xfrm>
            <a:off x="1069581" y="5967951"/>
            <a:ext cx="991" cy="6961"/>
          </a:xfrm>
          <a:custGeom>
            <a:avLst/>
            <a:gdLst/>
            <a:ahLst/>
            <a:cxnLst/>
            <a:rect l="l" t="t" r="r" b="b"/>
            <a:pathLst>
              <a:path w="991" h="6961">
                <a:moveTo>
                  <a:pt x="495" y="498"/>
                </a:moveTo>
                <a:lnTo>
                  <a:pt x="495" y="646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8" name="object 1648"/>
          <p:cNvSpPr/>
          <p:nvPr/>
        </p:nvSpPr>
        <p:spPr>
          <a:xfrm>
            <a:off x="1076023" y="5968448"/>
            <a:ext cx="692762" cy="5967"/>
          </a:xfrm>
          <a:custGeom>
            <a:avLst/>
            <a:gdLst/>
            <a:ahLst/>
            <a:cxnLst/>
            <a:rect l="l" t="t" r="r" b="b"/>
            <a:pathLst>
              <a:path w="692762" h="5967">
                <a:moveTo>
                  <a:pt x="0" y="0"/>
                </a:moveTo>
                <a:lnTo>
                  <a:pt x="0" y="5967"/>
                </a:lnTo>
                <a:lnTo>
                  <a:pt x="692762" y="5967"/>
                </a:lnTo>
                <a:lnTo>
                  <a:pt x="6927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9" name="object 1649"/>
          <p:cNvSpPr/>
          <p:nvPr/>
        </p:nvSpPr>
        <p:spPr>
          <a:xfrm>
            <a:off x="1075527" y="5967951"/>
            <a:ext cx="693753" cy="994"/>
          </a:xfrm>
          <a:custGeom>
            <a:avLst/>
            <a:gdLst/>
            <a:ahLst/>
            <a:cxnLst/>
            <a:rect l="l" t="t" r="r" b="b"/>
            <a:pathLst>
              <a:path w="693753" h="994">
                <a:moveTo>
                  <a:pt x="496" y="498"/>
                </a:moveTo>
                <a:lnTo>
                  <a:pt x="693258" y="49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0" name="object 1650"/>
          <p:cNvSpPr/>
          <p:nvPr/>
        </p:nvSpPr>
        <p:spPr>
          <a:xfrm>
            <a:off x="1768785" y="5654204"/>
            <a:ext cx="5946" cy="314247"/>
          </a:xfrm>
          <a:custGeom>
            <a:avLst/>
            <a:gdLst/>
            <a:ahLst/>
            <a:cxnLst/>
            <a:rect l="l" t="t" r="r" b="b"/>
            <a:pathLst>
              <a:path w="5946" h="314247">
                <a:moveTo>
                  <a:pt x="0" y="0"/>
                </a:moveTo>
                <a:lnTo>
                  <a:pt x="0" y="314247"/>
                </a:lnTo>
                <a:lnTo>
                  <a:pt x="5947" y="314247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1" name="object 1651"/>
          <p:cNvSpPr/>
          <p:nvPr/>
        </p:nvSpPr>
        <p:spPr>
          <a:xfrm>
            <a:off x="1768290" y="5653707"/>
            <a:ext cx="991" cy="315242"/>
          </a:xfrm>
          <a:custGeom>
            <a:avLst/>
            <a:gdLst/>
            <a:ahLst/>
            <a:cxnLst/>
            <a:rect l="l" t="t" r="r" b="b"/>
            <a:pathLst>
              <a:path w="991" h="315242">
                <a:moveTo>
                  <a:pt x="495" y="497"/>
                </a:moveTo>
                <a:lnTo>
                  <a:pt x="495" y="31474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2" name="object 1652"/>
          <p:cNvSpPr/>
          <p:nvPr/>
        </p:nvSpPr>
        <p:spPr>
          <a:xfrm>
            <a:off x="1768785" y="5968448"/>
            <a:ext cx="5946" cy="5967"/>
          </a:xfrm>
          <a:custGeom>
            <a:avLst/>
            <a:gdLst/>
            <a:ahLst/>
            <a:cxnLst/>
            <a:rect l="l" t="t" r="r" b="b"/>
            <a:pathLst>
              <a:path w="5946" h="5967">
                <a:moveTo>
                  <a:pt x="0" y="0"/>
                </a:moveTo>
                <a:lnTo>
                  <a:pt x="0" y="5967"/>
                </a:lnTo>
                <a:lnTo>
                  <a:pt x="5947" y="5967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3" name="object 1653"/>
          <p:cNvSpPr/>
          <p:nvPr/>
        </p:nvSpPr>
        <p:spPr>
          <a:xfrm>
            <a:off x="1768290" y="5967951"/>
            <a:ext cx="6937" cy="994"/>
          </a:xfrm>
          <a:custGeom>
            <a:avLst/>
            <a:gdLst/>
            <a:ahLst/>
            <a:cxnLst/>
            <a:rect l="l" t="t" r="r" b="b"/>
            <a:pathLst>
              <a:path w="6937" h="994">
                <a:moveTo>
                  <a:pt x="495" y="498"/>
                </a:moveTo>
                <a:lnTo>
                  <a:pt x="6442" y="49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4" name="object 1654"/>
          <p:cNvSpPr/>
          <p:nvPr/>
        </p:nvSpPr>
        <p:spPr>
          <a:xfrm>
            <a:off x="1768290" y="5967951"/>
            <a:ext cx="991" cy="6961"/>
          </a:xfrm>
          <a:custGeom>
            <a:avLst/>
            <a:gdLst/>
            <a:ahLst/>
            <a:cxnLst/>
            <a:rect l="l" t="t" r="r" b="b"/>
            <a:pathLst>
              <a:path w="991" h="6961">
                <a:moveTo>
                  <a:pt x="495" y="498"/>
                </a:moveTo>
                <a:lnTo>
                  <a:pt x="495" y="646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5" name="object 1655"/>
          <p:cNvSpPr/>
          <p:nvPr/>
        </p:nvSpPr>
        <p:spPr>
          <a:xfrm>
            <a:off x="1774732" y="5968448"/>
            <a:ext cx="792861" cy="5967"/>
          </a:xfrm>
          <a:custGeom>
            <a:avLst/>
            <a:gdLst/>
            <a:ahLst/>
            <a:cxnLst/>
            <a:rect l="l" t="t" r="r" b="b"/>
            <a:pathLst>
              <a:path w="792861" h="5967">
                <a:moveTo>
                  <a:pt x="0" y="0"/>
                </a:moveTo>
                <a:lnTo>
                  <a:pt x="0" y="5967"/>
                </a:lnTo>
                <a:lnTo>
                  <a:pt x="792861" y="5967"/>
                </a:lnTo>
                <a:lnTo>
                  <a:pt x="79286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6" name="object 1656"/>
          <p:cNvSpPr/>
          <p:nvPr/>
        </p:nvSpPr>
        <p:spPr>
          <a:xfrm>
            <a:off x="1774236" y="5967951"/>
            <a:ext cx="793852" cy="994"/>
          </a:xfrm>
          <a:custGeom>
            <a:avLst/>
            <a:gdLst/>
            <a:ahLst/>
            <a:cxnLst/>
            <a:rect l="l" t="t" r="r" b="b"/>
            <a:pathLst>
              <a:path w="793852" h="994">
                <a:moveTo>
                  <a:pt x="496" y="498"/>
                </a:moveTo>
                <a:lnTo>
                  <a:pt x="793357" y="49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7" name="object 1657"/>
          <p:cNvSpPr/>
          <p:nvPr/>
        </p:nvSpPr>
        <p:spPr>
          <a:xfrm>
            <a:off x="2567593" y="5654204"/>
            <a:ext cx="5947" cy="314247"/>
          </a:xfrm>
          <a:custGeom>
            <a:avLst/>
            <a:gdLst/>
            <a:ahLst/>
            <a:cxnLst/>
            <a:rect l="l" t="t" r="r" b="b"/>
            <a:pathLst>
              <a:path w="5947" h="314247">
                <a:moveTo>
                  <a:pt x="0" y="0"/>
                </a:moveTo>
                <a:lnTo>
                  <a:pt x="0" y="314247"/>
                </a:lnTo>
                <a:lnTo>
                  <a:pt x="5947" y="314247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8" name="object 1658"/>
          <p:cNvSpPr/>
          <p:nvPr/>
        </p:nvSpPr>
        <p:spPr>
          <a:xfrm>
            <a:off x="2567098" y="5653707"/>
            <a:ext cx="991" cy="315242"/>
          </a:xfrm>
          <a:custGeom>
            <a:avLst/>
            <a:gdLst/>
            <a:ahLst/>
            <a:cxnLst/>
            <a:rect l="l" t="t" r="r" b="b"/>
            <a:pathLst>
              <a:path w="991" h="315242">
                <a:moveTo>
                  <a:pt x="495" y="497"/>
                </a:moveTo>
                <a:lnTo>
                  <a:pt x="495" y="31474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59" name="object 1659"/>
          <p:cNvSpPr/>
          <p:nvPr/>
        </p:nvSpPr>
        <p:spPr>
          <a:xfrm>
            <a:off x="2567593" y="5968448"/>
            <a:ext cx="5947" cy="5967"/>
          </a:xfrm>
          <a:custGeom>
            <a:avLst/>
            <a:gdLst/>
            <a:ahLst/>
            <a:cxnLst/>
            <a:rect l="l" t="t" r="r" b="b"/>
            <a:pathLst>
              <a:path w="5947" h="5967">
                <a:moveTo>
                  <a:pt x="0" y="0"/>
                </a:moveTo>
                <a:lnTo>
                  <a:pt x="0" y="5967"/>
                </a:lnTo>
                <a:lnTo>
                  <a:pt x="5948" y="5967"/>
                </a:lnTo>
                <a:lnTo>
                  <a:pt x="59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0" name="object 1660"/>
          <p:cNvSpPr/>
          <p:nvPr/>
        </p:nvSpPr>
        <p:spPr>
          <a:xfrm>
            <a:off x="2567098" y="5967951"/>
            <a:ext cx="6937" cy="994"/>
          </a:xfrm>
          <a:custGeom>
            <a:avLst/>
            <a:gdLst/>
            <a:ahLst/>
            <a:cxnLst/>
            <a:rect l="l" t="t" r="r" b="b"/>
            <a:pathLst>
              <a:path w="6937" h="994">
                <a:moveTo>
                  <a:pt x="495" y="498"/>
                </a:moveTo>
                <a:lnTo>
                  <a:pt x="6442" y="49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1" name="object 1661"/>
          <p:cNvSpPr/>
          <p:nvPr/>
        </p:nvSpPr>
        <p:spPr>
          <a:xfrm>
            <a:off x="2567098" y="5967951"/>
            <a:ext cx="991" cy="6961"/>
          </a:xfrm>
          <a:custGeom>
            <a:avLst/>
            <a:gdLst/>
            <a:ahLst/>
            <a:cxnLst/>
            <a:rect l="l" t="t" r="r" b="b"/>
            <a:pathLst>
              <a:path w="991" h="6961">
                <a:moveTo>
                  <a:pt x="495" y="498"/>
                </a:moveTo>
                <a:lnTo>
                  <a:pt x="495" y="646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2" name="object 1662"/>
          <p:cNvSpPr/>
          <p:nvPr/>
        </p:nvSpPr>
        <p:spPr>
          <a:xfrm>
            <a:off x="2573540" y="5968448"/>
            <a:ext cx="758173" cy="5967"/>
          </a:xfrm>
          <a:custGeom>
            <a:avLst/>
            <a:gdLst/>
            <a:ahLst/>
            <a:cxnLst/>
            <a:rect l="l" t="t" r="r" b="b"/>
            <a:pathLst>
              <a:path w="758173" h="5967">
                <a:moveTo>
                  <a:pt x="0" y="0"/>
                </a:moveTo>
                <a:lnTo>
                  <a:pt x="0" y="5967"/>
                </a:lnTo>
                <a:lnTo>
                  <a:pt x="758173" y="5967"/>
                </a:lnTo>
                <a:lnTo>
                  <a:pt x="758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3" name="object 1663"/>
          <p:cNvSpPr/>
          <p:nvPr/>
        </p:nvSpPr>
        <p:spPr>
          <a:xfrm>
            <a:off x="2573044" y="5967951"/>
            <a:ext cx="759164" cy="994"/>
          </a:xfrm>
          <a:custGeom>
            <a:avLst/>
            <a:gdLst/>
            <a:ahLst/>
            <a:cxnLst/>
            <a:rect l="l" t="t" r="r" b="b"/>
            <a:pathLst>
              <a:path w="759164" h="994">
                <a:moveTo>
                  <a:pt x="496" y="498"/>
                </a:moveTo>
                <a:lnTo>
                  <a:pt x="758669" y="49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4" name="object 1664"/>
          <p:cNvSpPr/>
          <p:nvPr/>
        </p:nvSpPr>
        <p:spPr>
          <a:xfrm>
            <a:off x="3331713" y="5654204"/>
            <a:ext cx="5946" cy="314247"/>
          </a:xfrm>
          <a:custGeom>
            <a:avLst/>
            <a:gdLst/>
            <a:ahLst/>
            <a:cxnLst/>
            <a:rect l="l" t="t" r="r" b="b"/>
            <a:pathLst>
              <a:path w="5946" h="314247">
                <a:moveTo>
                  <a:pt x="0" y="0"/>
                </a:moveTo>
                <a:lnTo>
                  <a:pt x="0" y="314247"/>
                </a:lnTo>
                <a:lnTo>
                  <a:pt x="5946" y="314247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5" name="object 1665"/>
          <p:cNvSpPr/>
          <p:nvPr/>
        </p:nvSpPr>
        <p:spPr>
          <a:xfrm>
            <a:off x="3331218" y="5653707"/>
            <a:ext cx="991" cy="315242"/>
          </a:xfrm>
          <a:custGeom>
            <a:avLst/>
            <a:gdLst/>
            <a:ahLst/>
            <a:cxnLst/>
            <a:rect l="l" t="t" r="r" b="b"/>
            <a:pathLst>
              <a:path w="991" h="315242">
                <a:moveTo>
                  <a:pt x="495" y="497"/>
                </a:moveTo>
                <a:lnTo>
                  <a:pt x="495" y="31474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6" name="object 1666"/>
          <p:cNvSpPr/>
          <p:nvPr/>
        </p:nvSpPr>
        <p:spPr>
          <a:xfrm>
            <a:off x="3331713" y="5968448"/>
            <a:ext cx="5946" cy="5967"/>
          </a:xfrm>
          <a:custGeom>
            <a:avLst/>
            <a:gdLst/>
            <a:ahLst/>
            <a:cxnLst/>
            <a:rect l="l" t="t" r="r" b="b"/>
            <a:pathLst>
              <a:path w="5946" h="5967">
                <a:moveTo>
                  <a:pt x="0" y="0"/>
                </a:moveTo>
                <a:lnTo>
                  <a:pt x="0" y="5967"/>
                </a:lnTo>
                <a:lnTo>
                  <a:pt x="5946" y="5967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7" name="object 1667"/>
          <p:cNvSpPr/>
          <p:nvPr/>
        </p:nvSpPr>
        <p:spPr>
          <a:xfrm>
            <a:off x="3331218" y="5967951"/>
            <a:ext cx="6937" cy="994"/>
          </a:xfrm>
          <a:custGeom>
            <a:avLst/>
            <a:gdLst/>
            <a:ahLst/>
            <a:cxnLst/>
            <a:rect l="l" t="t" r="r" b="b"/>
            <a:pathLst>
              <a:path w="6937" h="994">
                <a:moveTo>
                  <a:pt x="496" y="498"/>
                </a:moveTo>
                <a:lnTo>
                  <a:pt x="6442" y="49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8" name="object 1668"/>
          <p:cNvSpPr/>
          <p:nvPr/>
        </p:nvSpPr>
        <p:spPr>
          <a:xfrm>
            <a:off x="3331218" y="5967951"/>
            <a:ext cx="991" cy="6961"/>
          </a:xfrm>
          <a:custGeom>
            <a:avLst/>
            <a:gdLst/>
            <a:ahLst/>
            <a:cxnLst/>
            <a:rect l="l" t="t" r="r" b="b"/>
            <a:pathLst>
              <a:path w="991" h="6961">
                <a:moveTo>
                  <a:pt x="496" y="498"/>
                </a:moveTo>
                <a:lnTo>
                  <a:pt x="496" y="646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9" name="object 1669"/>
          <p:cNvSpPr/>
          <p:nvPr/>
        </p:nvSpPr>
        <p:spPr>
          <a:xfrm>
            <a:off x="3337660" y="5968448"/>
            <a:ext cx="872148" cy="5967"/>
          </a:xfrm>
          <a:custGeom>
            <a:avLst/>
            <a:gdLst/>
            <a:ahLst/>
            <a:cxnLst/>
            <a:rect l="l" t="t" r="r" b="b"/>
            <a:pathLst>
              <a:path w="872148" h="5967">
                <a:moveTo>
                  <a:pt x="0" y="0"/>
                </a:moveTo>
                <a:lnTo>
                  <a:pt x="0" y="5967"/>
                </a:lnTo>
                <a:lnTo>
                  <a:pt x="872148" y="5967"/>
                </a:lnTo>
                <a:lnTo>
                  <a:pt x="8721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0" name="object 1670"/>
          <p:cNvSpPr/>
          <p:nvPr/>
        </p:nvSpPr>
        <p:spPr>
          <a:xfrm>
            <a:off x="3337164" y="5967951"/>
            <a:ext cx="873138" cy="994"/>
          </a:xfrm>
          <a:custGeom>
            <a:avLst/>
            <a:gdLst/>
            <a:ahLst/>
            <a:cxnLst/>
            <a:rect l="l" t="t" r="r" b="b"/>
            <a:pathLst>
              <a:path w="873138" h="994">
                <a:moveTo>
                  <a:pt x="496" y="498"/>
                </a:moveTo>
                <a:lnTo>
                  <a:pt x="872643" y="49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1" name="object 1671"/>
          <p:cNvSpPr/>
          <p:nvPr/>
        </p:nvSpPr>
        <p:spPr>
          <a:xfrm>
            <a:off x="4209807" y="5654204"/>
            <a:ext cx="5946" cy="314247"/>
          </a:xfrm>
          <a:custGeom>
            <a:avLst/>
            <a:gdLst/>
            <a:ahLst/>
            <a:cxnLst/>
            <a:rect l="l" t="t" r="r" b="b"/>
            <a:pathLst>
              <a:path w="5946" h="314247">
                <a:moveTo>
                  <a:pt x="0" y="0"/>
                </a:moveTo>
                <a:lnTo>
                  <a:pt x="0" y="314247"/>
                </a:lnTo>
                <a:lnTo>
                  <a:pt x="5947" y="314247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2" name="object 1672"/>
          <p:cNvSpPr/>
          <p:nvPr/>
        </p:nvSpPr>
        <p:spPr>
          <a:xfrm>
            <a:off x="4209311" y="5653707"/>
            <a:ext cx="991" cy="315242"/>
          </a:xfrm>
          <a:custGeom>
            <a:avLst/>
            <a:gdLst/>
            <a:ahLst/>
            <a:cxnLst/>
            <a:rect l="l" t="t" r="r" b="b"/>
            <a:pathLst>
              <a:path w="991" h="315242">
                <a:moveTo>
                  <a:pt x="496" y="497"/>
                </a:moveTo>
                <a:lnTo>
                  <a:pt x="496" y="31474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3" name="object 1673"/>
          <p:cNvSpPr/>
          <p:nvPr/>
        </p:nvSpPr>
        <p:spPr>
          <a:xfrm>
            <a:off x="4209807" y="5968448"/>
            <a:ext cx="5946" cy="5967"/>
          </a:xfrm>
          <a:custGeom>
            <a:avLst/>
            <a:gdLst/>
            <a:ahLst/>
            <a:cxnLst/>
            <a:rect l="l" t="t" r="r" b="b"/>
            <a:pathLst>
              <a:path w="5946" h="5967">
                <a:moveTo>
                  <a:pt x="0" y="0"/>
                </a:moveTo>
                <a:lnTo>
                  <a:pt x="0" y="5967"/>
                </a:lnTo>
                <a:lnTo>
                  <a:pt x="5947" y="5967"/>
                </a:lnTo>
                <a:lnTo>
                  <a:pt x="594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4" name="object 1674"/>
          <p:cNvSpPr/>
          <p:nvPr/>
        </p:nvSpPr>
        <p:spPr>
          <a:xfrm>
            <a:off x="4209311" y="5967951"/>
            <a:ext cx="6937" cy="994"/>
          </a:xfrm>
          <a:custGeom>
            <a:avLst/>
            <a:gdLst/>
            <a:ahLst/>
            <a:cxnLst/>
            <a:rect l="l" t="t" r="r" b="b"/>
            <a:pathLst>
              <a:path w="6937" h="994">
                <a:moveTo>
                  <a:pt x="496" y="498"/>
                </a:moveTo>
                <a:lnTo>
                  <a:pt x="6443" y="49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5" name="object 1675"/>
          <p:cNvSpPr/>
          <p:nvPr/>
        </p:nvSpPr>
        <p:spPr>
          <a:xfrm>
            <a:off x="4209312" y="5967951"/>
            <a:ext cx="991" cy="6961"/>
          </a:xfrm>
          <a:custGeom>
            <a:avLst/>
            <a:gdLst/>
            <a:ahLst/>
            <a:cxnLst/>
            <a:rect l="l" t="t" r="r" b="b"/>
            <a:pathLst>
              <a:path w="991" h="6961">
                <a:moveTo>
                  <a:pt x="496" y="498"/>
                </a:moveTo>
                <a:lnTo>
                  <a:pt x="496" y="646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6" name="object 1676"/>
          <p:cNvSpPr/>
          <p:nvPr/>
        </p:nvSpPr>
        <p:spPr>
          <a:xfrm>
            <a:off x="4209808" y="5968448"/>
            <a:ext cx="5946" cy="5967"/>
          </a:xfrm>
          <a:custGeom>
            <a:avLst/>
            <a:gdLst/>
            <a:ahLst/>
            <a:cxnLst/>
            <a:rect l="l" t="t" r="r" b="b"/>
            <a:pathLst>
              <a:path w="5946" h="5967">
                <a:moveTo>
                  <a:pt x="0" y="0"/>
                </a:moveTo>
                <a:lnTo>
                  <a:pt x="0" y="5967"/>
                </a:lnTo>
                <a:lnTo>
                  <a:pt x="5946" y="5967"/>
                </a:lnTo>
                <a:lnTo>
                  <a:pt x="594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7" name="object 1677"/>
          <p:cNvSpPr/>
          <p:nvPr/>
        </p:nvSpPr>
        <p:spPr>
          <a:xfrm>
            <a:off x="4209312" y="5967951"/>
            <a:ext cx="6937" cy="994"/>
          </a:xfrm>
          <a:custGeom>
            <a:avLst/>
            <a:gdLst/>
            <a:ahLst/>
            <a:cxnLst/>
            <a:rect l="l" t="t" r="r" b="b"/>
            <a:pathLst>
              <a:path w="6937" h="994">
                <a:moveTo>
                  <a:pt x="496" y="498"/>
                </a:moveTo>
                <a:lnTo>
                  <a:pt x="6442" y="49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8" name="object 1678"/>
          <p:cNvSpPr/>
          <p:nvPr/>
        </p:nvSpPr>
        <p:spPr>
          <a:xfrm>
            <a:off x="4209312" y="5967951"/>
            <a:ext cx="991" cy="6961"/>
          </a:xfrm>
          <a:custGeom>
            <a:avLst/>
            <a:gdLst/>
            <a:ahLst/>
            <a:cxnLst/>
            <a:rect l="l" t="t" r="r" b="b"/>
            <a:pathLst>
              <a:path w="991" h="6961">
                <a:moveTo>
                  <a:pt x="496" y="498"/>
                </a:moveTo>
                <a:lnTo>
                  <a:pt x="496" y="6464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3" name="text 1"/>
          <p:cNvSpPr txBox="1"/>
          <p:nvPr/>
        </p:nvSpPr>
        <p:spPr>
          <a:xfrm>
            <a:off x="681578" y="5972196"/>
            <a:ext cx="10132" cy="1283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" spc="10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1679" name="object 1679"/>
          <p:cNvSpPr/>
          <p:nvPr/>
        </p:nvSpPr>
        <p:spPr>
          <a:xfrm>
            <a:off x="1568792" y="1546962"/>
            <a:ext cx="769035" cy="650760"/>
          </a:xfrm>
          <a:custGeom>
            <a:avLst/>
            <a:gdLst/>
            <a:ahLst/>
            <a:cxnLst/>
            <a:rect l="l" t="t" r="r" b="b"/>
            <a:pathLst>
              <a:path w="769035" h="650760">
                <a:moveTo>
                  <a:pt x="93803" y="650760"/>
                </a:moveTo>
                <a:lnTo>
                  <a:pt x="0" y="540067"/>
                </a:lnTo>
                <a:lnTo>
                  <a:pt x="21209" y="522096"/>
                </a:lnTo>
                <a:lnTo>
                  <a:pt x="70993" y="580834"/>
                </a:lnTo>
                <a:lnTo>
                  <a:pt x="71908" y="531545"/>
                </a:lnTo>
                <a:lnTo>
                  <a:pt x="98032" y="509409"/>
                </a:lnTo>
                <a:lnTo>
                  <a:pt x="95454" y="561924"/>
                </a:lnTo>
                <a:lnTo>
                  <a:pt x="167945" y="587921"/>
                </a:lnTo>
                <a:lnTo>
                  <a:pt x="145073" y="607314"/>
                </a:lnTo>
                <a:lnTo>
                  <a:pt x="94387" y="588378"/>
                </a:lnTo>
                <a:lnTo>
                  <a:pt x="93269" y="607110"/>
                </a:lnTo>
                <a:lnTo>
                  <a:pt x="115024" y="632777"/>
                </a:lnTo>
                <a:lnTo>
                  <a:pt x="93803" y="650760"/>
                </a:lnTo>
                <a:moveTo>
                  <a:pt x="149225" y="508050"/>
                </a:moveTo>
                <a:lnTo>
                  <a:pt x="127026" y="520890"/>
                </a:lnTo>
                <a:cubicBezTo>
                  <a:pt x="122619" y="511302"/>
                  <a:pt x="121488" y="502411"/>
                  <a:pt x="123609" y="494207"/>
                </a:cubicBezTo>
                <a:cubicBezTo>
                  <a:pt x="125743" y="486003"/>
                  <a:pt x="132017" y="477481"/>
                  <a:pt x="142444" y="468655"/>
                </a:cubicBezTo>
                <a:cubicBezTo>
                  <a:pt x="151905" y="460641"/>
                  <a:pt x="159893" y="455790"/>
                  <a:pt x="166421" y="454101"/>
                </a:cubicBezTo>
                <a:cubicBezTo>
                  <a:pt x="172962" y="452411"/>
                  <a:pt x="178626" y="452501"/>
                  <a:pt x="183439" y="454342"/>
                </a:cubicBezTo>
                <a:cubicBezTo>
                  <a:pt x="188240" y="456196"/>
                  <a:pt x="194552" y="461721"/>
                  <a:pt x="202362" y="470941"/>
                </a:cubicBezTo>
                <a:lnTo>
                  <a:pt x="223114" y="495896"/>
                </a:lnTo>
                <a:cubicBezTo>
                  <a:pt x="229096" y="502945"/>
                  <a:pt x="233833" y="507847"/>
                  <a:pt x="237351" y="510616"/>
                </a:cubicBezTo>
                <a:cubicBezTo>
                  <a:pt x="240869" y="513397"/>
                  <a:pt x="245174" y="515899"/>
                  <a:pt x="250279" y="518147"/>
                </a:cubicBezTo>
                <a:lnTo>
                  <a:pt x="229299" y="535939"/>
                </a:lnTo>
                <a:cubicBezTo>
                  <a:pt x="227546" y="535000"/>
                  <a:pt x="225095" y="533488"/>
                  <a:pt x="221946" y="531393"/>
                </a:cubicBezTo>
                <a:cubicBezTo>
                  <a:pt x="220523" y="530440"/>
                  <a:pt x="219571" y="529818"/>
                  <a:pt x="219075" y="529551"/>
                </a:cubicBezTo>
                <a:cubicBezTo>
                  <a:pt x="218440" y="536143"/>
                  <a:pt x="216802" y="542061"/>
                  <a:pt x="214173" y="547331"/>
                </a:cubicBezTo>
                <a:cubicBezTo>
                  <a:pt x="211532" y="552589"/>
                  <a:pt x="207874" y="557199"/>
                  <a:pt x="203200" y="561162"/>
                </a:cubicBezTo>
                <a:cubicBezTo>
                  <a:pt x="194945" y="568159"/>
                  <a:pt x="186538" y="571436"/>
                  <a:pt x="177978" y="570991"/>
                </a:cubicBezTo>
                <a:cubicBezTo>
                  <a:pt x="169431" y="570534"/>
                  <a:pt x="162256" y="566889"/>
                  <a:pt x="156452" y="560044"/>
                </a:cubicBezTo>
                <a:cubicBezTo>
                  <a:pt x="152616" y="555510"/>
                  <a:pt x="150267" y="550557"/>
                  <a:pt x="149429" y="545172"/>
                </a:cubicBezTo>
                <a:cubicBezTo>
                  <a:pt x="148578" y="539788"/>
                  <a:pt x="149314" y="534504"/>
                  <a:pt x="151613" y="529310"/>
                </a:cubicBezTo>
                <a:cubicBezTo>
                  <a:pt x="153912" y="524116"/>
                  <a:pt x="158141" y="517702"/>
                  <a:pt x="164300" y="510070"/>
                </a:cubicBezTo>
                <a:cubicBezTo>
                  <a:pt x="172632" y="499795"/>
                  <a:pt x="178029" y="492239"/>
                  <a:pt x="180493" y="487387"/>
                </a:cubicBezTo>
                <a:lnTo>
                  <a:pt x="178702" y="485279"/>
                </a:lnTo>
                <a:cubicBezTo>
                  <a:pt x="175248" y="481190"/>
                  <a:pt x="171781" y="479145"/>
                  <a:pt x="168288" y="479107"/>
                </a:cubicBezTo>
                <a:cubicBezTo>
                  <a:pt x="164808" y="479082"/>
                  <a:pt x="160274" y="481431"/>
                  <a:pt x="154686" y="486168"/>
                </a:cubicBezTo>
                <a:cubicBezTo>
                  <a:pt x="150914" y="489368"/>
                  <a:pt x="148590" y="492607"/>
                  <a:pt x="147739" y="495884"/>
                </a:cubicBezTo>
                <a:cubicBezTo>
                  <a:pt x="146888" y="499160"/>
                  <a:pt x="147384" y="503211"/>
                  <a:pt x="149225" y="508050"/>
                </a:cubicBezTo>
                <a:moveTo>
                  <a:pt x="192202" y="501205"/>
                </a:moveTo>
                <a:cubicBezTo>
                  <a:pt x="190259" y="504418"/>
                  <a:pt x="186868" y="509142"/>
                  <a:pt x="182042" y="515391"/>
                </a:cubicBezTo>
                <a:cubicBezTo>
                  <a:pt x="177229" y="521639"/>
                  <a:pt x="174422" y="526135"/>
                  <a:pt x="173635" y="528878"/>
                </a:cubicBezTo>
                <a:cubicBezTo>
                  <a:pt x="172530" y="533196"/>
                  <a:pt x="173254" y="536854"/>
                  <a:pt x="175807" y="539877"/>
                </a:cubicBezTo>
                <a:cubicBezTo>
                  <a:pt x="178334" y="542848"/>
                  <a:pt x="181610" y="544474"/>
                  <a:pt x="185662" y="544766"/>
                </a:cubicBezTo>
                <a:cubicBezTo>
                  <a:pt x="189713" y="545045"/>
                  <a:pt x="193447" y="543737"/>
                  <a:pt x="196863" y="540842"/>
                </a:cubicBezTo>
                <a:cubicBezTo>
                  <a:pt x="200698" y="537603"/>
                  <a:pt x="203277" y="533247"/>
                  <a:pt x="204610" y="527786"/>
                </a:cubicBezTo>
                <a:cubicBezTo>
                  <a:pt x="205563" y="523697"/>
                  <a:pt x="205271" y="519938"/>
                  <a:pt x="203721" y="516483"/>
                </a:cubicBezTo>
                <a:cubicBezTo>
                  <a:pt x="202743" y="514197"/>
                  <a:pt x="200102" y="510514"/>
                  <a:pt x="195784" y="505434"/>
                </a:cubicBezTo>
                <a:lnTo>
                  <a:pt x="93803" y="650760"/>
                </a:lnTo>
                <a:moveTo>
                  <a:pt x="235446" y="392950"/>
                </a:moveTo>
                <a:lnTo>
                  <a:pt x="249784" y="409867"/>
                </a:lnTo>
                <a:lnTo>
                  <a:pt x="235281" y="422147"/>
                </a:lnTo>
                <a:lnTo>
                  <a:pt x="262674" y="454456"/>
                </a:lnTo>
                <a:cubicBezTo>
                  <a:pt x="268212" y="461009"/>
                  <a:pt x="271590" y="464705"/>
                  <a:pt x="272784" y="465544"/>
                </a:cubicBezTo>
                <a:cubicBezTo>
                  <a:pt x="273977" y="466394"/>
                  <a:pt x="275362" y="466763"/>
                  <a:pt x="276937" y="466636"/>
                </a:cubicBezTo>
                <a:cubicBezTo>
                  <a:pt x="278511" y="466509"/>
                  <a:pt x="280010" y="465848"/>
                  <a:pt x="281420" y="464642"/>
                </a:cubicBezTo>
                <a:cubicBezTo>
                  <a:pt x="283388" y="462978"/>
                  <a:pt x="285649" y="459892"/>
                  <a:pt x="288227" y="455383"/>
                </a:cubicBezTo>
                <a:lnTo>
                  <a:pt x="303988" y="470306"/>
                </a:lnTo>
                <a:cubicBezTo>
                  <a:pt x="300838" y="476593"/>
                  <a:pt x="296152" y="482384"/>
                  <a:pt x="289916" y="487679"/>
                </a:cubicBezTo>
                <a:cubicBezTo>
                  <a:pt x="286081" y="490918"/>
                  <a:pt x="282093" y="493204"/>
                  <a:pt x="277940" y="494525"/>
                </a:cubicBezTo>
                <a:cubicBezTo>
                  <a:pt x="273774" y="495833"/>
                  <a:pt x="270117" y="496087"/>
                  <a:pt x="266954" y="495262"/>
                </a:cubicBezTo>
                <a:cubicBezTo>
                  <a:pt x="263792" y="494436"/>
                  <a:pt x="260465" y="492531"/>
                  <a:pt x="256959" y="489521"/>
                </a:cubicBezTo>
                <a:cubicBezTo>
                  <a:pt x="254420" y="487438"/>
                  <a:pt x="249974" y="482650"/>
                  <a:pt x="243612" y="475145"/>
                </a:cubicBezTo>
                <a:lnTo>
                  <a:pt x="213995" y="440194"/>
                </a:lnTo>
                <a:lnTo>
                  <a:pt x="204255" y="448449"/>
                </a:lnTo>
                <a:lnTo>
                  <a:pt x="189916" y="431533"/>
                </a:lnTo>
                <a:lnTo>
                  <a:pt x="199657" y="423278"/>
                </a:lnTo>
                <a:lnTo>
                  <a:pt x="186157" y="407352"/>
                </a:lnTo>
                <a:lnTo>
                  <a:pt x="196952" y="376923"/>
                </a:lnTo>
                <a:lnTo>
                  <a:pt x="220955" y="405231"/>
                </a:lnTo>
                <a:lnTo>
                  <a:pt x="93803" y="650760"/>
                </a:lnTo>
                <a:moveTo>
                  <a:pt x="342596" y="396074"/>
                </a:moveTo>
                <a:lnTo>
                  <a:pt x="366738" y="381698"/>
                </a:lnTo>
                <a:cubicBezTo>
                  <a:pt x="370599" y="391756"/>
                  <a:pt x="371298" y="401294"/>
                  <a:pt x="368872" y="410311"/>
                </a:cubicBezTo>
                <a:cubicBezTo>
                  <a:pt x="366446" y="419341"/>
                  <a:pt x="360820" y="427583"/>
                  <a:pt x="352019" y="435051"/>
                </a:cubicBezTo>
                <a:cubicBezTo>
                  <a:pt x="338074" y="446862"/>
                  <a:pt x="323889" y="451053"/>
                  <a:pt x="309474" y="447611"/>
                </a:cubicBezTo>
                <a:cubicBezTo>
                  <a:pt x="298006" y="444792"/>
                  <a:pt x="287554" y="437819"/>
                  <a:pt x="278130" y="426694"/>
                </a:cubicBezTo>
                <a:cubicBezTo>
                  <a:pt x="266865" y="413410"/>
                  <a:pt x="261519" y="400062"/>
                  <a:pt x="262090" y="386651"/>
                </a:cubicBezTo>
                <a:cubicBezTo>
                  <a:pt x="262662" y="373240"/>
                  <a:pt x="268250" y="362026"/>
                  <a:pt x="278880" y="353034"/>
                </a:cubicBezTo>
                <a:cubicBezTo>
                  <a:pt x="290805" y="342925"/>
                  <a:pt x="303556" y="338886"/>
                  <a:pt x="317132" y="340918"/>
                </a:cubicBezTo>
                <a:cubicBezTo>
                  <a:pt x="330696" y="342950"/>
                  <a:pt x="344221" y="352221"/>
                  <a:pt x="357696" y="368731"/>
                </a:cubicBezTo>
                <a:lnTo>
                  <a:pt x="304546" y="413778"/>
                </a:lnTo>
                <a:cubicBezTo>
                  <a:pt x="310033" y="419950"/>
                  <a:pt x="315887" y="423392"/>
                  <a:pt x="322123" y="424116"/>
                </a:cubicBezTo>
                <a:cubicBezTo>
                  <a:pt x="328359" y="424840"/>
                  <a:pt x="333921" y="423138"/>
                  <a:pt x="338798" y="418998"/>
                </a:cubicBezTo>
                <a:cubicBezTo>
                  <a:pt x="342126" y="416178"/>
                  <a:pt x="344158" y="412915"/>
                  <a:pt x="344882" y="409181"/>
                </a:cubicBezTo>
                <a:cubicBezTo>
                  <a:pt x="345605" y="405447"/>
                  <a:pt x="344843" y="401078"/>
                  <a:pt x="342596" y="396074"/>
                </a:cubicBezTo>
                <a:moveTo>
                  <a:pt x="325628" y="373608"/>
                </a:moveTo>
                <a:cubicBezTo>
                  <a:pt x="320269" y="367588"/>
                  <a:pt x="314732" y="364261"/>
                  <a:pt x="309004" y="363626"/>
                </a:cubicBezTo>
                <a:cubicBezTo>
                  <a:pt x="303276" y="362991"/>
                  <a:pt x="298247" y="364502"/>
                  <a:pt x="293917" y="368172"/>
                </a:cubicBezTo>
                <a:cubicBezTo>
                  <a:pt x="289281" y="372097"/>
                  <a:pt x="286893" y="377024"/>
                  <a:pt x="286728" y="382955"/>
                </a:cubicBezTo>
                <a:cubicBezTo>
                  <a:pt x="286563" y="388886"/>
                  <a:pt x="288964" y="394728"/>
                  <a:pt x="293917" y="400481"/>
                </a:cubicBezTo>
                <a:lnTo>
                  <a:pt x="93803" y="650760"/>
                </a:lnTo>
                <a:moveTo>
                  <a:pt x="406337" y="394982"/>
                </a:moveTo>
                <a:lnTo>
                  <a:pt x="433070" y="377380"/>
                </a:lnTo>
                <a:cubicBezTo>
                  <a:pt x="435864" y="379857"/>
                  <a:pt x="438430" y="381012"/>
                  <a:pt x="440792" y="380834"/>
                </a:cubicBezTo>
                <a:cubicBezTo>
                  <a:pt x="444081" y="380631"/>
                  <a:pt x="447891" y="378701"/>
                  <a:pt x="452222" y="375031"/>
                </a:cubicBezTo>
                <a:cubicBezTo>
                  <a:pt x="457759" y="370344"/>
                  <a:pt x="461213" y="365988"/>
                  <a:pt x="462573" y="361988"/>
                </a:cubicBezTo>
                <a:cubicBezTo>
                  <a:pt x="463500" y="359295"/>
                  <a:pt x="463385" y="356311"/>
                  <a:pt x="462255" y="353034"/>
                </a:cubicBezTo>
                <a:cubicBezTo>
                  <a:pt x="461417" y="350723"/>
                  <a:pt x="458991" y="347192"/>
                  <a:pt x="454978" y="342468"/>
                </a:cubicBezTo>
                <a:lnTo>
                  <a:pt x="445059" y="330758"/>
                </a:lnTo>
                <a:cubicBezTo>
                  <a:pt x="446062" y="344792"/>
                  <a:pt x="441719" y="355904"/>
                  <a:pt x="432054" y="364096"/>
                </a:cubicBezTo>
                <a:cubicBezTo>
                  <a:pt x="421285" y="373227"/>
                  <a:pt x="408902" y="375907"/>
                  <a:pt x="394882" y="372122"/>
                </a:cubicBezTo>
                <a:cubicBezTo>
                  <a:pt x="383845" y="369099"/>
                  <a:pt x="373787" y="362242"/>
                  <a:pt x="364706" y="351510"/>
                </a:cubicBezTo>
                <a:cubicBezTo>
                  <a:pt x="353314" y="338073"/>
                  <a:pt x="347841" y="325069"/>
                  <a:pt x="348298" y="312483"/>
                </a:cubicBezTo>
                <a:cubicBezTo>
                  <a:pt x="348755" y="299910"/>
                  <a:pt x="353784" y="289547"/>
                  <a:pt x="363398" y="281394"/>
                </a:cubicBezTo>
                <a:cubicBezTo>
                  <a:pt x="373317" y="272999"/>
                  <a:pt x="385191" y="270421"/>
                  <a:pt x="399009" y="273659"/>
                </a:cubicBezTo>
                <a:lnTo>
                  <a:pt x="389471" y="262407"/>
                </a:lnTo>
                <a:lnTo>
                  <a:pt x="409334" y="245579"/>
                </a:lnTo>
                <a:lnTo>
                  <a:pt x="470307" y="317538"/>
                </a:lnTo>
                <a:cubicBezTo>
                  <a:pt x="478333" y="326999"/>
                  <a:pt x="483540" y="334733"/>
                  <a:pt x="485953" y="340740"/>
                </a:cubicBezTo>
                <a:cubicBezTo>
                  <a:pt x="488354" y="346748"/>
                  <a:pt x="489281" y="352272"/>
                  <a:pt x="488722" y="357327"/>
                </a:cubicBezTo>
                <a:cubicBezTo>
                  <a:pt x="488163" y="362381"/>
                  <a:pt x="486182" y="367664"/>
                  <a:pt x="482753" y="373164"/>
                </a:cubicBezTo>
                <a:cubicBezTo>
                  <a:pt x="479324" y="378663"/>
                  <a:pt x="474015" y="384467"/>
                  <a:pt x="466814" y="390563"/>
                </a:cubicBezTo>
                <a:cubicBezTo>
                  <a:pt x="453225" y="402082"/>
                  <a:pt x="441605" y="407923"/>
                  <a:pt x="431978" y="408089"/>
                </a:cubicBezTo>
                <a:cubicBezTo>
                  <a:pt x="422339" y="408254"/>
                  <a:pt x="414490" y="404761"/>
                  <a:pt x="408432" y="397611"/>
                </a:cubicBezTo>
                <a:cubicBezTo>
                  <a:pt x="407836" y="396900"/>
                  <a:pt x="407137" y="396023"/>
                  <a:pt x="406337" y="394982"/>
                </a:cubicBezTo>
                <a:moveTo>
                  <a:pt x="385420" y="331876"/>
                </a:moveTo>
                <a:cubicBezTo>
                  <a:pt x="392634" y="340385"/>
                  <a:pt x="399568" y="345211"/>
                  <a:pt x="406210" y="346379"/>
                </a:cubicBezTo>
                <a:cubicBezTo>
                  <a:pt x="412852" y="347535"/>
                  <a:pt x="418592" y="346062"/>
                  <a:pt x="423418" y="341972"/>
                </a:cubicBezTo>
                <a:cubicBezTo>
                  <a:pt x="428613" y="337578"/>
                  <a:pt x="431267" y="331838"/>
                  <a:pt x="431407" y="324751"/>
                </a:cubicBezTo>
                <a:cubicBezTo>
                  <a:pt x="431546" y="317677"/>
                  <a:pt x="428257" y="310159"/>
                  <a:pt x="421513" y="302209"/>
                </a:cubicBezTo>
                <a:cubicBezTo>
                  <a:pt x="414478" y="293903"/>
                  <a:pt x="407531" y="289178"/>
                  <a:pt x="400698" y="288061"/>
                </a:cubicBezTo>
                <a:cubicBezTo>
                  <a:pt x="393865" y="286930"/>
                  <a:pt x="387833" y="288582"/>
                  <a:pt x="382601" y="293027"/>
                </a:cubicBezTo>
                <a:cubicBezTo>
                  <a:pt x="377508" y="297332"/>
                  <a:pt x="374993" y="302856"/>
                  <a:pt x="375044" y="309600"/>
                </a:cubicBezTo>
                <a:cubicBezTo>
                  <a:pt x="375095" y="316344"/>
                  <a:pt x="378562" y="323773"/>
                  <a:pt x="385420" y="331876"/>
                </a:cubicBezTo>
                <a:moveTo>
                  <a:pt x="458153" y="271157"/>
                </a:moveTo>
                <a:cubicBezTo>
                  <a:pt x="452184" y="264109"/>
                  <a:pt x="448133" y="255816"/>
                  <a:pt x="446024" y="246278"/>
                </a:cubicBezTo>
                <a:cubicBezTo>
                  <a:pt x="443904" y="236740"/>
                  <a:pt x="444564" y="227533"/>
                  <a:pt x="447980" y="218668"/>
                </a:cubicBezTo>
                <a:cubicBezTo>
                  <a:pt x="451409" y="209803"/>
                  <a:pt x="457048" y="202031"/>
                  <a:pt x="464897" y="195376"/>
                </a:cubicBezTo>
                <a:cubicBezTo>
                  <a:pt x="477025" y="185102"/>
                  <a:pt x="490309" y="180619"/>
                  <a:pt x="504736" y="181927"/>
                </a:cubicBezTo>
                <a:cubicBezTo>
                  <a:pt x="519164" y="183235"/>
                  <a:pt x="531483" y="189903"/>
                  <a:pt x="541668" y="201929"/>
                </a:cubicBezTo>
                <a:cubicBezTo>
                  <a:pt x="551955" y="214058"/>
                  <a:pt x="556565" y="227431"/>
                  <a:pt x="555499" y="242049"/>
                </a:cubicBezTo>
                <a:cubicBezTo>
                  <a:pt x="554432" y="256654"/>
                  <a:pt x="547955" y="268998"/>
                  <a:pt x="536080" y="279057"/>
                </a:cubicBezTo>
                <a:cubicBezTo>
                  <a:pt x="528727" y="285292"/>
                  <a:pt x="520307" y="289572"/>
                  <a:pt x="510820" y="291896"/>
                </a:cubicBezTo>
                <a:cubicBezTo>
                  <a:pt x="501346" y="294233"/>
                  <a:pt x="492138" y="293661"/>
                  <a:pt x="483235" y="290182"/>
                </a:cubicBezTo>
                <a:cubicBezTo>
                  <a:pt x="474320" y="286702"/>
                  <a:pt x="465963" y="280365"/>
                  <a:pt x="458153" y="271157"/>
                </a:cubicBezTo>
                <a:moveTo>
                  <a:pt x="480861" y="253860"/>
                </a:moveTo>
                <a:cubicBezTo>
                  <a:pt x="487592" y="261810"/>
                  <a:pt x="494640" y="266306"/>
                  <a:pt x="502006" y="267334"/>
                </a:cubicBezTo>
                <a:cubicBezTo>
                  <a:pt x="509359" y="268363"/>
                  <a:pt x="515811" y="266522"/>
                  <a:pt x="521348" y="261835"/>
                </a:cubicBezTo>
                <a:cubicBezTo>
                  <a:pt x="526885" y="257149"/>
                  <a:pt x="529730" y="251091"/>
                  <a:pt x="529908" y="243687"/>
                </a:cubicBezTo>
                <a:cubicBezTo>
                  <a:pt x="530073" y="236283"/>
                  <a:pt x="526746" y="228549"/>
                  <a:pt x="519913" y="220497"/>
                </a:cubicBezTo>
                <a:cubicBezTo>
                  <a:pt x="513258" y="212648"/>
                  <a:pt x="506261" y="208191"/>
                  <a:pt x="498933" y="207149"/>
                </a:cubicBezTo>
                <a:cubicBezTo>
                  <a:pt x="491605" y="206095"/>
                  <a:pt x="485166" y="207911"/>
                  <a:pt x="479629" y="212610"/>
                </a:cubicBezTo>
                <a:cubicBezTo>
                  <a:pt x="474091" y="217296"/>
                  <a:pt x="471221" y="223354"/>
                  <a:pt x="471031" y="230784"/>
                </a:cubicBezTo>
                <a:cubicBezTo>
                  <a:pt x="470840" y="238213"/>
                  <a:pt x="474117" y="245910"/>
                  <a:pt x="480861" y="253860"/>
                </a:cubicBezTo>
                <a:moveTo>
                  <a:pt x="612483" y="211201"/>
                </a:moveTo>
                <a:lnTo>
                  <a:pt x="591262" y="229184"/>
                </a:lnTo>
                <a:lnTo>
                  <a:pt x="523317" y="148996"/>
                </a:lnTo>
                <a:lnTo>
                  <a:pt x="543014" y="132295"/>
                </a:lnTo>
                <a:lnTo>
                  <a:pt x="552679" y="143687"/>
                </a:lnTo>
                <a:cubicBezTo>
                  <a:pt x="551485" y="135445"/>
                  <a:pt x="551511" y="129336"/>
                  <a:pt x="552755" y="125336"/>
                </a:cubicBezTo>
                <a:cubicBezTo>
                  <a:pt x="554000" y="121348"/>
                  <a:pt x="556337" y="117893"/>
                  <a:pt x="559753" y="114998"/>
                </a:cubicBezTo>
                <a:cubicBezTo>
                  <a:pt x="564592" y="110896"/>
                  <a:pt x="570370" y="108293"/>
                  <a:pt x="577114" y="107162"/>
                </a:cubicBezTo>
                <a:lnTo>
                  <a:pt x="586220" y="131229"/>
                </a:lnTo>
                <a:cubicBezTo>
                  <a:pt x="580683" y="131940"/>
                  <a:pt x="576377" y="133591"/>
                  <a:pt x="573317" y="136194"/>
                </a:cubicBezTo>
                <a:cubicBezTo>
                  <a:pt x="570345" y="138709"/>
                  <a:pt x="568516" y="141668"/>
                  <a:pt x="567843" y="145046"/>
                </a:cubicBezTo>
                <a:cubicBezTo>
                  <a:pt x="567157" y="148437"/>
                  <a:pt x="568046" y="152768"/>
                  <a:pt x="570484" y="158051"/>
                </a:cubicBezTo>
                <a:cubicBezTo>
                  <a:pt x="572936" y="163334"/>
                  <a:pt x="579933" y="172796"/>
                  <a:pt x="591490" y="186435"/>
                </a:cubicBezTo>
                <a:lnTo>
                  <a:pt x="93803" y="650760"/>
                </a:lnTo>
                <a:moveTo>
                  <a:pt x="575463" y="86118"/>
                </a:moveTo>
                <a:lnTo>
                  <a:pt x="558826" y="66484"/>
                </a:lnTo>
                <a:lnTo>
                  <a:pt x="580035" y="48501"/>
                </a:lnTo>
                <a:lnTo>
                  <a:pt x="596672" y="68135"/>
                </a:lnTo>
                <a:lnTo>
                  <a:pt x="93803" y="650760"/>
                </a:lnTo>
                <a:moveTo>
                  <a:pt x="652628" y="177177"/>
                </a:moveTo>
                <a:lnTo>
                  <a:pt x="584670" y="96989"/>
                </a:lnTo>
                <a:lnTo>
                  <a:pt x="605892" y="79006"/>
                </a:lnTo>
                <a:lnTo>
                  <a:pt x="673850" y="159194"/>
                </a:lnTo>
                <a:lnTo>
                  <a:pt x="93803" y="650760"/>
                </a:lnTo>
                <a:moveTo>
                  <a:pt x="694894" y="141363"/>
                </a:moveTo>
                <a:lnTo>
                  <a:pt x="601091" y="30670"/>
                </a:lnTo>
                <a:lnTo>
                  <a:pt x="622300" y="12687"/>
                </a:lnTo>
                <a:lnTo>
                  <a:pt x="672084" y="71424"/>
                </a:lnTo>
                <a:lnTo>
                  <a:pt x="672999" y="22136"/>
                </a:lnTo>
                <a:lnTo>
                  <a:pt x="699123" y="0"/>
                </a:lnTo>
                <a:lnTo>
                  <a:pt x="696532" y="52527"/>
                </a:lnTo>
                <a:lnTo>
                  <a:pt x="769036" y="78524"/>
                </a:lnTo>
                <a:lnTo>
                  <a:pt x="746164" y="97916"/>
                </a:lnTo>
                <a:lnTo>
                  <a:pt x="695478" y="78981"/>
                </a:lnTo>
                <a:lnTo>
                  <a:pt x="694348" y="97701"/>
                </a:lnTo>
                <a:lnTo>
                  <a:pt x="716103" y="123380"/>
                </a:lnTo>
                <a:lnTo>
                  <a:pt x="93803" y="650760"/>
                </a:lnTo>
              </a:path>
            </a:pathLst>
          </a:custGeom>
          <a:solidFill>
            <a:srgbClr val="00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0" name="object 1680"/>
          <p:cNvSpPr/>
          <p:nvPr/>
        </p:nvSpPr>
        <p:spPr>
          <a:xfrm>
            <a:off x="2254592" y="1546962"/>
            <a:ext cx="769035" cy="650760"/>
          </a:xfrm>
          <a:custGeom>
            <a:avLst/>
            <a:gdLst/>
            <a:ahLst/>
            <a:cxnLst/>
            <a:rect l="l" t="t" r="r" b="b"/>
            <a:pathLst>
              <a:path w="769035" h="650760">
                <a:moveTo>
                  <a:pt x="93803" y="650760"/>
                </a:moveTo>
                <a:lnTo>
                  <a:pt x="0" y="540067"/>
                </a:lnTo>
                <a:lnTo>
                  <a:pt x="21209" y="522096"/>
                </a:lnTo>
                <a:lnTo>
                  <a:pt x="70993" y="580834"/>
                </a:lnTo>
                <a:lnTo>
                  <a:pt x="71908" y="531545"/>
                </a:lnTo>
                <a:lnTo>
                  <a:pt x="98032" y="509409"/>
                </a:lnTo>
                <a:lnTo>
                  <a:pt x="95454" y="561924"/>
                </a:lnTo>
                <a:lnTo>
                  <a:pt x="167945" y="587921"/>
                </a:lnTo>
                <a:lnTo>
                  <a:pt x="145073" y="607314"/>
                </a:lnTo>
                <a:lnTo>
                  <a:pt x="94387" y="588378"/>
                </a:lnTo>
                <a:lnTo>
                  <a:pt x="93269" y="607110"/>
                </a:lnTo>
                <a:lnTo>
                  <a:pt x="115024" y="632777"/>
                </a:lnTo>
                <a:lnTo>
                  <a:pt x="93803" y="650760"/>
                </a:lnTo>
                <a:moveTo>
                  <a:pt x="149225" y="508050"/>
                </a:moveTo>
                <a:lnTo>
                  <a:pt x="127026" y="520890"/>
                </a:lnTo>
                <a:cubicBezTo>
                  <a:pt x="122619" y="511302"/>
                  <a:pt x="121489" y="502411"/>
                  <a:pt x="123610" y="494207"/>
                </a:cubicBezTo>
                <a:cubicBezTo>
                  <a:pt x="125743" y="486003"/>
                  <a:pt x="132017" y="477481"/>
                  <a:pt x="142444" y="468655"/>
                </a:cubicBezTo>
                <a:cubicBezTo>
                  <a:pt x="151905" y="460641"/>
                  <a:pt x="159893" y="455790"/>
                  <a:pt x="166421" y="454101"/>
                </a:cubicBezTo>
                <a:cubicBezTo>
                  <a:pt x="172962" y="452411"/>
                  <a:pt x="178626" y="452501"/>
                  <a:pt x="183439" y="454342"/>
                </a:cubicBezTo>
                <a:cubicBezTo>
                  <a:pt x="188240" y="456196"/>
                  <a:pt x="194552" y="461721"/>
                  <a:pt x="202362" y="470941"/>
                </a:cubicBezTo>
                <a:lnTo>
                  <a:pt x="223114" y="495896"/>
                </a:lnTo>
                <a:cubicBezTo>
                  <a:pt x="229096" y="502945"/>
                  <a:pt x="233833" y="507847"/>
                  <a:pt x="237351" y="510616"/>
                </a:cubicBezTo>
                <a:cubicBezTo>
                  <a:pt x="240869" y="513397"/>
                  <a:pt x="245174" y="515899"/>
                  <a:pt x="250279" y="518147"/>
                </a:cubicBezTo>
                <a:lnTo>
                  <a:pt x="229299" y="535939"/>
                </a:lnTo>
                <a:cubicBezTo>
                  <a:pt x="227546" y="535000"/>
                  <a:pt x="225095" y="533488"/>
                  <a:pt x="221946" y="531393"/>
                </a:cubicBezTo>
                <a:cubicBezTo>
                  <a:pt x="220523" y="530440"/>
                  <a:pt x="219571" y="529818"/>
                  <a:pt x="219075" y="529551"/>
                </a:cubicBezTo>
                <a:cubicBezTo>
                  <a:pt x="218440" y="536143"/>
                  <a:pt x="216802" y="542061"/>
                  <a:pt x="214173" y="547331"/>
                </a:cubicBezTo>
                <a:cubicBezTo>
                  <a:pt x="211532" y="552589"/>
                  <a:pt x="207874" y="557199"/>
                  <a:pt x="203200" y="561162"/>
                </a:cubicBezTo>
                <a:cubicBezTo>
                  <a:pt x="194946" y="568159"/>
                  <a:pt x="186538" y="571436"/>
                  <a:pt x="177978" y="570991"/>
                </a:cubicBezTo>
                <a:cubicBezTo>
                  <a:pt x="169431" y="570534"/>
                  <a:pt x="162256" y="566889"/>
                  <a:pt x="156452" y="560044"/>
                </a:cubicBezTo>
                <a:cubicBezTo>
                  <a:pt x="152616" y="555510"/>
                  <a:pt x="150267" y="550557"/>
                  <a:pt x="149429" y="545172"/>
                </a:cubicBezTo>
                <a:cubicBezTo>
                  <a:pt x="148578" y="539788"/>
                  <a:pt x="149314" y="534504"/>
                  <a:pt x="151613" y="529310"/>
                </a:cubicBezTo>
                <a:cubicBezTo>
                  <a:pt x="153912" y="524116"/>
                  <a:pt x="158141" y="517702"/>
                  <a:pt x="164300" y="510070"/>
                </a:cubicBezTo>
                <a:cubicBezTo>
                  <a:pt x="172632" y="499795"/>
                  <a:pt x="178029" y="492239"/>
                  <a:pt x="180493" y="487387"/>
                </a:cubicBezTo>
                <a:lnTo>
                  <a:pt x="178702" y="485279"/>
                </a:lnTo>
                <a:cubicBezTo>
                  <a:pt x="175248" y="481190"/>
                  <a:pt x="171781" y="479145"/>
                  <a:pt x="168288" y="479107"/>
                </a:cubicBezTo>
                <a:cubicBezTo>
                  <a:pt x="164808" y="479082"/>
                  <a:pt x="160274" y="481431"/>
                  <a:pt x="154687" y="486168"/>
                </a:cubicBezTo>
                <a:cubicBezTo>
                  <a:pt x="150914" y="489368"/>
                  <a:pt x="148590" y="492607"/>
                  <a:pt x="147739" y="495884"/>
                </a:cubicBezTo>
                <a:cubicBezTo>
                  <a:pt x="146889" y="499160"/>
                  <a:pt x="147384" y="503211"/>
                  <a:pt x="149225" y="508050"/>
                </a:cubicBezTo>
                <a:moveTo>
                  <a:pt x="192202" y="501205"/>
                </a:moveTo>
                <a:cubicBezTo>
                  <a:pt x="190259" y="504418"/>
                  <a:pt x="186868" y="509142"/>
                  <a:pt x="182042" y="515391"/>
                </a:cubicBezTo>
                <a:cubicBezTo>
                  <a:pt x="177229" y="521639"/>
                  <a:pt x="174422" y="526135"/>
                  <a:pt x="173635" y="528878"/>
                </a:cubicBezTo>
                <a:cubicBezTo>
                  <a:pt x="172530" y="533196"/>
                  <a:pt x="173254" y="536854"/>
                  <a:pt x="175807" y="539877"/>
                </a:cubicBezTo>
                <a:cubicBezTo>
                  <a:pt x="178334" y="542848"/>
                  <a:pt x="181610" y="544474"/>
                  <a:pt x="185662" y="544766"/>
                </a:cubicBezTo>
                <a:cubicBezTo>
                  <a:pt x="189713" y="545045"/>
                  <a:pt x="193447" y="543737"/>
                  <a:pt x="196863" y="540842"/>
                </a:cubicBezTo>
                <a:cubicBezTo>
                  <a:pt x="200698" y="537603"/>
                  <a:pt x="203277" y="533247"/>
                  <a:pt x="204610" y="527786"/>
                </a:cubicBezTo>
                <a:cubicBezTo>
                  <a:pt x="205563" y="523697"/>
                  <a:pt x="205271" y="519938"/>
                  <a:pt x="203721" y="516483"/>
                </a:cubicBezTo>
                <a:cubicBezTo>
                  <a:pt x="202743" y="514197"/>
                  <a:pt x="200102" y="510514"/>
                  <a:pt x="195784" y="505434"/>
                </a:cubicBezTo>
                <a:lnTo>
                  <a:pt x="93803" y="650760"/>
                </a:lnTo>
                <a:moveTo>
                  <a:pt x="235446" y="392950"/>
                </a:moveTo>
                <a:lnTo>
                  <a:pt x="249784" y="409867"/>
                </a:lnTo>
                <a:lnTo>
                  <a:pt x="235281" y="422147"/>
                </a:lnTo>
                <a:lnTo>
                  <a:pt x="262675" y="454456"/>
                </a:lnTo>
                <a:cubicBezTo>
                  <a:pt x="268212" y="461009"/>
                  <a:pt x="271590" y="464705"/>
                  <a:pt x="272784" y="465544"/>
                </a:cubicBezTo>
                <a:cubicBezTo>
                  <a:pt x="273978" y="466394"/>
                  <a:pt x="275362" y="466763"/>
                  <a:pt x="276937" y="466636"/>
                </a:cubicBezTo>
                <a:cubicBezTo>
                  <a:pt x="278512" y="466509"/>
                  <a:pt x="280010" y="465848"/>
                  <a:pt x="281420" y="464642"/>
                </a:cubicBezTo>
                <a:cubicBezTo>
                  <a:pt x="283388" y="462978"/>
                  <a:pt x="285649" y="459892"/>
                  <a:pt x="288227" y="455383"/>
                </a:cubicBezTo>
                <a:lnTo>
                  <a:pt x="303988" y="470306"/>
                </a:lnTo>
                <a:cubicBezTo>
                  <a:pt x="300838" y="476593"/>
                  <a:pt x="296152" y="482384"/>
                  <a:pt x="289916" y="487679"/>
                </a:cubicBezTo>
                <a:cubicBezTo>
                  <a:pt x="286081" y="490918"/>
                  <a:pt x="282093" y="493204"/>
                  <a:pt x="277940" y="494525"/>
                </a:cubicBezTo>
                <a:cubicBezTo>
                  <a:pt x="273774" y="495833"/>
                  <a:pt x="270117" y="496087"/>
                  <a:pt x="266954" y="495262"/>
                </a:cubicBezTo>
                <a:cubicBezTo>
                  <a:pt x="263792" y="494436"/>
                  <a:pt x="260465" y="492531"/>
                  <a:pt x="256960" y="489521"/>
                </a:cubicBezTo>
                <a:cubicBezTo>
                  <a:pt x="254420" y="487438"/>
                  <a:pt x="249975" y="482650"/>
                  <a:pt x="243612" y="475145"/>
                </a:cubicBezTo>
                <a:lnTo>
                  <a:pt x="213996" y="440194"/>
                </a:lnTo>
                <a:lnTo>
                  <a:pt x="204255" y="448449"/>
                </a:lnTo>
                <a:lnTo>
                  <a:pt x="189916" y="431533"/>
                </a:lnTo>
                <a:lnTo>
                  <a:pt x="199657" y="423278"/>
                </a:lnTo>
                <a:lnTo>
                  <a:pt x="186157" y="407352"/>
                </a:lnTo>
                <a:lnTo>
                  <a:pt x="196952" y="376923"/>
                </a:lnTo>
                <a:lnTo>
                  <a:pt x="220955" y="405231"/>
                </a:lnTo>
                <a:lnTo>
                  <a:pt x="93803" y="650760"/>
                </a:lnTo>
                <a:moveTo>
                  <a:pt x="342596" y="396074"/>
                </a:moveTo>
                <a:lnTo>
                  <a:pt x="366738" y="381698"/>
                </a:lnTo>
                <a:cubicBezTo>
                  <a:pt x="370599" y="391756"/>
                  <a:pt x="371298" y="401294"/>
                  <a:pt x="368872" y="410311"/>
                </a:cubicBezTo>
                <a:cubicBezTo>
                  <a:pt x="366446" y="419341"/>
                  <a:pt x="360820" y="427583"/>
                  <a:pt x="352019" y="435051"/>
                </a:cubicBezTo>
                <a:cubicBezTo>
                  <a:pt x="338074" y="446862"/>
                  <a:pt x="323889" y="451053"/>
                  <a:pt x="309474" y="447611"/>
                </a:cubicBezTo>
                <a:cubicBezTo>
                  <a:pt x="298006" y="444792"/>
                  <a:pt x="287554" y="437819"/>
                  <a:pt x="278131" y="426694"/>
                </a:cubicBezTo>
                <a:cubicBezTo>
                  <a:pt x="266866" y="413410"/>
                  <a:pt x="261519" y="400062"/>
                  <a:pt x="262090" y="386651"/>
                </a:cubicBezTo>
                <a:cubicBezTo>
                  <a:pt x="262662" y="373240"/>
                  <a:pt x="268250" y="362026"/>
                  <a:pt x="278880" y="353034"/>
                </a:cubicBezTo>
                <a:cubicBezTo>
                  <a:pt x="290805" y="342925"/>
                  <a:pt x="303556" y="338886"/>
                  <a:pt x="317132" y="340918"/>
                </a:cubicBezTo>
                <a:cubicBezTo>
                  <a:pt x="330696" y="342950"/>
                  <a:pt x="344221" y="352221"/>
                  <a:pt x="357696" y="368731"/>
                </a:cubicBezTo>
                <a:lnTo>
                  <a:pt x="304546" y="413778"/>
                </a:lnTo>
                <a:cubicBezTo>
                  <a:pt x="310033" y="419950"/>
                  <a:pt x="315888" y="423392"/>
                  <a:pt x="322123" y="424116"/>
                </a:cubicBezTo>
                <a:cubicBezTo>
                  <a:pt x="328359" y="424840"/>
                  <a:pt x="333922" y="423138"/>
                  <a:pt x="338798" y="418998"/>
                </a:cubicBezTo>
                <a:cubicBezTo>
                  <a:pt x="342126" y="416178"/>
                  <a:pt x="344158" y="412915"/>
                  <a:pt x="344882" y="409181"/>
                </a:cubicBezTo>
                <a:cubicBezTo>
                  <a:pt x="345606" y="405447"/>
                  <a:pt x="344844" y="401078"/>
                  <a:pt x="342596" y="396074"/>
                </a:cubicBezTo>
                <a:moveTo>
                  <a:pt x="325628" y="373608"/>
                </a:moveTo>
                <a:cubicBezTo>
                  <a:pt x="320269" y="367588"/>
                  <a:pt x="314732" y="364261"/>
                  <a:pt x="309004" y="363626"/>
                </a:cubicBezTo>
                <a:cubicBezTo>
                  <a:pt x="303276" y="362991"/>
                  <a:pt x="298247" y="364502"/>
                  <a:pt x="293917" y="368172"/>
                </a:cubicBezTo>
                <a:cubicBezTo>
                  <a:pt x="289281" y="372097"/>
                  <a:pt x="286893" y="377024"/>
                  <a:pt x="286728" y="382955"/>
                </a:cubicBezTo>
                <a:cubicBezTo>
                  <a:pt x="286563" y="388886"/>
                  <a:pt x="288964" y="394728"/>
                  <a:pt x="293917" y="400481"/>
                </a:cubicBezTo>
                <a:lnTo>
                  <a:pt x="93803" y="650760"/>
                </a:lnTo>
                <a:moveTo>
                  <a:pt x="406337" y="394982"/>
                </a:moveTo>
                <a:lnTo>
                  <a:pt x="433071" y="377380"/>
                </a:lnTo>
                <a:cubicBezTo>
                  <a:pt x="435865" y="379857"/>
                  <a:pt x="438430" y="381012"/>
                  <a:pt x="440792" y="380834"/>
                </a:cubicBezTo>
                <a:cubicBezTo>
                  <a:pt x="444081" y="380631"/>
                  <a:pt x="447891" y="378701"/>
                  <a:pt x="452222" y="375031"/>
                </a:cubicBezTo>
                <a:cubicBezTo>
                  <a:pt x="457759" y="370344"/>
                  <a:pt x="461214" y="365988"/>
                  <a:pt x="462573" y="361988"/>
                </a:cubicBezTo>
                <a:cubicBezTo>
                  <a:pt x="463500" y="359295"/>
                  <a:pt x="463385" y="356311"/>
                  <a:pt x="462255" y="353034"/>
                </a:cubicBezTo>
                <a:cubicBezTo>
                  <a:pt x="461417" y="350723"/>
                  <a:pt x="458991" y="347192"/>
                  <a:pt x="454978" y="342468"/>
                </a:cubicBezTo>
                <a:lnTo>
                  <a:pt x="445059" y="330758"/>
                </a:lnTo>
                <a:cubicBezTo>
                  <a:pt x="446063" y="344792"/>
                  <a:pt x="441719" y="355904"/>
                  <a:pt x="432054" y="364096"/>
                </a:cubicBezTo>
                <a:cubicBezTo>
                  <a:pt x="421285" y="373227"/>
                  <a:pt x="408902" y="375907"/>
                  <a:pt x="394882" y="372122"/>
                </a:cubicBezTo>
                <a:cubicBezTo>
                  <a:pt x="383845" y="369099"/>
                  <a:pt x="373787" y="362242"/>
                  <a:pt x="364706" y="351510"/>
                </a:cubicBezTo>
                <a:cubicBezTo>
                  <a:pt x="353315" y="338073"/>
                  <a:pt x="347841" y="325069"/>
                  <a:pt x="348298" y="312483"/>
                </a:cubicBezTo>
                <a:cubicBezTo>
                  <a:pt x="348755" y="299910"/>
                  <a:pt x="353784" y="289547"/>
                  <a:pt x="363398" y="281394"/>
                </a:cubicBezTo>
                <a:cubicBezTo>
                  <a:pt x="373317" y="272999"/>
                  <a:pt x="385191" y="270421"/>
                  <a:pt x="399009" y="273659"/>
                </a:cubicBezTo>
                <a:lnTo>
                  <a:pt x="389471" y="262407"/>
                </a:lnTo>
                <a:lnTo>
                  <a:pt x="409334" y="245579"/>
                </a:lnTo>
                <a:lnTo>
                  <a:pt x="470307" y="317538"/>
                </a:lnTo>
                <a:cubicBezTo>
                  <a:pt x="478333" y="326999"/>
                  <a:pt x="483540" y="334733"/>
                  <a:pt x="485953" y="340740"/>
                </a:cubicBezTo>
                <a:cubicBezTo>
                  <a:pt x="488354" y="346748"/>
                  <a:pt x="489281" y="352272"/>
                  <a:pt x="488722" y="357327"/>
                </a:cubicBezTo>
                <a:cubicBezTo>
                  <a:pt x="488163" y="362381"/>
                  <a:pt x="486182" y="367664"/>
                  <a:pt x="482753" y="373164"/>
                </a:cubicBezTo>
                <a:cubicBezTo>
                  <a:pt x="479324" y="378663"/>
                  <a:pt x="474015" y="384467"/>
                  <a:pt x="466814" y="390563"/>
                </a:cubicBezTo>
                <a:cubicBezTo>
                  <a:pt x="453225" y="402082"/>
                  <a:pt x="441605" y="407923"/>
                  <a:pt x="431978" y="408089"/>
                </a:cubicBezTo>
                <a:cubicBezTo>
                  <a:pt x="422339" y="408254"/>
                  <a:pt x="414490" y="404761"/>
                  <a:pt x="408432" y="397611"/>
                </a:cubicBezTo>
                <a:cubicBezTo>
                  <a:pt x="407836" y="396900"/>
                  <a:pt x="407137" y="396023"/>
                  <a:pt x="406337" y="394982"/>
                </a:cubicBezTo>
                <a:moveTo>
                  <a:pt x="385420" y="331876"/>
                </a:moveTo>
                <a:cubicBezTo>
                  <a:pt x="392634" y="340385"/>
                  <a:pt x="399568" y="345211"/>
                  <a:pt x="406210" y="346379"/>
                </a:cubicBezTo>
                <a:cubicBezTo>
                  <a:pt x="412852" y="347535"/>
                  <a:pt x="418593" y="346062"/>
                  <a:pt x="423418" y="341972"/>
                </a:cubicBezTo>
                <a:cubicBezTo>
                  <a:pt x="428613" y="337578"/>
                  <a:pt x="431267" y="331838"/>
                  <a:pt x="431407" y="324751"/>
                </a:cubicBezTo>
                <a:cubicBezTo>
                  <a:pt x="431546" y="317677"/>
                  <a:pt x="428257" y="310159"/>
                  <a:pt x="421513" y="302209"/>
                </a:cubicBezTo>
                <a:cubicBezTo>
                  <a:pt x="414478" y="293903"/>
                  <a:pt x="407531" y="289178"/>
                  <a:pt x="400698" y="288061"/>
                </a:cubicBezTo>
                <a:cubicBezTo>
                  <a:pt x="393866" y="286930"/>
                  <a:pt x="387833" y="288582"/>
                  <a:pt x="382601" y="293027"/>
                </a:cubicBezTo>
                <a:cubicBezTo>
                  <a:pt x="377508" y="297332"/>
                  <a:pt x="374993" y="302856"/>
                  <a:pt x="375044" y="309600"/>
                </a:cubicBezTo>
                <a:cubicBezTo>
                  <a:pt x="375095" y="316344"/>
                  <a:pt x="378562" y="323773"/>
                  <a:pt x="385420" y="331876"/>
                </a:cubicBezTo>
                <a:moveTo>
                  <a:pt x="458153" y="271157"/>
                </a:moveTo>
                <a:cubicBezTo>
                  <a:pt x="452184" y="264109"/>
                  <a:pt x="448133" y="255816"/>
                  <a:pt x="446024" y="246278"/>
                </a:cubicBezTo>
                <a:cubicBezTo>
                  <a:pt x="443904" y="236740"/>
                  <a:pt x="444564" y="227533"/>
                  <a:pt x="447980" y="218668"/>
                </a:cubicBezTo>
                <a:cubicBezTo>
                  <a:pt x="451409" y="209803"/>
                  <a:pt x="457048" y="202031"/>
                  <a:pt x="464897" y="195376"/>
                </a:cubicBezTo>
                <a:cubicBezTo>
                  <a:pt x="477025" y="185102"/>
                  <a:pt x="490309" y="180619"/>
                  <a:pt x="504736" y="181927"/>
                </a:cubicBezTo>
                <a:cubicBezTo>
                  <a:pt x="519164" y="183235"/>
                  <a:pt x="531483" y="189903"/>
                  <a:pt x="541668" y="201929"/>
                </a:cubicBezTo>
                <a:cubicBezTo>
                  <a:pt x="551955" y="214058"/>
                  <a:pt x="556565" y="227431"/>
                  <a:pt x="555499" y="242049"/>
                </a:cubicBezTo>
                <a:cubicBezTo>
                  <a:pt x="554432" y="256654"/>
                  <a:pt x="547955" y="268998"/>
                  <a:pt x="536080" y="279057"/>
                </a:cubicBezTo>
                <a:cubicBezTo>
                  <a:pt x="528727" y="285292"/>
                  <a:pt x="520307" y="289572"/>
                  <a:pt x="510820" y="291896"/>
                </a:cubicBezTo>
                <a:cubicBezTo>
                  <a:pt x="501346" y="294233"/>
                  <a:pt x="492138" y="293661"/>
                  <a:pt x="483235" y="290182"/>
                </a:cubicBezTo>
                <a:cubicBezTo>
                  <a:pt x="474320" y="286702"/>
                  <a:pt x="465963" y="280365"/>
                  <a:pt x="458153" y="271157"/>
                </a:cubicBezTo>
                <a:moveTo>
                  <a:pt x="480861" y="253860"/>
                </a:moveTo>
                <a:cubicBezTo>
                  <a:pt x="487592" y="261810"/>
                  <a:pt x="494640" y="266306"/>
                  <a:pt x="502006" y="267334"/>
                </a:cubicBezTo>
                <a:cubicBezTo>
                  <a:pt x="509359" y="268363"/>
                  <a:pt x="515811" y="266522"/>
                  <a:pt x="521348" y="261835"/>
                </a:cubicBezTo>
                <a:cubicBezTo>
                  <a:pt x="526885" y="257149"/>
                  <a:pt x="529730" y="251091"/>
                  <a:pt x="529908" y="243687"/>
                </a:cubicBezTo>
                <a:cubicBezTo>
                  <a:pt x="530073" y="236283"/>
                  <a:pt x="526746" y="228549"/>
                  <a:pt x="519913" y="220497"/>
                </a:cubicBezTo>
                <a:cubicBezTo>
                  <a:pt x="513258" y="212648"/>
                  <a:pt x="506261" y="208191"/>
                  <a:pt x="498933" y="207149"/>
                </a:cubicBezTo>
                <a:cubicBezTo>
                  <a:pt x="491605" y="206095"/>
                  <a:pt x="485166" y="207911"/>
                  <a:pt x="479629" y="212610"/>
                </a:cubicBezTo>
                <a:cubicBezTo>
                  <a:pt x="474091" y="217296"/>
                  <a:pt x="471221" y="223354"/>
                  <a:pt x="471031" y="230784"/>
                </a:cubicBezTo>
                <a:cubicBezTo>
                  <a:pt x="470840" y="238213"/>
                  <a:pt x="474117" y="245910"/>
                  <a:pt x="480861" y="253860"/>
                </a:cubicBezTo>
                <a:moveTo>
                  <a:pt x="612483" y="211201"/>
                </a:moveTo>
                <a:lnTo>
                  <a:pt x="591262" y="229184"/>
                </a:lnTo>
                <a:lnTo>
                  <a:pt x="523317" y="148996"/>
                </a:lnTo>
                <a:lnTo>
                  <a:pt x="543014" y="132295"/>
                </a:lnTo>
                <a:lnTo>
                  <a:pt x="552679" y="143687"/>
                </a:lnTo>
                <a:cubicBezTo>
                  <a:pt x="551485" y="135445"/>
                  <a:pt x="551511" y="129336"/>
                  <a:pt x="552755" y="125336"/>
                </a:cubicBezTo>
                <a:cubicBezTo>
                  <a:pt x="554000" y="121348"/>
                  <a:pt x="556337" y="117893"/>
                  <a:pt x="559753" y="114998"/>
                </a:cubicBezTo>
                <a:cubicBezTo>
                  <a:pt x="564592" y="110896"/>
                  <a:pt x="570370" y="108293"/>
                  <a:pt x="577114" y="107162"/>
                </a:cubicBezTo>
                <a:lnTo>
                  <a:pt x="586220" y="131229"/>
                </a:lnTo>
                <a:cubicBezTo>
                  <a:pt x="580683" y="131940"/>
                  <a:pt x="576377" y="133591"/>
                  <a:pt x="573317" y="136194"/>
                </a:cubicBezTo>
                <a:cubicBezTo>
                  <a:pt x="570345" y="138709"/>
                  <a:pt x="568516" y="141668"/>
                  <a:pt x="567843" y="145046"/>
                </a:cubicBezTo>
                <a:cubicBezTo>
                  <a:pt x="567157" y="148437"/>
                  <a:pt x="568046" y="152768"/>
                  <a:pt x="570484" y="158051"/>
                </a:cubicBezTo>
                <a:cubicBezTo>
                  <a:pt x="572936" y="163334"/>
                  <a:pt x="579933" y="172796"/>
                  <a:pt x="591490" y="186435"/>
                </a:cubicBezTo>
                <a:lnTo>
                  <a:pt x="93803" y="650760"/>
                </a:lnTo>
                <a:moveTo>
                  <a:pt x="575463" y="86118"/>
                </a:moveTo>
                <a:lnTo>
                  <a:pt x="558826" y="66484"/>
                </a:lnTo>
                <a:lnTo>
                  <a:pt x="580035" y="48501"/>
                </a:lnTo>
                <a:lnTo>
                  <a:pt x="596672" y="68135"/>
                </a:lnTo>
                <a:lnTo>
                  <a:pt x="93803" y="650760"/>
                </a:lnTo>
                <a:moveTo>
                  <a:pt x="652628" y="177177"/>
                </a:moveTo>
                <a:lnTo>
                  <a:pt x="584670" y="96989"/>
                </a:lnTo>
                <a:lnTo>
                  <a:pt x="605892" y="79006"/>
                </a:lnTo>
                <a:lnTo>
                  <a:pt x="673850" y="159194"/>
                </a:lnTo>
                <a:lnTo>
                  <a:pt x="93803" y="650760"/>
                </a:lnTo>
                <a:moveTo>
                  <a:pt x="694894" y="141363"/>
                </a:moveTo>
                <a:lnTo>
                  <a:pt x="601091" y="30670"/>
                </a:lnTo>
                <a:lnTo>
                  <a:pt x="622300" y="12687"/>
                </a:lnTo>
                <a:lnTo>
                  <a:pt x="672084" y="71424"/>
                </a:lnTo>
                <a:lnTo>
                  <a:pt x="672999" y="22136"/>
                </a:lnTo>
                <a:lnTo>
                  <a:pt x="699123" y="0"/>
                </a:lnTo>
                <a:lnTo>
                  <a:pt x="696532" y="52527"/>
                </a:lnTo>
                <a:lnTo>
                  <a:pt x="769036" y="78524"/>
                </a:lnTo>
                <a:lnTo>
                  <a:pt x="746164" y="97916"/>
                </a:lnTo>
                <a:lnTo>
                  <a:pt x="695478" y="78981"/>
                </a:lnTo>
                <a:lnTo>
                  <a:pt x="694348" y="97701"/>
                </a:lnTo>
                <a:lnTo>
                  <a:pt x="716103" y="123380"/>
                </a:lnTo>
                <a:lnTo>
                  <a:pt x="93803" y="650760"/>
                </a:lnTo>
              </a:path>
            </a:pathLst>
          </a:custGeom>
          <a:solidFill>
            <a:srgbClr val="00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1" name="object 1681"/>
          <p:cNvSpPr/>
          <p:nvPr/>
        </p:nvSpPr>
        <p:spPr>
          <a:xfrm>
            <a:off x="3230296" y="1602613"/>
            <a:ext cx="538226" cy="506780"/>
          </a:xfrm>
          <a:custGeom>
            <a:avLst/>
            <a:gdLst/>
            <a:ahLst/>
            <a:cxnLst/>
            <a:rect l="l" t="t" r="r" b="b"/>
            <a:pathLst>
              <a:path w="538226" h="506780">
                <a:moveTo>
                  <a:pt x="34391" y="498360"/>
                </a:moveTo>
                <a:lnTo>
                  <a:pt x="52933" y="477075"/>
                </a:lnTo>
                <a:cubicBezTo>
                  <a:pt x="57340" y="480428"/>
                  <a:pt x="61823" y="482003"/>
                  <a:pt x="66408" y="481800"/>
                </a:cubicBezTo>
                <a:cubicBezTo>
                  <a:pt x="70992" y="481596"/>
                  <a:pt x="75768" y="479374"/>
                  <a:pt x="80759" y="475158"/>
                </a:cubicBezTo>
                <a:cubicBezTo>
                  <a:pt x="86245" y="470509"/>
                  <a:pt x="89522" y="466001"/>
                  <a:pt x="90576" y="461645"/>
                </a:cubicBezTo>
                <a:cubicBezTo>
                  <a:pt x="91249" y="458647"/>
                  <a:pt x="90576" y="455980"/>
                  <a:pt x="88569" y="453606"/>
                </a:cubicBezTo>
                <a:cubicBezTo>
                  <a:pt x="87210" y="451993"/>
                  <a:pt x="85572" y="451091"/>
                  <a:pt x="83667" y="450888"/>
                </a:cubicBezTo>
                <a:cubicBezTo>
                  <a:pt x="81762" y="450773"/>
                  <a:pt x="78613" y="451853"/>
                  <a:pt x="74206" y="454114"/>
                </a:cubicBezTo>
                <a:cubicBezTo>
                  <a:pt x="53899" y="464832"/>
                  <a:pt x="40132" y="470585"/>
                  <a:pt x="32905" y="471347"/>
                </a:cubicBezTo>
                <a:cubicBezTo>
                  <a:pt x="22885" y="472389"/>
                  <a:pt x="14617" y="469061"/>
                  <a:pt x="8089" y="461365"/>
                </a:cubicBezTo>
                <a:cubicBezTo>
                  <a:pt x="2209" y="454419"/>
                  <a:pt x="0" y="446252"/>
                  <a:pt x="1473" y="436867"/>
                </a:cubicBezTo>
                <a:cubicBezTo>
                  <a:pt x="2959" y="427482"/>
                  <a:pt x="9461" y="417906"/>
                  <a:pt x="20980" y="408140"/>
                </a:cubicBezTo>
                <a:cubicBezTo>
                  <a:pt x="31953" y="398843"/>
                  <a:pt x="41630" y="393725"/>
                  <a:pt x="49987" y="392773"/>
                </a:cubicBezTo>
                <a:cubicBezTo>
                  <a:pt x="58356" y="391820"/>
                  <a:pt x="66509" y="393992"/>
                  <a:pt x="74447" y="399288"/>
                </a:cubicBezTo>
                <a:lnTo>
                  <a:pt x="57581" y="419938"/>
                </a:lnTo>
                <a:cubicBezTo>
                  <a:pt x="54076" y="417550"/>
                  <a:pt x="50431" y="416534"/>
                  <a:pt x="46634" y="416903"/>
                </a:cubicBezTo>
                <a:cubicBezTo>
                  <a:pt x="42837" y="417258"/>
                  <a:pt x="38722" y="419316"/>
                  <a:pt x="34290" y="423075"/>
                </a:cubicBezTo>
                <a:cubicBezTo>
                  <a:pt x="28702" y="427812"/>
                  <a:pt x="25361" y="431978"/>
                  <a:pt x="24269" y="435584"/>
                </a:cubicBezTo>
                <a:cubicBezTo>
                  <a:pt x="23596" y="438061"/>
                  <a:pt x="24003" y="440182"/>
                  <a:pt x="25501" y="441947"/>
                </a:cubicBezTo>
                <a:cubicBezTo>
                  <a:pt x="26771" y="443446"/>
                  <a:pt x="28574" y="444132"/>
                  <a:pt x="30873" y="444004"/>
                </a:cubicBezTo>
                <a:cubicBezTo>
                  <a:pt x="33985" y="443789"/>
                  <a:pt x="42278" y="440182"/>
                  <a:pt x="55753" y="433171"/>
                </a:cubicBezTo>
                <a:cubicBezTo>
                  <a:pt x="69227" y="426161"/>
                  <a:pt x="79781" y="422618"/>
                  <a:pt x="87414" y="422541"/>
                </a:cubicBezTo>
                <a:cubicBezTo>
                  <a:pt x="95046" y="422567"/>
                  <a:pt x="101714" y="425945"/>
                  <a:pt x="107442" y="432701"/>
                </a:cubicBezTo>
                <a:cubicBezTo>
                  <a:pt x="113665" y="440042"/>
                  <a:pt x="115951" y="448970"/>
                  <a:pt x="114287" y="459448"/>
                </a:cubicBezTo>
                <a:cubicBezTo>
                  <a:pt x="112623" y="469938"/>
                  <a:pt x="105778" y="480288"/>
                  <a:pt x="93751" y="490487"/>
                </a:cubicBezTo>
                <a:cubicBezTo>
                  <a:pt x="82829" y="499732"/>
                  <a:pt x="72300" y="504850"/>
                  <a:pt x="62179" y="505815"/>
                </a:cubicBezTo>
                <a:cubicBezTo>
                  <a:pt x="52057" y="506780"/>
                  <a:pt x="42798" y="504291"/>
                  <a:pt x="34391" y="498360"/>
                </a:cubicBezTo>
                <a:moveTo>
                  <a:pt x="200063" y="397269"/>
                </a:moveTo>
                <a:lnTo>
                  <a:pt x="189890" y="385254"/>
                </a:lnTo>
                <a:cubicBezTo>
                  <a:pt x="190601" y="392011"/>
                  <a:pt x="189623" y="398640"/>
                  <a:pt x="186956" y="405130"/>
                </a:cubicBezTo>
                <a:cubicBezTo>
                  <a:pt x="184289" y="411632"/>
                  <a:pt x="180314" y="417119"/>
                  <a:pt x="175031" y="421602"/>
                </a:cubicBezTo>
                <a:cubicBezTo>
                  <a:pt x="169633" y="426161"/>
                  <a:pt x="163804" y="429082"/>
                  <a:pt x="157518" y="430339"/>
                </a:cubicBezTo>
                <a:cubicBezTo>
                  <a:pt x="151244" y="431597"/>
                  <a:pt x="145325" y="430898"/>
                  <a:pt x="139789" y="428244"/>
                </a:cubicBezTo>
                <a:cubicBezTo>
                  <a:pt x="134251" y="425577"/>
                  <a:pt x="128282" y="420484"/>
                  <a:pt x="121882" y="412928"/>
                </a:cubicBezTo>
                <a:lnTo>
                  <a:pt x="78879" y="362191"/>
                </a:lnTo>
                <a:lnTo>
                  <a:pt x="100101" y="344208"/>
                </a:lnTo>
                <a:lnTo>
                  <a:pt x="131330" y="381051"/>
                </a:lnTo>
                <a:cubicBezTo>
                  <a:pt x="140881" y="392328"/>
                  <a:pt x="147129" y="398907"/>
                  <a:pt x="150063" y="400786"/>
                </a:cubicBezTo>
                <a:cubicBezTo>
                  <a:pt x="152996" y="402666"/>
                  <a:pt x="156121" y="403479"/>
                  <a:pt x="159448" y="403212"/>
                </a:cubicBezTo>
                <a:cubicBezTo>
                  <a:pt x="162763" y="402945"/>
                  <a:pt x="166014" y="401472"/>
                  <a:pt x="169189" y="398792"/>
                </a:cubicBezTo>
                <a:cubicBezTo>
                  <a:pt x="172808" y="395719"/>
                  <a:pt x="175209" y="391972"/>
                  <a:pt x="176403" y="387553"/>
                </a:cubicBezTo>
                <a:cubicBezTo>
                  <a:pt x="177584" y="383133"/>
                  <a:pt x="177457" y="379006"/>
                  <a:pt x="176022" y="375158"/>
                </a:cubicBezTo>
                <a:cubicBezTo>
                  <a:pt x="174574" y="371322"/>
                  <a:pt x="168998" y="363664"/>
                  <a:pt x="159270" y="352183"/>
                </a:cubicBezTo>
                <a:lnTo>
                  <a:pt x="130606" y="318363"/>
                </a:lnTo>
                <a:lnTo>
                  <a:pt x="151815" y="300380"/>
                </a:lnTo>
                <a:lnTo>
                  <a:pt x="219773" y="380568"/>
                </a:lnTo>
                <a:lnTo>
                  <a:pt x="34391" y="498360"/>
                </a:lnTo>
                <a:moveTo>
                  <a:pt x="77952" y="338595"/>
                </a:moveTo>
                <a:lnTo>
                  <a:pt x="62534" y="320395"/>
                </a:lnTo>
                <a:lnTo>
                  <a:pt x="80733" y="304978"/>
                </a:lnTo>
                <a:lnTo>
                  <a:pt x="96151" y="323164"/>
                </a:lnTo>
                <a:lnTo>
                  <a:pt x="34391" y="498360"/>
                </a:lnTo>
                <a:moveTo>
                  <a:pt x="110413" y="311073"/>
                </a:moveTo>
                <a:lnTo>
                  <a:pt x="94996" y="292875"/>
                </a:lnTo>
                <a:lnTo>
                  <a:pt x="113271" y="277393"/>
                </a:lnTo>
                <a:lnTo>
                  <a:pt x="128689" y="295592"/>
                </a:lnTo>
                <a:lnTo>
                  <a:pt x="34391" y="498360"/>
                </a:lnTo>
                <a:moveTo>
                  <a:pt x="261772" y="344970"/>
                </a:moveTo>
                <a:lnTo>
                  <a:pt x="240563" y="362953"/>
                </a:lnTo>
                <a:lnTo>
                  <a:pt x="172605" y="282765"/>
                </a:lnTo>
                <a:lnTo>
                  <a:pt x="192316" y="266065"/>
                </a:lnTo>
                <a:lnTo>
                  <a:pt x="201968" y="277469"/>
                </a:lnTo>
                <a:cubicBezTo>
                  <a:pt x="200786" y="269214"/>
                  <a:pt x="200812" y="263106"/>
                  <a:pt x="202044" y="259105"/>
                </a:cubicBezTo>
                <a:cubicBezTo>
                  <a:pt x="203289" y="255118"/>
                  <a:pt x="205625" y="251663"/>
                  <a:pt x="209042" y="248768"/>
                </a:cubicBezTo>
                <a:cubicBezTo>
                  <a:pt x="213880" y="244665"/>
                  <a:pt x="219671" y="242062"/>
                  <a:pt x="226402" y="240932"/>
                </a:cubicBezTo>
                <a:lnTo>
                  <a:pt x="235508" y="264998"/>
                </a:lnTo>
                <a:cubicBezTo>
                  <a:pt x="229984" y="265709"/>
                  <a:pt x="225679" y="267373"/>
                  <a:pt x="222605" y="269964"/>
                </a:cubicBezTo>
                <a:cubicBezTo>
                  <a:pt x="219633" y="272491"/>
                  <a:pt x="217817" y="275437"/>
                  <a:pt x="217132" y="278816"/>
                </a:cubicBezTo>
                <a:cubicBezTo>
                  <a:pt x="216458" y="282207"/>
                  <a:pt x="217335" y="286537"/>
                  <a:pt x="219786" y="291820"/>
                </a:cubicBezTo>
                <a:cubicBezTo>
                  <a:pt x="222224" y="297103"/>
                  <a:pt x="229222" y="306565"/>
                  <a:pt x="240792" y="320205"/>
                </a:cubicBezTo>
                <a:lnTo>
                  <a:pt x="34391" y="498360"/>
                </a:lnTo>
                <a:moveTo>
                  <a:pt x="326733" y="246075"/>
                </a:moveTo>
                <a:lnTo>
                  <a:pt x="350875" y="231711"/>
                </a:lnTo>
                <a:cubicBezTo>
                  <a:pt x="354723" y="241757"/>
                  <a:pt x="355434" y="251295"/>
                  <a:pt x="353009" y="260324"/>
                </a:cubicBezTo>
                <a:cubicBezTo>
                  <a:pt x="350583" y="269341"/>
                  <a:pt x="344957" y="277584"/>
                  <a:pt x="336156" y="285051"/>
                </a:cubicBezTo>
                <a:cubicBezTo>
                  <a:pt x="322211" y="296862"/>
                  <a:pt x="308025" y="301053"/>
                  <a:pt x="293611" y="297624"/>
                </a:cubicBezTo>
                <a:cubicBezTo>
                  <a:pt x="282143" y="294805"/>
                  <a:pt x="271691" y="287833"/>
                  <a:pt x="262267" y="276707"/>
                </a:cubicBezTo>
                <a:cubicBezTo>
                  <a:pt x="251002" y="263410"/>
                  <a:pt x="245656" y="250063"/>
                  <a:pt x="246227" y="236652"/>
                </a:cubicBezTo>
                <a:cubicBezTo>
                  <a:pt x="246799" y="223240"/>
                  <a:pt x="252387" y="212039"/>
                  <a:pt x="263017" y="203035"/>
                </a:cubicBezTo>
                <a:cubicBezTo>
                  <a:pt x="274942" y="192926"/>
                  <a:pt x="287693" y="188887"/>
                  <a:pt x="301269" y="190919"/>
                </a:cubicBezTo>
                <a:cubicBezTo>
                  <a:pt x="314833" y="192951"/>
                  <a:pt x="328358" y="202222"/>
                  <a:pt x="341833" y="218745"/>
                </a:cubicBezTo>
                <a:lnTo>
                  <a:pt x="288683" y="263791"/>
                </a:lnTo>
                <a:cubicBezTo>
                  <a:pt x="294170" y="269951"/>
                  <a:pt x="300025" y="273393"/>
                  <a:pt x="306260" y="274116"/>
                </a:cubicBezTo>
                <a:cubicBezTo>
                  <a:pt x="312496" y="274853"/>
                  <a:pt x="318058" y="273139"/>
                  <a:pt x="322935" y="268998"/>
                </a:cubicBezTo>
                <a:cubicBezTo>
                  <a:pt x="326263" y="266192"/>
                  <a:pt x="328295" y="262915"/>
                  <a:pt x="329019" y="259181"/>
                </a:cubicBezTo>
                <a:cubicBezTo>
                  <a:pt x="329743" y="255447"/>
                  <a:pt x="328980" y="251079"/>
                  <a:pt x="326733" y="246075"/>
                </a:cubicBezTo>
                <a:moveTo>
                  <a:pt x="309765" y="223609"/>
                </a:moveTo>
                <a:cubicBezTo>
                  <a:pt x="304406" y="217589"/>
                  <a:pt x="298869" y="214274"/>
                  <a:pt x="293141" y="213626"/>
                </a:cubicBezTo>
                <a:cubicBezTo>
                  <a:pt x="287413" y="212991"/>
                  <a:pt x="282384" y="214515"/>
                  <a:pt x="278053" y="218173"/>
                </a:cubicBezTo>
                <a:cubicBezTo>
                  <a:pt x="273418" y="222097"/>
                  <a:pt x="271030" y="227037"/>
                  <a:pt x="270865" y="232969"/>
                </a:cubicBezTo>
                <a:cubicBezTo>
                  <a:pt x="270700" y="238900"/>
                  <a:pt x="273100" y="244729"/>
                  <a:pt x="278053" y="250482"/>
                </a:cubicBezTo>
                <a:lnTo>
                  <a:pt x="34391" y="498360"/>
                </a:lnTo>
                <a:moveTo>
                  <a:pt x="387197" y="238671"/>
                </a:moveTo>
                <a:lnTo>
                  <a:pt x="293395" y="127978"/>
                </a:lnTo>
                <a:lnTo>
                  <a:pt x="314617" y="110007"/>
                </a:lnTo>
                <a:lnTo>
                  <a:pt x="364400" y="168745"/>
                </a:lnTo>
                <a:lnTo>
                  <a:pt x="365302" y="119456"/>
                </a:lnTo>
                <a:lnTo>
                  <a:pt x="391426" y="97320"/>
                </a:lnTo>
                <a:lnTo>
                  <a:pt x="388848" y="149834"/>
                </a:lnTo>
                <a:lnTo>
                  <a:pt x="461352" y="175831"/>
                </a:lnTo>
                <a:lnTo>
                  <a:pt x="438467" y="195224"/>
                </a:lnTo>
                <a:lnTo>
                  <a:pt x="387794" y="176301"/>
                </a:lnTo>
                <a:lnTo>
                  <a:pt x="386664" y="195021"/>
                </a:lnTo>
                <a:lnTo>
                  <a:pt x="408419" y="220687"/>
                </a:lnTo>
                <a:lnTo>
                  <a:pt x="34391" y="498360"/>
                </a:lnTo>
                <a:moveTo>
                  <a:pt x="473989" y="165125"/>
                </a:moveTo>
                <a:lnTo>
                  <a:pt x="380187" y="54432"/>
                </a:lnTo>
                <a:lnTo>
                  <a:pt x="401408" y="36449"/>
                </a:lnTo>
                <a:lnTo>
                  <a:pt x="495211" y="147142"/>
                </a:lnTo>
                <a:lnTo>
                  <a:pt x="34391" y="498360"/>
                </a:lnTo>
                <a:moveTo>
                  <a:pt x="439839" y="37604"/>
                </a:moveTo>
                <a:lnTo>
                  <a:pt x="423202" y="17970"/>
                </a:lnTo>
                <a:lnTo>
                  <a:pt x="444424" y="0"/>
                </a:lnTo>
                <a:lnTo>
                  <a:pt x="461060" y="19621"/>
                </a:lnTo>
                <a:lnTo>
                  <a:pt x="34391" y="498360"/>
                </a:lnTo>
                <a:moveTo>
                  <a:pt x="517017" y="128663"/>
                </a:moveTo>
                <a:lnTo>
                  <a:pt x="449059" y="48476"/>
                </a:lnTo>
                <a:lnTo>
                  <a:pt x="470280" y="30492"/>
                </a:lnTo>
                <a:lnTo>
                  <a:pt x="538226" y="110680"/>
                </a:lnTo>
                <a:lnTo>
                  <a:pt x="34391" y="498360"/>
                </a:lnTo>
              </a:path>
            </a:pathLst>
          </a:custGeom>
          <a:solidFill>
            <a:srgbClr val="00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2" name="object 1682"/>
          <p:cNvSpPr/>
          <p:nvPr/>
        </p:nvSpPr>
        <p:spPr>
          <a:xfrm>
            <a:off x="3790835" y="1818856"/>
            <a:ext cx="351206" cy="365442"/>
          </a:xfrm>
          <a:custGeom>
            <a:avLst/>
            <a:gdLst/>
            <a:ahLst/>
            <a:cxnLst/>
            <a:rect l="l" t="t" r="r" b="b"/>
            <a:pathLst>
              <a:path w="351206" h="365442">
                <a:moveTo>
                  <a:pt x="34392" y="357022"/>
                </a:moveTo>
                <a:lnTo>
                  <a:pt x="52934" y="335737"/>
                </a:lnTo>
                <a:cubicBezTo>
                  <a:pt x="57341" y="339090"/>
                  <a:pt x="61824" y="340665"/>
                  <a:pt x="66409" y="340462"/>
                </a:cubicBezTo>
                <a:cubicBezTo>
                  <a:pt x="70993" y="340258"/>
                  <a:pt x="75769" y="338036"/>
                  <a:pt x="80760" y="333819"/>
                </a:cubicBezTo>
                <a:cubicBezTo>
                  <a:pt x="86246" y="329171"/>
                  <a:pt x="89523" y="324663"/>
                  <a:pt x="90577" y="320307"/>
                </a:cubicBezTo>
                <a:cubicBezTo>
                  <a:pt x="91250" y="317309"/>
                  <a:pt x="90577" y="314642"/>
                  <a:pt x="88570" y="312268"/>
                </a:cubicBezTo>
                <a:cubicBezTo>
                  <a:pt x="87211" y="310654"/>
                  <a:pt x="85573" y="309753"/>
                  <a:pt x="83668" y="309549"/>
                </a:cubicBezTo>
                <a:cubicBezTo>
                  <a:pt x="81763" y="309435"/>
                  <a:pt x="78613" y="310515"/>
                  <a:pt x="74207" y="312775"/>
                </a:cubicBezTo>
                <a:cubicBezTo>
                  <a:pt x="53899" y="323494"/>
                  <a:pt x="40132" y="329247"/>
                  <a:pt x="32906" y="330009"/>
                </a:cubicBezTo>
                <a:cubicBezTo>
                  <a:pt x="22886" y="331051"/>
                  <a:pt x="14618" y="327723"/>
                  <a:pt x="8090" y="320027"/>
                </a:cubicBezTo>
                <a:cubicBezTo>
                  <a:pt x="2210" y="313080"/>
                  <a:pt x="0" y="304914"/>
                  <a:pt x="1473" y="295529"/>
                </a:cubicBezTo>
                <a:cubicBezTo>
                  <a:pt x="2959" y="286144"/>
                  <a:pt x="9462" y="276568"/>
                  <a:pt x="20981" y="266801"/>
                </a:cubicBezTo>
                <a:cubicBezTo>
                  <a:pt x="31954" y="257505"/>
                  <a:pt x="41631" y="252387"/>
                  <a:pt x="49988" y="251434"/>
                </a:cubicBezTo>
                <a:cubicBezTo>
                  <a:pt x="58357" y="250482"/>
                  <a:pt x="66510" y="252654"/>
                  <a:pt x="74448" y="257950"/>
                </a:cubicBezTo>
                <a:lnTo>
                  <a:pt x="57582" y="278600"/>
                </a:lnTo>
                <a:cubicBezTo>
                  <a:pt x="54077" y="276212"/>
                  <a:pt x="50432" y="275196"/>
                  <a:pt x="46635" y="275564"/>
                </a:cubicBezTo>
                <a:cubicBezTo>
                  <a:pt x="42838" y="275920"/>
                  <a:pt x="38723" y="277977"/>
                  <a:pt x="34290" y="281736"/>
                </a:cubicBezTo>
                <a:cubicBezTo>
                  <a:pt x="28702" y="286474"/>
                  <a:pt x="25362" y="290639"/>
                  <a:pt x="24270" y="294246"/>
                </a:cubicBezTo>
                <a:cubicBezTo>
                  <a:pt x="23597" y="296723"/>
                  <a:pt x="24003" y="298844"/>
                  <a:pt x="25502" y="300609"/>
                </a:cubicBezTo>
                <a:cubicBezTo>
                  <a:pt x="26772" y="302107"/>
                  <a:pt x="28575" y="302793"/>
                  <a:pt x="30874" y="302666"/>
                </a:cubicBezTo>
                <a:cubicBezTo>
                  <a:pt x="33985" y="302450"/>
                  <a:pt x="42279" y="298844"/>
                  <a:pt x="55753" y="291833"/>
                </a:cubicBezTo>
                <a:cubicBezTo>
                  <a:pt x="69228" y="284823"/>
                  <a:pt x="79782" y="281280"/>
                  <a:pt x="87414" y="281203"/>
                </a:cubicBezTo>
                <a:cubicBezTo>
                  <a:pt x="95047" y="281229"/>
                  <a:pt x="101715" y="284607"/>
                  <a:pt x="107443" y="291363"/>
                </a:cubicBezTo>
                <a:cubicBezTo>
                  <a:pt x="113665" y="298704"/>
                  <a:pt x="115951" y="307632"/>
                  <a:pt x="114288" y="318109"/>
                </a:cubicBezTo>
                <a:cubicBezTo>
                  <a:pt x="112624" y="328599"/>
                  <a:pt x="105779" y="338950"/>
                  <a:pt x="93752" y="349148"/>
                </a:cubicBezTo>
                <a:cubicBezTo>
                  <a:pt x="82830" y="358394"/>
                  <a:pt x="72301" y="363512"/>
                  <a:pt x="62179" y="364477"/>
                </a:cubicBezTo>
                <a:cubicBezTo>
                  <a:pt x="52058" y="365442"/>
                  <a:pt x="42799" y="362953"/>
                  <a:pt x="34392" y="357022"/>
                </a:cubicBezTo>
                <a:moveTo>
                  <a:pt x="147295" y="300647"/>
                </a:moveTo>
                <a:lnTo>
                  <a:pt x="79337" y="220472"/>
                </a:lnTo>
                <a:lnTo>
                  <a:pt x="100559" y="202489"/>
                </a:lnTo>
                <a:lnTo>
                  <a:pt x="168504" y="282676"/>
                </a:lnTo>
                <a:lnTo>
                  <a:pt x="34392" y="357022"/>
                </a:lnTo>
                <a:moveTo>
                  <a:pt x="263246" y="202387"/>
                </a:moveTo>
                <a:lnTo>
                  <a:pt x="242024" y="220370"/>
                </a:lnTo>
                <a:lnTo>
                  <a:pt x="207353" y="179438"/>
                </a:lnTo>
                <a:cubicBezTo>
                  <a:pt x="200013" y="170789"/>
                  <a:pt x="194818" y="165570"/>
                  <a:pt x="191758" y="163792"/>
                </a:cubicBezTo>
                <a:cubicBezTo>
                  <a:pt x="188697" y="162026"/>
                  <a:pt x="185547" y="161290"/>
                  <a:pt x="182309" y="161607"/>
                </a:cubicBezTo>
                <a:cubicBezTo>
                  <a:pt x="179083" y="161925"/>
                  <a:pt x="176022" y="163309"/>
                  <a:pt x="173165" y="165735"/>
                </a:cubicBezTo>
                <a:cubicBezTo>
                  <a:pt x="169482" y="168846"/>
                  <a:pt x="167044" y="172644"/>
                  <a:pt x="165824" y="177139"/>
                </a:cubicBezTo>
                <a:cubicBezTo>
                  <a:pt x="164618" y="181622"/>
                  <a:pt x="164872" y="185991"/>
                  <a:pt x="166612" y="190233"/>
                </a:cubicBezTo>
                <a:cubicBezTo>
                  <a:pt x="168339" y="194462"/>
                  <a:pt x="173000" y="201066"/>
                  <a:pt x="180594" y="210032"/>
                </a:cubicBezTo>
                <a:lnTo>
                  <a:pt x="211379" y="246342"/>
                </a:lnTo>
                <a:lnTo>
                  <a:pt x="190158" y="264325"/>
                </a:lnTo>
                <a:lnTo>
                  <a:pt x="122200" y="184137"/>
                </a:lnTo>
                <a:lnTo>
                  <a:pt x="141910" y="167436"/>
                </a:lnTo>
                <a:lnTo>
                  <a:pt x="151893" y="179222"/>
                </a:lnTo>
                <a:cubicBezTo>
                  <a:pt x="151207" y="164223"/>
                  <a:pt x="156185" y="152235"/>
                  <a:pt x="166802" y="143230"/>
                </a:cubicBezTo>
                <a:cubicBezTo>
                  <a:pt x="171476" y="139268"/>
                  <a:pt x="176479" y="136487"/>
                  <a:pt x="181776" y="134887"/>
                </a:cubicBezTo>
                <a:cubicBezTo>
                  <a:pt x="187084" y="133286"/>
                  <a:pt x="191847" y="132956"/>
                  <a:pt x="196050" y="133883"/>
                </a:cubicBezTo>
                <a:cubicBezTo>
                  <a:pt x="200254" y="134810"/>
                  <a:pt x="204153" y="136614"/>
                  <a:pt x="207747" y="139268"/>
                </a:cubicBezTo>
                <a:cubicBezTo>
                  <a:pt x="211341" y="141935"/>
                  <a:pt x="215774" y="146367"/>
                  <a:pt x="221019" y="152552"/>
                </a:cubicBezTo>
                <a:lnTo>
                  <a:pt x="34392" y="357022"/>
                </a:lnTo>
                <a:moveTo>
                  <a:pt x="284480" y="184391"/>
                </a:moveTo>
                <a:lnTo>
                  <a:pt x="216523" y="104203"/>
                </a:lnTo>
                <a:lnTo>
                  <a:pt x="237744" y="86220"/>
                </a:lnTo>
                <a:lnTo>
                  <a:pt x="305702" y="166408"/>
                </a:lnTo>
                <a:lnTo>
                  <a:pt x="34392" y="357022"/>
                </a:lnTo>
                <a:moveTo>
                  <a:pt x="250254" y="75616"/>
                </a:moveTo>
                <a:lnTo>
                  <a:pt x="262039" y="65633"/>
                </a:lnTo>
                <a:lnTo>
                  <a:pt x="256921" y="59588"/>
                </a:lnTo>
                <a:cubicBezTo>
                  <a:pt x="251206" y="52845"/>
                  <a:pt x="247650" y="47206"/>
                  <a:pt x="246279" y="42672"/>
                </a:cubicBezTo>
                <a:cubicBezTo>
                  <a:pt x="244895" y="38125"/>
                  <a:pt x="245237" y="33185"/>
                  <a:pt x="247320" y="27838"/>
                </a:cubicBezTo>
                <a:cubicBezTo>
                  <a:pt x="249403" y="22479"/>
                  <a:pt x="253391" y="17310"/>
                  <a:pt x="259284" y="12319"/>
                </a:cubicBezTo>
                <a:cubicBezTo>
                  <a:pt x="265316" y="7201"/>
                  <a:pt x="271996" y="3098"/>
                  <a:pt x="279324" y="0"/>
                </a:cubicBezTo>
                <a:lnTo>
                  <a:pt x="289002" y="17234"/>
                </a:lnTo>
                <a:cubicBezTo>
                  <a:pt x="284938" y="19278"/>
                  <a:pt x="281356" y="21628"/>
                  <a:pt x="278232" y="24282"/>
                </a:cubicBezTo>
                <a:cubicBezTo>
                  <a:pt x="275159" y="26873"/>
                  <a:pt x="273571" y="29464"/>
                  <a:pt x="273444" y="32029"/>
                </a:cubicBezTo>
                <a:cubicBezTo>
                  <a:pt x="273330" y="34595"/>
                  <a:pt x="275006" y="37909"/>
                  <a:pt x="278460" y="41986"/>
                </a:cubicBezTo>
                <a:lnTo>
                  <a:pt x="283261" y="47650"/>
                </a:lnTo>
                <a:lnTo>
                  <a:pt x="299111" y="34214"/>
                </a:lnTo>
                <a:lnTo>
                  <a:pt x="313246" y="50901"/>
                </a:lnTo>
                <a:lnTo>
                  <a:pt x="297396" y="64338"/>
                </a:lnTo>
                <a:lnTo>
                  <a:pt x="351206" y="127838"/>
                </a:lnTo>
                <a:lnTo>
                  <a:pt x="329997" y="145821"/>
                </a:lnTo>
                <a:lnTo>
                  <a:pt x="276175" y="82321"/>
                </a:lnTo>
                <a:lnTo>
                  <a:pt x="264402" y="92303"/>
                </a:lnTo>
                <a:lnTo>
                  <a:pt x="34392" y="357022"/>
                </a:lnTo>
              </a:path>
            </a:pathLst>
          </a:custGeom>
          <a:solidFill>
            <a:srgbClr val="00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3" name="object 1683"/>
          <p:cNvSpPr/>
          <p:nvPr/>
        </p:nvSpPr>
        <p:spPr>
          <a:xfrm>
            <a:off x="7252462" y="4794250"/>
            <a:ext cx="228498" cy="482308"/>
          </a:xfrm>
          <a:custGeom>
            <a:avLst/>
            <a:gdLst/>
            <a:ahLst/>
            <a:cxnLst/>
            <a:rect l="l" t="t" r="r" b="b"/>
            <a:pathLst>
              <a:path w="228498" h="482308">
                <a:moveTo>
                  <a:pt x="6350" y="6350"/>
                </a:moveTo>
                <a:lnTo>
                  <a:pt x="222148" y="4759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4" name="object 1684"/>
          <p:cNvSpPr/>
          <p:nvPr/>
        </p:nvSpPr>
        <p:spPr>
          <a:xfrm>
            <a:off x="7434694" y="5242750"/>
            <a:ext cx="69240" cy="85153"/>
          </a:xfrm>
          <a:custGeom>
            <a:avLst/>
            <a:gdLst/>
            <a:ahLst/>
            <a:cxnLst/>
            <a:rect l="l" t="t" r="r" b="b"/>
            <a:pathLst>
              <a:path w="69240" h="85153">
                <a:moveTo>
                  <a:pt x="69241" y="0"/>
                </a:moveTo>
                <a:lnTo>
                  <a:pt x="66434" y="85154"/>
                </a:lnTo>
                <a:lnTo>
                  <a:pt x="0" y="31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5" name="object 1685"/>
          <p:cNvSpPr/>
          <p:nvPr/>
        </p:nvSpPr>
        <p:spPr>
          <a:xfrm>
            <a:off x="6154940" y="4794250"/>
            <a:ext cx="304025" cy="485927"/>
          </a:xfrm>
          <a:custGeom>
            <a:avLst/>
            <a:gdLst/>
            <a:ahLst/>
            <a:cxnLst/>
            <a:rect l="l" t="t" r="r" b="b"/>
            <a:pathLst>
              <a:path w="304025" h="485927">
                <a:moveTo>
                  <a:pt x="297676" y="6350"/>
                </a:moveTo>
                <a:lnTo>
                  <a:pt x="6350" y="4795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6" name="object 1686"/>
          <p:cNvSpPr/>
          <p:nvPr/>
        </p:nvSpPr>
        <p:spPr>
          <a:xfrm>
            <a:off x="6128004" y="5243042"/>
            <a:ext cx="72389" cy="84861"/>
          </a:xfrm>
          <a:custGeom>
            <a:avLst/>
            <a:gdLst/>
            <a:ahLst/>
            <a:cxnLst/>
            <a:rect l="l" t="t" r="r" b="b"/>
            <a:pathLst>
              <a:path w="72389" h="84861">
                <a:moveTo>
                  <a:pt x="7493" y="0"/>
                </a:moveTo>
                <a:lnTo>
                  <a:pt x="0" y="84862"/>
                </a:lnTo>
                <a:lnTo>
                  <a:pt x="72389" y="39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7" name="object 1687"/>
          <p:cNvSpPr/>
          <p:nvPr/>
        </p:nvSpPr>
        <p:spPr>
          <a:xfrm>
            <a:off x="6806438" y="4001770"/>
            <a:ext cx="377952" cy="489585"/>
          </a:xfrm>
          <a:custGeom>
            <a:avLst/>
            <a:gdLst/>
            <a:ahLst/>
            <a:cxnLst/>
            <a:rect l="l" t="t" r="r" b="b"/>
            <a:pathLst>
              <a:path w="377952" h="489585">
                <a:moveTo>
                  <a:pt x="371602" y="6350"/>
                </a:moveTo>
                <a:lnTo>
                  <a:pt x="6350" y="4832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8" name="object 1688"/>
          <p:cNvSpPr/>
          <p:nvPr/>
        </p:nvSpPr>
        <p:spPr>
          <a:xfrm>
            <a:off x="6774180" y="4451756"/>
            <a:ext cx="76580" cy="83668"/>
          </a:xfrm>
          <a:custGeom>
            <a:avLst/>
            <a:gdLst/>
            <a:ahLst/>
            <a:cxnLst/>
            <a:rect l="l" t="t" r="r" b="b"/>
            <a:pathLst>
              <a:path w="76580" h="83668">
                <a:moveTo>
                  <a:pt x="16078" y="0"/>
                </a:moveTo>
                <a:lnTo>
                  <a:pt x="0" y="83668"/>
                </a:lnTo>
                <a:lnTo>
                  <a:pt x="76581" y="463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9" name="object 1689"/>
          <p:cNvSpPr/>
          <p:nvPr/>
        </p:nvSpPr>
        <p:spPr>
          <a:xfrm>
            <a:off x="7979410" y="4001770"/>
            <a:ext cx="454367" cy="493255"/>
          </a:xfrm>
          <a:custGeom>
            <a:avLst/>
            <a:gdLst/>
            <a:ahLst/>
            <a:cxnLst/>
            <a:rect l="l" t="t" r="r" b="b"/>
            <a:pathLst>
              <a:path w="454367" h="493255">
                <a:moveTo>
                  <a:pt x="6350" y="6350"/>
                </a:moveTo>
                <a:lnTo>
                  <a:pt x="448017" y="4869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0" name="object 1690"/>
          <p:cNvSpPr/>
          <p:nvPr/>
        </p:nvSpPr>
        <p:spPr>
          <a:xfrm>
            <a:off x="8390775" y="4453534"/>
            <a:ext cx="79617" cy="81890"/>
          </a:xfrm>
          <a:custGeom>
            <a:avLst/>
            <a:gdLst/>
            <a:ahLst/>
            <a:cxnLst/>
            <a:rect l="l" t="t" r="r" b="b"/>
            <a:pathLst>
              <a:path w="79617" h="81890">
                <a:moveTo>
                  <a:pt x="56109" y="0"/>
                </a:moveTo>
                <a:lnTo>
                  <a:pt x="79617" y="81890"/>
                </a:lnTo>
                <a:lnTo>
                  <a:pt x="0" y="515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1" name="object 1691"/>
          <p:cNvSpPr/>
          <p:nvPr/>
        </p:nvSpPr>
        <p:spPr>
          <a:xfrm>
            <a:off x="6929374" y="3274821"/>
            <a:ext cx="528993" cy="435749"/>
          </a:xfrm>
          <a:custGeom>
            <a:avLst/>
            <a:gdLst/>
            <a:ahLst/>
            <a:cxnLst/>
            <a:rect l="l" t="t" r="r" b="b"/>
            <a:pathLst>
              <a:path w="528993" h="435749">
                <a:moveTo>
                  <a:pt x="6350" y="6350"/>
                </a:moveTo>
                <a:lnTo>
                  <a:pt x="522643" y="429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2" name="object 1692"/>
          <p:cNvSpPr/>
          <p:nvPr/>
        </p:nvSpPr>
        <p:spPr>
          <a:xfrm>
            <a:off x="7418045" y="3666705"/>
            <a:ext cx="83083" cy="77762"/>
          </a:xfrm>
          <a:custGeom>
            <a:avLst/>
            <a:gdLst/>
            <a:ahLst/>
            <a:cxnLst/>
            <a:rect l="l" t="t" r="r" b="b"/>
            <a:pathLst>
              <a:path w="83083" h="77762">
                <a:moveTo>
                  <a:pt x="48297" y="0"/>
                </a:moveTo>
                <a:lnTo>
                  <a:pt x="83083" y="77763"/>
                </a:lnTo>
                <a:lnTo>
                  <a:pt x="0" y="58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3" name="object 1693"/>
          <p:cNvSpPr/>
          <p:nvPr/>
        </p:nvSpPr>
        <p:spPr>
          <a:xfrm>
            <a:off x="5605361" y="3274821"/>
            <a:ext cx="528993" cy="435749"/>
          </a:xfrm>
          <a:custGeom>
            <a:avLst/>
            <a:gdLst/>
            <a:ahLst/>
            <a:cxnLst/>
            <a:rect l="l" t="t" r="r" b="b"/>
            <a:pathLst>
              <a:path w="528993" h="435749">
                <a:moveTo>
                  <a:pt x="522643" y="6350"/>
                </a:moveTo>
                <a:lnTo>
                  <a:pt x="6350" y="42940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4" name="object 1694"/>
          <p:cNvSpPr/>
          <p:nvPr/>
        </p:nvSpPr>
        <p:spPr>
          <a:xfrm>
            <a:off x="5562600" y="3666705"/>
            <a:ext cx="83083" cy="77762"/>
          </a:xfrm>
          <a:custGeom>
            <a:avLst/>
            <a:gdLst/>
            <a:ahLst/>
            <a:cxnLst/>
            <a:rect l="l" t="t" r="r" b="b"/>
            <a:pathLst>
              <a:path w="83083" h="77762">
                <a:moveTo>
                  <a:pt x="34785" y="0"/>
                </a:moveTo>
                <a:lnTo>
                  <a:pt x="0" y="77763"/>
                </a:lnTo>
                <a:lnTo>
                  <a:pt x="83083" y="58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5" name="object 1695"/>
          <p:cNvSpPr/>
          <p:nvPr/>
        </p:nvSpPr>
        <p:spPr>
          <a:xfrm>
            <a:off x="6080760" y="2827020"/>
            <a:ext cx="937259" cy="592836"/>
          </a:xfrm>
          <a:custGeom>
            <a:avLst/>
            <a:gdLst/>
            <a:ahLst/>
            <a:cxnLst/>
            <a:rect l="l" t="t" r="r" b="b"/>
            <a:pathLst>
              <a:path w="937259" h="592836">
                <a:moveTo>
                  <a:pt x="0" y="592836"/>
                </a:moveTo>
                <a:lnTo>
                  <a:pt x="0" y="0"/>
                </a:lnTo>
                <a:lnTo>
                  <a:pt x="937259" y="0"/>
                </a:lnTo>
                <a:lnTo>
                  <a:pt x="937259" y="592836"/>
                </a:lnTo>
                <a:lnTo>
                  <a:pt x="0" y="592836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6" name="object 1696"/>
          <p:cNvSpPr/>
          <p:nvPr/>
        </p:nvSpPr>
        <p:spPr>
          <a:xfrm>
            <a:off x="6074663" y="2820924"/>
            <a:ext cx="949452" cy="605028"/>
          </a:xfrm>
          <a:custGeom>
            <a:avLst/>
            <a:gdLst/>
            <a:ahLst/>
            <a:cxnLst/>
            <a:rect l="l" t="t" r="r" b="b"/>
            <a:pathLst>
              <a:path w="949452" h="605028">
                <a:moveTo>
                  <a:pt x="6097" y="598932"/>
                </a:moveTo>
                <a:lnTo>
                  <a:pt x="6097" y="6096"/>
                </a:lnTo>
                <a:lnTo>
                  <a:pt x="943356" y="6096"/>
                </a:lnTo>
                <a:lnTo>
                  <a:pt x="943356" y="598932"/>
                </a:lnTo>
                <a:lnTo>
                  <a:pt x="6097" y="598932"/>
                </a:lnTo>
                <a:close/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4" name="text 1"/>
          <p:cNvSpPr txBox="1"/>
          <p:nvPr/>
        </p:nvSpPr>
        <p:spPr>
          <a:xfrm>
            <a:off x="6230813" y="2822763"/>
            <a:ext cx="690855" cy="5981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6484">
              <a:lnSpc>
                <a:spcPct val="100000"/>
              </a:lnSpc>
            </a:pPr>
            <a:r>
              <a:rPr sz="1600" b="1" spc="10" dirty="0">
                <a:solidFill>
                  <a:srgbClr val="2D1993"/>
                </a:solidFill>
                <a:latin typeface="Arial"/>
                <a:cs typeface="Arial"/>
              </a:rPr>
              <a:t>Home</a:t>
            </a:r>
            <a:endParaRPr sz="1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2D1993"/>
                </a:solidFill>
                <a:latin typeface="Arial"/>
                <a:cs typeface="Arial"/>
              </a:rPr>
              <a:t>Owner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97" name="object 1697"/>
          <p:cNvSpPr/>
          <p:nvPr/>
        </p:nvSpPr>
        <p:spPr>
          <a:xfrm>
            <a:off x="7091172" y="3738372"/>
            <a:ext cx="946403" cy="361187"/>
          </a:xfrm>
          <a:custGeom>
            <a:avLst/>
            <a:gdLst/>
            <a:ahLst/>
            <a:cxnLst/>
            <a:rect l="l" t="t" r="r" b="b"/>
            <a:pathLst>
              <a:path w="946403" h="361187">
                <a:moveTo>
                  <a:pt x="6096" y="355092"/>
                </a:moveTo>
                <a:lnTo>
                  <a:pt x="6096" y="6096"/>
                </a:lnTo>
                <a:lnTo>
                  <a:pt x="940308" y="6096"/>
                </a:lnTo>
                <a:lnTo>
                  <a:pt x="940308" y="355092"/>
                </a:lnTo>
                <a:lnTo>
                  <a:pt x="6096" y="355092"/>
                </a:lnTo>
                <a:close/>
              </a:path>
            </a:pathLst>
          </a:cu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5" name="text 1"/>
          <p:cNvSpPr txBox="1"/>
          <p:nvPr/>
        </p:nvSpPr>
        <p:spPr>
          <a:xfrm>
            <a:off x="7281773" y="3740338"/>
            <a:ext cx="621130" cy="3543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2D1993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98" name="object 1698"/>
          <p:cNvSpPr/>
          <p:nvPr/>
        </p:nvSpPr>
        <p:spPr>
          <a:xfrm>
            <a:off x="6365748" y="4529328"/>
            <a:ext cx="979931" cy="362712"/>
          </a:xfrm>
          <a:custGeom>
            <a:avLst/>
            <a:gdLst/>
            <a:ahLst/>
            <a:cxnLst/>
            <a:rect l="l" t="t" r="r" b="b"/>
            <a:pathLst>
              <a:path w="979931" h="362712">
                <a:moveTo>
                  <a:pt x="6096" y="356616"/>
                </a:moveTo>
                <a:lnTo>
                  <a:pt x="6096" y="6096"/>
                </a:lnTo>
                <a:lnTo>
                  <a:pt x="973836" y="6096"/>
                </a:lnTo>
                <a:lnTo>
                  <a:pt x="973836" y="356616"/>
                </a:lnTo>
                <a:lnTo>
                  <a:pt x="6096" y="356616"/>
                </a:lnTo>
                <a:close/>
              </a:path>
            </a:pathLst>
          </a:cu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6" name="text 1"/>
          <p:cNvSpPr txBox="1"/>
          <p:nvPr/>
        </p:nvSpPr>
        <p:spPr>
          <a:xfrm>
            <a:off x="6501396" y="4532501"/>
            <a:ext cx="764474" cy="3543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2D1993"/>
                </a:solidFill>
                <a:latin typeface="Arial"/>
                <a:cs typeface="Arial"/>
              </a:rPr>
              <a:t>Income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99" name="object 1699"/>
          <p:cNvSpPr/>
          <p:nvPr/>
        </p:nvSpPr>
        <p:spPr>
          <a:xfrm>
            <a:off x="7298436" y="5324856"/>
            <a:ext cx="626364" cy="367284"/>
          </a:xfrm>
          <a:custGeom>
            <a:avLst/>
            <a:gdLst/>
            <a:ahLst/>
            <a:cxnLst/>
            <a:rect l="l" t="t" r="r" b="b"/>
            <a:pathLst>
              <a:path w="626364" h="367284">
                <a:moveTo>
                  <a:pt x="0" y="61595"/>
                </a:moveTo>
                <a:cubicBezTo>
                  <a:pt x="0" y="27584"/>
                  <a:pt x="27572" y="0"/>
                  <a:pt x="61594" y="0"/>
                </a:cubicBezTo>
                <a:lnTo>
                  <a:pt x="564769" y="0"/>
                </a:lnTo>
                <a:cubicBezTo>
                  <a:pt x="598792" y="0"/>
                  <a:pt x="626364" y="27584"/>
                  <a:pt x="626364" y="61595"/>
                </a:cubicBezTo>
                <a:lnTo>
                  <a:pt x="626364" y="305701"/>
                </a:lnTo>
                <a:cubicBezTo>
                  <a:pt x="626364" y="339712"/>
                  <a:pt x="598792" y="367284"/>
                  <a:pt x="564769" y="367284"/>
                </a:cubicBezTo>
                <a:lnTo>
                  <a:pt x="61594" y="367284"/>
                </a:lnTo>
                <a:cubicBezTo>
                  <a:pt x="27572" y="367284"/>
                  <a:pt x="0" y="339712"/>
                  <a:pt x="0" y="305701"/>
                </a:cubicBezTo>
                <a:lnTo>
                  <a:pt x="0" y="61595"/>
                </a:lnTo>
              </a:path>
            </a:pathLst>
          </a:custGeom>
          <a:solidFill>
            <a:srgbClr val="33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7" name="text 1"/>
          <p:cNvSpPr txBox="1"/>
          <p:nvPr/>
        </p:nvSpPr>
        <p:spPr>
          <a:xfrm>
            <a:off x="7361466" y="5321488"/>
            <a:ext cx="463151" cy="3543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00" name="object 1700"/>
          <p:cNvSpPr/>
          <p:nvPr/>
        </p:nvSpPr>
        <p:spPr>
          <a:xfrm>
            <a:off x="5806440" y="5343144"/>
            <a:ext cx="653796" cy="362712"/>
          </a:xfrm>
          <a:custGeom>
            <a:avLst/>
            <a:gdLst/>
            <a:ahLst/>
            <a:cxnLst/>
            <a:rect l="l" t="t" r="r" b="b"/>
            <a:pathLst>
              <a:path w="653796" h="362712">
                <a:moveTo>
                  <a:pt x="0" y="60452"/>
                </a:moveTo>
                <a:cubicBezTo>
                  <a:pt x="0" y="27064"/>
                  <a:pt x="27064" y="0"/>
                  <a:pt x="60452" y="0"/>
                </a:cubicBezTo>
                <a:lnTo>
                  <a:pt x="593344" y="0"/>
                </a:lnTo>
                <a:cubicBezTo>
                  <a:pt x="626732" y="0"/>
                  <a:pt x="653796" y="27064"/>
                  <a:pt x="653796" y="60452"/>
                </a:cubicBezTo>
                <a:lnTo>
                  <a:pt x="653796" y="302260"/>
                </a:lnTo>
                <a:cubicBezTo>
                  <a:pt x="653796" y="335648"/>
                  <a:pt x="626732" y="362712"/>
                  <a:pt x="593344" y="362712"/>
                </a:cubicBezTo>
                <a:lnTo>
                  <a:pt x="60452" y="362712"/>
                </a:lnTo>
                <a:cubicBezTo>
                  <a:pt x="27064" y="362712"/>
                  <a:pt x="0" y="335648"/>
                  <a:pt x="0" y="302260"/>
                </a:cubicBezTo>
                <a:lnTo>
                  <a:pt x="0" y="60452"/>
                </a:lnTo>
              </a:path>
            </a:pathLst>
          </a:custGeom>
          <a:solidFill>
            <a:srgbClr val="33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8" name="text 1"/>
          <p:cNvSpPr txBox="1"/>
          <p:nvPr/>
        </p:nvSpPr>
        <p:spPr>
          <a:xfrm>
            <a:off x="5994984" y="5324663"/>
            <a:ext cx="360386" cy="3543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01" name="object 1701"/>
          <p:cNvSpPr/>
          <p:nvPr/>
        </p:nvSpPr>
        <p:spPr>
          <a:xfrm>
            <a:off x="5241036" y="3758184"/>
            <a:ext cx="685800" cy="347472"/>
          </a:xfrm>
          <a:custGeom>
            <a:avLst/>
            <a:gdLst/>
            <a:ahLst/>
            <a:cxnLst/>
            <a:rect l="l" t="t" r="r" b="b"/>
            <a:pathLst>
              <a:path w="685800" h="347472">
                <a:moveTo>
                  <a:pt x="0" y="57912"/>
                </a:moveTo>
                <a:cubicBezTo>
                  <a:pt x="0" y="25933"/>
                  <a:pt x="25933" y="0"/>
                  <a:pt x="57912" y="0"/>
                </a:cubicBezTo>
                <a:lnTo>
                  <a:pt x="627888" y="0"/>
                </a:lnTo>
                <a:cubicBezTo>
                  <a:pt x="659866" y="0"/>
                  <a:pt x="685800" y="25933"/>
                  <a:pt x="685800" y="57912"/>
                </a:cubicBezTo>
                <a:lnTo>
                  <a:pt x="685800" y="289560"/>
                </a:lnTo>
                <a:cubicBezTo>
                  <a:pt x="685800" y="321538"/>
                  <a:pt x="659866" y="347472"/>
                  <a:pt x="627888" y="347472"/>
                </a:cubicBezTo>
                <a:lnTo>
                  <a:pt x="57912" y="347472"/>
                </a:lnTo>
                <a:cubicBezTo>
                  <a:pt x="25933" y="347472"/>
                  <a:pt x="0" y="321538"/>
                  <a:pt x="0" y="289560"/>
                </a:cubicBezTo>
                <a:lnTo>
                  <a:pt x="0" y="57912"/>
                </a:lnTo>
              </a:path>
            </a:pathLst>
          </a:custGeom>
          <a:solidFill>
            <a:srgbClr val="33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9" name="text 1"/>
          <p:cNvSpPr txBox="1"/>
          <p:nvPr/>
        </p:nvSpPr>
        <p:spPr>
          <a:xfrm>
            <a:off x="5428246" y="3740338"/>
            <a:ext cx="360386" cy="3543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02" name="object 1702"/>
          <p:cNvSpPr/>
          <p:nvPr/>
        </p:nvSpPr>
        <p:spPr>
          <a:xfrm>
            <a:off x="8136636" y="4562856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63500"/>
                </a:moveTo>
                <a:cubicBezTo>
                  <a:pt x="0" y="28435"/>
                  <a:pt x="28435" y="0"/>
                  <a:pt x="63500" y="0"/>
                </a:cubicBezTo>
                <a:lnTo>
                  <a:pt x="622300" y="0"/>
                </a:lnTo>
                <a:cubicBezTo>
                  <a:pt x="657364" y="0"/>
                  <a:pt x="685800" y="28435"/>
                  <a:pt x="685800" y="63500"/>
                </a:cubicBezTo>
                <a:lnTo>
                  <a:pt x="685800" y="317500"/>
                </a:lnTo>
                <a:cubicBezTo>
                  <a:pt x="685800" y="352565"/>
                  <a:pt x="657364" y="381000"/>
                  <a:pt x="622300" y="381000"/>
                </a:cubicBezTo>
                <a:lnTo>
                  <a:pt x="63500" y="381000"/>
                </a:lnTo>
                <a:cubicBezTo>
                  <a:pt x="28435" y="381000"/>
                  <a:pt x="0" y="352565"/>
                  <a:pt x="0" y="317500"/>
                </a:cubicBezTo>
                <a:lnTo>
                  <a:pt x="0" y="63500"/>
                </a:lnTo>
              </a:path>
            </a:pathLst>
          </a:custGeom>
          <a:solidFill>
            <a:srgbClr val="33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0" name="text 1"/>
          <p:cNvSpPr txBox="1"/>
          <p:nvPr/>
        </p:nvSpPr>
        <p:spPr>
          <a:xfrm>
            <a:off x="8304797" y="4559488"/>
            <a:ext cx="360386" cy="3543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1" name="text 1"/>
          <p:cNvSpPr txBox="1"/>
          <p:nvPr/>
        </p:nvSpPr>
        <p:spPr>
          <a:xfrm>
            <a:off x="5464879" y="3290434"/>
            <a:ext cx="363913" cy="3271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89" spc="10" dirty="0">
                <a:latin typeface="Arial"/>
                <a:cs typeface="Arial"/>
              </a:rPr>
              <a:t>Ye 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162" name="text 1"/>
          <p:cNvSpPr txBox="1"/>
          <p:nvPr/>
        </p:nvSpPr>
        <p:spPr>
          <a:xfrm>
            <a:off x="7310390" y="3290434"/>
            <a:ext cx="315389" cy="3271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3" name="text 1"/>
          <p:cNvSpPr txBox="1"/>
          <p:nvPr/>
        </p:nvSpPr>
        <p:spPr>
          <a:xfrm>
            <a:off x="8293041" y="4055595"/>
            <a:ext cx="743273" cy="3271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4" name="text 1"/>
          <p:cNvSpPr txBox="1"/>
          <p:nvPr/>
        </p:nvSpPr>
        <p:spPr>
          <a:xfrm>
            <a:off x="6075388" y="4084175"/>
            <a:ext cx="1532796" cy="3271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Single, 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5" name="text 1"/>
          <p:cNvSpPr txBox="1"/>
          <p:nvPr/>
        </p:nvSpPr>
        <p:spPr>
          <a:xfrm>
            <a:off x="5695949" y="4876296"/>
            <a:ext cx="595408" cy="3271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&lt; 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6" name="text 1"/>
          <p:cNvSpPr txBox="1"/>
          <p:nvPr/>
        </p:nvSpPr>
        <p:spPr>
          <a:xfrm>
            <a:off x="7470720" y="4876296"/>
            <a:ext cx="595408" cy="3271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&gt; 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167" name="text 1"/>
          <p:cNvSpPr txBox="1"/>
          <p:nvPr/>
        </p:nvSpPr>
        <p:spPr>
          <a:xfrm>
            <a:off x="7014349" y="2060613"/>
            <a:ext cx="1919620" cy="3822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i="1" spc="10" dirty="0">
                <a:solidFill>
                  <a:srgbClr val="FF0000"/>
                </a:solidFill>
                <a:latin typeface="Arial"/>
                <a:cs typeface="Arial"/>
              </a:rPr>
              <a:t>Ayrılan Özellikler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03" name="object 1703"/>
          <p:cNvSpPr/>
          <p:nvPr/>
        </p:nvSpPr>
        <p:spPr>
          <a:xfrm>
            <a:off x="7136142" y="2436876"/>
            <a:ext cx="506717" cy="505333"/>
          </a:xfrm>
          <a:custGeom>
            <a:avLst/>
            <a:gdLst/>
            <a:ahLst/>
            <a:cxnLst/>
            <a:rect l="l" t="t" r="r" b="b"/>
            <a:pathLst>
              <a:path w="506717" h="505333">
                <a:moveTo>
                  <a:pt x="499098" y="7620"/>
                </a:moveTo>
                <a:lnTo>
                  <a:pt x="7621" y="497713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4" name="object 1704"/>
          <p:cNvSpPr/>
          <p:nvPr/>
        </p:nvSpPr>
        <p:spPr>
          <a:xfrm>
            <a:off x="7098792" y="2898635"/>
            <a:ext cx="80860" cy="80784"/>
          </a:xfrm>
          <a:custGeom>
            <a:avLst/>
            <a:gdLst/>
            <a:ahLst/>
            <a:cxnLst/>
            <a:rect l="l" t="t" r="r" b="b"/>
            <a:pathLst>
              <a:path w="80860" h="80784">
                <a:moveTo>
                  <a:pt x="27051" y="0"/>
                </a:moveTo>
                <a:lnTo>
                  <a:pt x="0" y="80785"/>
                </a:lnTo>
                <a:lnTo>
                  <a:pt x="80861" y="539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5" name="object 1705"/>
          <p:cNvSpPr/>
          <p:nvPr/>
        </p:nvSpPr>
        <p:spPr>
          <a:xfrm>
            <a:off x="4293108" y="4105656"/>
            <a:ext cx="723900" cy="294131"/>
          </a:xfrm>
          <a:custGeom>
            <a:avLst/>
            <a:gdLst/>
            <a:ahLst/>
            <a:cxnLst/>
            <a:rect l="l" t="t" r="r" b="b"/>
            <a:pathLst>
              <a:path w="723900" h="294131">
                <a:moveTo>
                  <a:pt x="0" y="73533"/>
                </a:moveTo>
                <a:lnTo>
                  <a:pt x="494957" y="73533"/>
                </a:lnTo>
                <a:lnTo>
                  <a:pt x="494957" y="0"/>
                </a:lnTo>
                <a:lnTo>
                  <a:pt x="723900" y="147066"/>
                </a:lnTo>
                <a:lnTo>
                  <a:pt x="494957" y="294132"/>
                </a:lnTo>
                <a:lnTo>
                  <a:pt x="494957" y="220599"/>
                </a:lnTo>
                <a:lnTo>
                  <a:pt x="0" y="220599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6" name="object 1706"/>
          <p:cNvSpPr/>
          <p:nvPr/>
        </p:nvSpPr>
        <p:spPr>
          <a:xfrm>
            <a:off x="4287012" y="4099560"/>
            <a:ext cx="736092" cy="306324"/>
          </a:xfrm>
          <a:custGeom>
            <a:avLst/>
            <a:gdLst/>
            <a:ahLst/>
            <a:cxnLst/>
            <a:rect l="l" t="t" r="r" b="b"/>
            <a:pathLst>
              <a:path w="736092" h="306324">
                <a:moveTo>
                  <a:pt x="6096" y="79629"/>
                </a:moveTo>
                <a:lnTo>
                  <a:pt x="501053" y="79629"/>
                </a:lnTo>
                <a:lnTo>
                  <a:pt x="501053" y="6096"/>
                </a:lnTo>
                <a:lnTo>
                  <a:pt x="729996" y="153162"/>
                </a:lnTo>
                <a:lnTo>
                  <a:pt x="501053" y="300228"/>
                </a:lnTo>
                <a:lnTo>
                  <a:pt x="501053" y="226695"/>
                </a:lnTo>
                <a:lnTo>
                  <a:pt x="6096" y="226695"/>
                </a:lnTo>
                <a:lnTo>
                  <a:pt x="6096" y="79629"/>
                </a:lnTo>
                <a:close/>
              </a:path>
            </a:pathLst>
          </a:custGeom>
          <a:ln w="12192">
            <a:solidFill>
              <a:srgbClr val="CC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7" name="object 1707"/>
          <p:cNvSpPr/>
          <p:nvPr/>
        </p:nvSpPr>
        <p:spPr>
          <a:xfrm>
            <a:off x="7703820" y="2436876"/>
            <a:ext cx="87223" cy="1096403"/>
          </a:xfrm>
          <a:custGeom>
            <a:avLst/>
            <a:gdLst/>
            <a:ahLst/>
            <a:cxnLst/>
            <a:rect l="l" t="t" r="r" b="b"/>
            <a:pathLst>
              <a:path w="87223" h="1096403">
                <a:moveTo>
                  <a:pt x="7620" y="7620"/>
                </a:moveTo>
                <a:lnTo>
                  <a:pt x="79604" y="1088784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08" name="object 1708"/>
          <p:cNvSpPr/>
          <p:nvPr/>
        </p:nvSpPr>
        <p:spPr>
          <a:xfrm>
            <a:off x="7744561" y="3510457"/>
            <a:ext cx="76035" cy="78562"/>
          </a:xfrm>
          <a:custGeom>
            <a:avLst/>
            <a:gdLst/>
            <a:ahLst/>
            <a:cxnLst/>
            <a:rect l="l" t="t" r="r" b="b"/>
            <a:pathLst>
              <a:path w="76035" h="78562">
                <a:moveTo>
                  <a:pt x="76035" y="0"/>
                </a:moveTo>
                <a:lnTo>
                  <a:pt x="43079" y="78563"/>
                </a:lnTo>
                <a:lnTo>
                  <a:pt x="0" y="505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8" name="text 1"/>
          <p:cNvSpPr txBox="1"/>
          <p:nvPr/>
        </p:nvSpPr>
        <p:spPr>
          <a:xfrm>
            <a:off x="1739569" y="6106877"/>
            <a:ext cx="1592939" cy="444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Eğitim Verisi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69" name="text 1"/>
          <p:cNvSpPr txBox="1"/>
          <p:nvPr/>
        </p:nvSpPr>
        <p:spPr>
          <a:xfrm>
            <a:off x="5695897" y="6052412"/>
            <a:ext cx="887215" cy="444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Model: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70" name="text 1"/>
          <p:cNvSpPr txBox="1"/>
          <p:nvPr/>
        </p:nvSpPr>
        <p:spPr>
          <a:xfrm>
            <a:off x="6652846" y="6052412"/>
            <a:ext cx="1489331" cy="444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Karar Ağacı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object 170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0" name="object 1710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1" name="object 1711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06566"/>
            <a:ext cx="2461347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Karar Ağacı Örneği: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1712" name="object 1712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3" name="object 1713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25661" y="225694"/>
            <a:ext cx="1678938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Sınıflandırma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14" name="object 1714"/>
          <p:cNvSpPr/>
          <p:nvPr/>
        </p:nvSpPr>
        <p:spPr>
          <a:xfrm>
            <a:off x="8410702" y="3893566"/>
            <a:ext cx="228499" cy="482308"/>
          </a:xfrm>
          <a:custGeom>
            <a:avLst/>
            <a:gdLst/>
            <a:ahLst/>
            <a:cxnLst/>
            <a:rect l="l" t="t" r="r" b="b"/>
            <a:pathLst>
              <a:path w="228499" h="482308">
                <a:moveTo>
                  <a:pt x="6350" y="6350"/>
                </a:moveTo>
                <a:lnTo>
                  <a:pt x="222149" y="4759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5" name="object 1715"/>
          <p:cNvSpPr/>
          <p:nvPr/>
        </p:nvSpPr>
        <p:spPr>
          <a:xfrm>
            <a:off x="8592934" y="4342066"/>
            <a:ext cx="69240" cy="85153"/>
          </a:xfrm>
          <a:custGeom>
            <a:avLst/>
            <a:gdLst/>
            <a:ahLst/>
            <a:cxnLst/>
            <a:rect l="l" t="t" r="r" b="b"/>
            <a:pathLst>
              <a:path w="69240" h="85153">
                <a:moveTo>
                  <a:pt x="69240" y="0"/>
                </a:moveTo>
                <a:lnTo>
                  <a:pt x="66434" y="85154"/>
                </a:lnTo>
                <a:lnTo>
                  <a:pt x="0" y="318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6" name="object 1716"/>
          <p:cNvSpPr/>
          <p:nvPr/>
        </p:nvSpPr>
        <p:spPr>
          <a:xfrm>
            <a:off x="7313180" y="3893566"/>
            <a:ext cx="304026" cy="485927"/>
          </a:xfrm>
          <a:custGeom>
            <a:avLst/>
            <a:gdLst/>
            <a:ahLst/>
            <a:cxnLst/>
            <a:rect l="l" t="t" r="r" b="b"/>
            <a:pathLst>
              <a:path w="304026" h="485927">
                <a:moveTo>
                  <a:pt x="297676" y="6350"/>
                </a:moveTo>
                <a:lnTo>
                  <a:pt x="6350" y="47957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7" name="object 1717"/>
          <p:cNvSpPr/>
          <p:nvPr/>
        </p:nvSpPr>
        <p:spPr>
          <a:xfrm>
            <a:off x="7286243" y="4342358"/>
            <a:ext cx="72390" cy="84861"/>
          </a:xfrm>
          <a:custGeom>
            <a:avLst/>
            <a:gdLst/>
            <a:ahLst/>
            <a:cxnLst/>
            <a:rect l="l" t="t" r="r" b="b"/>
            <a:pathLst>
              <a:path w="72390" h="84861">
                <a:moveTo>
                  <a:pt x="7494" y="0"/>
                </a:moveTo>
                <a:lnTo>
                  <a:pt x="0" y="84862"/>
                </a:lnTo>
                <a:lnTo>
                  <a:pt x="72391" y="3994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8" name="object 1718"/>
          <p:cNvSpPr/>
          <p:nvPr/>
        </p:nvSpPr>
        <p:spPr>
          <a:xfrm>
            <a:off x="6324790" y="3130042"/>
            <a:ext cx="378016" cy="491058"/>
          </a:xfrm>
          <a:custGeom>
            <a:avLst/>
            <a:gdLst/>
            <a:ahLst/>
            <a:cxnLst/>
            <a:rect l="l" t="t" r="r" b="b"/>
            <a:pathLst>
              <a:path w="378016" h="491058">
                <a:moveTo>
                  <a:pt x="371666" y="6350"/>
                </a:moveTo>
                <a:lnTo>
                  <a:pt x="6350" y="48470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9" name="object 1719"/>
          <p:cNvSpPr/>
          <p:nvPr/>
        </p:nvSpPr>
        <p:spPr>
          <a:xfrm>
            <a:off x="6292596" y="3581539"/>
            <a:ext cx="76530" cy="83680"/>
          </a:xfrm>
          <a:custGeom>
            <a:avLst/>
            <a:gdLst/>
            <a:ahLst/>
            <a:cxnLst/>
            <a:rect l="l" t="t" r="r" b="b"/>
            <a:pathLst>
              <a:path w="76530" h="83680">
                <a:moveTo>
                  <a:pt x="15964" y="0"/>
                </a:moveTo>
                <a:lnTo>
                  <a:pt x="0" y="83681"/>
                </a:lnTo>
                <a:lnTo>
                  <a:pt x="76530" y="462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0" name="object 1720"/>
          <p:cNvSpPr/>
          <p:nvPr/>
        </p:nvSpPr>
        <p:spPr>
          <a:xfrm>
            <a:off x="7497826" y="3130042"/>
            <a:ext cx="454431" cy="494715"/>
          </a:xfrm>
          <a:custGeom>
            <a:avLst/>
            <a:gdLst/>
            <a:ahLst/>
            <a:cxnLst/>
            <a:rect l="l" t="t" r="r" b="b"/>
            <a:pathLst>
              <a:path w="454431" h="494715">
                <a:moveTo>
                  <a:pt x="6350" y="6350"/>
                </a:moveTo>
                <a:lnTo>
                  <a:pt x="448081" y="48836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1" name="object 1721"/>
          <p:cNvSpPr/>
          <p:nvPr/>
        </p:nvSpPr>
        <p:spPr>
          <a:xfrm>
            <a:off x="7909229" y="3583305"/>
            <a:ext cx="79578" cy="81915"/>
          </a:xfrm>
          <a:custGeom>
            <a:avLst/>
            <a:gdLst/>
            <a:ahLst/>
            <a:cxnLst/>
            <a:rect l="l" t="t" r="r" b="b"/>
            <a:pathLst>
              <a:path w="79578" h="81915">
                <a:moveTo>
                  <a:pt x="56185" y="0"/>
                </a:moveTo>
                <a:lnTo>
                  <a:pt x="79578" y="81915"/>
                </a:lnTo>
                <a:lnTo>
                  <a:pt x="0" y="514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2" name="object 1722"/>
          <p:cNvSpPr/>
          <p:nvPr/>
        </p:nvSpPr>
        <p:spPr>
          <a:xfrm>
            <a:off x="6447790" y="2403094"/>
            <a:ext cx="528993" cy="435749"/>
          </a:xfrm>
          <a:custGeom>
            <a:avLst/>
            <a:gdLst/>
            <a:ahLst/>
            <a:cxnLst/>
            <a:rect l="l" t="t" r="r" b="b"/>
            <a:pathLst>
              <a:path w="528993" h="435749">
                <a:moveTo>
                  <a:pt x="6350" y="6350"/>
                </a:moveTo>
                <a:lnTo>
                  <a:pt x="522643" y="4293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3" name="object 1723"/>
          <p:cNvSpPr/>
          <p:nvPr/>
        </p:nvSpPr>
        <p:spPr>
          <a:xfrm>
            <a:off x="6936461" y="2794977"/>
            <a:ext cx="83083" cy="77762"/>
          </a:xfrm>
          <a:custGeom>
            <a:avLst/>
            <a:gdLst/>
            <a:ahLst/>
            <a:cxnLst/>
            <a:rect l="l" t="t" r="r" b="b"/>
            <a:pathLst>
              <a:path w="83083" h="77762">
                <a:moveTo>
                  <a:pt x="48298" y="0"/>
                </a:moveTo>
                <a:lnTo>
                  <a:pt x="83083" y="77762"/>
                </a:lnTo>
                <a:lnTo>
                  <a:pt x="0" y="58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4" name="object 1724"/>
          <p:cNvSpPr/>
          <p:nvPr/>
        </p:nvSpPr>
        <p:spPr>
          <a:xfrm>
            <a:off x="5123777" y="2403094"/>
            <a:ext cx="528993" cy="435749"/>
          </a:xfrm>
          <a:custGeom>
            <a:avLst/>
            <a:gdLst/>
            <a:ahLst/>
            <a:cxnLst/>
            <a:rect l="l" t="t" r="r" b="b"/>
            <a:pathLst>
              <a:path w="528993" h="435749">
                <a:moveTo>
                  <a:pt x="522643" y="6350"/>
                </a:moveTo>
                <a:lnTo>
                  <a:pt x="6350" y="42939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5" name="object 1725"/>
          <p:cNvSpPr/>
          <p:nvPr/>
        </p:nvSpPr>
        <p:spPr>
          <a:xfrm>
            <a:off x="5081016" y="2794977"/>
            <a:ext cx="83083" cy="77762"/>
          </a:xfrm>
          <a:custGeom>
            <a:avLst/>
            <a:gdLst/>
            <a:ahLst/>
            <a:cxnLst/>
            <a:rect l="l" t="t" r="r" b="b"/>
            <a:pathLst>
              <a:path w="83083" h="77762">
                <a:moveTo>
                  <a:pt x="34785" y="0"/>
                </a:moveTo>
                <a:lnTo>
                  <a:pt x="0" y="77762"/>
                </a:lnTo>
                <a:lnTo>
                  <a:pt x="83083" y="589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6" name="object 1726"/>
          <p:cNvSpPr/>
          <p:nvPr/>
        </p:nvSpPr>
        <p:spPr>
          <a:xfrm>
            <a:off x="5593080" y="2139696"/>
            <a:ext cx="949451" cy="361188"/>
          </a:xfrm>
          <a:custGeom>
            <a:avLst/>
            <a:gdLst/>
            <a:ahLst/>
            <a:cxnLst/>
            <a:rect l="l" t="t" r="r" b="b"/>
            <a:pathLst>
              <a:path w="949451" h="361188">
                <a:moveTo>
                  <a:pt x="6096" y="355092"/>
                </a:moveTo>
                <a:lnTo>
                  <a:pt x="6096" y="6096"/>
                </a:lnTo>
                <a:lnTo>
                  <a:pt x="943356" y="6096"/>
                </a:lnTo>
                <a:lnTo>
                  <a:pt x="943356" y="355092"/>
                </a:lnTo>
                <a:lnTo>
                  <a:pt x="6096" y="355092"/>
                </a:lnTo>
                <a:close/>
              </a:path>
            </a:pathLst>
          </a:cu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5785700" y="2141916"/>
            <a:ext cx="621129" cy="3543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2D1993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27" name="object 1727"/>
          <p:cNvSpPr/>
          <p:nvPr/>
        </p:nvSpPr>
        <p:spPr>
          <a:xfrm>
            <a:off x="6609588" y="2866644"/>
            <a:ext cx="946403" cy="606552"/>
          </a:xfrm>
          <a:custGeom>
            <a:avLst/>
            <a:gdLst/>
            <a:ahLst/>
            <a:cxnLst/>
            <a:rect l="l" t="t" r="r" b="b"/>
            <a:pathLst>
              <a:path w="946403" h="606552">
                <a:moveTo>
                  <a:pt x="6096" y="600456"/>
                </a:moveTo>
                <a:lnTo>
                  <a:pt x="6096" y="6096"/>
                </a:lnTo>
                <a:lnTo>
                  <a:pt x="940308" y="6096"/>
                </a:lnTo>
                <a:lnTo>
                  <a:pt x="940308" y="600456"/>
                </a:lnTo>
                <a:lnTo>
                  <a:pt x="6096" y="600456"/>
                </a:lnTo>
                <a:close/>
              </a:path>
            </a:pathLst>
          </a:cu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6765216" y="2868991"/>
            <a:ext cx="690855" cy="5981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6484">
              <a:lnSpc>
                <a:spcPct val="100000"/>
              </a:lnSpc>
            </a:pPr>
            <a:r>
              <a:rPr sz="1600" b="1" spc="10" dirty="0">
                <a:solidFill>
                  <a:srgbClr val="2D1993"/>
                </a:solidFill>
                <a:latin typeface="Arial"/>
                <a:cs typeface="Arial"/>
              </a:rPr>
              <a:t>Home</a:t>
            </a:r>
            <a:endParaRPr sz="1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2D1993"/>
                </a:solidFill>
                <a:latin typeface="Arial"/>
                <a:cs typeface="Arial"/>
              </a:rPr>
              <a:t>Owner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28" name="object 1728"/>
          <p:cNvSpPr/>
          <p:nvPr/>
        </p:nvSpPr>
        <p:spPr>
          <a:xfrm>
            <a:off x="7523988" y="3628644"/>
            <a:ext cx="979932" cy="361187"/>
          </a:xfrm>
          <a:custGeom>
            <a:avLst/>
            <a:gdLst/>
            <a:ahLst/>
            <a:cxnLst/>
            <a:rect l="l" t="t" r="r" b="b"/>
            <a:pathLst>
              <a:path w="979932" h="361187">
                <a:moveTo>
                  <a:pt x="6096" y="355092"/>
                </a:moveTo>
                <a:lnTo>
                  <a:pt x="6096" y="6096"/>
                </a:lnTo>
                <a:lnTo>
                  <a:pt x="973836" y="6096"/>
                </a:lnTo>
                <a:lnTo>
                  <a:pt x="973836" y="355092"/>
                </a:lnTo>
                <a:lnTo>
                  <a:pt x="6096" y="355092"/>
                </a:lnTo>
                <a:close/>
              </a:path>
            </a:pathLst>
          </a:cu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7659713" y="3630991"/>
            <a:ext cx="764474" cy="3543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2D1993"/>
                </a:solidFill>
                <a:latin typeface="Arial"/>
                <a:cs typeface="Arial"/>
              </a:rPr>
              <a:t>Income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29" name="object 1729"/>
          <p:cNvSpPr/>
          <p:nvPr/>
        </p:nvSpPr>
        <p:spPr>
          <a:xfrm>
            <a:off x="8456676" y="4424185"/>
            <a:ext cx="626364" cy="365760"/>
          </a:xfrm>
          <a:custGeom>
            <a:avLst/>
            <a:gdLst/>
            <a:ahLst/>
            <a:cxnLst/>
            <a:rect l="l" t="t" r="r" b="b"/>
            <a:pathLst>
              <a:path w="626364" h="365760">
                <a:moveTo>
                  <a:pt x="0" y="61328"/>
                </a:moveTo>
                <a:cubicBezTo>
                  <a:pt x="0" y="27457"/>
                  <a:pt x="27457" y="0"/>
                  <a:pt x="61328" y="0"/>
                </a:cubicBezTo>
                <a:lnTo>
                  <a:pt x="565036" y="0"/>
                </a:lnTo>
                <a:cubicBezTo>
                  <a:pt x="598907" y="0"/>
                  <a:pt x="626364" y="27457"/>
                  <a:pt x="626364" y="61328"/>
                </a:cubicBezTo>
                <a:lnTo>
                  <a:pt x="626364" y="304419"/>
                </a:lnTo>
                <a:cubicBezTo>
                  <a:pt x="626364" y="338289"/>
                  <a:pt x="598907" y="365760"/>
                  <a:pt x="565036" y="365760"/>
                </a:cubicBezTo>
                <a:lnTo>
                  <a:pt x="61328" y="365760"/>
                </a:lnTo>
                <a:cubicBezTo>
                  <a:pt x="27457" y="365760"/>
                  <a:pt x="0" y="338289"/>
                  <a:pt x="0" y="304419"/>
                </a:cubicBezTo>
                <a:lnTo>
                  <a:pt x="0" y="61328"/>
                </a:lnTo>
              </a:path>
            </a:pathLst>
          </a:custGeom>
          <a:solidFill>
            <a:srgbClr val="33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8519795" y="4419979"/>
            <a:ext cx="463151" cy="3543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30" name="object 1730"/>
          <p:cNvSpPr/>
          <p:nvPr/>
        </p:nvSpPr>
        <p:spPr>
          <a:xfrm>
            <a:off x="6964680" y="4440936"/>
            <a:ext cx="653795" cy="364236"/>
          </a:xfrm>
          <a:custGeom>
            <a:avLst/>
            <a:gdLst/>
            <a:ahLst/>
            <a:cxnLst/>
            <a:rect l="l" t="t" r="r" b="b"/>
            <a:pathLst>
              <a:path w="653795" h="364236">
                <a:moveTo>
                  <a:pt x="0" y="60706"/>
                </a:moveTo>
                <a:cubicBezTo>
                  <a:pt x="0" y="27178"/>
                  <a:pt x="27178" y="0"/>
                  <a:pt x="60706" y="0"/>
                </a:cubicBezTo>
                <a:lnTo>
                  <a:pt x="593090" y="0"/>
                </a:lnTo>
                <a:cubicBezTo>
                  <a:pt x="626618" y="0"/>
                  <a:pt x="653796" y="27178"/>
                  <a:pt x="653796" y="60706"/>
                </a:cubicBezTo>
                <a:lnTo>
                  <a:pt x="653796" y="303530"/>
                </a:lnTo>
                <a:cubicBezTo>
                  <a:pt x="653796" y="337058"/>
                  <a:pt x="626618" y="364236"/>
                  <a:pt x="593090" y="364236"/>
                </a:cubicBezTo>
                <a:lnTo>
                  <a:pt x="60706" y="364236"/>
                </a:lnTo>
                <a:cubicBezTo>
                  <a:pt x="27178" y="364236"/>
                  <a:pt x="0" y="337058"/>
                  <a:pt x="0" y="303530"/>
                </a:cubicBezTo>
                <a:lnTo>
                  <a:pt x="0" y="60706"/>
                </a:lnTo>
              </a:path>
            </a:pathLst>
          </a:custGeom>
          <a:solidFill>
            <a:srgbClr val="33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7153300" y="4423154"/>
            <a:ext cx="360386" cy="3543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31" name="object 1731"/>
          <p:cNvSpPr/>
          <p:nvPr/>
        </p:nvSpPr>
        <p:spPr>
          <a:xfrm>
            <a:off x="4759452" y="2886456"/>
            <a:ext cx="685800" cy="347471"/>
          </a:xfrm>
          <a:custGeom>
            <a:avLst/>
            <a:gdLst/>
            <a:ahLst/>
            <a:cxnLst/>
            <a:rect l="l" t="t" r="r" b="b"/>
            <a:pathLst>
              <a:path w="685800" h="347471">
                <a:moveTo>
                  <a:pt x="0" y="57912"/>
                </a:moveTo>
                <a:cubicBezTo>
                  <a:pt x="0" y="25933"/>
                  <a:pt x="25933" y="0"/>
                  <a:pt x="57912" y="0"/>
                </a:cubicBezTo>
                <a:lnTo>
                  <a:pt x="627888" y="0"/>
                </a:lnTo>
                <a:cubicBezTo>
                  <a:pt x="659867" y="0"/>
                  <a:pt x="685800" y="25933"/>
                  <a:pt x="685800" y="57912"/>
                </a:cubicBezTo>
                <a:lnTo>
                  <a:pt x="685800" y="289559"/>
                </a:lnTo>
                <a:cubicBezTo>
                  <a:pt x="685800" y="321538"/>
                  <a:pt x="659867" y="347471"/>
                  <a:pt x="627888" y="347471"/>
                </a:cubicBezTo>
                <a:lnTo>
                  <a:pt x="57912" y="347471"/>
                </a:lnTo>
                <a:cubicBezTo>
                  <a:pt x="25933" y="347471"/>
                  <a:pt x="0" y="321538"/>
                  <a:pt x="0" y="289559"/>
                </a:cubicBezTo>
                <a:lnTo>
                  <a:pt x="0" y="57912"/>
                </a:lnTo>
              </a:path>
            </a:pathLst>
          </a:custGeom>
          <a:solidFill>
            <a:srgbClr val="33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4946675" y="2868991"/>
            <a:ext cx="360386" cy="3543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32" name="object 1732"/>
          <p:cNvSpPr/>
          <p:nvPr/>
        </p:nvSpPr>
        <p:spPr>
          <a:xfrm>
            <a:off x="6006084" y="3634740"/>
            <a:ext cx="685800" cy="381000"/>
          </a:xfrm>
          <a:custGeom>
            <a:avLst/>
            <a:gdLst/>
            <a:ahLst/>
            <a:cxnLst/>
            <a:rect l="l" t="t" r="r" b="b"/>
            <a:pathLst>
              <a:path w="685800" h="381000">
                <a:moveTo>
                  <a:pt x="0" y="63500"/>
                </a:moveTo>
                <a:cubicBezTo>
                  <a:pt x="0" y="28435"/>
                  <a:pt x="28435" y="0"/>
                  <a:pt x="63500" y="0"/>
                </a:cubicBezTo>
                <a:lnTo>
                  <a:pt x="622300" y="0"/>
                </a:lnTo>
                <a:cubicBezTo>
                  <a:pt x="657365" y="0"/>
                  <a:pt x="685800" y="28435"/>
                  <a:pt x="685800" y="63500"/>
                </a:cubicBezTo>
                <a:lnTo>
                  <a:pt x="685800" y="317500"/>
                </a:lnTo>
                <a:cubicBezTo>
                  <a:pt x="685800" y="352564"/>
                  <a:pt x="657365" y="381000"/>
                  <a:pt x="622300" y="381000"/>
                </a:cubicBezTo>
                <a:lnTo>
                  <a:pt x="63500" y="381000"/>
                </a:lnTo>
                <a:cubicBezTo>
                  <a:pt x="28435" y="381000"/>
                  <a:pt x="0" y="352564"/>
                  <a:pt x="0" y="317500"/>
                </a:cubicBezTo>
                <a:lnTo>
                  <a:pt x="0" y="63500"/>
                </a:lnTo>
              </a:path>
            </a:pathLst>
          </a:custGeom>
          <a:solidFill>
            <a:srgbClr val="33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6173813" y="3630991"/>
            <a:ext cx="360386" cy="3543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6040644" y="3187298"/>
            <a:ext cx="363913" cy="3271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89" spc="10" dirty="0">
                <a:latin typeface="Arial"/>
                <a:cs typeface="Arial"/>
              </a:rPr>
              <a:t>Ye 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773458" y="3111086"/>
            <a:ext cx="315389" cy="3271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649163" y="2349167"/>
            <a:ext cx="743271" cy="3271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6662503" y="2120531"/>
            <a:ext cx="857772" cy="5709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179787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Single,</a:t>
            </a:r>
            <a:endParaRPr sz="1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6854453" y="3974757"/>
            <a:ext cx="595408" cy="3271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&lt; 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8629104" y="3974771"/>
            <a:ext cx="595407" cy="3271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&gt; 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846028" y="5420788"/>
            <a:ext cx="3786827" cy="6739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CC3300"/>
                </a:solidFill>
                <a:latin typeface="Arial"/>
                <a:cs typeface="Arial"/>
              </a:rPr>
              <a:t>Aynı veriye uyan birden fazla ağaç</a:t>
            </a:r>
            <a:endParaRPr sz="18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800" b="1" spc="10" dirty="0">
                <a:solidFill>
                  <a:srgbClr val="CC3300"/>
                </a:solidFill>
                <a:latin typeface="Arial"/>
                <a:cs typeface="Arial"/>
              </a:rPr>
              <a:t>olabilir.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33" name="object 1733"/>
          <p:cNvSpPr/>
          <p:nvPr/>
        </p:nvSpPr>
        <p:spPr>
          <a:xfrm>
            <a:off x="630599" y="2479514"/>
            <a:ext cx="378076" cy="164782"/>
          </a:xfrm>
          <a:custGeom>
            <a:avLst/>
            <a:gdLst/>
            <a:ahLst/>
            <a:cxnLst/>
            <a:rect l="l" t="t" r="r" b="b"/>
            <a:pathLst>
              <a:path w="378076" h="164782">
                <a:moveTo>
                  <a:pt x="0" y="0"/>
                </a:moveTo>
                <a:lnTo>
                  <a:pt x="0" y="164782"/>
                </a:lnTo>
                <a:lnTo>
                  <a:pt x="378076" y="164782"/>
                </a:lnTo>
                <a:lnTo>
                  <a:pt x="378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4" name="object 1734"/>
          <p:cNvSpPr/>
          <p:nvPr/>
        </p:nvSpPr>
        <p:spPr>
          <a:xfrm>
            <a:off x="630599" y="2644296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099"/>
                </a:lnTo>
                <a:lnTo>
                  <a:pt x="42458" y="19409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5" name="object 1735"/>
          <p:cNvSpPr/>
          <p:nvPr/>
        </p:nvSpPr>
        <p:spPr>
          <a:xfrm>
            <a:off x="966217" y="2644297"/>
            <a:ext cx="42456" cy="194099"/>
          </a:xfrm>
          <a:custGeom>
            <a:avLst/>
            <a:gdLst/>
            <a:ahLst/>
            <a:cxnLst/>
            <a:rect l="l" t="t" r="r" b="b"/>
            <a:pathLst>
              <a:path w="42456" h="194099">
                <a:moveTo>
                  <a:pt x="0" y="0"/>
                </a:moveTo>
                <a:lnTo>
                  <a:pt x="0" y="194099"/>
                </a:lnTo>
                <a:lnTo>
                  <a:pt x="42457" y="194099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6" name="object 1736"/>
          <p:cNvSpPr/>
          <p:nvPr/>
        </p:nvSpPr>
        <p:spPr>
          <a:xfrm>
            <a:off x="630599" y="2838396"/>
            <a:ext cx="378076" cy="165793"/>
          </a:xfrm>
          <a:custGeom>
            <a:avLst/>
            <a:gdLst/>
            <a:ahLst/>
            <a:cxnLst/>
            <a:rect l="l" t="t" r="r" b="b"/>
            <a:pathLst>
              <a:path w="378076" h="165793">
                <a:moveTo>
                  <a:pt x="0" y="0"/>
                </a:moveTo>
                <a:lnTo>
                  <a:pt x="0" y="165794"/>
                </a:lnTo>
                <a:lnTo>
                  <a:pt x="378076" y="165794"/>
                </a:lnTo>
                <a:lnTo>
                  <a:pt x="378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7" name="object 1737"/>
          <p:cNvSpPr/>
          <p:nvPr/>
        </p:nvSpPr>
        <p:spPr>
          <a:xfrm>
            <a:off x="673057" y="2644298"/>
            <a:ext cx="293160" cy="194099"/>
          </a:xfrm>
          <a:custGeom>
            <a:avLst/>
            <a:gdLst/>
            <a:ahLst/>
            <a:cxnLst/>
            <a:rect l="l" t="t" r="r" b="b"/>
            <a:pathLst>
              <a:path w="293160" h="194099">
                <a:moveTo>
                  <a:pt x="0" y="0"/>
                </a:moveTo>
                <a:lnTo>
                  <a:pt x="0" y="194099"/>
                </a:lnTo>
                <a:lnTo>
                  <a:pt x="293160" y="194099"/>
                </a:lnTo>
                <a:lnTo>
                  <a:pt x="29316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723601" y="2594860"/>
            <a:ext cx="215751" cy="295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b="1" spc="10" dirty="0">
                <a:solidFill>
                  <a:srgbClr val="FFFFFF"/>
                </a:solidFill>
                <a:latin typeface="Arial"/>
                <a:cs typeface="Arial"/>
              </a:rPr>
              <a:t>ID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38" name="object 1738"/>
          <p:cNvSpPr/>
          <p:nvPr/>
        </p:nvSpPr>
        <p:spPr>
          <a:xfrm>
            <a:off x="1014739" y="2479516"/>
            <a:ext cx="706618" cy="68743"/>
          </a:xfrm>
          <a:custGeom>
            <a:avLst/>
            <a:gdLst/>
            <a:ahLst/>
            <a:cxnLst/>
            <a:rect l="l" t="t" r="r" b="b"/>
            <a:pathLst>
              <a:path w="706618" h="68743">
                <a:moveTo>
                  <a:pt x="0" y="0"/>
                </a:moveTo>
                <a:lnTo>
                  <a:pt x="0" y="68743"/>
                </a:lnTo>
                <a:lnTo>
                  <a:pt x="706618" y="68743"/>
                </a:lnTo>
                <a:lnTo>
                  <a:pt x="706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9" name="object 1739"/>
          <p:cNvSpPr/>
          <p:nvPr/>
        </p:nvSpPr>
        <p:spPr>
          <a:xfrm>
            <a:off x="1014739" y="2548260"/>
            <a:ext cx="42457" cy="387186"/>
          </a:xfrm>
          <a:custGeom>
            <a:avLst/>
            <a:gdLst/>
            <a:ahLst/>
            <a:cxnLst/>
            <a:rect l="l" t="t" r="r" b="b"/>
            <a:pathLst>
              <a:path w="42457" h="387186">
                <a:moveTo>
                  <a:pt x="0" y="0"/>
                </a:moveTo>
                <a:lnTo>
                  <a:pt x="0" y="387186"/>
                </a:lnTo>
                <a:lnTo>
                  <a:pt x="42458" y="387186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0" name="object 1740"/>
          <p:cNvSpPr/>
          <p:nvPr/>
        </p:nvSpPr>
        <p:spPr>
          <a:xfrm>
            <a:off x="1678899" y="2548260"/>
            <a:ext cx="42456" cy="387186"/>
          </a:xfrm>
          <a:custGeom>
            <a:avLst/>
            <a:gdLst/>
            <a:ahLst/>
            <a:cxnLst/>
            <a:rect l="l" t="t" r="r" b="b"/>
            <a:pathLst>
              <a:path w="42456" h="387186">
                <a:moveTo>
                  <a:pt x="0" y="0"/>
                </a:moveTo>
                <a:lnTo>
                  <a:pt x="0" y="387186"/>
                </a:lnTo>
                <a:lnTo>
                  <a:pt x="42457" y="387186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1" name="object 1741"/>
          <p:cNvSpPr/>
          <p:nvPr/>
        </p:nvSpPr>
        <p:spPr>
          <a:xfrm>
            <a:off x="1014739" y="2935448"/>
            <a:ext cx="706618" cy="68743"/>
          </a:xfrm>
          <a:custGeom>
            <a:avLst/>
            <a:gdLst/>
            <a:ahLst/>
            <a:cxnLst/>
            <a:rect l="l" t="t" r="r" b="b"/>
            <a:pathLst>
              <a:path w="706618" h="68743">
                <a:moveTo>
                  <a:pt x="0" y="0"/>
                </a:moveTo>
                <a:lnTo>
                  <a:pt x="0" y="68743"/>
                </a:lnTo>
                <a:lnTo>
                  <a:pt x="706618" y="68743"/>
                </a:lnTo>
                <a:lnTo>
                  <a:pt x="706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2" name="object 1742"/>
          <p:cNvSpPr/>
          <p:nvPr/>
        </p:nvSpPr>
        <p:spPr>
          <a:xfrm>
            <a:off x="1057197" y="2548261"/>
            <a:ext cx="621702" cy="194098"/>
          </a:xfrm>
          <a:custGeom>
            <a:avLst/>
            <a:gdLst/>
            <a:ahLst/>
            <a:cxnLst/>
            <a:rect l="l" t="t" r="r" b="b"/>
            <a:pathLst>
              <a:path w="621702" h="194098">
                <a:moveTo>
                  <a:pt x="0" y="0"/>
                </a:moveTo>
                <a:lnTo>
                  <a:pt x="0" y="194098"/>
                </a:lnTo>
                <a:lnTo>
                  <a:pt x="621702" y="194098"/>
                </a:lnTo>
                <a:lnTo>
                  <a:pt x="621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1121895" y="2498823"/>
            <a:ext cx="515947" cy="295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b="1" spc="10" dirty="0">
                <a:solidFill>
                  <a:srgbClr val="FFFFFF"/>
                </a:solidFill>
                <a:latin typeface="Arial"/>
                <a:cs typeface="Arial"/>
              </a:rPr>
              <a:t>Home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43" name="object 1743"/>
          <p:cNvSpPr/>
          <p:nvPr/>
        </p:nvSpPr>
        <p:spPr>
          <a:xfrm>
            <a:off x="1057197" y="2742360"/>
            <a:ext cx="621702" cy="193088"/>
          </a:xfrm>
          <a:custGeom>
            <a:avLst/>
            <a:gdLst/>
            <a:ahLst/>
            <a:cxnLst/>
            <a:rect l="l" t="t" r="r" b="b"/>
            <a:pathLst>
              <a:path w="621702" h="193088">
                <a:moveTo>
                  <a:pt x="0" y="0"/>
                </a:moveTo>
                <a:lnTo>
                  <a:pt x="0" y="193089"/>
                </a:lnTo>
                <a:lnTo>
                  <a:pt x="621702" y="193089"/>
                </a:lnTo>
                <a:lnTo>
                  <a:pt x="621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1104709" y="2692930"/>
            <a:ext cx="572597" cy="295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b="1" spc="10" dirty="0">
                <a:solidFill>
                  <a:srgbClr val="FFFFFF"/>
                </a:solidFill>
                <a:latin typeface="Arial"/>
                <a:cs typeface="Arial"/>
              </a:rPr>
              <a:t>Owner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44" name="object 1744"/>
          <p:cNvSpPr/>
          <p:nvPr/>
        </p:nvSpPr>
        <p:spPr>
          <a:xfrm>
            <a:off x="1727422" y="2479518"/>
            <a:ext cx="808717" cy="68743"/>
          </a:xfrm>
          <a:custGeom>
            <a:avLst/>
            <a:gdLst/>
            <a:ahLst/>
            <a:cxnLst/>
            <a:rect l="l" t="t" r="r" b="b"/>
            <a:pathLst>
              <a:path w="808717" h="68743">
                <a:moveTo>
                  <a:pt x="0" y="0"/>
                </a:moveTo>
                <a:lnTo>
                  <a:pt x="0" y="68744"/>
                </a:lnTo>
                <a:lnTo>
                  <a:pt x="808718" y="68744"/>
                </a:lnTo>
                <a:lnTo>
                  <a:pt x="8087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5" name="object 1745"/>
          <p:cNvSpPr/>
          <p:nvPr/>
        </p:nvSpPr>
        <p:spPr>
          <a:xfrm>
            <a:off x="1727422" y="2548262"/>
            <a:ext cx="42457" cy="387186"/>
          </a:xfrm>
          <a:custGeom>
            <a:avLst/>
            <a:gdLst/>
            <a:ahLst/>
            <a:cxnLst/>
            <a:rect l="l" t="t" r="r" b="b"/>
            <a:pathLst>
              <a:path w="42457" h="387186">
                <a:moveTo>
                  <a:pt x="0" y="0"/>
                </a:moveTo>
                <a:lnTo>
                  <a:pt x="0" y="387186"/>
                </a:lnTo>
                <a:lnTo>
                  <a:pt x="42458" y="387186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6" name="object 1746"/>
          <p:cNvSpPr/>
          <p:nvPr/>
        </p:nvSpPr>
        <p:spPr>
          <a:xfrm>
            <a:off x="2493683" y="2548262"/>
            <a:ext cx="42456" cy="387186"/>
          </a:xfrm>
          <a:custGeom>
            <a:avLst/>
            <a:gdLst/>
            <a:ahLst/>
            <a:cxnLst/>
            <a:rect l="l" t="t" r="r" b="b"/>
            <a:pathLst>
              <a:path w="42456" h="387186">
                <a:moveTo>
                  <a:pt x="0" y="0"/>
                </a:moveTo>
                <a:lnTo>
                  <a:pt x="0" y="387187"/>
                </a:lnTo>
                <a:lnTo>
                  <a:pt x="42457" y="387187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7" name="object 1747"/>
          <p:cNvSpPr/>
          <p:nvPr/>
        </p:nvSpPr>
        <p:spPr>
          <a:xfrm>
            <a:off x="1727422" y="2935450"/>
            <a:ext cx="808717" cy="68743"/>
          </a:xfrm>
          <a:custGeom>
            <a:avLst/>
            <a:gdLst/>
            <a:ahLst/>
            <a:cxnLst/>
            <a:rect l="l" t="t" r="r" b="b"/>
            <a:pathLst>
              <a:path w="808717" h="68743">
                <a:moveTo>
                  <a:pt x="0" y="0"/>
                </a:moveTo>
                <a:lnTo>
                  <a:pt x="0" y="68744"/>
                </a:lnTo>
                <a:lnTo>
                  <a:pt x="808718" y="68744"/>
                </a:lnTo>
                <a:lnTo>
                  <a:pt x="8087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8" name="object 1748"/>
          <p:cNvSpPr/>
          <p:nvPr/>
        </p:nvSpPr>
        <p:spPr>
          <a:xfrm>
            <a:off x="1769880" y="2548263"/>
            <a:ext cx="723803" cy="194099"/>
          </a:xfrm>
          <a:custGeom>
            <a:avLst/>
            <a:gdLst/>
            <a:ahLst/>
            <a:cxnLst/>
            <a:rect l="l" t="t" r="r" b="b"/>
            <a:pathLst>
              <a:path w="723803" h="194099">
                <a:moveTo>
                  <a:pt x="0" y="0"/>
                </a:moveTo>
                <a:lnTo>
                  <a:pt x="0" y="194099"/>
                </a:lnTo>
                <a:lnTo>
                  <a:pt x="723803" y="194099"/>
                </a:lnTo>
                <a:lnTo>
                  <a:pt x="72380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1859851" y="2498823"/>
            <a:ext cx="590796" cy="295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b="1" spc="10" dirty="0">
                <a:solidFill>
                  <a:srgbClr val="FFFFFF"/>
                </a:solidFill>
                <a:latin typeface="Arial"/>
                <a:cs typeface="Arial"/>
              </a:rPr>
              <a:t>Marital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49" name="object 1749"/>
          <p:cNvSpPr/>
          <p:nvPr/>
        </p:nvSpPr>
        <p:spPr>
          <a:xfrm>
            <a:off x="1769880" y="2742362"/>
            <a:ext cx="723803" cy="193088"/>
          </a:xfrm>
          <a:custGeom>
            <a:avLst/>
            <a:gdLst/>
            <a:ahLst/>
            <a:cxnLst/>
            <a:rect l="l" t="t" r="r" b="b"/>
            <a:pathLst>
              <a:path w="723803" h="193088">
                <a:moveTo>
                  <a:pt x="0" y="0"/>
                </a:moveTo>
                <a:lnTo>
                  <a:pt x="0" y="193089"/>
                </a:lnTo>
                <a:lnTo>
                  <a:pt x="723803" y="193089"/>
                </a:lnTo>
                <a:lnTo>
                  <a:pt x="72380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1873999" y="2692930"/>
            <a:ext cx="562488" cy="295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b="1" spc="10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50" name="object 1750"/>
          <p:cNvSpPr/>
          <p:nvPr/>
        </p:nvSpPr>
        <p:spPr>
          <a:xfrm>
            <a:off x="2542206" y="2479520"/>
            <a:ext cx="773337" cy="68743"/>
          </a:xfrm>
          <a:custGeom>
            <a:avLst/>
            <a:gdLst/>
            <a:ahLst/>
            <a:cxnLst/>
            <a:rect l="l" t="t" r="r" b="b"/>
            <a:pathLst>
              <a:path w="773337" h="68743">
                <a:moveTo>
                  <a:pt x="0" y="0"/>
                </a:moveTo>
                <a:lnTo>
                  <a:pt x="0" y="68744"/>
                </a:lnTo>
                <a:lnTo>
                  <a:pt x="773337" y="68744"/>
                </a:lnTo>
                <a:lnTo>
                  <a:pt x="77333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1" name="object 1751"/>
          <p:cNvSpPr/>
          <p:nvPr/>
        </p:nvSpPr>
        <p:spPr>
          <a:xfrm>
            <a:off x="2542206" y="2548264"/>
            <a:ext cx="42457" cy="387188"/>
          </a:xfrm>
          <a:custGeom>
            <a:avLst/>
            <a:gdLst/>
            <a:ahLst/>
            <a:cxnLst/>
            <a:rect l="l" t="t" r="r" b="b"/>
            <a:pathLst>
              <a:path w="42457" h="387188">
                <a:moveTo>
                  <a:pt x="0" y="0"/>
                </a:moveTo>
                <a:lnTo>
                  <a:pt x="0" y="387189"/>
                </a:lnTo>
                <a:lnTo>
                  <a:pt x="42458" y="38718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2" name="object 1752"/>
          <p:cNvSpPr/>
          <p:nvPr/>
        </p:nvSpPr>
        <p:spPr>
          <a:xfrm>
            <a:off x="3273085" y="2548265"/>
            <a:ext cx="42457" cy="387188"/>
          </a:xfrm>
          <a:custGeom>
            <a:avLst/>
            <a:gdLst/>
            <a:ahLst/>
            <a:cxnLst/>
            <a:rect l="l" t="t" r="r" b="b"/>
            <a:pathLst>
              <a:path w="42457" h="387188">
                <a:moveTo>
                  <a:pt x="0" y="0"/>
                </a:moveTo>
                <a:lnTo>
                  <a:pt x="0" y="387188"/>
                </a:lnTo>
                <a:lnTo>
                  <a:pt x="42458" y="38718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3" name="object 1753"/>
          <p:cNvSpPr/>
          <p:nvPr/>
        </p:nvSpPr>
        <p:spPr>
          <a:xfrm>
            <a:off x="2542206" y="2935453"/>
            <a:ext cx="773336" cy="68742"/>
          </a:xfrm>
          <a:custGeom>
            <a:avLst/>
            <a:gdLst/>
            <a:ahLst/>
            <a:cxnLst/>
            <a:rect l="l" t="t" r="r" b="b"/>
            <a:pathLst>
              <a:path w="773336" h="68742">
                <a:moveTo>
                  <a:pt x="0" y="0"/>
                </a:moveTo>
                <a:lnTo>
                  <a:pt x="0" y="68742"/>
                </a:lnTo>
                <a:lnTo>
                  <a:pt x="773337" y="68742"/>
                </a:lnTo>
                <a:lnTo>
                  <a:pt x="77333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4" name="object 1754"/>
          <p:cNvSpPr/>
          <p:nvPr/>
        </p:nvSpPr>
        <p:spPr>
          <a:xfrm>
            <a:off x="2584664" y="2548266"/>
            <a:ext cx="688421" cy="194098"/>
          </a:xfrm>
          <a:custGeom>
            <a:avLst/>
            <a:gdLst/>
            <a:ahLst/>
            <a:cxnLst/>
            <a:rect l="l" t="t" r="r" b="b"/>
            <a:pathLst>
              <a:path w="688421" h="194098">
                <a:moveTo>
                  <a:pt x="0" y="0"/>
                </a:moveTo>
                <a:lnTo>
                  <a:pt x="0" y="194098"/>
                </a:lnTo>
                <a:lnTo>
                  <a:pt x="688421" y="194098"/>
                </a:lnTo>
                <a:lnTo>
                  <a:pt x="6884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2642285" y="2498823"/>
            <a:ext cx="619105" cy="295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b="1" spc="10" dirty="0">
                <a:solidFill>
                  <a:srgbClr val="FFFFFF"/>
                </a:solidFill>
                <a:latin typeface="Arial"/>
                <a:cs typeface="Arial"/>
              </a:rPr>
              <a:t>Annual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55" name="object 1755"/>
          <p:cNvSpPr/>
          <p:nvPr/>
        </p:nvSpPr>
        <p:spPr>
          <a:xfrm>
            <a:off x="2584664" y="2742365"/>
            <a:ext cx="688421" cy="193088"/>
          </a:xfrm>
          <a:custGeom>
            <a:avLst/>
            <a:gdLst/>
            <a:ahLst/>
            <a:cxnLst/>
            <a:rect l="l" t="t" r="r" b="b"/>
            <a:pathLst>
              <a:path w="688421" h="193088">
                <a:moveTo>
                  <a:pt x="0" y="0"/>
                </a:moveTo>
                <a:lnTo>
                  <a:pt x="0" y="193088"/>
                </a:lnTo>
                <a:lnTo>
                  <a:pt x="688421" y="193088"/>
                </a:lnTo>
                <a:lnTo>
                  <a:pt x="6884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text 1"/>
          <p:cNvSpPr txBox="1"/>
          <p:nvPr/>
        </p:nvSpPr>
        <p:spPr>
          <a:xfrm>
            <a:off x="2633192" y="2692930"/>
            <a:ext cx="637291" cy="295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b="1" spc="10" dirty="0">
                <a:solidFill>
                  <a:srgbClr val="FFFFFF"/>
                </a:solidFill>
                <a:latin typeface="Arial"/>
                <a:cs typeface="Arial"/>
              </a:rPr>
              <a:t>Income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56" name="object 1756"/>
          <p:cNvSpPr/>
          <p:nvPr/>
        </p:nvSpPr>
        <p:spPr>
          <a:xfrm>
            <a:off x="3321609" y="2479523"/>
            <a:ext cx="889590" cy="68743"/>
          </a:xfrm>
          <a:custGeom>
            <a:avLst/>
            <a:gdLst/>
            <a:ahLst/>
            <a:cxnLst/>
            <a:rect l="l" t="t" r="r" b="b"/>
            <a:pathLst>
              <a:path w="889590" h="68743">
                <a:moveTo>
                  <a:pt x="0" y="0"/>
                </a:moveTo>
                <a:lnTo>
                  <a:pt x="0" y="68743"/>
                </a:lnTo>
                <a:lnTo>
                  <a:pt x="889590" y="68743"/>
                </a:lnTo>
                <a:lnTo>
                  <a:pt x="889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7" name="object 1757"/>
          <p:cNvSpPr/>
          <p:nvPr/>
        </p:nvSpPr>
        <p:spPr>
          <a:xfrm>
            <a:off x="3321609" y="2548267"/>
            <a:ext cx="42457" cy="387188"/>
          </a:xfrm>
          <a:custGeom>
            <a:avLst/>
            <a:gdLst/>
            <a:ahLst/>
            <a:cxnLst/>
            <a:rect l="l" t="t" r="r" b="b"/>
            <a:pathLst>
              <a:path w="42457" h="387188">
                <a:moveTo>
                  <a:pt x="0" y="0"/>
                </a:moveTo>
                <a:lnTo>
                  <a:pt x="0" y="387188"/>
                </a:lnTo>
                <a:lnTo>
                  <a:pt x="42457" y="387188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8" name="object 1758"/>
          <p:cNvSpPr/>
          <p:nvPr/>
        </p:nvSpPr>
        <p:spPr>
          <a:xfrm>
            <a:off x="4168741" y="2548267"/>
            <a:ext cx="42457" cy="387187"/>
          </a:xfrm>
          <a:custGeom>
            <a:avLst/>
            <a:gdLst/>
            <a:ahLst/>
            <a:cxnLst/>
            <a:rect l="l" t="t" r="r" b="b"/>
            <a:pathLst>
              <a:path w="42457" h="387187">
                <a:moveTo>
                  <a:pt x="0" y="0"/>
                </a:moveTo>
                <a:lnTo>
                  <a:pt x="0" y="387188"/>
                </a:lnTo>
                <a:lnTo>
                  <a:pt x="42458" y="38718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59" name="object 1759"/>
          <p:cNvSpPr/>
          <p:nvPr/>
        </p:nvSpPr>
        <p:spPr>
          <a:xfrm>
            <a:off x="3321609" y="2935455"/>
            <a:ext cx="889590" cy="68742"/>
          </a:xfrm>
          <a:custGeom>
            <a:avLst/>
            <a:gdLst/>
            <a:ahLst/>
            <a:cxnLst/>
            <a:rect l="l" t="t" r="r" b="b"/>
            <a:pathLst>
              <a:path w="889590" h="68742">
                <a:moveTo>
                  <a:pt x="0" y="0"/>
                </a:moveTo>
                <a:lnTo>
                  <a:pt x="0" y="68742"/>
                </a:lnTo>
                <a:lnTo>
                  <a:pt x="889590" y="68742"/>
                </a:lnTo>
                <a:lnTo>
                  <a:pt x="889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0" name="object 1760"/>
          <p:cNvSpPr/>
          <p:nvPr/>
        </p:nvSpPr>
        <p:spPr>
          <a:xfrm>
            <a:off x="3364066" y="2548268"/>
            <a:ext cx="804675" cy="194099"/>
          </a:xfrm>
          <a:custGeom>
            <a:avLst/>
            <a:gdLst/>
            <a:ahLst/>
            <a:cxnLst/>
            <a:rect l="l" t="t" r="r" b="b"/>
            <a:pathLst>
              <a:path w="804675" h="194099">
                <a:moveTo>
                  <a:pt x="0" y="0"/>
                </a:moveTo>
                <a:lnTo>
                  <a:pt x="0" y="194099"/>
                </a:lnTo>
                <a:lnTo>
                  <a:pt x="804675" y="194099"/>
                </a:lnTo>
                <a:lnTo>
                  <a:pt x="804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3382264" y="2498836"/>
            <a:ext cx="815298" cy="295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b="1" spc="10" dirty="0">
                <a:solidFill>
                  <a:srgbClr val="FFFFFF"/>
                </a:solidFill>
                <a:latin typeface="Arial"/>
                <a:cs typeface="Arial"/>
              </a:rPr>
              <a:t>Defaulted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61" name="object 1761"/>
          <p:cNvSpPr/>
          <p:nvPr/>
        </p:nvSpPr>
        <p:spPr>
          <a:xfrm>
            <a:off x="3364066" y="2742367"/>
            <a:ext cx="804675" cy="193088"/>
          </a:xfrm>
          <a:custGeom>
            <a:avLst/>
            <a:gdLst/>
            <a:ahLst/>
            <a:cxnLst/>
            <a:rect l="l" t="t" r="r" b="b"/>
            <a:pathLst>
              <a:path w="804675" h="193088">
                <a:moveTo>
                  <a:pt x="0" y="0"/>
                </a:moveTo>
                <a:lnTo>
                  <a:pt x="0" y="193089"/>
                </a:lnTo>
                <a:lnTo>
                  <a:pt x="804675" y="193089"/>
                </a:lnTo>
                <a:lnTo>
                  <a:pt x="804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 1"/>
          <p:cNvSpPr txBox="1"/>
          <p:nvPr/>
        </p:nvSpPr>
        <p:spPr>
          <a:xfrm>
            <a:off x="3391357" y="2692930"/>
            <a:ext cx="797019" cy="295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b="1" spc="10" dirty="0">
                <a:solidFill>
                  <a:srgbClr val="FFFFFF"/>
                </a:solidFill>
                <a:latin typeface="Arial"/>
                <a:cs typeface="Arial"/>
              </a:rPr>
              <a:t>Borrower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62" name="object 1762"/>
          <p:cNvSpPr/>
          <p:nvPr/>
        </p:nvSpPr>
        <p:spPr>
          <a:xfrm>
            <a:off x="624532" y="2473459"/>
            <a:ext cx="6065" cy="6066"/>
          </a:xfrm>
          <a:custGeom>
            <a:avLst/>
            <a:gdLst/>
            <a:ahLst/>
            <a:cxnLst/>
            <a:rect l="l" t="t" r="r" b="b"/>
            <a:pathLst>
              <a:path w="6065" h="6066">
                <a:moveTo>
                  <a:pt x="0" y="0"/>
                </a:moveTo>
                <a:lnTo>
                  <a:pt x="0" y="6066"/>
                </a:lnTo>
                <a:lnTo>
                  <a:pt x="6066" y="6066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3" name="object 1763"/>
          <p:cNvSpPr/>
          <p:nvPr/>
        </p:nvSpPr>
        <p:spPr>
          <a:xfrm>
            <a:off x="624027" y="2472954"/>
            <a:ext cx="7076" cy="1011"/>
          </a:xfrm>
          <a:custGeom>
            <a:avLst/>
            <a:gdLst/>
            <a:ahLst/>
            <a:cxnLst/>
            <a:rect l="l" t="t" r="r" b="b"/>
            <a:pathLst>
              <a:path w="7076" h="1011">
                <a:moveTo>
                  <a:pt x="505" y="506"/>
                </a:moveTo>
                <a:lnTo>
                  <a:pt x="6570" y="5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4" name="object 1764"/>
          <p:cNvSpPr/>
          <p:nvPr/>
        </p:nvSpPr>
        <p:spPr>
          <a:xfrm>
            <a:off x="624027" y="2472955"/>
            <a:ext cx="1010" cy="7076"/>
          </a:xfrm>
          <a:custGeom>
            <a:avLst/>
            <a:gdLst/>
            <a:ahLst/>
            <a:cxnLst/>
            <a:rect l="l" t="t" r="r" b="b"/>
            <a:pathLst>
              <a:path w="1010" h="7076">
                <a:moveTo>
                  <a:pt x="505" y="505"/>
                </a:moveTo>
                <a:lnTo>
                  <a:pt x="505" y="657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5" name="object 1765"/>
          <p:cNvSpPr/>
          <p:nvPr/>
        </p:nvSpPr>
        <p:spPr>
          <a:xfrm>
            <a:off x="624532" y="2473460"/>
            <a:ext cx="6065" cy="6066"/>
          </a:xfrm>
          <a:custGeom>
            <a:avLst/>
            <a:gdLst/>
            <a:ahLst/>
            <a:cxnLst/>
            <a:rect l="l" t="t" r="r" b="b"/>
            <a:pathLst>
              <a:path w="6065" h="6066">
                <a:moveTo>
                  <a:pt x="0" y="0"/>
                </a:moveTo>
                <a:lnTo>
                  <a:pt x="0" y="6066"/>
                </a:lnTo>
                <a:lnTo>
                  <a:pt x="6065" y="6066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6" name="object 1766"/>
          <p:cNvSpPr/>
          <p:nvPr/>
        </p:nvSpPr>
        <p:spPr>
          <a:xfrm>
            <a:off x="624027" y="2472955"/>
            <a:ext cx="7076" cy="1011"/>
          </a:xfrm>
          <a:custGeom>
            <a:avLst/>
            <a:gdLst/>
            <a:ahLst/>
            <a:cxnLst/>
            <a:rect l="l" t="t" r="r" b="b"/>
            <a:pathLst>
              <a:path w="7076" h="1011">
                <a:moveTo>
                  <a:pt x="505" y="506"/>
                </a:moveTo>
                <a:lnTo>
                  <a:pt x="6570" y="5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7" name="object 1767"/>
          <p:cNvSpPr/>
          <p:nvPr/>
        </p:nvSpPr>
        <p:spPr>
          <a:xfrm>
            <a:off x="624026" y="2472956"/>
            <a:ext cx="1010" cy="7076"/>
          </a:xfrm>
          <a:custGeom>
            <a:avLst/>
            <a:gdLst/>
            <a:ahLst/>
            <a:cxnLst/>
            <a:rect l="l" t="t" r="r" b="b"/>
            <a:pathLst>
              <a:path w="1010" h="7076">
                <a:moveTo>
                  <a:pt x="506" y="505"/>
                </a:moveTo>
                <a:lnTo>
                  <a:pt x="506" y="657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8" name="object 1768"/>
          <p:cNvSpPr/>
          <p:nvPr/>
        </p:nvSpPr>
        <p:spPr>
          <a:xfrm>
            <a:off x="630597" y="2473462"/>
            <a:ext cx="378076" cy="6065"/>
          </a:xfrm>
          <a:custGeom>
            <a:avLst/>
            <a:gdLst/>
            <a:ahLst/>
            <a:cxnLst/>
            <a:rect l="l" t="t" r="r" b="b"/>
            <a:pathLst>
              <a:path w="378076" h="6065">
                <a:moveTo>
                  <a:pt x="0" y="0"/>
                </a:moveTo>
                <a:lnTo>
                  <a:pt x="0" y="6065"/>
                </a:lnTo>
                <a:lnTo>
                  <a:pt x="378076" y="6065"/>
                </a:lnTo>
                <a:lnTo>
                  <a:pt x="378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9" name="object 1769"/>
          <p:cNvSpPr/>
          <p:nvPr/>
        </p:nvSpPr>
        <p:spPr>
          <a:xfrm>
            <a:off x="630092" y="2472957"/>
            <a:ext cx="379086" cy="1010"/>
          </a:xfrm>
          <a:custGeom>
            <a:avLst/>
            <a:gdLst/>
            <a:ahLst/>
            <a:cxnLst/>
            <a:rect l="l" t="t" r="r" b="b"/>
            <a:pathLst>
              <a:path w="379086" h="1010">
                <a:moveTo>
                  <a:pt x="505" y="505"/>
                </a:moveTo>
                <a:lnTo>
                  <a:pt x="378581" y="5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0" name="object 1770"/>
          <p:cNvSpPr/>
          <p:nvPr/>
        </p:nvSpPr>
        <p:spPr>
          <a:xfrm>
            <a:off x="1008673" y="2473462"/>
            <a:ext cx="6065" cy="6066"/>
          </a:xfrm>
          <a:custGeom>
            <a:avLst/>
            <a:gdLst/>
            <a:ahLst/>
            <a:cxnLst/>
            <a:rect l="l" t="t" r="r" b="b"/>
            <a:pathLst>
              <a:path w="6065" h="6066">
                <a:moveTo>
                  <a:pt x="0" y="0"/>
                </a:moveTo>
                <a:lnTo>
                  <a:pt x="0" y="6066"/>
                </a:lnTo>
                <a:lnTo>
                  <a:pt x="6066" y="6066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1" name="object 1771"/>
          <p:cNvSpPr/>
          <p:nvPr/>
        </p:nvSpPr>
        <p:spPr>
          <a:xfrm>
            <a:off x="1008168" y="2472957"/>
            <a:ext cx="7076" cy="1011"/>
          </a:xfrm>
          <a:custGeom>
            <a:avLst/>
            <a:gdLst/>
            <a:ahLst/>
            <a:cxnLst/>
            <a:rect l="l" t="t" r="r" b="b"/>
            <a:pathLst>
              <a:path w="7076" h="1011">
                <a:moveTo>
                  <a:pt x="505" y="506"/>
                </a:moveTo>
                <a:lnTo>
                  <a:pt x="6570" y="5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2" name="object 1772"/>
          <p:cNvSpPr/>
          <p:nvPr/>
        </p:nvSpPr>
        <p:spPr>
          <a:xfrm>
            <a:off x="1008168" y="2472958"/>
            <a:ext cx="1011" cy="7076"/>
          </a:xfrm>
          <a:custGeom>
            <a:avLst/>
            <a:gdLst/>
            <a:ahLst/>
            <a:cxnLst/>
            <a:rect l="l" t="t" r="r" b="b"/>
            <a:pathLst>
              <a:path w="1011" h="7076">
                <a:moveTo>
                  <a:pt x="505" y="505"/>
                </a:moveTo>
                <a:lnTo>
                  <a:pt x="505" y="657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3" name="object 1773"/>
          <p:cNvSpPr/>
          <p:nvPr/>
        </p:nvSpPr>
        <p:spPr>
          <a:xfrm>
            <a:off x="1014737" y="2473464"/>
            <a:ext cx="706618" cy="6065"/>
          </a:xfrm>
          <a:custGeom>
            <a:avLst/>
            <a:gdLst/>
            <a:ahLst/>
            <a:cxnLst/>
            <a:rect l="l" t="t" r="r" b="b"/>
            <a:pathLst>
              <a:path w="706618" h="6065">
                <a:moveTo>
                  <a:pt x="0" y="0"/>
                </a:moveTo>
                <a:lnTo>
                  <a:pt x="0" y="6065"/>
                </a:lnTo>
                <a:lnTo>
                  <a:pt x="706619" y="6065"/>
                </a:lnTo>
                <a:lnTo>
                  <a:pt x="7066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4" name="object 1774"/>
          <p:cNvSpPr/>
          <p:nvPr/>
        </p:nvSpPr>
        <p:spPr>
          <a:xfrm>
            <a:off x="1014232" y="2472958"/>
            <a:ext cx="707628" cy="1011"/>
          </a:xfrm>
          <a:custGeom>
            <a:avLst/>
            <a:gdLst/>
            <a:ahLst/>
            <a:cxnLst/>
            <a:rect l="l" t="t" r="r" b="b"/>
            <a:pathLst>
              <a:path w="707628" h="1011">
                <a:moveTo>
                  <a:pt x="505" y="506"/>
                </a:moveTo>
                <a:lnTo>
                  <a:pt x="707123" y="5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5" name="object 1775"/>
          <p:cNvSpPr/>
          <p:nvPr/>
        </p:nvSpPr>
        <p:spPr>
          <a:xfrm>
            <a:off x="1721355" y="2473464"/>
            <a:ext cx="6064" cy="6066"/>
          </a:xfrm>
          <a:custGeom>
            <a:avLst/>
            <a:gdLst/>
            <a:ahLst/>
            <a:cxnLst/>
            <a:rect l="l" t="t" r="r" b="b"/>
            <a:pathLst>
              <a:path w="6064" h="6066">
                <a:moveTo>
                  <a:pt x="0" y="0"/>
                </a:moveTo>
                <a:lnTo>
                  <a:pt x="0" y="6066"/>
                </a:lnTo>
                <a:lnTo>
                  <a:pt x="6065" y="6066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6" name="object 1776"/>
          <p:cNvSpPr/>
          <p:nvPr/>
        </p:nvSpPr>
        <p:spPr>
          <a:xfrm>
            <a:off x="1720850" y="2472959"/>
            <a:ext cx="7076" cy="1011"/>
          </a:xfrm>
          <a:custGeom>
            <a:avLst/>
            <a:gdLst/>
            <a:ahLst/>
            <a:cxnLst/>
            <a:rect l="l" t="t" r="r" b="b"/>
            <a:pathLst>
              <a:path w="7076" h="1011">
                <a:moveTo>
                  <a:pt x="505" y="506"/>
                </a:moveTo>
                <a:lnTo>
                  <a:pt x="6571" y="5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7" name="object 1777"/>
          <p:cNvSpPr/>
          <p:nvPr/>
        </p:nvSpPr>
        <p:spPr>
          <a:xfrm>
            <a:off x="1720850" y="2472960"/>
            <a:ext cx="1010" cy="7076"/>
          </a:xfrm>
          <a:custGeom>
            <a:avLst/>
            <a:gdLst/>
            <a:ahLst/>
            <a:cxnLst/>
            <a:rect l="l" t="t" r="r" b="b"/>
            <a:pathLst>
              <a:path w="1010" h="7076">
                <a:moveTo>
                  <a:pt x="505" y="505"/>
                </a:moveTo>
                <a:lnTo>
                  <a:pt x="505" y="657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8" name="object 1778"/>
          <p:cNvSpPr/>
          <p:nvPr/>
        </p:nvSpPr>
        <p:spPr>
          <a:xfrm>
            <a:off x="1727420" y="2473465"/>
            <a:ext cx="808719" cy="6066"/>
          </a:xfrm>
          <a:custGeom>
            <a:avLst/>
            <a:gdLst/>
            <a:ahLst/>
            <a:cxnLst/>
            <a:rect l="l" t="t" r="r" b="b"/>
            <a:pathLst>
              <a:path w="808719" h="6066">
                <a:moveTo>
                  <a:pt x="0" y="0"/>
                </a:moveTo>
                <a:lnTo>
                  <a:pt x="0" y="6066"/>
                </a:lnTo>
                <a:lnTo>
                  <a:pt x="808720" y="6066"/>
                </a:lnTo>
                <a:lnTo>
                  <a:pt x="8087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9" name="object 1779"/>
          <p:cNvSpPr/>
          <p:nvPr/>
        </p:nvSpPr>
        <p:spPr>
          <a:xfrm>
            <a:off x="1726915" y="2472960"/>
            <a:ext cx="809729" cy="1011"/>
          </a:xfrm>
          <a:custGeom>
            <a:avLst/>
            <a:gdLst/>
            <a:ahLst/>
            <a:cxnLst/>
            <a:rect l="l" t="t" r="r" b="b"/>
            <a:pathLst>
              <a:path w="809729" h="1011">
                <a:moveTo>
                  <a:pt x="505" y="506"/>
                </a:moveTo>
                <a:lnTo>
                  <a:pt x="809224" y="5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0" name="object 1780"/>
          <p:cNvSpPr/>
          <p:nvPr/>
        </p:nvSpPr>
        <p:spPr>
          <a:xfrm>
            <a:off x="2536139" y="2473466"/>
            <a:ext cx="6064" cy="6066"/>
          </a:xfrm>
          <a:custGeom>
            <a:avLst/>
            <a:gdLst/>
            <a:ahLst/>
            <a:cxnLst/>
            <a:rect l="l" t="t" r="r" b="b"/>
            <a:pathLst>
              <a:path w="6064" h="6066">
                <a:moveTo>
                  <a:pt x="0" y="0"/>
                </a:moveTo>
                <a:lnTo>
                  <a:pt x="0" y="6066"/>
                </a:lnTo>
                <a:lnTo>
                  <a:pt x="6065" y="6066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1" name="object 1781"/>
          <p:cNvSpPr/>
          <p:nvPr/>
        </p:nvSpPr>
        <p:spPr>
          <a:xfrm>
            <a:off x="2535634" y="2472961"/>
            <a:ext cx="7076" cy="1010"/>
          </a:xfrm>
          <a:custGeom>
            <a:avLst/>
            <a:gdLst/>
            <a:ahLst/>
            <a:cxnLst/>
            <a:rect l="l" t="t" r="r" b="b"/>
            <a:pathLst>
              <a:path w="7076" h="1010">
                <a:moveTo>
                  <a:pt x="505" y="506"/>
                </a:moveTo>
                <a:lnTo>
                  <a:pt x="6571" y="5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2" name="object 1782"/>
          <p:cNvSpPr/>
          <p:nvPr/>
        </p:nvSpPr>
        <p:spPr>
          <a:xfrm>
            <a:off x="2535634" y="2472962"/>
            <a:ext cx="1010" cy="7076"/>
          </a:xfrm>
          <a:custGeom>
            <a:avLst/>
            <a:gdLst/>
            <a:ahLst/>
            <a:cxnLst/>
            <a:rect l="l" t="t" r="r" b="b"/>
            <a:pathLst>
              <a:path w="1010" h="7076">
                <a:moveTo>
                  <a:pt x="505" y="505"/>
                </a:moveTo>
                <a:lnTo>
                  <a:pt x="505" y="657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3" name="object 1783"/>
          <p:cNvSpPr/>
          <p:nvPr/>
        </p:nvSpPr>
        <p:spPr>
          <a:xfrm>
            <a:off x="2542205" y="2473467"/>
            <a:ext cx="773337" cy="6066"/>
          </a:xfrm>
          <a:custGeom>
            <a:avLst/>
            <a:gdLst/>
            <a:ahLst/>
            <a:cxnLst/>
            <a:rect l="l" t="t" r="r" b="b"/>
            <a:pathLst>
              <a:path w="773337" h="6066">
                <a:moveTo>
                  <a:pt x="0" y="0"/>
                </a:moveTo>
                <a:lnTo>
                  <a:pt x="0" y="6066"/>
                </a:lnTo>
                <a:lnTo>
                  <a:pt x="773337" y="6066"/>
                </a:lnTo>
                <a:lnTo>
                  <a:pt x="77333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4" name="object 1784"/>
          <p:cNvSpPr/>
          <p:nvPr/>
        </p:nvSpPr>
        <p:spPr>
          <a:xfrm>
            <a:off x="2541699" y="2472962"/>
            <a:ext cx="774348" cy="1011"/>
          </a:xfrm>
          <a:custGeom>
            <a:avLst/>
            <a:gdLst/>
            <a:ahLst/>
            <a:cxnLst/>
            <a:rect l="l" t="t" r="r" b="b"/>
            <a:pathLst>
              <a:path w="774348" h="1011">
                <a:moveTo>
                  <a:pt x="506" y="506"/>
                </a:moveTo>
                <a:lnTo>
                  <a:pt x="773843" y="5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5" name="object 1785"/>
          <p:cNvSpPr/>
          <p:nvPr/>
        </p:nvSpPr>
        <p:spPr>
          <a:xfrm>
            <a:off x="3315541" y="2473468"/>
            <a:ext cx="6065" cy="6066"/>
          </a:xfrm>
          <a:custGeom>
            <a:avLst/>
            <a:gdLst/>
            <a:ahLst/>
            <a:cxnLst/>
            <a:rect l="l" t="t" r="r" b="b"/>
            <a:pathLst>
              <a:path w="6065" h="6066">
                <a:moveTo>
                  <a:pt x="0" y="0"/>
                </a:moveTo>
                <a:lnTo>
                  <a:pt x="0" y="6066"/>
                </a:lnTo>
                <a:lnTo>
                  <a:pt x="6066" y="6066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6" name="object 1786"/>
          <p:cNvSpPr/>
          <p:nvPr/>
        </p:nvSpPr>
        <p:spPr>
          <a:xfrm>
            <a:off x="3315036" y="2472963"/>
            <a:ext cx="7076" cy="1010"/>
          </a:xfrm>
          <a:custGeom>
            <a:avLst/>
            <a:gdLst/>
            <a:ahLst/>
            <a:cxnLst/>
            <a:rect l="l" t="t" r="r" b="b"/>
            <a:pathLst>
              <a:path w="7076" h="1010">
                <a:moveTo>
                  <a:pt x="505" y="506"/>
                </a:moveTo>
                <a:lnTo>
                  <a:pt x="6571" y="5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7" name="object 1787"/>
          <p:cNvSpPr/>
          <p:nvPr/>
        </p:nvSpPr>
        <p:spPr>
          <a:xfrm>
            <a:off x="3315036" y="2472964"/>
            <a:ext cx="1010" cy="7076"/>
          </a:xfrm>
          <a:custGeom>
            <a:avLst/>
            <a:gdLst/>
            <a:ahLst/>
            <a:cxnLst/>
            <a:rect l="l" t="t" r="r" b="b"/>
            <a:pathLst>
              <a:path w="1010" h="7076">
                <a:moveTo>
                  <a:pt x="505" y="505"/>
                </a:moveTo>
                <a:lnTo>
                  <a:pt x="505" y="657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8" name="object 1788"/>
          <p:cNvSpPr/>
          <p:nvPr/>
        </p:nvSpPr>
        <p:spPr>
          <a:xfrm>
            <a:off x="3321607" y="2473469"/>
            <a:ext cx="889590" cy="6066"/>
          </a:xfrm>
          <a:custGeom>
            <a:avLst/>
            <a:gdLst/>
            <a:ahLst/>
            <a:cxnLst/>
            <a:rect l="l" t="t" r="r" b="b"/>
            <a:pathLst>
              <a:path w="889590" h="6066">
                <a:moveTo>
                  <a:pt x="0" y="0"/>
                </a:moveTo>
                <a:lnTo>
                  <a:pt x="0" y="6066"/>
                </a:lnTo>
                <a:lnTo>
                  <a:pt x="889590" y="6066"/>
                </a:lnTo>
                <a:lnTo>
                  <a:pt x="889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9" name="object 1789"/>
          <p:cNvSpPr/>
          <p:nvPr/>
        </p:nvSpPr>
        <p:spPr>
          <a:xfrm>
            <a:off x="3321102" y="2472964"/>
            <a:ext cx="890601" cy="1011"/>
          </a:xfrm>
          <a:custGeom>
            <a:avLst/>
            <a:gdLst/>
            <a:ahLst/>
            <a:cxnLst/>
            <a:rect l="l" t="t" r="r" b="b"/>
            <a:pathLst>
              <a:path w="890601" h="1011">
                <a:moveTo>
                  <a:pt x="505" y="506"/>
                </a:moveTo>
                <a:lnTo>
                  <a:pt x="890096" y="5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0" name="object 1790"/>
          <p:cNvSpPr/>
          <p:nvPr/>
        </p:nvSpPr>
        <p:spPr>
          <a:xfrm>
            <a:off x="4211197" y="2473470"/>
            <a:ext cx="6064" cy="6065"/>
          </a:xfrm>
          <a:custGeom>
            <a:avLst/>
            <a:gdLst/>
            <a:ahLst/>
            <a:cxnLst/>
            <a:rect l="l" t="t" r="r" b="b"/>
            <a:pathLst>
              <a:path w="6064" h="6065">
                <a:moveTo>
                  <a:pt x="0" y="0"/>
                </a:moveTo>
                <a:lnTo>
                  <a:pt x="0" y="6066"/>
                </a:lnTo>
                <a:lnTo>
                  <a:pt x="6065" y="6066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1" name="object 1791"/>
          <p:cNvSpPr/>
          <p:nvPr/>
        </p:nvSpPr>
        <p:spPr>
          <a:xfrm>
            <a:off x="4210692" y="2472965"/>
            <a:ext cx="7076" cy="1010"/>
          </a:xfrm>
          <a:custGeom>
            <a:avLst/>
            <a:gdLst/>
            <a:ahLst/>
            <a:cxnLst/>
            <a:rect l="l" t="t" r="r" b="b"/>
            <a:pathLst>
              <a:path w="7076" h="1010">
                <a:moveTo>
                  <a:pt x="505" y="505"/>
                </a:moveTo>
                <a:lnTo>
                  <a:pt x="6571" y="5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2" name="object 1792"/>
          <p:cNvSpPr/>
          <p:nvPr/>
        </p:nvSpPr>
        <p:spPr>
          <a:xfrm>
            <a:off x="4210692" y="2472965"/>
            <a:ext cx="1010" cy="7076"/>
          </a:xfrm>
          <a:custGeom>
            <a:avLst/>
            <a:gdLst/>
            <a:ahLst/>
            <a:cxnLst/>
            <a:rect l="l" t="t" r="r" b="b"/>
            <a:pathLst>
              <a:path w="1010" h="7076">
                <a:moveTo>
                  <a:pt x="505" y="506"/>
                </a:moveTo>
                <a:lnTo>
                  <a:pt x="505" y="657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3" name="object 1793"/>
          <p:cNvSpPr/>
          <p:nvPr/>
        </p:nvSpPr>
        <p:spPr>
          <a:xfrm>
            <a:off x="4211197" y="2473471"/>
            <a:ext cx="6064" cy="6066"/>
          </a:xfrm>
          <a:custGeom>
            <a:avLst/>
            <a:gdLst/>
            <a:ahLst/>
            <a:cxnLst/>
            <a:rect l="l" t="t" r="r" b="b"/>
            <a:pathLst>
              <a:path w="6064" h="6066">
                <a:moveTo>
                  <a:pt x="0" y="0"/>
                </a:moveTo>
                <a:lnTo>
                  <a:pt x="0" y="6066"/>
                </a:lnTo>
                <a:lnTo>
                  <a:pt x="6064" y="6066"/>
                </a:lnTo>
                <a:lnTo>
                  <a:pt x="6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4" name="object 1794"/>
          <p:cNvSpPr/>
          <p:nvPr/>
        </p:nvSpPr>
        <p:spPr>
          <a:xfrm>
            <a:off x="4210692" y="2472966"/>
            <a:ext cx="7076" cy="1011"/>
          </a:xfrm>
          <a:custGeom>
            <a:avLst/>
            <a:gdLst/>
            <a:ahLst/>
            <a:cxnLst/>
            <a:rect l="l" t="t" r="r" b="b"/>
            <a:pathLst>
              <a:path w="7076" h="1011">
                <a:moveTo>
                  <a:pt x="505" y="506"/>
                </a:moveTo>
                <a:lnTo>
                  <a:pt x="6570" y="5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5" name="object 1795"/>
          <p:cNvSpPr/>
          <p:nvPr/>
        </p:nvSpPr>
        <p:spPr>
          <a:xfrm>
            <a:off x="4210692" y="2472967"/>
            <a:ext cx="1010" cy="7076"/>
          </a:xfrm>
          <a:custGeom>
            <a:avLst/>
            <a:gdLst/>
            <a:ahLst/>
            <a:cxnLst/>
            <a:rect l="l" t="t" r="r" b="b"/>
            <a:pathLst>
              <a:path w="1010" h="7076">
                <a:moveTo>
                  <a:pt x="505" y="505"/>
                </a:moveTo>
                <a:lnTo>
                  <a:pt x="505" y="657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6" name="object 1796"/>
          <p:cNvSpPr/>
          <p:nvPr/>
        </p:nvSpPr>
        <p:spPr>
          <a:xfrm>
            <a:off x="624530" y="2479538"/>
            <a:ext cx="6065" cy="524675"/>
          </a:xfrm>
          <a:custGeom>
            <a:avLst/>
            <a:gdLst/>
            <a:ahLst/>
            <a:cxnLst/>
            <a:rect l="l" t="t" r="r" b="b"/>
            <a:pathLst>
              <a:path w="6065" h="524675">
                <a:moveTo>
                  <a:pt x="0" y="0"/>
                </a:moveTo>
                <a:lnTo>
                  <a:pt x="0" y="524676"/>
                </a:lnTo>
                <a:lnTo>
                  <a:pt x="6066" y="524676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7" name="object 1797"/>
          <p:cNvSpPr/>
          <p:nvPr/>
        </p:nvSpPr>
        <p:spPr>
          <a:xfrm>
            <a:off x="624025" y="2479033"/>
            <a:ext cx="1010" cy="525685"/>
          </a:xfrm>
          <a:custGeom>
            <a:avLst/>
            <a:gdLst/>
            <a:ahLst/>
            <a:cxnLst/>
            <a:rect l="l" t="t" r="r" b="b"/>
            <a:pathLst>
              <a:path w="1010" h="525685">
                <a:moveTo>
                  <a:pt x="505" y="506"/>
                </a:moveTo>
                <a:lnTo>
                  <a:pt x="505" y="52518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8" name="object 1798"/>
          <p:cNvSpPr/>
          <p:nvPr/>
        </p:nvSpPr>
        <p:spPr>
          <a:xfrm>
            <a:off x="1008672" y="2479539"/>
            <a:ext cx="6065" cy="524675"/>
          </a:xfrm>
          <a:custGeom>
            <a:avLst/>
            <a:gdLst/>
            <a:ahLst/>
            <a:cxnLst/>
            <a:rect l="l" t="t" r="r" b="b"/>
            <a:pathLst>
              <a:path w="6065" h="524675">
                <a:moveTo>
                  <a:pt x="0" y="0"/>
                </a:moveTo>
                <a:lnTo>
                  <a:pt x="0" y="524676"/>
                </a:lnTo>
                <a:lnTo>
                  <a:pt x="6065" y="524676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9" name="object 1799"/>
          <p:cNvSpPr/>
          <p:nvPr/>
        </p:nvSpPr>
        <p:spPr>
          <a:xfrm>
            <a:off x="1008166" y="2479034"/>
            <a:ext cx="1010" cy="525685"/>
          </a:xfrm>
          <a:custGeom>
            <a:avLst/>
            <a:gdLst/>
            <a:ahLst/>
            <a:cxnLst/>
            <a:rect l="l" t="t" r="r" b="b"/>
            <a:pathLst>
              <a:path w="1010" h="525685">
                <a:moveTo>
                  <a:pt x="506" y="505"/>
                </a:moveTo>
                <a:lnTo>
                  <a:pt x="506" y="52518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0" name="object 1800"/>
          <p:cNvSpPr/>
          <p:nvPr/>
        </p:nvSpPr>
        <p:spPr>
          <a:xfrm>
            <a:off x="1721354" y="2479540"/>
            <a:ext cx="6065" cy="524674"/>
          </a:xfrm>
          <a:custGeom>
            <a:avLst/>
            <a:gdLst/>
            <a:ahLst/>
            <a:cxnLst/>
            <a:rect l="l" t="t" r="r" b="b"/>
            <a:pathLst>
              <a:path w="6065" h="524674">
                <a:moveTo>
                  <a:pt x="0" y="0"/>
                </a:moveTo>
                <a:lnTo>
                  <a:pt x="0" y="524674"/>
                </a:lnTo>
                <a:lnTo>
                  <a:pt x="6066" y="524674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1" name="object 1801"/>
          <p:cNvSpPr/>
          <p:nvPr/>
        </p:nvSpPr>
        <p:spPr>
          <a:xfrm>
            <a:off x="1720849" y="2479035"/>
            <a:ext cx="1010" cy="525685"/>
          </a:xfrm>
          <a:custGeom>
            <a:avLst/>
            <a:gdLst/>
            <a:ahLst/>
            <a:cxnLst/>
            <a:rect l="l" t="t" r="r" b="b"/>
            <a:pathLst>
              <a:path w="1010" h="525685">
                <a:moveTo>
                  <a:pt x="505" y="505"/>
                </a:moveTo>
                <a:lnTo>
                  <a:pt x="505" y="52518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2" name="object 1802"/>
          <p:cNvSpPr/>
          <p:nvPr/>
        </p:nvSpPr>
        <p:spPr>
          <a:xfrm>
            <a:off x="2536138" y="2479541"/>
            <a:ext cx="6065" cy="524674"/>
          </a:xfrm>
          <a:custGeom>
            <a:avLst/>
            <a:gdLst/>
            <a:ahLst/>
            <a:cxnLst/>
            <a:rect l="l" t="t" r="r" b="b"/>
            <a:pathLst>
              <a:path w="6065" h="524674">
                <a:moveTo>
                  <a:pt x="0" y="0"/>
                </a:moveTo>
                <a:lnTo>
                  <a:pt x="0" y="524674"/>
                </a:lnTo>
                <a:lnTo>
                  <a:pt x="6066" y="524674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3" name="object 1803"/>
          <p:cNvSpPr/>
          <p:nvPr/>
        </p:nvSpPr>
        <p:spPr>
          <a:xfrm>
            <a:off x="2535633" y="2479036"/>
            <a:ext cx="1010" cy="525685"/>
          </a:xfrm>
          <a:custGeom>
            <a:avLst/>
            <a:gdLst/>
            <a:ahLst/>
            <a:cxnLst/>
            <a:rect l="l" t="t" r="r" b="b"/>
            <a:pathLst>
              <a:path w="1010" h="525685">
                <a:moveTo>
                  <a:pt x="505" y="505"/>
                </a:moveTo>
                <a:lnTo>
                  <a:pt x="505" y="52517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4" name="object 1804"/>
          <p:cNvSpPr/>
          <p:nvPr/>
        </p:nvSpPr>
        <p:spPr>
          <a:xfrm>
            <a:off x="3315541" y="2479541"/>
            <a:ext cx="6065" cy="524674"/>
          </a:xfrm>
          <a:custGeom>
            <a:avLst/>
            <a:gdLst/>
            <a:ahLst/>
            <a:cxnLst/>
            <a:rect l="l" t="t" r="r" b="b"/>
            <a:pathLst>
              <a:path w="6065" h="524674">
                <a:moveTo>
                  <a:pt x="0" y="0"/>
                </a:moveTo>
                <a:lnTo>
                  <a:pt x="0" y="524675"/>
                </a:lnTo>
                <a:lnTo>
                  <a:pt x="6065" y="524675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5" name="object 1805"/>
          <p:cNvSpPr/>
          <p:nvPr/>
        </p:nvSpPr>
        <p:spPr>
          <a:xfrm>
            <a:off x="3315035" y="2479036"/>
            <a:ext cx="1010" cy="525686"/>
          </a:xfrm>
          <a:custGeom>
            <a:avLst/>
            <a:gdLst/>
            <a:ahLst/>
            <a:cxnLst/>
            <a:rect l="l" t="t" r="r" b="b"/>
            <a:pathLst>
              <a:path w="1010" h="525686">
                <a:moveTo>
                  <a:pt x="506" y="506"/>
                </a:moveTo>
                <a:lnTo>
                  <a:pt x="506" y="52518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6" name="object 1806"/>
          <p:cNvSpPr/>
          <p:nvPr/>
        </p:nvSpPr>
        <p:spPr>
          <a:xfrm>
            <a:off x="4211197" y="2479542"/>
            <a:ext cx="6065" cy="524674"/>
          </a:xfrm>
          <a:custGeom>
            <a:avLst/>
            <a:gdLst/>
            <a:ahLst/>
            <a:cxnLst/>
            <a:rect l="l" t="t" r="r" b="b"/>
            <a:pathLst>
              <a:path w="6065" h="524674">
                <a:moveTo>
                  <a:pt x="0" y="0"/>
                </a:moveTo>
                <a:lnTo>
                  <a:pt x="0" y="524675"/>
                </a:lnTo>
                <a:lnTo>
                  <a:pt x="6065" y="524675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7" name="object 1807"/>
          <p:cNvSpPr/>
          <p:nvPr/>
        </p:nvSpPr>
        <p:spPr>
          <a:xfrm>
            <a:off x="4210691" y="2479037"/>
            <a:ext cx="1010" cy="525685"/>
          </a:xfrm>
          <a:custGeom>
            <a:avLst/>
            <a:gdLst/>
            <a:ahLst/>
            <a:cxnLst/>
            <a:rect l="l" t="t" r="r" b="b"/>
            <a:pathLst>
              <a:path w="1010" h="525685">
                <a:moveTo>
                  <a:pt x="506" y="506"/>
                </a:moveTo>
                <a:lnTo>
                  <a:pt x="506" y="52518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8" name="object 1808"/>
          <p:cNvSpPr/>
          <p:nvPr/>
        </p:nvSpPr>
        <p:spPr>
          <a:xfrm>
            <a:off x="630595" y="3004217"/>
            <a:ext cx="378076" cy="61668"/>
          </a:xfrm>
          <a:custGeom>
            <a:avLst/>
            <a:gdLst/>
            <a:ahLst/>
            <a:cxnLst/>
            <a:rect l="l" t="t" r="r" b="b"/>
            <a:pathLst>
              <a:path w="378076" h="61668">
                <a:moveTo>
                  <a:pt x="0" y="0"/>
                </a:moveTo>
                <a:lnTo>
                  <a:pt x="0" y="61668"/>
                </a:lnTo>
                <a:lnTo>
                  <a:pt x="378076" y="61668"/>
                </a:lnTo>
                <a:lnTo>
                  <a:pt x="378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9" name="object 1809"/>
          <p:cNvSpPr/>
          <p:nvPr/>
        </p:nvSpPr>
        <p:spPr>
          <a:xfrm>
            <a:off x="630595" y="3065885"/>
            <a:ext cx="42456" cy="194099"/>
          </a:xfrm>
          <a:custGeom>
            <a:avLst/>
            <a:gdLst/>
            <a:ahLst/>
            <a:cxnLst/>
            <a:rect l="l" t="t" r="r" b="b"/>
            <a:pathLst>
              <a:path w="42456" h="194099">
                <a:moveTo>
                  <a:pt x="0" y="0"/>
                </a:moveTo>
                <a:lnTo>
                  <a:pt x="0" y="194099"/>
                </a:lnTo>
                <a:lnTo>
                  <a:pt x="42457" y="194099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0" name="object 1810"/>
          <p:cNvSpPr/>
          <p:nvPr/>
        </p:nvSpPr>
        <p:spPr>
          <a:xfrm>
            <a:off x="966214" y="3065885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099"/>
                </a:lnTo>
                <a:lnTo>
                  <a:pt x="42457" y="194099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1" name="object 1811"/>
          <p:cNvSpPr/>
          <p:nvPr/>
        </p:nvSpPr>
        <p:spPr>
          <a:xfrm>
            <a:off x="630595" y="3259985"/>
            <a:ext cx="378075" cy="62678"/>
          </a:xfrm>
          <a:custGeom>
            <a:avLst/>
            <a:gdLst/>
            <a:ahLst/>
            <a:cxnLst/>
            <a:rect l="l" t="t" r="r" b="b"/>
            <a:pathLst>
              <a:path w="378075" h="62678">
                <a:moveTo>
                  <a:pt x="0" y="0"/>
                </a:moveTo>
                <a:lnTo>
                  <a:pt x="0" y="62678"/>
                </a:lnTo>
                <a:lnTo>
                  <a:pt x="378076" y="62678"/>
                </a:lnTo>
                <a:lnTo>
                  <a:pt x="378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2" name="object 1812"/>
          <p:cNvSpPr/>
          <p:nvPr/>
        </p:nvSpPr>
        <p:spPr>
          <a:xfrm>
            <a:off x="673053" y="3065886"/>
            <a:ext cx="293160" cy="194099"/>
          </a:xfrm>
          <a:custGeom>
            <a:avLst/>
            <a:gdLst/>
            <a:ahLst/>
            <a:cxnLst/>
            <a:rect l="l" t="t" r="r" b="b"/>
            <a:pathLst>
              <a:path w="293160" h="194099">
                <a:moveTo>
                  <a:pt x="0" y="0"/>
                </a:moveTo>
                <a:lnTo>
                  <a:pt x="0" y="194099"/>
                </a:lnTo>
                <a:lnTo>
                  <a:pt x="293160" y="194099"/>
                </a:lnTo>
                <a:lnTo>
                  <a:pt x="29316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673053" y="3026745"/>
            <a:ext cx="140944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13" name="object 1813"/>
          <p:cNvSpPr/>
          <p:nvPr/>
        </p:nvSpPr>
        <p:spPr>
          <a:xfrm>
            <a:off x="1014735" y="3004219"/>
            <a:ext cx="706619" cy="61666"/>
          </a:xfrm>
          <a:custGeom>
            <a:avLst/>
            <a:gdLst/>
            <a:ahLst/>
            <a:cxnLst/>
            <a:rect l="l" t="t" r="r" b="b"/>
            <a:pathLst>
              <a:path w="706619" h="61666">
                <a:moveTo>
                  <a:pt x="0" y="0"/>
                </a:moveTo>
                <a:lnTo>
                  <a:pt x="0" y="61667"/>
                </a:lnTo>
                <a:lnTo>
                  <a:pt x="706620" y="61667"/>
                </a:lnTo>
                <a:lnTo>
                  <a:pt x="7066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4" name="object 1814"/>
          <p:cNvSpPr/>
          <p:nvPr/>
        </p:nvSpPr>
        <p:spPr>
          <a:xfrm>
            <a:off x="1014735" y="3065887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099"/>
                </a:lnTo>
                <a:lnTo>
                  <a:pt x="42458" y="19409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5" name="object 1815"/>
          <p:cNvSpPr/>
          <p:nvPr/>
        </p:nvSpPr>
        <p:spPr>
          <a:xfrm>
            <a:off x="1678896" y="3065887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099"/>
                </a:lnTo>
                <a:lnTo>
                  <a:pt x="42457" y="194099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6" name="object 1816"/>
          <p:cNvSpPr/>
          <p:nvPr/>
        </p:nvSpPr>
        <p:spPr>
          <a:xfrm>
            <a:off x="1014735" y="3259987"/>
            <a:ext cx="706619" cy="62678"/>
          </a:xfrm>
          <a:custGeom>
            <a:avLst/>
            <a:gdLst/>
            <a:ahLst/>
            <a:cxnLst/>
            <a:rect l="l" t="t" r="r" b="b"/>
            <a:pathLst>
              <a:path w="706619" h="62678">
                <a:moveTo>
                  <a:pt x="0" y="0"/>
                </a:moveTo>
                <a:lnTo>
                  <a:pt x="0" y="62678"/>
                </a:lnTo>
                <a:lnTo>
                  <a:pt x="706619" y="62678"/>
                </a:lnTo>
                <a:lnTo>
                  <a:pt x="70661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7" name="object 1817"/>
          <p:cNvSpPr/>
          <p:nvPr/>
        </p:nvSpPr>
        <p:spPr>
          <a:xfrm>
            <a:off x="1057193" y="3065888"/>
            <a:ext cx="621702" cy="194099"/>
          </a:xfrm>
          <a:custGeom>
            <a:avLst/>
            <a:gdLst/>
            <a:ahLst/>
            <a:cxnLst/>
            <a:rect l="l" t="t" r="r" b="b"/>
            <a:pathLst>
              <a:path w="621702" h="194099">
                <a:moveTo>
                  <a:pt x="0" y="0"/>
                </a:moveTo>
                <a:lnTo>
                  <a:pt x="0" y="194099"/>
                </a:lnTo>
                <a:lnTo>
                  <a:pt x="621703" y="194099"/>
                </a:lnTo>
                <a:lnTo>
                  <a:pt x="62170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1057193" y="3026758"/>
            <a:ext cx="338071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Yes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18" name="object 1818"/>
          <p:cNvSpPr/>
          <p:nvPr/>
        </p:nvSpPr>
        <p:spPr>
          <a:xfrm>
            <a:off x="1727419" y="3004221"/>
            <a:ext cx="808718" cy="61666"/>
          </a:xfrm>
          <a:custGeom>
            <a:avLst/>
            <a:gdLst/>
            <a:ahLst/>
            <a:cxnLst/>
            <a:rect l="l" t="t" r="r" b="b"/>
            <a:pathLst>
              <a:path w="808718" h="61666">
                <a:moveTo>
                  <a:pt x="0" y="0"/>
                </a:moveTo>
                <a:lnTo>
                  <a:pt x="0" y="61667"/>
                </a:lnTo>
                <a:lnTo>
                  <a:pt x="808718" y="61667"/>
                </a:lnTo>
                <a:lnTo>
                  <a:pt x="80871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9" name="object 1819"/>
          <p:cNvSpPr/>
          <p:nvPr/>
        </p:nvSpPr>
        <p:spPr>
          <a:xfrm>
            <a:off x="1727419" y="3065888"/>
            <a:ext cx="42456" cy="194099"/>
          </a:xfrm>
          <a:custGeom>
            <a:avLst/>
            <a:gdLst/>
            <a:ahLst/>
            <a:cxnLst/>
            <a:rect l="l" t="t" r="r" b="b"/>
            <a:pathLst>
              <a:path w="42456" h="194099">
                <a:moveTo>
                  <a:pt x="0" y="0"/>
                </a:moveTo>
                <a:lnTo>
                  <a:pt x="0" y="194100"/>
                </a:lnTo>
                <a:lnTo>
                  <a:pt x="42456" y="194100"/>
                </a:lnTo>
                <a:lnTo>
                  <a:pt x="4245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0" name="object 1820"/>
          <p:cNvSpPr/>
          <p:nvPr/>
        </p:nvSpPr>
        <p:spPr>
          <a:xfrm>
            <a:off x="2493680" y="3065889"/>
            <a:ext cx="42456" cy="194099"/>
          </a:xfrm>
          <a:custGeom>
            <a:avLst/>
            <a:gdLst/>
            <a:ahLst/>
            <a:cxnLst/>
            <a:rect l="l" t="t" r="r" b="b"/>
            <a:pathLst>
              <a:path w="42456" h="194099">
                <a:moveTo>
                  <a:pt x="0" y="0"/>
                </a:moveTo>
                <a:lnTo>
                  <a:pt x="0" y="194099"/>
                </a:lnTo>
                <a:lnTo>
                  <a:pt x="42456" y="194099"/>
                </a:lnTo>
                <a:lnTo>
                  <a:pt x="4245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1" name="object 1821"/>
          <p:cNvSpPr/>
          <p:nvPr/>
        </p:nvSpPr>
        <p:spPr>
          <a:xfrm>
            <a:off x="1727419" y="3259989"/>
            <a:ext cx="808717" cy="62678"/>
          </a:xfrm>
          <a:custGeom>
            <a:avLst/>
            <a:gdLst/>
            <a:ahLst/>
            <a:cxnLst/>
            <a:rect l="l" t="t" r="r" b="b"/>
            <a:pathLst>
              <a:path w="808717" h="62678">
                <a:moveTo>
                  <a:pt x="0" y="0"/>
                </a:moveTo>
                <a:lnTo>
                  <a:pt x="0" y="62678"/>
                </a:lnTo>
                <a:lnTo>
                  <a:pt x="808717" y="62678"/>
                </a:lnTo>
                <a:lnTo>
                  <a:pt x="8087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2" name="object 1822"/>
          <p:cNvSpPr/>
          <p:nvPr/>
        </p:nvSpPr>
        <p:spPr>
          <a:xfrm>
            <a:off x="1769876" y="3065890"/>
            <a:ext cx="723803" cy="194099"/>
          </a:xfrm>
          <a:custGeom>
            <a:avLst/>
            <a:gdLst/>
            <a:ahLst/>
            <a:cxnLst/>
            <a:rect l="l" t="t" r="r" b="b"/>
            <a:pathLst>
              <a:path w="723803" h="194099">
                <a:moveTo>
                  <a:pt x="0" y="0"/>
                </a:moveTo>
                <a:lnTo>
                  <a:pt x="0" y="194099"/>
                </a:lnTo>
                <a:lnTo>
                  <a:pt x="723804" y="194099"/>
                </a:lnTo>
                <a:lnTo>
                  <a:pt x="72380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1769872" y="3026758"/>
            <a:ext cx="515993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Single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23" name="object 1823"/>
          <p:cNvSpPr/>
          <p:nvPr/>
        </p:nvSpPr>
        <p:spPr>
          <a:xfrm>
            <a:off x="2542203" y="3004223"/>
            <a:ext cx="773337" cy="61667"/>
          </a:xfrm>
          <a:custGeom>
            <a:avLst/>
            <a:gdLst/>
            <a:ahLst/>
            <a:cxnLst/>
            <a:rect l="l" t="t" r="r" b="b"/>
            <a:pathLst>
              <a:path w="773337" h="61667">
                <a:moveTo>
                  <a:pt x="0" y="0"/>
                </a:moveTo>
                <a:lnTo>
                  <a:pt x="0" y="61667"/>
                </a:lnTo>
                <a:lnTo>
                  <a:pt x="773337" y="61667"/>
                </a:lnTo>
                <a:lnTo>
                  <a:pt x="77333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4" name="object 1824"/>
          <p:cNvSpPr/>
          <p:nvPr/>
        </p:nvSpPr>
        <p:spPr>
          <a:xfrm>
            <a:off x="2542203" y="3065890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100"/>
                </a:lnTo>
                <a:lnTo>
                  <a:pt x="42457" y="194100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5" name="object 1825"/>
          <p:cNvSpPr/>
          <p:nvPr/>
        </p:nvSpPr>
        <p:spPr>
          <a:xfrm>
            <a:off x="3273082" y="3065891"/>
            <a:ext cx="42458" cy="194099"/>
          </a:xfrm>
          <a:custGeom>
            <a:avLst/>
            <a:gdLst/>
            <a:ahLst/>
            <a:cxnLst/>
            <a:rect l="l" t="t" r="r" b="b"/>
            <a:pathLst>
              <a:path w="42458" h="194099">
                <a:moveTo>
                  <a:pt x="0" y="0"/>
                </a:moveTo>
                <a:lnTo>
                  <a:pt x="0" y="194099"/>
                </a:lnTo>
                <a:lnTo>
                  <a:pt x="42459" y="194099"/>
                </a:lnTo>
                <a:lnTo>
                  <a:pt x="42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6" name="object 1826"/>
          <p:cNvSpPr/>
          <p:nvPr/>
        </p:nvSpPr>
        <p:spPr>
          <a:xfrm>
            <a:off x="2542202" y="3259991"/>
            <a:ext cx="773337" cy="62678"/>
          </a:xfrm>
          <a:custGeom>
            <a:avLst/>
            <a:gdLst/>
            <a:ahLst/>
            <a:cxnLst/>
            <a:rect l="l" t="t" r="r" b="b"/>
            <a:pathLst>
              <a:path w="773337" h="62678">
                <a:moveTo>
                  <a:pt x="0" y="0"/>
                </a:moveTo>
                <a:lnTo>
                  <a:pt x="0" y="62678"/>
                </a:lnTo>
                <a:lnTo>
                  <a:pt x="773337" y="62678"/>
                </a:lnTo>
                <a:lnTo>
                  <a:pt x="77333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7" name="object 1827"/>
          <p:cNvSpPr/>
          <p:nvPr/>
        </p:nvSpPr>
        <p:spPr>
          <a:xfrm>
            <a:off x="2584660" y="3065892"/>
            <a:ext cx="688420" cy="194099"/>
          </a:xfrm>
          <a:custGeom>
            <a:avLst/>
            <a:gdLst/>
            <a:ahLst/>
            <a:cxnLst/>
            <a:rect l="l" t="t" r="r" b="b"/>
            <a:pathLst>
              <a:path w="688420" h="194099">
                <a:moveTo>
                  <a:pt x="0" y="0"/>
                </a:moveTo>
                <a:lnTo>
                  <a:pt x="0" y="194099"/>
                </a:lnTo>
                <a:lnTo>
                  <a:pt x="688421" y="194099"/>
                </a:lnTo>
                <a:lnTo>
                  <a:pt x="68842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2584666" y="3026758"/>
            <a:ext cx="441177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125K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28" name="object 1828"/>
          <p:cNvSpPr/>
          <p:nvPr/>
        </p:nvSpPr>
        <p:spPr>
          <a:xfrm>
            <a:off x="3321605" y="3004225"/>
            <a:ext cx="889590" cy="61666"/>
          </a:xfrm>
          <a:custGeom>
            <a:avLst/>
            <a:gdLst/>
            <a:ahLst/>
            <a:cxnLst/>
            <a:rect l="l" t="t" r="r" b="b"/>
            <a:pathLst>
              <a:path w="889590" h="61666">
                <a:moveTo>
                  <a:pt x="0" y="0"/>
                </a:moveTo>
                <a:lnTo>
                  <a:pt x="0" y="61667"/>
                </a:lnTo>
                <a:lnTo>
                  <a:pt x="889590" y="61667"/>
                </a:lnTo>
                <a:lnTo>
                  <a:pt x="889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9" name="object 1829"/>
          <p:cNvSpPr/>
          <p:nvPr/>
        </p:nvSpPr>
        <p:spPr>
          <a:xfrm>
            <a:off x="3321605" y="3065892"/>
            <a:ext cx="42456" cy="194098"/>
          </a:xfrm>
          <a:custGeom>
            <a:avLst/>
            <a:gdLst/>
            <a:ahLst/>
            <a:cxnLst/>
            <a:rect l="l" t="t" r="r" b="b"/>
            <a:pathLst>
              <a:path w="42456" h="194098">
                <a:moveTo>
                  <a:pt x="0" y="0"/>
                </a:moveTo>
                <a:lnTo>
                  <a:pt x="0" y="194099"/>
                </a:lnTo>
                <a:lnTo>
                  <a:pt x="42457" y="194099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0" name="object 1830"/>
          <p:cNvSpPr/>
          <p:nvPr/>
        </p:nvSpPr>
        <p:spPr>
          <a:xfrm>
            <a:off x="4168738" y="3065893"/>
            <a:ext cx="42457" cy="194098"/>
          </a:xfrm>
          <a:custGeom>
            <a:avLst/>
            <a:gdLst/>
            <a:ahLst/>
            <a:cxnLst/>
            <a:rect l="l" t="t" r="r" b="b"/>
            <a:pathLst>
              <a:path w="42457" h="194098">
                <a:moveTo>
                  <a:pt x="0" y="0"/>
                </a:moveTo>
                <a:lnTo>
                  <a:pt x="0" y="194098"/>
                </a:lnTo>
                <a:lnTo>
                  <a:pt x="42457" y="194098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1" name="object 1831"/>
          <p:cNvSpPr/>
          <p:nvPr/>
        </p:nvSpPr>
        <p:spPr>
          <a:xfrm>
            <a:off x="3321605" y="3259992"/>
            <a:ext cx="889590" cy="62678"/>
          </a:xfrm>
          <a:custGeom>
            <a:avLst/>
            <a:gdLst/>
            <a:ahLst/>
            <a:cxnLst/>
            <a:rect l="l" t="t" r="r" b="b"/>
            <a:pathLst>
              <a:path w="889590" h="62678">
                <a:moveTo>
                  <a:pt x="0" y="0"/>
                </a:moveTo>
                <a:lnTo>
                  <a:pt x="0" y="62678"/>
                </a:lnTo>
                <a:lnTo>
                  <a:pt x="889590" y="62678"/>
                </a:lnTo>
                <a:lnTo>
                  <a:pt x="889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2" name="object 1832"/>
          <p:cNvSpPr/>
          <p:nvPr/>
        </p:nvSpPr>
        <p:spPr>
          <a:xfrm>
            <a:off x="3364063" y="3065893"/>
            <a:ext cx="804674" cy="194098"/>
          </a:xfrm>
          <a:custGeom>
            <a:avLst/>
            <a:gdLst/>
            <a:ahLst/>
            <a:cxnLst/>
            <a:rect l="l" t="t" r="r" b="b"/>
            <a:pathLst>
              <a:path w="804674" h="194098">
                <a:moveTo>
                  <a:pt x="0" y="0"/>
                </a:moveTo>
                <a:lnTo>
                  <a:pt x="0" y="194099"/>
                </a:lnTo>
                <a:lnTo>
                  <a:pt x="804674" y="194099"/>
                </a:lnTo>
                <a:lnTo>
                  <a:pt x="80467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3364064" y="3016462"/>
            <a:ext cx="272357" cy="295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33" name="object 1833"/>
          <p:cNvSpPr/>
          <p:nvPr/>
        </p:nvSpPr>
        <p:spPr>
          <a:xfrm>
            <a:off x="624528" y="3004227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5" y="318444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4" name="object 1834"/>
          <p:cNvSpPr/>
          <p:nvPr/>
        </p:nvSpPr>
        <p:spPr>
          <a:xfrm>
            <a:off x="624023" y="3003722"/>
            <a:ext cx="1010" cy="319455"/>
          </a:xfrm>
          <a:custGeom>
            <a:avLst/>
            <a:gdLst/>
            <a:ahLst/>
            <a:cxnLst/>
            <a:rect l="l" t="t" r="r" b="b"/>
            <a:pathLst>
              <a:path w="1010" h="319455">
                <a:moveTo>
                  <a:pt x="506" y="505"/>
                </a:moveTo>
                <a:lnTo>
                  <a:pt x="506" y="3189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5" name="object 1835"/>
          <p:cNvSpPr/>
          <p:nvPr/>
        </p:nvSpPr>
        <p:spPr>
          <a:xfrm>
            <a:off x="1008670" y="3004228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5" y="318444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6" name="object 1836"/>
          <p:cNvSpPr/>
          <p:nvPr/>
        </p:nvSpPr>
        <p:spPr>
          <a:xfrm>
            <a:off x="1008164" y="3003723"/>
            <a:ext cx="1010" cy="319455"/>
          </a:xfrm>
          <a:custGeom>
            <a:avLst/>
            <a:gdLst/>
            <a:ahLst/>
            <a:cxnLst/>
            <a:rect l="l" t="t" r="r" b="b"/>
            <a:pathLst>
              <a:path w="1010" h="319455">
                <a:moveTo>
                  <a:pt x="506" y="505"/>
                </a:moveTo>
                <a:lnTo>
                  <a:pt x="506" y="31894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7" name="object 1837"/>
          <p:cNvSpPr/>
          <p:nvPr/>
        </p:nvSpPr>
        <p:spPr>
          <a:xfrm>
            <a:off x="1721352" y="3004229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6" y="318444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8" name="object 1838"/>
          <p:cNvSpPr/>
          <p:nvPr/>
        </p:nvSpPr>
        <p:spPr>
          <a:xfrm>
            <a:off x="1720847" y="3003724"/>
            <a:ext cx="1010" cy="319455"/>
          </a:xfrm>
          <a:custGeom>
            <a:avLst/>
            <a:gdLst/>
            <a:ahLst/>
            <a:cxnLst/>
            <a:rect l="l" t="t" r="r" b="b"/>
            <a:pathLst>
              <a:path w="1010" h="319455">
                <a:moveTo>
                  <a:pt x="505" y="505"/>
                </a:moveTo>
                <a:lnTo>
                  <a:pt x="505" y="31894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9" name="object 1839"/>
          <p:cNvSpPr/>
          <p:nvPr/>
        </p:nvSpPr>
        <p:spPr>
          <a:xfrm>
            <a:off x="2536136" y="3004229"/>
            <a:ext cx="6065" cy="318443"/>
          </a:xfrm>
          <a:custGeom>
            <a:avLst/>
            <a:gdLst/>
            <a:ahLst/>
            <a:cxnLst/>
            <a:rect l="l" t="t" r="r" b="b"/>
            <a:pathLst>
              <a:path w="6065" h="318443">
                <a:moveTo>
                  <a:pt x="0" y="0"/>
                </a:moveTo>
                <a:lnTo>
                  <a:pt x="0" y="318444"/>
                </a:lnTo>
                <a:lnTo>
                  <a:pt x="6066" y="318444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0" name="object 1840"/>
          <p:cNvSpPr/>
          <p:nvPr/>
        </p:nvSpPr>
        <p:spPr>
          <a:xfrm>
            <a:off x="2535631" y="3003724"/>
            <a:ext cx="1010" cy="319455"/>
          </a:xfrm>
          <a:custGeom>
            <a:avLst/>
            <a:gdLst/>
            <a:ahLst/>
            <a:cxnLst/>
            <a:rect l="l" t="t" r="r" b="b"/>
            <a:pathLst>
              <a:path w="1010" h="319455">
                <a:moveTo>
                  <a:pt x="505" y="506"/>
                </a:moveTo>
                <a:lnTo>
                  <a:pt x="505" y="3189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1" name="object 1841"/>
          <p:cNvSpPr/>
          <p:nvPr/>
        </p:nvSpPr>
        <p:spPr>
          <a:xfrm>
            <a:off x="3315539" y="3004230"/>
            <a:ext cx="6065" cy="318443"/>
          </a:xfrm>
          <a:custGeom>
            <a:avLst/>
            <a:gdLst/>
            <a:ahLst/>
            <a:cxnLst/>
            <a:rect l="l" t="t" r="r" b="b"/>
            <a:pathLst>
              <a:path w="6065" h="318443">
                <a:moveTo>
                  <a:pt x="0" y="0"/>
                </a:moveTo>
                <a:lnTo>
                  <a:pt x="0" y="318444"/>
                </a:lnTo>
                <a:lnTo>
                  <a:pt x="6065" y="318444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2" name="object 1842"/>
          <p:cNvSpPr/>
          <p:nvPr/>
        </p:nvSpPr>
        <p:spPr>
          <a:xfrm>
            <a:off x="3315033" y="3003725"/>
            <a:ext cx="1010" cy="319455"/>
          </a:xfrm>
          <a:custGeom>
            <a:avLst/>
            <a:gdLst/>
            <a:ahLst/>
            <a:cxnLst/>
            <a:rect l="l" t="t" r="r" b="b"/>
            <a:pathLst>
              <a:path w="1010" h="319455">
                <a:moveTo>
                  <a:pt x="506" y="506"/>
                </a:moveTo>
                <a:lnTo>
                  <a:pt x="506" y="3189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3" name="object 1843"/>
          <p:cNvSpPr/>
          <p:nvPr/>
        </p:nvSpPr>
        <p:spPr>
          <a:xfrm>
            <a:off x="4211195" y="3004231"/>
            <a:ext cx="6065" cy="318443"/>
          </a:xfrm>
          <a:custGeom>
            <a:avLst/>
            <a:gdLst/>
            <a:ahLst/>
            <a:cxnLst/>
            <a:rect l="l" t="t" r="r" b="b"/>
            <a:pathLst>
              <a:path w="6065" h="318443">
                <a:moveTo>
                  <a:pt x="0" y="0"/>
                </a:moveTo>
                <a:lnTo>
                  <a:pt x="0" y="318443"/>
                </a:lnTo>
                <a:lnTo>
                  <a:pt x="6065" y="318443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4" name="object 1844"/>
          <p:cNvSpPr/>
          <p:nvPr/>
        </p:nvSpPr>
        <p:spPr>
          <a:xfrm>
            <a:off x="4210689" y="3003726"/>
            <a:ext cx="1011" cy="319455"/>
          </a:xfrm>
          <a:custGeom>
            <a:avLst/>
            <a:gdLst/>
            <a:ahLst/>
            <a:cxnLst/>
            <a:rect l="l" t="t" r="r" b="b"/>
            <a:pathLst>
              <a:path w="1011" h="319455">
                <a:moveTo>
                  <a:pt x="506" y="505"/>
                </a:moveTo>
                <a:lnTo>
                  <a:pt x="506" y="31894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5" name="object 1845"/>
          <p:cNvSpPr/>
          <p:nvPr/>
        </p:nvSpPr>
        <p:spPr>
          <a:xfrm>
            <a:off x="630592" y="3322676"/>
            <a:ext cx="378075" cy="61668"/>
          </a:xfrm>
          <a:custGeom>
            <a:avLst/>
            <a:gdLst/>
            <a:ahLst/>
            <a:cxnLst/>
            <a:rect l="l" t="t" r="r" b="b"/>
            <a:pathLst>
              <a:path w="378075" h="61668">
                <a:moveTo>
                  <a:pt x="0" y="0"/>
                </a:moveTo>
                <a:lnTo>
                  <a:pt x="0" y="61668"/>
                </a:lnTo>
                <a:lnTo>
                  <a:pt x="378076" y="61668"/>
                </a:lnTo>
                <a:lnTo>
                  <a:pt x="378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6" name="object 1846"/>
          <p:cNvSpPr/>
          <p:nvPr/>
        </p:nvSpPr>
        <p:spPr>
          <a:xfrm>
            <a:off x="630592" y="3384343"/>
            <a:ext cx="42458" cy="194099"/>
          </a:xfrm>
          <a:custGeom>
            <a:avLst/>
            <a:gdLst/>
            <a:ahLst/>
            <a:cxnLst/>
            <a:rect l="l" t="t" r="r" b="b"/>
            <a:pathLst>
              <a:path w="42458" h="194099">
                <a:moveTo>
                  <a:pt x="0" y="0"/>
                </a:moveTo>
                <a:lnTo>
                  <a:pt x="0" y="194100"/>
                </a:lnTo>
                <a:lnTo>
                  <a:pt x="42459" y="194100"/>
                </a:lnTo>
                <a:lnTo>
                  <a:pt x="42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7" name="object 1847"/>
          <p:cNvSpPr/>
          <p:nvPr/>
        </p:nvSpPr>
        <p:spPr>
          <a:xfrm>
            <a:off x="966212" y="3384344"/>
            <a:ext cx="42456" cy="194099"/>
          </a:xfrm>
          <a:custGeom>
            <a:avLst/>
            <a:gdLst/>
            <a:ahLst/>
            <a:cxnLst/>
            <a:rect l="l" t="t" r="r" b="b"/>
            <a:pathLst>
              <a:path w="42456" h="194099">
                <a:moveTo>
                  <a:pt x="0" y="0"/>
                </a:moveTo>
                <a:lnTo>
                  <a:pt x="0" y="194099"/>
                </a:lnTo>
                <a:lnTo>
                  <a:pt x="42456" y="194099"/>
                </a:lnTo>
                <a:lnTo>
                  <a:pt x="4245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8" name="object 1848"/>
          <p:cNvSpPr/>
          <p:nvPr/>
        </p:nvSpPr>
        <p:spPr>
          <a:xfrm>
            <a:off x="630592" y="3578444"/>
            <a:ext cx="378075" cy="63687"/>
          </a:xfrm>
          <a:custGeom>
            <a:avLst/>
            <a:gdLst/>
            <a:ahLst/>
            <a:cxnLst/>
            <a:rect l="l" t="t" r="r" b="b"/>
            <a:pathLst>
              <a:path w="378075" h="63687">
                <a:moveTo>
                  <a:pt x="0" y="0"/>
                </a:moveTo>
                <a:lnTo>
                  <a:pt x="0" y="63687"/>
                </a:lnTo>
                <a:lnTo>
                  <a:pt x="378076" y="63687"/>
                </a:lnTo>
                <a:lnTo>
                  <a:pt x="378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9" name="object 1849"/>
          <p:cNvSpPr/>
          <p:nvPr/>
        </p:nvSpPr>
        <p:spPr>
          <a:xfrm>
            <a:off x="673051" y="3384345"/>
            <a:ext cx="293160" cy="194099"/>
          </a:xfrm>
          <a:custGeom>
            <a:avLst/>
            <a:gdLst/>
            <a:ahLst/>
            <a:cxnLst/>
            <a:rect l="l" t="t" r="r" b="b"/>
            <a:pathLst>
              <a:path w="293160" h="194099">
                <a:moveTo>
                  <a:pt x="0" y="0"/>
                </a:moveTo>
                <a:lnTo>
                  <a:pt x="0" y="194099"/>
                </a:lnTo>
                <a:lnTo>
                  <a:pt x="293161" y="194099"/>
                </a:lnTo>
                <a:lnTo>
                  <a:pt x="2931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673051" y="3345211"/>
            <a:ext cx="140944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50" name="object 1850"/>
          <p:cNvSpPr/>
          <p:nvPr/>
        </p:nvSpPr>
        <p:spPr>
          <a:xfrm>
            <a:off x="1014734" y="3322678"/>
            <a:ext cx="706618" cy="61667"/>
          </a:xfrm>
          <a:custGeom>
            <a:avLst/>
            <a:gdLst/>
            <a:ahLst/>
            <a:cxnLst/>
            <a:rect l="l" t="t" r="r" b="b"/>
            <a:pathLst>
              <a:path w="706618" h="61667">
                <a:moveTo>
                  <a:pt x="0" y="0"/>
                </a:moveTo>
                <a:lnTo>
                  <a:pt x="0" y="61667"/>
                </a:lnTo>
                <a:lnTo>
                  <a:pt x="706618" y="61667"/>
                </a:lnTo>
                <a:lnTo>
                  <a:pt x="706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1" name="object 1851"/>
          <p:cNvSpPr/>
          <p:nvPr/>
        </p:nvSpPr>
        <p:spPr>
          <a:xfrm>
            <a:off x="1014734" y="3384345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100"/>
                </a:lnTo>
                <a:lnTo>
                  <a:pt x="42457" y="194100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2" name="object 1852"/>
          <p:cNvSpPr/>
          <p:nvPr/>
        </p:nvSpPr>
        <p:spPr>
          <a:xfrm>
            <a:off x="1678894" y="3384346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099"/>
                </a:lnTo>
                <a:lnTo>
                  <a:pt x="42458" y="19409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3" name="object 1853"/>
          <p:cNvSpPr/>
          <p:nvPr/>
        </p:nvSpPr>
        <p:spPr>
          <a:xfrm>
            <a:off x="1014733" y="3578446"/>
            <a:ext cx="706618" cy="63688"/>
          </a:xfrm>
          <a:custGeom>
            <a:avLst/>
            <a:gdLst/>
            <a:ahLst/>
            <a:cxnLst/>
            <a:rect l="l" t="t" r="r" b="b"/>
            <a:pathLst>
              <a:path w="706618" h="63688">
                <a:moveTo>
                  <a:pt x="0" y="0"/>
                </a:moveTo>
                <a:lnTo>
                  <a:pt x="0" y="63688"/>
                </a:lnTo>
                <a:lnTo>
                  <a:pt x="706619" y="63688"/>
                </a:lnTo>
                <a:lnTo>
                  <a:pt x="70661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4" name="object 1854"/>
          <p:cNvSpPr/>
          <p:nvPr/>
        </p:nvSpPr>
        <p:spPr>
          <a:xfrm>
            <a:off x="1057191" y="3384347"/>
            <a:ext cx="621702" cy="194099"/>
          </a:xfrm>
          <a:custGeom>
            <a:avLst/>
            <a:gdLst/>
            <a:ahLst/>
            <a:cxnLst/>
            <a:rect l="l" t="t" r="r" b="b"/>
            <a:pathLst>
              <a:path w="621702" h="194099">
                <a:moveTo>
                  <a:pt x="0" y="0"/>
                </a:moveTo>
                <a:lnTo>
                  <a:pt x="0" y="194099"/>
                </a:lnTo>
                <a:lnTo>
                  <a:pt x="621703" y="194099"/>
                </a:lnTo>
                <a:lnTo>
                  <a:pt x="62170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ext 1"/>
          <p:cNvSpPr txBox="1"/>
          <p:nvPr/>
        </p:nvSpPr>
        <p:spPr>
          <a:xfrm>
            <a:off x="1057192" y="3345211"/>
            <a:ext cx="263270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55" name="object 1855"/>
          <p:cNvSpPr/>
          <p:nvPr/>
        </p:nvSpPr>
        <p:spPr>
          <a:xfrm>
            <a:off x="1727417" y="3322680"/>
            <a:ext cx="808718" cy="61667"/>
          </a:xfrm>
          <a:custGeom>
            <a:avLst/>
            <a:gdLst/>
            <a:ahLst/>
            <a:cxnLst/>
            <a:rect l="l" t="t" r="r" b="b"/>
            <a:pathLst>
              <a:path w="808718" h="61667">
                <a:moveTo>
                  <a:pt x="0" y="0"/>
                </a:moveTo>
                <a:lnTo>
                  <a:pt x="0" y="61667"/>
                </a:lnTo>
                <a:lnTo>
                  <a:pt x="808719" y="61667"/>
                </a:lnTo>
                <a:lnTo>
                  <a:pt x="808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6" name="object 1856"/>
          <p:cNvSpPr/>
          <p:nvPr/>
        </p:nvSpPr>
        <p:spPr>
          <a:xfrm>
            <a:off x="1727417" y="3384347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100"/>
                </a:lnTo>
                <a:lnTo>
                  <a:pt x="42457" y="194100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7" name="object 1857"/>
          <p:cNvSpPr/>
          <p:nvPr/>
        </p:nvSpPr>
        <p:spPr>
          <a:xfrm>
            <a:off x="2493678" y="3384348"/>
            <a:ext cx="42458" cy="194099"/>
          </a:xfrm>
          <a:custGeom>
            <a:avLst/>
            <a:gdLst/>
            <a:ahLst/>
            <a:cxnLst/>
            <a:rect l="l" t="t" r="r" b="b"/>
            <a:pathLst>
              <a:path w="42458" h="194099">
                <a:moveTo>
                  <a:pt x="0" y="0"/>
                </a:moveTo>
                <a:lnTo>
                  <a:pt x="0" y="194099"/>
                </a:lnTo>
                <a:lnTo>
                  <a:pt x="42459" y="194099"/>
                </a:lnTo>
                <a:lnTo>
                  <a:pt x="42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8" name="object 1858"/>
          <p:cNvSpPr/>
          <p:nvPr/>
        </p:nvSpPr>
        <p:spPr>
          <a:xfrm>
            <a:off x="1727417" y="3578447"/>
            <a:ext cx="808718" cy="63688"/>
          </a:xfrm>
          <a:custGeom>
            <a:avLst/>
            <a:gdLst/>
            <a:ahLst/>
            <a:cxnLst/>
            <a:rect l="l" t="t" r="r" b="b"/>
            <a:pathLst>
              <a:path w="808718" h="63688">
                <a:moveTo>
                  <a:pt x="0" y="0"/>
                </a:moveTo>
                <a:lnTo>
                  <a:pt x="0" y="63689"/>
                </a:lnTo>
                <a:lnTo>
                  <a:pt x="808718" y="63689"/>
                </a:lnTo>
                <a:lnTo>
                  <a:pt x="80871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9" name="object 1859"/>
          <p:cNvSpPr/>
          <p:nvPr/>
        </p:nvSpPr>
        <p:spPr>
          <a:xfrm>
            <a:off x="1769874" y="3384348"/>
            <a:ext cx="723802" cy="194099"/>
          </a:xfrm>
          <a:custGeom>
            <a:avLst/>
            <a:gdLst/>
            <a:ahLst/>
            <a:cxnLst/>
            <a:rect l="l" t="t" r="r" b="b"/>
            <a:pathLst>
              <a:path w="723802" h="194099">
                <a:moveTo>
                  <a:pt x="0" y="0"/>
                </a:moveTo>
                <a:lnTo>
                  <a:pt x="0" y="194100"/>
                </a:lnTo>
                <a:lnTo>
                  <a:pt x="723803" y="194100"/>
                </a:lnTo>
                <a:lnTo>
                  <a:pt x="72380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ext 1"/>
          <p:cNvSpPr txBox="1"/>
          <p:nvPr/>
        </p:nvSpPr>
        <p:spPr>
          <a:xfrm>
            <a:off x="1769872" y="3345211"/>
            <a:ext cx="619104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Married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60" name="object 1860"/>
          <p:cNvSpPr/>
          <p:nvPr/>
        </p:nvSpPr>
        <p:spPr>
          <a:xfrm>
            <a:off x="2542201" y="3322682"/>
            <a:ext cx="773338" cy="61668"/>
          </a:xfrm>
          <a:custGeom>
            <a:avLst/>
            <a:gdLst/>
            <a:ahLst/>
            <a:cxnLst/>
            <a:rect l="l" t="t" r="r" b="b"/>
            <a:pathLst>
              <a:path w="773338" h="61668">
                <a:moveTo>
                  <a:pt x="0" y="0"/>
                </a:moveTo>
                <a:lnTo>
                  <a:pt x="0" y="61668"/>
                </a:lnTo>
                <a:lnTo>
                  <a:pt x="773338" y="61668"/>
                </a:lnTo>
                <a:lnTo>
                  <a:pt x="773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1" name="object 1861"/>
          <p:cNvSpPr/>
          <p:nvPr/>
        </p:nvSpPr>
        <p:spPr>
          <a:xfrm>
            <a:off x="2542201" y="3384349"/>
            <a:ext cx="42457" cy="194098"/>
          </a:xfrm>
          <a:custGeom>
            <a:avLst/>
            <a:gdLst/>
            <a:ahLst/>
            <a:cxnLst/>
            <a:rect l="l" t="t" r="r" b="b"/>
            <a:pathLst>
              <a:path w="42457" h="194098">
                <a:moveTo>
                  <a:pt x="0" y="0"/>
                </a:moveTo>
                <a:lnTo>
                  <a:pt x="0" y="194098"/>
                </a:lnTo>
                <a:lnTo>
                  <a:pt x="42458" y="19409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2" name="object 1862"/>
          <p:cNvSpPr/>
          <p:nvPr/>
        </p:nvSpPr>
        <p:spPr>
          <a:xfrm>
            <a:off x="3273080" y="3384350"/>
            <a:ext cx="42457" cy="194098"/>
          </a:xfrm>
          <a:custGeom>
            <a:avLst/>
            <a:gdLst/>
            <a:ahLst/>
            <a:cxnLst/>
            <a:rect l="l" t="t" r="r" b="b"/>
            <a:pathLst>
              <a:path w="42457" h="194098">
                <a:moveTo>
                  <a:pt x="0" y="0"/>
                </a:moveTo>
                <a:lnTo>
                  <a:pt x="0" y="194098"/>
                </a:lnTo>
                <a:lnTo>
                  <a:pt x="42458" y="19409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3" name="object 1863"/>
          <p:cNvSpPr/>
          <p:nvPr/>
        </p:nvSpPr>
        <p:spPr>
          <a:xfrm>
            <a:off x="2542201" y="3578449"/>
            <a:ext cx="773338" cy="63688"/>
          </a:xfrm>
          <a:custGeom>
            <a:avLst/>
            <a:gdLst/>
            <a:ahLst/>
            <a:cxnLst/>
            <a:rect l="l" t="t" r="r" b="b"/>
            <a:pathLst>
              <a:path w="773338" h="63688">
                <a:moveTo>
                  <a:pt x="0" y="0"/>
                </a:moveTo>
                <a:lnTo>
                  <a:pt x="0" y="63689"/>
                </a:lnTo>
                <a:lnTo>
                  <a:pt x="773338" y="63689"/>
                </a:lnTo>
                <a:lnTo>
                  <a:pt x="773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4" name="object 1864"/>
          <p:cNvSpPr/>
          <p:nvPr/>
        </p:nvSpPr>
        <p:spPr>
          <a:xfrm>
            <a:off x="2584658" y="3384350"/>
            <a:ext cx="688422" cy="194098"/>
          </a:xfrm>
          <a:custGeom>
            <a:avLst/>
            <a:gdLst/>
            <a:ahLst/>
            <a:cxnLst/>
            <a:rect l="l" t="t" r="r" b="b"/>
            <a:pathLst>
              <a:path w="688422" h="194098">
                <a:moveTo>
                  <a:pt x="0" y="0"/>
                </a:moveTo>
                <a:lnTo>
                  <a:pt x="0" y="194099"/>
                </a:lnTo>
                <a:lnTo>
                  <a:pt x="688422" y="194099"/>
                </a:lnTo>
                <a:lnTo>
                  <a:pt x="6884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text 1"/>
          <p:cNvSpPr txBox="1"/>
          <p:nvPr/>
        </p:nvSpPr>
        <p:spPr>
          <a:xfrm>
            <a:off x="2584653" y="3345211"/>
            <a:ext cx="441190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100K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65" name="object 1865"/>
          <p:cNvSpPr/>
          <p:nvPr/>
        </p:nvSpPr>
        <p:spPr>
          <a:xfrm>
            <a:off x="3321603" y="3322684"/>
            <a:ext cx="889590" cy="61668"/>
          </a:xfrm>
          <a:custGeom>
            <a:avLst/>
            <a:gdLst/>
            <a:ahLst/>
            <a:cxnLst/>
            <a:rect l="l" t="t" r="r" b="b"/>
            <a:pathLst>
              <a:path w="889590" h="61668">
                <a:moveTo>
                  <a:pt x="0" y="0"/>
                </a:moveTo>
                <a:lnTo>
                  <a:pt x="0" y="61668"/>
                </a:lnTo>
                <a:lnTo>
                  <a:pt x="889590" y="61668"/>
                </a:lnTo>
                <a:lnTo>
                  <a:pt x="889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6" name="object 1866"/>
          <p:cNvSpPr/>
          <p:nvPr/>
        </p:nvSpPr>
        <p:spPr>
          <a:xfrm>
            <a:off x="3321603" y="3384351"/>
            <a:ext cx="42458" cy="194098"/>
          </a:xfrm>
          <a:custGeom>
            <a:avLst/>
            <a:gdLst/>
            <a:ahLst/>
            <a:cxnLst/>
            <a:rect l="l" t="t" r="r" b="b"/>
            <a:pathLst>
              <a:path w="42458" h="194098">
                <a:moveTo>
                  <a:pt x="0" y="0"/>
                </a:moveTo>
                <a:lnTo>
                  <a:pt x="0" y="194098"/>
                </a:lnTo>
                <a:lnTo>
                  <a:pt x="42459" y="194098"/>
                </a:lnTo>
                <a:lnTo>
                  <a:pt x="42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7" name="object 1867"/>
          <p:cNvSpPr/>
          <p:nvPr/>
        </p:nvSpPr>
        <p:spPr>
          <a:xfrm>
            <a:off x="4168736" y="3384352"/>
            <a:ext cx="42457" cy="194098"/>
          </a:xfrm>
          <a:custGeom>
            <a:avLst/>
            <a:gdLst/>
            <a:ahLst/>
            <a:cxnLst/>
            <a:rect l="l" t="t" r="r" b="b"/>
            <a:pathLst>
              <a:path w="42457" h="194098">
                <a:moveTo>
                  <a:pt x="0" y="0"/>
                </a:moveTo>
                <a:lnTo>
                  <a:pt x="0" y="194098"/>
                </a:lnTo>
                <a:lnTo>
                  <a:pt x="42457" y="194098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8" name="object 1868"/>
          <p:cNvSpPr/>
          <p:nvPr/>
        </p:nvSpPr>
        <p:spPr>
          <a:xfrm>
            <a:off x="3321603" y="3578451"/>
            <a:ext cx="889590" cy="63688"/>
          </a:xfrm>
          <a:custGeom>
            <a:avLst/>
            <a:gdLst/>
            <a:ahLst/>
            <a:cxnLst/>
            <a:rect l="l" t="t" r="r" b="b"/>
            <a:pathLst>
              <a:path w="889590" h="63688">
                <a:moveTo>
                  <a:pt x="0" y="0"/>
                </a:moveTo>
                <a:lnTo>
                  <a:pt x="0" y="63689"/>
                </a:lnTo>
                <a:lnTo>
                  <a:pt x="889590" y="63689"/>
                </a:lnTo>
                <a:lnTo>
                  <a:pt x="889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9" name="object 1869"/>
          <p:cNvSpPr/>
          <p:nvPr/>
        </p:nvSpPr>
        <p:spPr>
          <a:xfrm>
            <a:off x="3364061" y="3384352"/>
            <a:ext cx="804675" cy="194098"/>
          </a:xfrm>
          <a:custGeom>
            <a:avLst/>
            <a:gdLst/>
            <a:ahLst/>
            <a:cxnLst/>
            <a:rect l="l" t="t" r="r" b="b"/>
            <a:pathLst>
              <a:path w="804675" h="194098">
                <a:moveTo>
                  <a:pt x="0" y="0"/>
                </a:moveTo>
                <a:lnTo>
                  <a:pt x="0" y="194099"/>
                </a:lnTo>
                <a:lnTo>
                  <a:pt x="804675" y="194099"/>
                </a:lnTo>
                <a:lnTo>
                  <a:pt x="804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text 1"/>
          <p:cNvSpPr txBox="1"/>
          <p:nvPr/>
        </p:nvSpPr>
        <p:spPr>
          <a:xfrm>
            <a:off x="3364064" y="3334915"/>
            <a:ext cx="272357" cy="295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70" name="object 1870"/>
          <p:cNvSpPr/>
          <p:nvPr/>
        </p:nvSpPr>
        <p:spPr>
          <a:xfrm>
            <a:off x="624527" y="3322686"/>
            <a:ext cx="6065" cy="319454"/>
          </a:xfrm>
          <a:custGeom>
            <a:avLst/>
            <a:gdLst/>
            <a:ahLst/>
            <a:cxnLst/>
            <a:rect l="l" t="t" r="r" b="b"/>
            <a:pathLst>
              <a:path w="6065" h="319454">
                <a:moveTo>
                  <a:pt x="0" y="0"/>
                </a:moveTo>
                <a:lnTo>
                  <a:pt x="0" y="319454"/>
                </a:lnTo>
                <a:lnTo>
                  <a:pt x="6065" y="319454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1" name="object 1871"/>
          <p:cNvSpPr/>
          <p:nvPr/>
        </p:nvSpPr>
        <p:spPr>
          <a:xfrm>
            <a:off x="624021" y="3322181"/>
            <a:ext cx="1010" cy="320466"/>
          </a:xfrm>
          <a:custGeom>
            <a:avLst/>
            <a:gdLst/>
            <a:ahLst/>
            <a:cxnLst/>
            <a:rect l="l" t="t" r="r" b="b"/>
            <a:pathLst>
              <a:path w="1010" h="320466">
                <a:moveTo>
                  <a:pt x="506" y="505"/>
                </a:moveTo>
                <a:lnTo>
                  <a:pt x="506" y="31996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2" name="object 1872"/>
          <p:cNvSpPr/>
          <p:nvPr/>
        </p:nvSpPr>
        <p:spPr>
          <a:xfrm>
            <a:off x="1008668" y="3322686"/>
            <a:ext cx="6065" cy="319454"/>
          </a:xfrm>
          <a:custGeom>
            <a:avLst/>
            <a:gdLst/>
            <a:ahLst/>
            <a:cxnLst/>
            <a:rect l="l" t="t" r="r" b="b"/>
            <a:pathLst>
              <a:path w="6065" h="319454">
                <a:moveTo>
                  <a:pt x="0" y="0"/>
                </a:moveTo>
                <a:lnTo>
                  <a:pt x="0" y="319454"/>
                </a:lnTo>
                <a:lnTo>
                  <a:pt x="6066" y="319454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3" name="object 1873"/>
          <p:cNvSpPr/>
          <p:nvPr/>
        </p:nvSpPr>
        <p:spPr>
          <a:xfrm>
            <a:off x="1008163" y="3322181"/>
            <a:ext cx="1011" cy="320466"/>
          </a:xfrm>
          <a:custGeom>
            <a:avLst/>
            <a:gdLst/>
            <a:ahLst/>
            <a:cxnLst/>
            <a:rect l="l" t="t" r="r" b="b"/>
            <a:pathLst>
              <a:path w="1011" h="320466">
                <a:moveTo>
                  <a:pt x="505" y="506"/>
                </a:moveTo>
                <a:lnTo>
                  <a:pt x="505" y="31996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4" name="object 1874"/>
          <p:cNvSpPr/>
          <p:nvPr/>
        </p:nvSpPr>
        <p:spPr>
          <a:xfrm>
            <a:off x="1721351" y="3322687"/>
            <a:ext cx="6065" cy="319454"/>
          </a:xfrm>
          <a:custGeom>
            <a:avLst/>
            <a:gdLst/>
            <a:ahLst/>
            <a:cxnLst/>
            <a:rect l="l" t="t" r="r" b="b"/>
            <a:pathLst>
              <a:path w="6065" h="319454">
                <a:moveTo>
                  <a:pt x="0" y="0"/>
                </a:moveTo>
                <a:lnTo>
                  <a:pt x="0" y="319454"/>
                </a:lnTo>
                <a:lnTo>
                  <a:pt x="6065" y="319454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5" name="object 1875"/>
          <p:cNvSpPr/>
          <p:nvPr/>
        </p:nvSpPr>
        <p:spPr>
          <a:xfrm>
            <a:off x="1720845" y="3322182"/>
            <a:ext cx="1010" cy="320466"/>
          </a:xfrm>
          <a:custGeom>
            <a:avLst/>
            <a:gdLst/>
            <a:ahLst/>
            <a:cxnLst/>
            <a:rect l="l" t="t" r="r" b="b"/>
            <a:pathLst>
              <a:path w="1010" h="320466">
                <a:moveTo>
                  <a:pt x="506" y="506"/>
                </a:moveTo>
                <a:lnTo>
                  <a:pt x="506" y="31996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6" name="object 1876"/>
          <p:cNvSpPr/>
          <p:nvPr/>
        </p:nvSpPr>
        <p:spPr>
          <a:xfrm>
            <a:off x="2536135" y="3322688"/>
            <a:ext cx="6065" cy="319454"/>
          </a:xfrm>
          <a:custGeom>
            <a:avLst/>
            <a:gdLst/>
            <a:ahLst/>
            <a:cxnLst/>
            <a:rect l="l" t="t" r="r" b="b"/>
            <a:pathLst>
              <a:path w="6065" h="319454">
                <a:moveTo>
                  <a:pt x="0" y="0"/>
                </a:moveTo>
                <a:lnTo>
                  <a:pt x="0" y="319454"/>
                </a:lnTo>
                <a:lnTo>
                  <a:pt x="6065" y="319454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7" name="object 1877"/>
          <p:cNvSpPr/>
          <p:nvPr/>
        </p:nvSpPr>
        <p:spPr>
          <a:xfrm>
            <a:off x="2535629" y="3322183"/>
            <a:ext cx="1010" cy="320466"/>
          </a:xfrm>
          <a:custGeom>
            <a:avLst/>
            <a:gdLst/>
            <a:ahLst/>
            <a:cxnLst/>
            <a:rect l="l" t="t" r="r" b="b"/>
            <a:pathLst>
              <a:path w="1010" h="320466">
                <a:moveTo>
                  <a:pt x="506" y="505"/>
                </a:moveTo>
                <a:lnTo>
                  <a:pt x="506" y="31996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8" name="object 1878"/>
          <p:cNvSpPr/>
          <p:nvPr/>
        </p:nvSpPr>
        <p:spPr>
          <a:xfrm>
            <a:off x="3315537" y="3322689"/>
            <a:ext cx="6065" cy="319454"/>
          </a:xfrm>
          <a:custGeom>
            <a:avLst/>
            <a:gdLst/>
            <a:ahLst/>
            <a:cxnLst/>
            <a:rect l="l" t="t" r="r" b="b"/>
            <a:pathLst>
              <a:path w="6065" h="319454">
                <a:moveTo>
                  <a:pt x="0" y="0"/>
                </a:moveTo>
                <a:lnTo>
                  <a:pt x="0" y="319454"/>
                </a:lnTo>
                <a:lnTo>
                  <a:pt x="6066" y="319454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9" name="object 1879"/>
          <p:cNvSpPr/>
          <p:nvPr/>
        </p:nvSpPr>
        <p:spPr>
          <a:xfrm>
            <a:off x="3315032" y="3322184"/>
            <a:ext cx="1010" cy="320466"/>
          </a:xfrm>
          <a:custGeom>
            <a:avLst/>
            <a:gdLst/>
            <a:ahLst/>
            <a:cxnLst/>
            <a:rect l="l" t="t" r="r" b="b"/>
            <a:pathLst>
              <a:path w="1010" h="320466">
                <a:moveTo>
                  <a:pt x="505" y="505"/>
                </a:moveTo>
                <a:lnTo>
                  <a:pt x="505" y="31996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0" name="object 1880"/>
          <p:cNvSpPr/>
          <p:nvPr/>
        </p:nvSpPr>
        <p:spPr>
          <a:xfrm>
            <a:off x="4211193" y="3322689"/>
            <a:ext cx="6065" cy="319455"/>
          </a:xfrm>
          <a:custGeom>
            <a:avLst/>
            <a:gdLst/>
            <a:ahLst/>
            <a:cxnLst/>
            <a:rect l="l" t="t" r="r" b="b"/>
            <a:pathLst>
              <a:path w="6065" h="319455">
                <a:moveTo>
                  <a:pt x="0" y="0"/>
                </a:moveTo>
                <a:lnTo>
                  <a:pt x="0" y="319456"/>
                </a:lnTo>
                <a:lnTo>
                  <a:pt x="6065" y="319456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1" name="object 1881"/>
          <p:cNvSpPr/>
          <p:nvPr/>
        </p:nvSpPr>
        <p:spPr>
          <a:xfrm>
            <a:off x="4210687" y="3322184"/>
            <a:ext cx="1011" cy="320466"/>
          </a:xfrm>
          <a:custGeom>
            <a:avLst/>
            <a:gdLst/>
            <a:ahLst/>
            <a:cxnLst/>
            <a:rect l="l" t="t" r="r" b="b"/>
            <a:pathLst>
              <a:path w="1011" h="320466">
                <a:moveTo>
                  <a:pt x="506" y="506"/>
                </a:moveTo>
                <a:lnTo>
                  <a:pt x="506" y="31996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2" name="object 1882"/>
          <p:cNvSpPr/>
          <p:nvPr/>
        </p:nvSpPr>
        <p:spPr>
          <a:xfrm>
            <a:off x="630592" y="3642145"/>
            <a:ext cx="378076" cy="61667"/>
          </a:xfrm>
          <a:custGeom>
            <a:avLst/>
            <a:gdLst/>
            <a:ahLst/>
            <a:cxnLst/>
            <a:rect l="l" t="t" r="r" b="b"/>
            <a:pathLst>
              <a:path w="378076" h="61667">
                <a:moveTo>
                  <a:pt x="0" y="0"/>
                </a:moveTo>
                <a:lnTo>
                  <a:pt x="0" y="61667"/>
                </a:lnTo>
                <a:lnTo>
                  <a:pt x="378076" y="61667"/>
                </a:lnTo>
                <a:lnTo>
                  <a:pt x="378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3" name="object 1883"/>
          <p:cNvSpPr/>
          <p:nvPr/>
        </p:nvSpPr>
        <p:spPr>
          <a:xfrm>
            <a:off x="630592" y="3703813"/>
            <a:ext cx="42458" cy="193088"/>
          </a:xfrm>
          <a:custGeom>
            <a:avLst/>
            <a:gdLst/>
            <a:ahLst/>
            <a:cxnLst/>
            <a:rect l="l" t="t" r="r" b="b"/>
            <a:pathLst>
              <a:path w="42458" h="193088">
                <a:moveTo>
                  <a:pt x="0" y="0"/>
                </a:moveTo>
                <a:lnTo>
                  <a:pt x="0" y="193088"/>
                </a:lnTo>
                <a:lnTo>
                  <a:pt x="42458" y="19308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4" name="object 1884"/>
          <p:cNvSpPr/>
          <p:nvPr/>
        </p:nvSpPr>
        <p:spPr>
          <a:xfrm>
            <a:off x="966209" y="3703813"/>
            <a:ext cx="42458" cy="193088"/>
          </a:xfrm>
          <a:custGeom>
            <a:avLst/>
            <a:gdLst/>
            <a:ahLst/>
            <a:cxnLst/>
            <a:rect l="l" t="t" r="r" b="b"/>
            <a:pathLst>
              <a:path w="42458" h="193088">
                <a:moveTo>
                  <a:pt x="0" y="0"/>
                </a:moveTo>
                <a:lnTo>
                  <a:pt x="0" y="193088"/>
                </a:lnTo>
                <a:lnTo>
                  <a:pt x="42459" y="193088"/>
                </a:lnTo>
                <a:lnTo>
                  <a:pt x="42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5" name="object 1885"/>
          <p:cNvSpPr/>
          <p:nvPr/>
        </p:nvSpPr>
        <p:spPr>
          <a:xfrm>
            <a:off x="630592" y="3896902"/>
            <a:ext cx="378076" cy="63689"/>
          </a:xfrm>
          <a:custGeom>
            <a:avLst/>
            <a:gdLst/>
            <a:ahLst/>
            <a:cxnLst/>
            <a:rect l="l" t="t" r="r" b="b"/>
            <a:pathLst>
              <a:path w="378076" h="63689">
                <a:moveTo>
                  <a:pt x="0" y="0"/>
                </a:moveTo>
                <a:lnTo>
                  <a:pt x="0" y="63689"/>
                </a:lnTo>
                <a:lnTo>
                  <a:pt x="378076" y="63689"/>
                </a:lnTo>
                <a:lnTo>
                  <a:pt x="378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6" name="object 1886"/>
          <p:cNvSpPr/>
          <p:nvPr/>
        </p:nvSpPr>
        <p:spPr>
          <a:xfrm>
            <a:off x="673049" y="3703814"/>
            <a:ext cx="293159" cy="193088"/>
          </a:xfrm>
          <a:custGeom>
            <a:avLst/>
            <a:gdLst/>
            <a:ahLst/>
            <a:cxnLst/>
            <a:rect l="l" t="t" r="r" b="b"/>
            <a:pathLst>
              <a:path w="293159" h="193088">
                <a:moveTo>
                  <a:pt x="0" y="0"/>
                </a:moveTo>
                <a:lnTo>
                  <a:pt x="0" y="193088"/>
                </a:lnTo>
                <a:lnTo>
                  <a:pt x="293160" y="193088"/>
                </a:lnTo>
                <a:lnTo>
                  <a:pt x="29316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>
            <a:off x="673049" y="3664679"/>
            <a:ext cx="140946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87" name="object 1887"/>
          <p:cNvSpPr/>
          <p:nvPr/>
        </p:nvSpPr>
        <p:spPr>
          <a:xfrm>
            <a:off x="1014732" y="3642147"/>
            <a:ext cx="706618" cy="61666"/>
          </a:xfrm>
          <a:custGeom>
            <a:avLst/>
            <a:gdLst/>
            <a:ahLst/>
            <a:cxnLst/>
            <a:rect l="l" t="t" r="r" b="b"/>
            <a:pathLst>
              <a:path w="706618" h="61666">
                <a:moveTo>
                  <a:pt x="0" y="0"/>
                </a:moveTo>
                <a:lnTo>
                  <a:pt x="0" y="61667"/>
                </a:lnTo>
                <a:lnTo>
                  <a:pt x="706618" y="61667"/>
                </a:lnTo>
                <a:lnTo>
                  <a:pt x="706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8" name="object 1888"/>
          <p:cNvSpPr/>
          <p:nvPr/>
        </p:nvSpPr>
        <p:spPr>
          <a:xfrm>
            <a:off x="1014732" y="3703815"/>
            <a:ext cx="42456" cy="193088"/>
          </a:xfrm>
          <a:custGeom>
            <a:avLst/>
            <a:gdLst/>
            <a:ahLst/>
            <a:cxnLst/>
            <a:rect l="l" t="t" r="r" b="b"/>
            <a:pathLst>
              <a:path w="42456" h="193088">
                <a:moveTo>
                  <a:pt x="0" y="0"/>
                </a:moveTo>
                <a:lnTo>
                  <a:pt x="0" y="193088"/>
                </a:lnTo>
                <a:lnTo>
                  <a:pt x="42457" y="193088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9" name="object 1889"/>
          <p:cNvSpPr/>
          <p:nvPr/>
        </p:nvSpPr>
        <p:spPr>
          <a:xfrm>
            <a:off x="1678892" y="3703815"/>
            <a:ext cx="42458" cy="193088"/>
          </a:xfrm>
          <a:custGeom>
            <a:avLst/>
            <a:gdLst/>
            <a:ahLst/>
            <a:cxnLst/>
            <a:rect l="l" t="t" r="r" b="b"/>
            <a:pathLst>
              <a:path w="42458" h="193088">
                <a:moveTo>
                  <a:pt x="0" y="0"/>
                </a:moveTo>
                <a:lnTo>
                  <a:pt x="0" y="193088"/>
                </a:lnTo>
                <a:lnTo>
                  <a:pt x="42459" y="193088"/>
                </a:lnTo>
                <a:lnTo>
                  <a:pt x="42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0" name="object 1890"/>
          <p:cNvSpPr/>
          <p:nvPr/>
        </p:nvSpPr>
        <p:spPr>
          <a:xfrm>
            <a:off x="1014732" y="3896904"/>
            <a:ext cx="706618" cy="63688"/>
          </a:xfrm>
          <a:custGeom>
            <a:avLst/>
            <a:gdLst/>
            <a:ahLst/>
            <a:cxnLst/>
            <a:rect l="l" t="t" r="r" b="b"/>
            <a:pathLst>
              <a:path w="706618" h="63688">
                <a:moveTo>
                  <a:pt x="0" y="0"/>
                </a:moveTo>
                <a:lnTo>
                  <a:pt x="0" y="63688"/>
                </a:lnTo>
                <a:lnTo>
                  <a:pt x="706618" y="63688"/>
                </a:lnTo>
                <a:lnTo>
                  <a:pt x="706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1" name="object 1891"/>
          <p:cNvSpPr/>
          <p:nvPr/>
        </p:nvSpPr>
        <p:spPr>
          <a:xfrm>
            <a:off x="1057189" y="3703816"/>
            <a:ext cx="621702" cy="193088"/>
          </a:xfrm>
          <a:custGeom>
            <a:avLst/>
            <a:gdLst/>
            <a:ahLst/>
            <a:cxnLst/>
            <a:rect l="l" t="t" r="r" b="b"/>
            <a:pathLst>
              <a:path w="621702" h="193088">
                <a:moveTo>
                  <a:pt x="0" y="0"/>
                </a:moveTo>
                <a:lnTo>
                  <a:pt x="0" y="193088"/>
                </a:lnTo>
                <a:lnTo>
                  <a:pt x="621703" y="193088"/>
                </a:lnTo>
                <a:lnTo>
                  <a:pt x="62170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text 1"/>
          <p:cNvSpPr txBox="1"/>
          <p:nvPr/>
        </p:nvSpPr>
        <p:spPr>
          <a:xfrm>
            <a:off x="1057189" y="3664679"/>
            <a:ext cx="263260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92" name="object 1892"/>
          <p:cNvSpPr/>
          <p:nvPr/>
        </p:nvSpPr>
        <p:spPr>
          <a:xfrm>
            <a:off x="1727415" y="3642149"/>
            <a:ext cx="808718" cy="61667"/>
          </a:xfrm>
          <a:custGeom>
            <a:avLst/>
            <a:gdLst/>
            <a:ahLst/>
            <a:cxnLst/>
            <a:rect l="l" t="t" r="r" b="b"/>
            <a:pathLst>
              <a:path w="808718" h="61667">
                <a:moveTo>
                  <a:pt x="0" y="0"/>
                </a:moveTo>
                <a:lnTo>
                  <a:pt x="0" y="61667"/>
                </a:lnTo>
                <a:lnTo>
                  <a:pt x="808719" y="61667"/>
                </a:lnTo>
                <a:lnTo>
                  <a:pt x="808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3" name="object 1893"/>
          <p:cNvSpPr/>
          <p:nvPr/>
        </p:nvSpPr>
        <p:spPr>
          <a:xfrm>
            <a:off x="1727415" y="3703817"/>
            <a:ext cx="42458" cy="193088"/>
          </a:xfrm>
          <a:custGeom>
            <a:avLst/>
            <a:gdLst/>
            <a:ahLst/>
            <a:cxnLst/>
            <a:rect l="l" t="t" r="r" b="b"/>
            <a:pathLst>
              <a:path w="42458" h="193088">
                <a:moveTo>
                  <a:pt x="0" y="0"/>
                </a:moveTo>
                <a:lnTo>
                  <a:pt x="0" y="193088"/>
                </a:lnTo>
                <a:lnTo>
                  <a:pt x="42459" y="193088"/>
                </a:lnTo>
                <a:lnTo>
                  <a:pt x="42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4" name="object 1894"/>
          <p:cNvSpPr/>
          <p:nvPr/>
        </p:nvSpPr>
        <p:spPr>
          <a:xfrm>
            <a:off x="2493676" y="3703817"/>
            <a:ext cx="42457" cy="193088"/>
          </a:xfrm>
          <a:custGeom>
            <a:avLst/>
            <a:gdLst/>
            <a:ahLst/>
            <a:cxnLst/>
            <a:rect l="l" t="t" r="r" b="b"/>
            <a:pathLst>
              <a:path w="42457" h="193088">
                <a:moveTo>
                  <a:pt x="0" y="0"/>
                </a:moveTo>
                <a:lnTo>
                  <a:pt x="0" y="193088"/>
                </a:lnTo>
                <a:lnTo>
                  <a:pt x="42458" y="19308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5" name="object 1895"/>
          <p:cNvSpPr/>
          <p:nvPr/>
        </p:nvSpPr>
        <p:spPr>
          <a:xfrm>
            <a:off x="1727415" y="3896906"/>
            <a:ext cx="808718" cy="63688"/>
          </a:xfrm>
          <a:custGeom>
            <a:avLst/>
            <a:gdLst/>
            <a:ahLst/>
            <a:cxnLst/>
            <a:rect l="l" t="t" r="r" b="b"/>
            <a:pathLst>
              <a:path w="808718" h="63688">
                <a:moveTo>
                  <a:pt x="0" y="0"/>
                </a:moveTo>
                <a:lnTo>
                  <a:pt x="0" y="63688"/>
                </a:lnTo>
                <a:lnTo>
                  <a:pt x="808719" y="63688"/>
                </a:lnTo>
                <a:lnTo>
                  <a:pt x="808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6" name="object 1896"/>
          <p:cNvSpPr/>
          <p:nvPr/>
        </p:nvSpPr>
        <p:spPr>
          <a:xfrm>
            <a:off x="1769873" y="3703818"/>
            <a:ext cx="723802" cy="193088"/>
          </a:xfrm>
          <a:custGeom>
            <a:avLst/>
            <a:gdLst/>
            <a:ahLst/>
            <a:cxnLst/>
            <a:rect l="l" t="t" r="r" b="b"/>
            <a:pathLst>
              <a:path w="723802" h="193088">
                <a:moveTo>
                  <a:pt x="0" y="0"/>
                </a:moveTo>
                <a:lnTo>
                  <a:pt x="0" y="193088"/>
                </a:lnTo>
                <a:lnTo>
                  <a:pt x="723802" y="193088"/>
                </a:lnTo>
                <a:lnTo>
                  <a:pt x="72380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text 1"/>
          <p:cNvSpPr txBox="1"/>
          <p:nvPr/>
        </p:nvSpPr>
        <p:spPr>
          <a:xfrm>
            <a:off x="1769872" y="3664679"/>
            <a:ext cx="515993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Single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97" name="object 1897"/>
          <p:cNvSpPr/>
          <p:nvPr/>
        </p:nvSpPr>
        <p:spPr>
          <a:xfrm>
            <a:off x="2542199" y="3642151"/>
            <a:ext cx="773337" cy="61667"/>
          </a:xfrm>
          <a:custGeom>
            <a:avLst/>
            <a:gdLst/>
            <a:ahLst/>
            <a:cxnLst/>
            <a:rect l="l" t="t" r="r" b="b"/>
            <a:pathLst>
              <a:path w="773337" h="61667">
                <a:moveTo>
                  <a:pt x="0" y="0"/>
                </a:moveTo>
                <a:lnTo>
                  <a:pt x="0" y="61667"/>
                </a:lnTo>
                <a:lnTo>
                  <a:pt x="773337" y="61667"/>
                </a:lnTo>
                <a:lnTo>
                  <a:pt x="77333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8" name="object 1898"/>
          <p:cNvSpPr/>
          <p:nvPr/>
        </p:nvSpPr>
        <p:spPr>
          <a:xfrm>
            <a:off x="2542199" y="3703819"/>
            <a:ext cx="42457" cy="193088"/>
          </a:xfrm>
          <a:custGeom>
            <a:avLst/>
            <a:gdLst/>
            <a:ahLst/>
            <a:cxnLst/>
            <a:rect l="l" t="t" r="r" b="b"/>
            <a:pathLst>
              <a:path w="42457" h="193088">
                <a:moveTo>
                  <a:pt x="0" y="0"/>
                </a:moveTo>
                <a:lnTo>
                  <a:pt x="0" y="193088"/>
                </a:lnTo>
                <a:lnTo>
                  <a:pt x="42458" y="19308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9" name="object 1899"/>
          <p:cNvSpPr/>
          <p:nvPr/>
        </p:nvSpPr>
        <p:spPr>
          <a:xfrm>
            <a:off x="3273079" y="3703819"/>
            <a:ext cx="42458" cy="193088"/>
          </a:xfrm>
          <a:custGeom>
            <a:avLst/>
            <a:gdLst/>
            <a:ahLst/>
            <a:cxnLst/>
            <a:rect l="l" t="t" r="r" b="b"/>
            <a:pathLst>
              <a:path w="42458" h="193088">
                <a:moveTo>
                  <a:pt x="0" y="0"/>
                </a:moveTo>
                <a:lnTo>
                  <a:pt x="0" y="193088"/>
                </a:lnTo>
                <a:lnTo>
                  <a:pt x="42458" y="19308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0" name="object 1900"/>
          <p:cNvSpPr/>
          <p:nvPr/>
        </p:nvSpPr>
        <p:spPr>
          <a:xfrm>
            <a:off x="2542199" y="3896907"/>
            <a:ext cx="773337" cy="63688"/>
          </a:xfrm>
          <a:custGeom>
            <a:avLst/>
            <a:gdLst/>
            <a:ahLst/>
            <a:cxnLst/>
            <a:rect l="l" t="t" r="r" b="b"/>
            <a:pathLst>
              <a:path w="773337" h="63688">
                <a:moveTo>
                  <a:pt x="0" y="0"/>
                </a:moveTo>
                <a:lnTo>
                  <a:pt x="0" y="63688"/>
                </a:lnTo>
                <a:lnTo>
                  <a:pt x="773337" y="63688"/>
                </a:lnTo>
                <a:lnTo>
                  <a:pt x="77333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1" name="object 1901"/>
          <p:cNvSpPr/>
          <p:nvPr/>
        </p:nvSpPr>
        <p:spPr>
          <a:xfrm>
            <a:off x="2584657" y="3703820"/>
            <a:ext cx="688422" cy="193088"/>
          </a:xfrm>
          <a:custGeom>
            <a:avLst/>
            <a:gdLst/>
            <a:ahLst/>
            <a:cxnLst/>
            <a:rect l="l" t="t" r="r" b="b"/>
            <a:pathLst>
              <a:path w="688422" h="193088">
                <a:moveTo>
                  <a:pt x="0" y="0"/>
                </a:moveTo>
                <a:lnTo>
                  <a:pt x="0" y="193088"/>
                </a:lnTo>
                <a:lnTo>
                  <a:pt x="688422" y="193088"/>
                </a:lnTo>
                <a:lnTo>
                  <a:pt x="6884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text 1"/>
          <p:cNvSpPr txBox="1"/>
          <p:nvPr/>
        </p:nvSpPr>
        <p:spPr>
          <a:xfrm>
            <a:off x="2584653" y="3664679"/>
            <a:ext cx="347172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70K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02" name="object 1902"/>
          <p:cNvSpPr/>
          <p:nvPr/>
        </p:nvSpPr>
        <p:spPr>
          <a:xfrm>
            <a:off x="3321602" y="3642153"/>
            <a:ext cx="889590" cy="61668"/>
          </a:xfrm>
          <a:custGeom>
            <a:avLst/>
            <a:gdLst/>
            <a:ahLst/>
            <a:cxnLst/>
            <a:rect l="l" t="t" r="r" b="b"/>
            <a:pathLst>
              <a:path w="889590" h="61668">
                <a:moveTo>
                  <a:pt x="0" y="0"/>
                </a:moveTo>
                <a:lnTo>
                  <a:pt x="0" y="61668"/>
                </a:lnTo>
                <a:lnTo>
                  <a:pt x="889590" y="61668"/>
                </a:lnTo>
                <a:lnTo>
                  <a:pt x="889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3" name="object 1903"/>
          <p:cNvSpPr/>
          <p:nvPr/>
        </p:nvSpPr>
        <p:spPr>
          <a:xfrm>
            <a:off x="3321602" y="3703820"/>
            <a:ext cx="42458" cy="193088"/>
          </a:xfrm>
          <a:custGeom>
            <a:avLst/>
            <a:gdLst/>
            <a:ahLst/>
            <a:cxnLst/>
            <a:rect l="l" t="t" r="r" b="b"/>
            <a:pathLst>
              <a:path w="42458" h="193088">
                <a:moveTo>
                  <a:pt x="0" y="0"/>
                </a:moveTo>
                <a:lnTo>
                  <a:pt x="0" y="193089"/>
                </a:lnTo>
                <a:lnTo>
                  <a:pt x="42458" y="19308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4" name="object 1904"/>
          <p:cNvSpPr/>
          <p:nvPr/>
        </p:nvSpPr>
        <p:spPr>
          <a:xfrm>
            <a:off x="4168734" y="3703821"/>
            <a:ext cx="42458" cy="193088"/>
          </a:xfrm>
          <a:custGeom>
            <a:avLst/>
            <a:gdLst/>
            <a:ahLst/>
            <a:cxnLst/>
            <a:rect l="l" t="t" r="r" b="b"/>
            <a:pathLst>
              <a:path w="42458" h="193088">
                <a:moveTo>
                  <a:pt x="0" y="0"/>
                </a:moveTo>
                <a:lnTo>
                  <a:pt x="0" y="193088"/>
                </a:lnTo>
                <a:lnTo>
                  <a:pt x="42459" y="193088"/>
                </a:lnTo>
                <a:lnTo>
                  <a:pt x="42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5" name="object 1905"/>
          <p:cNvSpPr/>
          <p:nvPr/>
        </p:nvSpPr>
        <p:spPr>
          <a:xfrm>
            <a:off x="3321601" y="3896909"/>
            <a:ext cx="889590" cy="63689"/>
          </a:xfrm>
          <a:custGeom>
            <a:avLst/>
            <a:gdLst/>
            <a:ahLst/>
            <a:cxnLst/>
            <a:rect l="l" t="t" r="r" b="b"/>
            <a:pathLst>
              <a:path w="889590" h="63689">
                <a:moveTo>
                  <a:pt x="0" y="0"/>
                </a:moveTo>
                <a:lnTo>
                  <a:pt x="0" y="63689"/>
                </a:lnTo>
                <a:lnTo>
                  <a:pt x="889591" y="63689"/>
                </a:lnTo>
                <a:lnTo>
                  <a:pt x="88959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6" name="object 1906"/>
          <p:cNvSpPr/>
          <p:nvPr/>
        </p:nvSpPr>
        <p:spPr>
          <a:xfrm>
            <a:off x="3364059" y="3703822"/>
            <a:ext cx="804673" cy="193088"/>
          </a:xfrm>
          <a:custGeom>
            <a:avLst/>
            <a:gdLst/>
            <a:ahLst/>
            <a:cxnLst/>
            <a:rect l="l" t="t" r="r" b="b"/>
            <a:pathLst>
              <a:path w="804673" h="193088">
                <a:moveTo>
                  <a:pt x="0" y="0"/>
                </a:moveTo>
                <a:lnTo>
                  <a:pt x="0" y="193088"/>
                </a:lnTo>
                <a:lnTo>
                  <a:pt x="804674" y="193088"/>
                </a:lnTo>
                <a:lnTo>
                  <a:pt x="80467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text 1"/>
          <p:cNvSpPr txBox="1"/>
          <p:nvPr/>
        </p:nvSpPr>
        <p:spPr>
          <a:xfrm>
            <a:off x="3364064" y="3654384"/>
            <a:ext cx="272357" cy="295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07" name="object 1907"/>
          <p:cNvSpPr/>
          <p:nvPr/>
        </p:nvSpPr>
        <p:spPr>
          <a:xfrm>
            <a:off x="624525" y="3642155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5" y="318444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8" name="object 1908"/>
          <p:cNvSpPr/>
          <p:nvPr/>
        </p:nvSpPr>
        <p:spPr>
          <a:xfrm>
            <a:off x="624020" y="3641650"/>
            <a:ext cx="1010" cy="319455"/>
          </a:xfrm>
          <a:custGeom>
            <a:avLst/>
            <a:gdLst/>
            <a:ahLst/>
            <a:cxnLst/>
            <a:rect l="l" t="t" r="r" b="b"/>
            <a:pathLst>
              <a:path w="1010" h="319455">
                <a:moveTo>
                  <a:pt x="505" y="505"/>
                </a:moveTo>
                <a:lnTo>
                  <a:pt x="505" y="3189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9" name="object 1909"/>
          <p:cNvSpPr/>
          <p:nvPr/>
        </p:nvSpPr>
        <p:spPr>
          <a:xfrm>
            <a:off x="1008666" y="3642156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6" y="318444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0" name="object 1910"/>
          <p:cNvSpPr/>
          <p:nvPr/>
        </p:nvSpPr>
        <p:spPr>
          <a:xfrm>
            <a:off x="1008161" y="3641651"/>
            <a:ext cx="1011" cy="319455"/>
          </a:xfrm>
          <a:custGeom>
            <a:avLst/>
            <a:gdLst/>
            <a:ahLst/>
            <a:cxnLst/>
            <a:rect l="l" t="t" r="r" b="b"/>
            <a:pathLst>
              <a:path w="1011" h="319455">
                <a:moveTo>
                  <a:pt x="505" y="505"/>
                </a:moveTo>
                <a:lnTo>
                  <a:pt x="505" y="31894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1" name="object 1911"/>
          <p:cNvSpPr/>
          <p:nvPr/>
        </p:nvSpPr>
        <p:spPr>
          <a:xfrm>
            <a:off x="1721349" y="3642157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5" y="318444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2" name="object 1912"/>
          <p:cNvSpPr/>
          <p:nvPr/>
        </p:nvSpPr>
        <p:spPr>
          <a:xfrm>
            <a:off x="1720843" y="3641652"/>
            <a:ext cx="1010" cy="319455"/>
          </a:xfrm>
          <a:custGeom>
            <a:avLst/>
            <a:gdLst/>
            <a:ahLst/>
            <a:cxnLst/>
            <a:rect l="l" t="t" r="r" b="b"/>
            <a:pathLst>
              <a:path w="1010" h="319455">
                <a:moveTo>
                  <a:pt x="506" y="505"/>
                </a:moveTo>
                <a:lnTo>
                  <a:pt x="506" y="31894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3" name="object 1913"/>
          <p:cNvSpPr/>
          <p:nvPr/>
        </p:nvSpPr>
        <p:spPr>
          <a:xfrm>
            <a:off x="2536133" y="3642157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5" y="318444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4" name="object 1914"/>
          <p:cNvSpPr/>
          <p:nvPr/>
        </p:nvSpPr>
        <p:spPr>
          <a:xfrm>
            <a:off x="2535627" y="3641652"/>
            <a:ext cx="1011" cy="319455"/>
          </a:xfrm>
          <a:custGeom>
            <a:avLst/>
            <a:gdLst/>
            <a:ahLst/>
            <a:cxnLst/>
            <a:rect l="l" t="t" r="r" b="b"/>
            <a:pathLst>
              <a:path w="1011" h="319455">
                <a:moveTo>
                  <a:pt x="506" y="506"/>
                </a:moveTo>
                <a:lnTo>
                  <a:pt x="506" y="3189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5" name="object 1915"/>
          <p:cNvSpPr/>
          <p:nvPr/>
        </p:nvSpPr>
        <p:spPr>
          <a:xfrm>
            <a:off x="3315535" y="3642158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6" y="318444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6" name="object 1916"/>
          <p:cNvSpPr/>
          <p:nvPr/>
        </p:nvSpPr>
        <p:spPr>
          <a:xfrm>
            <a:off x="3315030" y="3641653"/>
            <a:ext cx="1010" cy="319455"/>
          </a:xfrm>
          <a:custGeom>
            <a:avLst/>
            <a:gdLst/>
            <a:ahLst/>
            <a:cxnLst/>
            <a:rect l="l" t="t" r="r" b="b"/>
            <a:pathLst>
              <a:path w="1010" h="319455">
                <a:moveTo>
                  <a:pt x="505" y="506"/>
                </a:moveTo>
                <a:lnTo>
                  <a:pt x="505" y="3189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7" name="object 1917"/>
          <p:cNvSpPr/>
          <p:nvPr/>
        </p:nvSpPr>
        <p:spPr>
          <a:xfrm>
            <a:off x="4211191" y="3642159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6" y="318444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8" name="object 1918"/>
          <p:cNvSpPr/>
          <p:nvPr/>
        </p:nvSpPr>
        <p:spPr>
          <a:xfrm>
            <a:off x="4210686" y="3641654"/>
            <a:ext cx="1011" cy="319455"/>
          </a:xfrm>
          <a:custGeom>
            <a:avLst/>
            <a:gdLst/>
            <a:ahLst/>
            <a:cxnLst/>
            <a:rect l="l" t="t" r="r" b="b"/>
            <a:pathLst>
              <a:path w="1011" h="319455">
                <a:moveTo>
                  <a:pt x="505" y="505"/>
                </a:moveTo>
                <a:lnTo>
                  <a:pt x="505" y="31894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9" name="object 1919"/>
          <p:cNvSpPr/>
          <p:nvPr/>
        </p:nvSpPr>
        <p:spPr>
          <a:xfrm>
            <a:off x="630590" y="3960604"/>
            <a:ext cx="378076" cy="61667"/>
          </a:xfrm>
          <a:custGeom>
            <a:avLst/>
            <a:gdLst/>
            <a:ahLst/>
            <a:cxnLst/>
            <a:rect l="l" t="t" r="r" b="b"/>
            <a:pathLst>
              <a:path w="378076" h="61667">
                <a:moveTo>
                  <a:pt x="0" y="0"/>
                </a:moveTo>
                <a:lnTo>
                  <a:pt x="0" y="61667"/>
                </a:lnTo>
                <a:lnTo>
                  <a:pt x="378076" y="61667"/>
                </a:lnTo>
                <a:lnTo>
                  <a:pt x="378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0" name="object 1920"/>
          <p:cNvSpPr/>
          <p:nvPr/>
        </p:nvSpPr>
        <p:spPr>
          <a:xfrm>
            <a:off x="630590" y="4022271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100"/>
                </a:lnTo>
                <a:lnTo>
                  <a:pt x="42458" y="194100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1" name="object 1921"/>
          <p:cNvSpPr/>
          <p:nvPr/>
        </p:nvSpPr>
        <p:spPr>
          <a:xfrm>
            <a:off x="966208" y="4022272"/>
            <a:ext cx="42456" cy="194098"/>
          </a:xfrm>
          <a:custGeom>
            <a:avLst/>
            <a:gdLst/>
            <a:ahLst/>
            <a:cxnLst/>
            <a:rect l="l" t="t" r="r" b="b"/>
            <a:pathLst>
              <a:path w="42456" h="194098">
                <a:moveTo>
                  <a:pt x="0" y="0"/>
                </a:moveTo>
                <a:lnTo>
                  <a:pt x="0" y="194098"/>
                </a:lnTo>
                <a:lnTo>
                  <a:pt x="42457" y="194098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2" name="object 1922"/>
          <p:cNvSpPr/>
          <p:nvPr/>
        </p:nvSpPr>
        <p:spPr>
          <a:xfrm>
            <a:off x="630590" y="4216372"/>
            <a:ext cx="378075" cy="63688"/>
          </a:xfrm>
          <a:custGeom>
            <a:avLst/>
            <a:gdLst/>
            <a:ahLst/>
            <a:cxnLst/>
            <a:rect l="l" t="t" r="r" b="b"/>
            <a:pathLst>
              <a:path w="378075" h="63688">
                <a:moveTo>
                  <a:pt x="0" y="0"/>
                </a:moveTo>
                <a:lnTo>
                  <a:pt x="0" y="63688"/>
                </a:lnTo>
                <a:lnTo>
                  <a:pt x="378075" y="63688"/>
                </a:lnTo>
                <a:lnTo>
                  <a:pt x="378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3" name="object 1923"/>
          <p:cNvSpPr/>
          <p:nvPr/>
        </p:nvSpPr>
        <p:spPr>
          <a:xfrm>
            <a:off x="673047" y="4022272"/>
            <a:ext cx="293160" cy="194098"/>
          </a:xfrm>
          <a:custGeom>
            <a:avLst/>
            <a:gdLst/>
            <a:ahLst/>
            <a:cxnLst/>
            <a:rect l="l" t="t" r="r" b="b"/>
            <a:pathLst>
              <a:path w="293160" h="194098">
                <a:moveTo>
                  <a:pt x="0" y="0"/>
                </a:moveTo>
                <a:lnTo>
                  <a:pt x="0" y="194099"/>
                </a:lnTo>
                <a:lnTo>
                  <a:pt x="293161" y="194099"/>
                </a:lnTo>
                <a:lnTo>
                  <a:pt x="2931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text 1"/>
          <p:cNvSpPr txBox="1"/>
          <p:nvPr/>
        </p:nvSpPr>
        <p:spPr>
          <a:xfrm>
            <a:off x="673047" y="3983131"/>
            <a:ext cx="140944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24" name="object 1924"/>
          <p:cNvSpPr/>
          <p:nvPr/>
        </p:nvSpPr>
        <p:spPr>
          <a:xfrm>
            <a:off x="1014730" y="3960606"/>
            <a:ext cx="706618" cy="61668"/>
          </a:xfrm>
          <a:custGeom>
            <a:avLst/>
            <a:gdLst/>
            <a:ahLst/>
            <a:cxnLst/>
            <a:rect l="l" t="t" r="r" b="b"/>
            <a:pathLst>
              <a:path w="706618" h="61668">
                <a:moveTo>
                  <a:pt x="0" y="0"/>
                </a:moveTo>
                <a:lnTo>
                  <a:pt x="0" y="61668"/>
                </a:lnTo>
                <a:lnTo>
                  <a:pt x="706618" y="61668"/>
                </a:lnTo>
                <a:lnTo>
                  <a:pt x="706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5" name="object 1925"/>
          <p:cNvSpPr/>
          <p:nvPr/>
        </p:nvSpPr>
        <p:spPr>
          <a:xfrm>
            <a:off x="1014730" y="4022273"/>
            <a:ext cx="42458" cy="194098"/>
          </a:xfrm>
          <a:custGeom>
            <a:avLst/>
            <a:gdLst/>
            <a:ahLst/>
            <a:cxnLst/>
            <a:rect l="l" t="t" r="r" b="b"/>
            <a:pathLst>
              <a:path w="42458" h="194098">
                <a:moveTo>
                  <a:pt x="0" y="0"/>
                </a:moveTo>
                <a:lnTo>
                  <a:pt x="0" y="194099"/>
                </a:lnTo>
                <a:lnTo>
                  <a:pt x="42459" y="194099"/>
                </a:lnTo>
                <a:lnTo>
                  <a:pt x="42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6" name="object 1926"/>
          <p:cNvSpPr/>
          <p:nvPr/>
        </p:nvSpPr>
        <p:spPr>
          <a:xfrm>
            <a:off x="1678890" y="4022273"/>
            <a:ext cx="42458" cy="194098"/>
          </a:xfrm>
          <a:custGeom>
            <a:avLst/>
            <a:gdLst/>
            <a:ahLst/>
            <a:cxnLst/>
            <a:rect l="l" t="t" r="r" b="b"/>
            <a:pathLst>
              <a:path w="42458" h="194098">
                <a:moveTo>
                  <a:pt x="0" y="0"/>
                </a:moveTo>
                <a:lnTo>
                  <a:pt x="0" y="194099"/>
                </a:lnTo>
                <a:lnTo>
                  <a:pt x="42459" y="194099"/>
                </a:lnTo>
                <a:lnTo>
                  <a:pt x="42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7" name="object 1927"/>
          <p:cNvSpPr/>
          <p:nvPr/>
        </p:nvSpPr>
        <p:spPr>
          <a:xfrm>
            <a:off x="1014730" y="4216374"/>
            <a:ext cx="706618" cy="63688"/>
          </a:xfrm>
          <a:custGeom>
            <a:avLst/>
            <a:gdLst/>
            <a:ahLst/>
            <a:cxnLst/>
            <a:rect l="l" t="t" r="r" b="b"/>
            <a:pathLst>
              <a:path w="706618" h="63688">
                <a:moveTo>
                  <a:pt x="0" y="0"/>
                </a:moveTo>
                <a:lnTo>
                  <a:pt x="0" y="63688"/>
                </a:lnTo>
                <a:lnTo>
                  <a:pt x="706618" y="63688"/>
                </a:lnTo>
                <a:lnTo>
                  <a:pt x="706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28" name="object 1928"/>
          <p:cNvSpPr/>
          <p:nvPr/>
        </p:nvSpPr>
        <p:spPr>
          <a:xfrm>
            <a:off x="1057188" y="4022274"/>
            <a:ext cx="621701" cy="194098"/>
          </a:xfrm>
          <a:custGeom>
            <a:avLst/>
            <a:gdLst/>
            <a:ahLst/>
            <a:cxnLst/>
            <a:rect l="l" t="t" r="r" b="b"/>
            <a:pathLst>
              <a:path w="621701" h="194098">
                <a:moveTo>
                  <a:pt x="0" y="0"/>
                </a:moveTo>
                <a:lnTo>
                  <a:pt x="0" y="194099"/>
                </a:lnTo>
                <a:lnTo>
                  <a:pt x="621701" y="194099"/>
                </a:lnTo>
                <a:lnTo>
                  <a:pt x="621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text 1"/>
          <p:cNvSpPr txBox="1"/>
          <p:nvPr/>
        </p:nvSpPr>
        <p:spPr>
          <a:xfrm>
            <a:off x="1057188" y="3983144"/>
            <a:ext cx="338076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Yes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29" name="object 1929"/>
          <p:cNvSpPr/>
          <p:nvPr/>
        </p:nvSpPr>
        <p:spPr>
          <a:xfrm>
            <a:off x="1727413" y="3960608"/>
            <a:ext cx="808718" cy="61668"/>
          </a:xfrm>
          <a:custGeom>
            <a:avLst/>
            <a:gdLst/>
            <a:ahLst/>
            <a:cxnLst/>
            <a:rect l="l" t="t" r="r" b="b"/>
            <a:pathLst>
              <a:path w="808718" h="61668">
                <a:moveTo>
                  <a:pt x="0" y="0"/>
                </a:moveTo>
                <a:lnTo>
                  <a:pt x="0" y="61668"/>
                </a:lnTo>
                <a:lnTo>
                  <a:pt x="808719" y="61668"/>
                </a:lnTo>
                <a:lnTo>
                  <a:pt x="808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0" name="object 1930"/>
          <p:cNvSpPr/>
          <p:nvPr/>
        </p:nvSpPr>
        <p:spPr>
          <a:xfrm>
            <a:off x="1727413" y="4022275"/>
            <a:ext cx="42457" cy="194098"/>
          </a:xfrm>
          <a:custGeom>
            <a:avLst/>
            <a:gdLst/>
            <a:ahLst/>
            <a:cxnLst/>
            <a:rect l="l" t="t" r="r" b="b"/>
            <a:pathLst>
              <a:path w="42457" h="194098">
                <a:moveTo>
                  <a:pt x="0" y="0"/>
                </a:moveTo>
                <a:lnTo>
                  <a:pt x="0" y="194099"/>
                </a:lnTo>
                <a:lnTo>
                  <a:pt x="42458" y="19409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1" name="object 1931"/>
          <p:cNvSpPr/>
          <p:nvPr/>
        </p:nvSpPr>
        <p:spPr>
          <a:xfrm>
            <a:off x="2493674" y="4022275"/>
            <a:ext cx="42459" cy="194098"/>
          </a:xfrm>
          <a:custGeom>
            <a:avLst/>
            <a:gdLst/>
            <a:ahLst/>
            <a:cxnLst/>
            <a:rect l="l" t="t" r="r" b="b"/>
            <a:pathLst>
              <a:path w="42459" h="194098">
                <a:moveTo>
                  <a:pt x="0" y="0"/>
                </a:moveTo>
                <a:lnTo>
                  <a:pt x="0" y="194099"/>
                </a:lnTo>
                <a:lnTo>
                  <a:pt x="42459" y="194099"/>
                </a:lnTo>
                <a:lnTo>
                  <a:pt x="42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2" name="object 1932"/>
          <p:cNvSpPr/>
          <p:nvPr/>
        </p:nvSpPr>
        <p:spPr>
          <a:xfrm>
            <a:off x="1727413" y="4216375"/>
            <a:ext cx="808718" cy="63688"/>
          </a:xfrm>
          <a:custGeom>
            <a:avLst/>
            <a:gdLst/>
            <a:ahLst/>
            <a:cxnLst/>
            <a:rect l="l" t="t" r="r" b="b"/>
            <a:pathLst>
              <a:path w="808718" h="63688">
                <a:moveTo>
                  <a:pt x="0" y="0"/>
                </a:moveTo>
                <a:lnTo>
                  <a:pt x="0" y="63689"/>
                </a:lnTo>
                <a:lnTo>
                  <a:pt x="808719" y="63689"/>
                </a:lnTo>
                <a:lnTo>
                  <a:pt x="808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3" name="object 1933"/>
          <p:cNvSpPr/>
          <p:nvPr/>
        </p:nvSpPr>
        <p:spPr>
          <a:xfrm>
            <a:off x="1769871" y="4022276"/>
            <a:ext cx="723803" cy="194098"/>
          </a:xfrm>
          <a:custGeom>
            <a:avLst/>
            <a:gdLst/>
            <a:ahLst/>
            <a:cxnLst/>
            <a:rect l="l" t="t" r="r" b="b"/>
            <a:pathLst>
              <a:path w="723803" h="194098">
                <a:moveTo>
                  <a:pt x="0" y="0"/>
                </a:moveTo>
                <a:lnTo>
                  <a:pt x="0" y="194099"/>
                </a:lnTo>
                <a:lnTo>
                  <a:pt x="723803" y="194099"/>
                </a:lnTo>
                <a:lnTo>
                  <a:pt x="72380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text 1"/>
          <p:cNvSpPr txBox="1"/>
          <p:nvPr/>
        </p:nvSpPr>
        <p:spPr>
          <a:xfrm>
            <a:off x="1769872" y="3983144"/>
            <a:ext cx="619104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Married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34" name="object 1934"/>
          <p:cNvSpPr/>
          <p:nvPr/>
        </p:nvSpPr>
        <p:spPr>
          <a:xfrm>
            <a:off x="2542197" y="3960610"/>
            <a:ext cx="773336" cy="61667"/>
          </a:xfrm>
          <a:custGeom>
            <a:avLst/>
            <a:gdLst/>
            <a:ahLst/>
            <a:cxnLst/>
            <a:rect l="l" t="t" r="r" b="b"/>
            <a:pathLst>
              <a:path w="773336" h="61667">
                <a:moveTo>
                  <a:pt x="0" y="0"/>
                </a:moveTo>
                <a:lnTo>
                  <a:pt x="0" y="61667"/>
                </a:lnTo>
                <a:lnTo>
                  <a:pt x="773337" y="61667"/>
                </a:lnTo>
                <a:lnTo>
                  <a:pt x="77333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5" name="object 1935"/>
          <p:cNvSpPr/>
          <p:nvPr/>
        </p:nvSpPr>
        <p:spPr>
          <a:xfrm>
            <a:off x="2542197" y="4022277"/>
            <a:ext cx="42457" cy="194098"/>
          </a:xfrm>
          <a:custGeom>
            <a:avLst/>
            <a:gdLst/>
            <a:ahLst/>
            <a:cxnLst/>
            <a:rect l="l" t="t" r="r" b="b"/>
            <a:pathLst>
              <a:path w="42457" h="194098">
                <a:moveTo>
                  <a:pt x="0" y="0"/>
                </a:moveTo>
                <a:lnTo>
                  <a:pt x="0" y="194098"/>
                </a:lnTo>
                <a:lnTo>
                  <a:pt x="42458" y="19409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6" name="object 1936"/>
          <p:cNvSpPr/>
          <p:nvPr/>
        </p:nvSpPr>
        <p:spPr>
          <a:xfrm>
            <a:off x="3273077" y="4022277"/>
            <a:ext cx="42457" cy="194098"/>
          </a:xfrm>
          <a:custGeom>
            <a:avLst/>
            <a:gdLst/>
            <a:ahLst/>
            <a:cxnLst/>
            <a:rect l="l" t="t" r="r" b="b"/>
            <a:pathLst>
              <a:path w="42457" h="194098">
                <a:moveTo>
                  <a:pt x="0" y="0"/>
                </a:moveTo>
                <a:lnTo>
                  <a:pt x="0" y="194099"/>
                </a:lnTo>
                <a:lnTo>
                  <a:pt x="42457" y="194099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7" name="object 1937"/>
          <p:cNvSpPr/>
          <p:nvPr/>
        </p:nvSpPr>
        <p:spPr>
          <a:xfrm>
            <a:off x="2542197" y="4216377"/>
            <a:ext cx="773336" cy="63688"/>
          </a:xfrm>
          <a:custGeom>
            <a:avLst/>
            <a:gdLst/>
            <a:ahLst/>
            <a:cxnLst/>
            <a:rect l="l" t="t" r="r" b="b"/>
            <a:pathLst>
              <a:path w="773336" h="63688">
                <a:moveTo>
                  <a:pt x="0" y="0"/>
                </a:moveTo>
                <a:lnTo>
                  <a:pt x="0" y="63689"/>
                </a:lnTo>
                <a:lnTo>
                  <a:pt x="773336" y="63689"/>
                </a:lnTo>
                <a:lnTo>
                  <a:pt x="77333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8" name="object 1938"/>
          <p:cNvSpPr/>
          <p:nvPr/>
        </p:nvSpPr>
        <p:spPr>
          <a:xfrm>
            <a:off x="2584655" y="4022278"/>
            <a:ext cx="688421" cy="194098"/>
          </a:xfrm>
          <a:custGeom>
            <a:avLst/>
            <a:gdLst/>
            <a:ahLst/>
            <a:cxnLst/>
            <a:rect l="l" t="t" r="r" b="b"/>
            <a:pathLst>
              <a:path w="688421" h="194098">
                <a:moveTo>
                  <a:pt x="0" y="0"/>
                </a:moveTo>
                <a:lnTo>
                  <a:pt x="0" y="194099"/>
                </a:lnTo>
                <a:lnTo>
                  <a:pt x="688422" y="194099"/>
                </a:lnTo>
                <a:lnTo>
                  <a:pt x="6884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text 1"/>
          <p:cNvSpPr txBox="1"/>
          <p:nvPr/>
        </p:nvSpPr>
        <p:spPr>
          <a:xfrm>
            <a:off x="2584653" y="3983144"/>
            <a:ext cx="441178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120K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39" name="object 1939"/>
          <p:cNvSpPr/>
          <p:nvPr/>
        </p:nvSpPr>
        <p:spPr>
          <a:xfrm>
            <a:off x="3321600" y="3960612"/>
            <a:ext cx="889590" cy="61667"/>
          </a:xfrm>
          <a:custGeom>
            <a:avLst/>
            <a:gdLst/>
            <a:ahLst/>
            <a:cxnLst/>
            <a:rect l="l" t="t" r="r" b="b"/>
            <a:pathLst>
              <a:path w="889590" h="61667">
                <a:moveTo>
                  <a:pt x="0" y="0"/>
                </a:moveTo>
                <a:lnTo>
                  <a:pt x="0" y="61667"/>
                </a:lnTo>
                <a:lnTo>
                  <a:pt x="889590" y="61667"/>
                </a:lnTo>
                <a:lnTo>
                  <a:pt x="889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0" name="object 1940"/>
          <p:cNvSpPr/>
          <p:nvPr/>
        </p:nvSpPr>
        <p:spPr>
          <a:xfrm>
            <a:off x="3321600" y="4022279"/>
            <a:ext cx="42458" cy="194098"/>
          </a:xfrm>
          <a:custGeom>
            <a:avLst/>
            <a:gdLst/>
            <a:ahLst/>
            <a:cxnLst/>
            <a:rect l="l" t="t" r="r" b="b"/>
            <a:pathLst>
              <a:path w="42458" h="194098">
                <a:moveTo>
                  <a:pt x="0" y="0"/>
                </a:moveTo>
                <a:lnTo>
                  <a:pt x="0" y="194098"/>
                </a:lnTo>
                <a:lnTo>
                  <a:pt x="42458" y="19409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1" name="object 1941"/>
          <p:cNvSpPr/>
          <p:nvPr/>
        </p:nvSpPr>
        <p:spPr>
          <a:xfrm>
            <a:off x="4168732" y="4022279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100"/>
                </a:lnTo>
                <a:lnTo>
                  <a:pt x="42458" y="194100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2" name="object 1942"/>
          <p:cNvSpPr/>
          <p:nvPr/>
        </p:nvSpPr>
        <p:spPr>
          <a:xfrm>
            <a:off x="3321600" y="4216379"/>
            <a:ext cx="889590" cy="63687"/>
          </a:xfrm>
          <a:custGeom>
            <a:avLst/>
            <a:gdLst/>
            <a:ahLst/>
            <a:cxnLst/>
            <a:rect l="l" t="t" r="r" b="b"/>
            <a:pathLst>
              <a:path w="889590" h="63687">
                <a:moveTo>
                  <a:pt x="0" y="0"/>
                </a:moveTo>
                <a:lnTo>
                  <a:pt x="0" y="63688"/>
                </a:lnTo>
                <a:lnTo>
                  <a:pt x="889590" y="63688"/>
                </a:lnTo>
                <a:lnTo>
                  <a:pt x="889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3" name="object 1943"/>
          <p:cNvSpPr/>
          <p:nvPr/>
        </p:nvSpPr>
        <p:spPr>
          <a:xfrm>
            <a:off x="3364057" y="4022280"/>
            <a:ext cx="804675" cy="194099"/>
          </a:xfrm>
          <a:custGeom>
            <a:avLst/>
            <a:gdLst/>
            <a:ahLst/>
            <a:cxnLst/>
            <a:rect l="l" t="t" r="r" b="b"/>
            <a:pathLst>
              <a:path w="804675" h="194099">
                <a:moveTo>
                  <a:pt x="0" y="0"/>
                </a:moveTo>
                <a:lnTo>
                  <a:pt x="0" y="194100"/>
                </a:lnTo>
                <a:lnTo>
                  <a:pt x="804675" y="194100"/>
                </a:lnTo>
                <a:lnTo>
                  <a:pt x="804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text 1"/>
          <p:cNvSpPr txBox="1"/>
          <p:nvPr/>
        </p:nvSpPr>
        <p:spPr>
          <a:xfrm>
            <a:off x="3364052" y="3972849"/>
            <a:ext cx="272369" cy="2951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44" name="object 1944"/>
          <p:cNvSpPr/>
          <p:nvPr/>
        </p:nvSpPr>
        <p:spPr>
          <a:xfrm>
            <a:off x="624523" y="3960613"/>
            <a:ext cx="6065" cy="319454"/>
          </a:xfrm>
          <a:custGeom>
            <a:avLst/>
            <a:gdLst/>
            <a:ahLst/>
            <a:cxnLst/>
            <a:rect l="l" t="t" r="r" b="b"/>
            <a:pathLst>
              <a:path w="6065" h="319454">
                <a:moveTo>
                  <a:pt x="0" y="0"/>
                </a:moveTo>
                <a:lnTo>
                  <a:pt x="0" y="319455"/>
                </a:lnTo>
                <a:lnTo>
                  <a:pt x="6066" y="319455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5" name="object 1945"/>
          <p:cNvSpPr/>
          <p:nvPr/>
        </p:nvSpPr>
        <p:spPr>
          <a:xfrm>
            <a:off x="624018" y="3960108"/>
            <a:ext cx="1010" cy="320466"/>
          </a:xfrm>
          <a:custGeom>
            <a:avLst/>
            <a:gdLst/>
            <a:ahLst/>
            <a:cxnLst/>
            <a:rect l="l" t="t" r="r" b="b"/>
            <a:pathLst>
              <a:path w="1010" h="320466">
                <a:moveTo>
                  <a:pt x="505" y="506"/>
                </a:moveTo>
                <a:lnTo>
                  <a:pt x="505" y="31996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6" name="object 1946"/>
          <p:cNvSpPr/>
          <p:nvPr/>
        </p:nvSpPr>
        <p:spPr>
          <a:xfrm>
            <a:off x="1008665" y="3960614"/>
            <a:ext cx="6065" cy="319454"/>
          </a:xfrm>
          <a:custGeom>
            <a:avLst/>
            <a:gdLst/>
            <a:ahLst/>
            <a:cxnLst/>
            <a:rect l="l" t="t" r="r" b="b"/>
            <a:pathLst>
              <a:path w="6065" h="319454">
                <a:moveTo>
                  <a:pt x="0" y="0"/>
                </a:moveTo>
                <a:lnTo>
                  <a:pt x="0" y="319455"/>
                </a:lnTo>
                <a:lnTo>
                  <a:pt x="6065" y="319455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7" name="object 1947"/>
          <p:cNvSpPr/>
          <p:nvPr/>
        </p:nvSpPr>
        <p:spPr>
          <a:xfrm>
            <a:off x="1008159" y="3960109"/>
            <a:ext cx="1011" cy="320465"/>
          </a:xfrm>
          <a:custGeom>
            <a:avLst/>
            <a:gdLst/>
            <a:ahLst/>
            <a:cxnLst/>
            <a:rect l="l" t="t" r="r" b="b"/>
            <a:pathLst>
              <a:path w="1011" h="320465">
                <a:moveTo>
                  <a:pt x="506" y="506"/>
                </a:moveTo>
                <a:lnTo>
                  <a:pt x="506" y="31996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8" name="object 1948"/>
          <p:cNvSpPr/>
          <p:nvPr/>
        </p:nvSpPr>
        <p:spPr>
          <a:xfrm>
            <a:off x="1721347" y="3960615"/>
            <a:ext cx="6065" cy="319454"/>
          </a:xfrm>
          <a:custGeom>
            <a:avLst/>
            <a:gdLst/>
            <a:ahLst/>
            <a:cxnLst/>
            <a:rect l="l" t="t" r="r" b="b"/>
            <a:pathLst>
              <a:path w="6065" h="319454">
                <a:moveTo>
                  <a:pt x="0" y="0"/>
                </a:moveTo>
                <a:lnTo>
                  <a:pt x="0" y="319454"/>
                </a:lnTo>
                <a:lnTo>
                  <a:pt x="6065" y="319454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9" name="object 1949"/>
          <p:cNvSpPr/>
          <p:nvPr/>
        </p:nvSpPr>
        <p:spPr>
          <a:xfrm>
            <a:off x="1720842" y="3960110"/>
            <a:ext cx="1010" cy="320465"/>
          </a:xfrm>
          <a:custGeom>
            <a:avLst/>
            <a:gdLst/>
            <a:ahLst/>
            <a:cxnLst/>
            <a:rect l="l" t="t" r="r" b="b"/>
            <a:pathLst>
              <a:path w="1010" h="320465">
                <a:moveTo>
                  <a:pt x="505" y="505"/>
                </a:moveTo>
                <a:lnTo>
                  <a:pt x="505" y="31996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0" name="object 1950"/>
          <p:cNvSpPr/>
          <p:nvPr/>
        </p:nvSpPr>
        <p:spPr>
          <a:xfrm>
            <a:off x="2536131" y="3960616"/>
            <a:ext cx="6065" cy="319453"/>
          </a:xfrm>
          <a:custGeom>
            <a:avLst/>
            <a:gdLst/>
            <a:ahLst/>
            <a:cxnLst/>
            <a:rect l="l" t="t" r="r" b="b"/>
            <a:pathLst>
              <a:path w="6065" h="319453">
                <a:moveTo>
                  <a:pt x="0" y="0"/>
                </a:moveTo>
                <a:lnTo>
                  <a:pt x="0" y="319454"/>
                </a:lnTo>
                <a:lnTo>
                  <a:pt x="6066" y="319454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1" name="object 1951"/>
          <p:cNvSpPr/>
          <p:nvPr/>
        </p:nvSpPr>
        <p:spPr>
          <a:xfrm>
            <a:off x="2535625" y="3960111"/>
            <a:ext cx="1011" cy="320465"/>
          </a:xfrm>
          <a:custGeom>
            <a:avLst/>
            <a:gdLst/>
            <a:ahLst/>
            <a:cxnLst/>
            <a:rect l="l" t="t" r="r" b="b"/>
            <a:pathLst>
              <a:path w="1011" h="320465">
                <a:moveTo>
                  <a:pt x="506" y="505"/>
                </a:moveTo>
                <a:lnTo>
                  <a:pt x="506" y="31996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2" name="object 1952"/>
          <p:cNvSpPr/>
          <p:nvPr/>
        </p:nvSpPr>
        <p:spPr>
          <a:xfrm>
            <a:off x="3315534" y="3960617"/>
            <a:ext cx="6064" cy="319455"/>
          </a:xfrm>
          <a:custGeom>
            <a:avLst/>
            <a:gdLst/>
            <a:ahLst/>
            <a:cxnLst/>
            <a:rect l="l" t="t" r="r" b="b"/>
            <a:pathLst>
              <a:path w="6064" h="319455">
                <a:moveTo>
                  <a:pt x="0" y="0"/>
                </a:moveTo>
                <a:lnTo>
                  <a:pt x="0" y="319455"/>
                </a:lnTo>
                <a:lnTo>
                  <a:pt x="6064" y="319455"/>
                </a:lnTo>
                <a:lnTo>
                  <a:pt x="6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3" name="object 1953"/>
          <p:cNvSpPr/>
          <p:nvPr/>
        </p:nvSpPr>
        <p:spPr>
          <a:xfrm>
            <a:off x="3315028" y="3960112"/>
            <a:ext cx="1010" cy="320466"/>
          </a:xfrm>
          <a:custGeom>
            <a:avLst/>
            <a:gdLst/>
            <a:ahLst/>
            <a:cxnLst/>
            <a:rect l="l" t="t" r="r" b="b"/>
            <a:pathLst>
              <a:path w="1010" h="320466">
                <a:moveTo>
                  <a:pt x="505" y="505"/>
                </a:moveTo>
                <a:lnTo>
                  <a:pt x="505" y="31996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4" name="object 1954"/>
          <p:cNvSpPr/>
          <p:nvPr/>
        </p:nvSpPr>
        <p:spPr>
          <a:xfrm>
            <a:off x="4211189" y="3960617"/>
            <a:ext cx="6065" cy="319455"/>
          </a:xfrm>
          <a:custGeom>
            <a:avLst/>
            <a:gdLst/>
            <a:ahLst/>
            <a:cxnLst/>
            <a:rect l="l" t="t" r="r" b="b"/>
            <a:pathLst>
              <a:path w="6065" h="319455">
                <a:moveTo>
                  <a:pt x="0" y="0"/>
                </a:moveTo>
                <a:lnTo>
                  <a:pt x="0" y="319456"/>
                </a:lnTo>
                <a:lnTo>
                  <a:pt x="6066" y="319456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5" name="object 1955"/>
          <p:cNvSpPr/>
          <p:nvPr/>
        </p:nvSpPr>
        <p:spPr>
          <a:xfrm>
            <a:off x="4210684" y="3960112"/>
            <a:ext cx="1011" cy="320466"/>
          </a:xfrm>
          <a:custGeom>
            <a:avLst/>
            <a:gdLst/>
            <a:ahLst/>
            <a:cxnLst/>
            <a:rect l="l" t="t" r="r" b="b"/>
            <a:pathLst>
              <a:path w="1011" h="320466">
                <a:moveTo>
                  <a:pt x="505" y="506"/>
                </a:moveTo>
                <a:lnTo>
                  <a:pt x="505" y="31996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6" name="object 1956"/>
          <p:cNvSpPr/>
          <p:nvPr/>
        </p:nvSpPr>
        <p:spPr>
          <a:xfrm>
            <a:off x="630588" y="4280074"/>
            <a:ext cx="378076" cy="62677"/>
          </a:xfrm>
          <a:custGeom>
            <a:avLst/>
            <a:gdLst/>
            <a:ahLst/>
            <a:cxnLst/>
            <a:rect l="l" t="t" r="r" b="b"/>
            <a:pathLst>
              <a:path w="378076" h="62677">
                <a:moveTo>
                  <a:pt x="0" y="0"/>
                </a:moveTo>
                <a:lnTo>
                  <a:pt x="0" y="62677"/>
                </a:lnTo>
                <a:lnTo>
                  <a:pt x="378076" y="62677"/>
                </a:lnTo>
                <a:lnTo>
                  <a:pt x="378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7" name="object 1957"/>
          <p:cNvSpPr/>
          <p:nvPr/>
        </p:nvSpPr>
        <p:spPr>
          <a:xfrm>
            <a:off x="630588" y="4342752"/>
            <a:ext cx="42457" cy="193089"/>
          </a:xfrm>
          <a:custGeom>
            <a:avLst/>
            <a:gdLst/>
            <a:ahLst/>
            <a:cxnLst/>
            <a:rect l="l" t="t" r="r" b="b"/>
            <a:pathLst>
              <a:path w="42457" h="193089">
                <a:moveTo>
                  <a:pt x="0" y="0"/>
                </a:moveTo>
                <a:lnTo>
                  <a:pt x="0" y="193089"/>
                </a:lnTo>
                <a:lnTo>
                  <a:pt x="42458" y="19308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8" name="object 1958"/>
          <p:cNvSpPr/>
          <p:nvPr/>
        </p:nvSpPr>
        <p:spPr>
          <a:xfrm>
            <a:off x="966206" y="4342752"/>
            <a:ext cx="42457" cy="193090"/>
          </a:xfrm>
          <a:custGeom>
            <a:avLst/>
            <a:gdLst/>
            <a:ahLst/>
            <a:cxnLst/>
            <a:rect l="l" t="t" r="r" b="b"/>
            <a:pathLst>
              <a:path w="42457" h="193090">
                <a:moveTo>
                  <a:pt x="0" y="0"/>
                </a:moveTo>
                <a:lnTo>
                  <a:pt x="0" y="193090"/>
                </a:lnTo>
                <a:lnTo>
                  <a:pt x="42458" y="193090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9" name="object 1959"/>
          <p:cNvSpPr/>
          <p:nvPr/>
        </p:nvSpPr>
        <p:spPr>
          <a:xfrm>
            <a:off x="630588" y="4535841"/>
            <a:ext cx="378076" cy="63688"/>
          </a:xfrm>
          <a:custGeom>
            <a:avLst/>
            <a:gdLst/>
            <a:ahLst/>
            <a:cxnLst/>
            <a:rect l="l" t="t" r="r" b="b"/>
            <a:pathLst>
              <a:path w="378076" h="63688">
                <a:moveTo>
                  <a:pt x="0" y="0"/>
                </a:moveTo>
                <a:lnTo>
                  <a:pt x="0" y="63688"/>
                </a:lnTo>
                <a:lnTo>
                  <a:pt x="378076" y="63688"/>
                </a:lnTo>
                <a:lnTo>
                  <a:pt x="378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0" name="object 1960"/>
          <p:cNvSpPr/>
          <p:nvPr/>
        </p:nvSpPr>
        <p:spPr>
          <a:xfrm>
            <a:off x="673046" y="4342753"/>
            <a:ext cx="293160" cy="193089"/>
          </a:xfrm>
          <a:custGeom>
            <a:avLst/>
            <a:gdLst/>
            <a:ahLst/>
            <a:cxnLst/>
            <a:rect l="l" t="t" r="r" b="b"/>
            <a:pathLst>
              <a:path w="293160" h="193089">
                <a:moveTo>
                  <a:pt x="0" y="0"/>
                </a:moveTo>
                <a:lnTo>
                  <a:pt x="0" y="193089"/>
                </a:lnTo>
                <a:lnTo>
                  <a:pt x="293160" y="193089"/>
                </a:lnTo>
                <a:lnTo>
                  <a:pt x="29316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text 1"/>
          <p:cNvSpPr txBox="1"/>
          <p:nvPr/>
        </p:nvSpPr>
        <p:spPr>
          <a:xfrm>
            <a:off x="673045" y="4303616"/>
            <a:ext cx="140946" cy="2724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61" name="object 1961"/>
          <p:cNvSpPr/>
          <p:nvPr/>
        </p:nvSpPr>
        <p:spPr>
          <a:xfrm>
            <a:off x="1014728" y="4280075"/>
            <a:ext cx="706618" cy="62678"/>
          </a:xfrm>
          <a:custGeom>
            <a:avLst/>
            <a:gdLst/>
            <a:ahLst/>
            <a:cxnLst/>
            <a:rect l="l" t="t" r="r" b="b"/>
            <a:pathLst>
              <a:path w="706618" h="62678">
                <a:moveTo>
                  <a:pt x="0" y="0"/>
                </a:moveTo>
                <a:lnTo>
                  <a:pt x="0" y="62678"/>
                </a:lnTo>
                <a:lnTo>
                  <a:pt x="706618" y="62678"/>
                </a:lnTo>
                <a:lnTo>
                  <a:pt x="706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2" name="object 1962"/>
          <p:cNvSpPr/>
          <p:nvPr/>
        </p:nvSpPr>
        <p:spPr>
          <a:xfrm>
            <a:off x="1014728" y="4342754"/>
            <a:ext cx="42457" cy="193089"/>
          </a:xfrm>
          <a:custGeom>
            <a:avLst/>
            <a:gdLst/>
            <a:ahLst/>
            <a:cxnLst/>
            <a:rect l="l" t="t" r="r" b="b"/>
            <a:pathLst>
              <a:path w="42457" h="193089">
                <a:moveTo>
                  <a:pt x="0" y="0"/>
                </a:moveTo>
                <a:lnTo>
                  <a:pt x="0" y="193089"/>
                </a:lnTo>
                <a:lnTo>
                  <a:pt x="42458" y="19308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3" name="object 1963"/>
          <p:cNvSpPr/>
          <p:nvPr/>
        </p:nvSpPr>
        <p:spPr>
          <a:xfrm>
            <a:off x="1678888" y="4342754"/>
            <a:ext cx="42457" cy="193090"/>
          </a:xfrm>
          <a:custGeom>
            <a:avLst/>
            <a:gdLst/>
            <a:ahLst/>
            <a:cxnLst/>
            <a:rect l="l" t="t" r="r" b="b"/>
            <a:pathLst>
              <a:path w="42457" h="193090">
                <a:moveTo>
                  <a:pt x="0" y="0"/>
                </a:moveTo>
                <a:lnTo>
                  <a:pt x="0" y="193090"/>
                </a:lnTo>
                <a:lnTo>
                  <a:pt x="42458" y="193090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4" name="object 1964"/>
          <p:cNvSpPr/>
          <p:nvPr/>
        </p:nvSpPr>
        <p:spPr>
          <a:xfrm>
            <a:off x="1014728" y="4535843"/>
            <a:ext cx="706618" cy="63688"/>
          </a:xfrm>
          <a:custGeom>
            <a:avLst/>
            <a:gdLst/>
            <a:ahLst/>
            <a:cxnLst/>
            <a:rect l="l" t="t" r="r" b="b"/>
            <a:pathLst>
              <a:path w="706618" h="63688">
                <a:moveTo>
                  <a:pt x="0" y="0"/>
                </a:moveTo>
                <a:lnTo>
                  <a:pt x="0" y="63688"/>
                </a:lnTo>
                <a:lnTo>
                  <a:pt x="706618" y="63688"/>
                </a:lnTo>
                <a:lnTo>
                  <a:pt x="706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5" name="object 1965"/>
          <p:cNvSpPr/>
          <p:nvPr/>
        </p:nvSpPr>
        <p:spPr>
          <a:xfrm>
            <a:off x="1057186" y="4342755"/>
            <a:ext cx="621703" cy="193089"/>
          </a:xfrm>
          <a:custGeom>
            <a:avLst/>
            <a:gdLst/>
            <a:ahLst/>
            <a:cxnLst/>
            <a:rect l="l" t="t" r="r" b="b"/>
            <a:pathLst>
              <a:path w="621703" h="193089">
                <a:moveTo>
                  <a:pt x="0" y="0"/>
                </a:moveTo>
                <a:lnTo>
                  <a:pt x="0" y="193089"/>
                </a:lnTo>
                <a:lnTo>
                  <a:pt x="621704" y="193089"/>
                </a:lnTo>
                <a:lnTo>
                  <a:pt x="62170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text 1"/>
          <p:cNvSpPr txBox="1"/>
          <p:nvPr/>
        </p:nvSpPr>
        <p:spPr>
          <a:xfrm>
            <a:off x="1057187" y="4303616"/>
            <a:ext cx="263262" cy="2724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66" name="object 1966"/>
          <p:cNvSpPr/>
          <p:nvPr/>
        </p:nvSpPr>
        <p:spPr>
          <a:xfrm>
            <a:off x="1727412" y="4280077"/>
            <a:ext cx="808718" cy="62677"/>
          </a:xfrm>
          <a:custGeom>
            <a:avLst/>
            <a:gdLst/>
            <a:ahLst/>
            <a:cxnLst/>
            <a:rect l="l" t="t" r="r" b="b"/>
            <a:pathLst>
              <a:path w="808718" h="62677">
                <a:moveTo>
                  <a:pt x="0" y="0"/>
                </a:moveTo>
                <a:lnTo>
                  <a:pt x="0" y="62677"/>
                </a:lnTo>
                <a:lnTo>
                  <a:pt x="808718" y="62677"/>
                </a:lnTo>
                <a:lnTo>
                  <a:pt x="80871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7" name="object 1967"/>
          <p:cNvSpPr/>
          <p:nvPr/>
        </p:nvSpPr>
        <p:spPr>
          <a:xfrm>
            <a:off x="1727411" y="4342756"/>
            <a:ext cx="42458" cy="193089"/>
          </a:xfrm>
          <a:custGeom>
            <a:avLst/>
            <a:gdLst/>
            <a:ahLst/>
            <a:cxnLst/>
            <a:rect l="l" t="t" r="r" b="b"/>
            <a:pathLst>
              <a:path w="42458" h="193089">
                <a:moveTo>
                  <a:pt x="0" y="0"/>
                </a:moveTo>
                <a:lnTo>
                  <a:pt x="0" y="193089"/>
                </a:lnTo>
                <a:lnTo>
                  <a:pt x="42459" y="193089"/>
                </a:lnTo>
                <a:lnTo>
                  <a:pt x="42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8" name="object 1968"/>
          <p:cNvSpPr/>
          <p:nvPr/>
        </p:nvSpPr>
        <p:spPr>
          <a:xfrm>
            <a:off x="2493672" y="4342756"/>
            <a:ext cx="42457" cy="193089"/>
          </a:xfrm>
          <a:custGeom>
            <a:avLst/>
            <a:gdLst/>
            <a:ahLst/>
            <a:cxnLst/>
            <a:rect l="l" t="t" r="r" b="b"/>
            <a:pathLst>
              <a:path w="42457" h="193089">
                <a:moveTo>
                  <a:pt x="0" y="0"/>
                </a:moveTo>
                <a:lnTo>
                  <a:pt x="0" y="193089"/>
                </a:lnTo>
                <a:lnTo>
                  <a:pt x="42458" y="19308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9" name="object 1969"/>
          <p:cNvSpPr/>
          <p:nvPr/>
        </p:nvSpPr>
        <p:spPr>
          <a:xfrm>
            <a:off x="1727411" y="4535845"/>
            <a:ext cx="808718" cy="63688"/>
          </a:xfrm>
          <a:custGeom>
            <a:avLst/>
            <a:gdLst/>
            <a:ahLst/>
            <a:cxnLst/>
            <a:rect l="l" t="t" r="r" b="b"/>
            <a:pathLst>
              <a:path w="808718" h="63688">
                <a:moveTo>
                  <a:pt x="0" y="0"/>
                </a:moveTo>
                <a:lnTo>
                  <a:pt x="0" y="63688"/>
                </a:lnTo>
                <a:lnTo>
                  <a:pt x="808719" y="63688"/>
                </a:lnTo>
                <a:lnTo>
                  <a:pt x="808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0" name="object 1970"/>
          <p:cNvSpPr/>
          <p:nvPr/>
        </p:nvSpPr>
        <p:spPr>
          <a:xfrm>
            <a:off x="1769869" y="4342757"/>
            <a:ext cx="723803" cy="193089"/>
          </a:xfrm>
          <a:custGeom>
            <a:avLst/>
            <a:gdLst/>
            <a:ahLst/>
            <a:cxnLst/>
            <a:rect l="l" t="t" r="r" b="b"/>
            <a:pathLst>
              <a:path w="723803" h="193089">
                <a:moveTo>
                  <a:pt x="0" y="0"/>
                </a:moveTo>
                <a:lnTo>
                  <a:pt x="0" y="193089"/>
                </a:lnTo>
                <a:lnTo>
                  <a:pt x="723803" y="193089"/>
                </a:lnTo>
                <a:lnTo>
                  <a:pt x="72380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text 1"/>
          <p:cNvSpPr txBox="1"/>
          <p:nvPr/>
        </p:nvSpPr>
        <p:spPr>
          <a:xfrm>
            <a:off x="1769872" y="4303616"/>
            <a:ext cx="713110" cy="2724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Divorced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71" name="object 1971"/>
          <p:cNvSpPr/>
          <p:nvPr/>
        </p:nvSpPr>
        <p:spPr>
          <a:xfrm>
            <a:off x="2542195" y="4280079"/>
            <a:ext cx="773337" cy="62677"/>
          </a:xfrm>
          <a:custGeom>
            <a:avLst/>
            <a:gdLst/>
            <a:ahLst/>
            <a:cxnLst/>
            <a:rect l="l" t="t" r="r" b="b"/>
            <a:pathLst>
              <a:path w="773337" h="62677">
                <a:moveTo>
                  <a:pt x="0" y="0"/>
                </a:moveTo>
                <a:lnTo>
                  <a:pt x="0" y="62677"/>
                </a:lnTo>
                <a:lnTo>
                  <a:pt x="773338" y="62677"/>
                </a:lnTo>
                <a:lnTo>
                  <a:pt x="773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2" name="object 1972"/>
          <p:cNvSpPr/>
          <p:nvPr/>
        </p:nvSpPr>
        <p:spPr>
          <a:xfrm>
            <a:off x="2542195" y="4342758"/>
            <a:ext cx="42457" cy="193088"/>
          </a:xfrm>
          <a:custGeom>
            <a:avLst/>
            <a:gdLst/>
            <a:ahLst/>
            <a:cxnLst/>
            <a:rect l="l" t="t" r="r" b="b"/>
            <a:pathLst>
              <a:path w="42457" h="193088">
                <a:moveTo>
                  <a:pt x="0" y="0"/>
                </a:moveTo>
                <a:lnTo>
                  <a:pt x="0" y="193088"/>
                </a:lnTo>
                <a:lnTo>
                  <a:pt x="42458" y="19308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3" name="object 1973"/>
          <p:cNvSpPr/>
          <p:nvPr/>
        </p:nvSpPr>
        <p:spPr>
          <a:xfrm>
            <a:off x="3273075" y="4342758"/>
            <a:ext cx="42457" cy="193088"/>
          </a:xfrm>
          <a:custGeom>
            <a:avLst/>
            <a:gdLst/>
            <a:ahLst/>
            <a:cxnLst/>
            <a:rect l="l" t="t" r="r" b="b"/>
            <a:pathLst>
              <a:path w="42457" h="193088">
                <a:moveTo>
                  <a:pt x="0" y="0"/>
                </a:moveTo>
                <a:lnTo>
                  <a:pt x="0" y="193088"/>
                </a:lnTo>
                <a:lnTo>
                  <a:pt x="42458" y="19308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4" name="object 1974"/>
          <p:cNvSpPr/>
          <p:nvPr/>
        </p:nvSpPr>
        <p:spPr>
          <a:xfrm>
            <a:off x="2542195" y="4535847"/>
            <a:ext cx="773337" cy="63689"/>
          </a:xfrm>
          <a:custGeom>
            <a:avLst/>
            <a:gdLst/>
            <a:ahLst/>
            <a:cxnLst/>
            <a:rect l="l" t="t" r="r" b="b"/>
            <a:pathLst>
              <a:path w="773337" h="63689">
                <a:moveTo>
                  <a:pt x="0" y="0"/>
                </a:moveTo>
                <a:lnTo>
                  <a:pt x="0" y="63689"/>
                </a:lnTo>
                <a:lnTo>
                  <a:pt x="773338" y="63689"/>
                </a:lnTo>
                <a:lnTo>
                  <a:pt x="773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5" name="object 1975"/>
          <p:cNvSpPr/>
          <p:nvPr/>
        </p:nvSpPr>
        <p:spPr>
          <a:xfrm>
            <a:off x="2584653" y="4342759"/>
            <a:ext cx="688423" cy="193088"/>
          </a:xfrm>
          <a:custGeom>
            <a:avLst/>
            <a:gdLst/>
            <a:ahLst/>
            <a:cxnLst/>
            <a:rect l="l" t="t" r="r" b="b"/>
            <a:pathLst>
              <a:path w="688423" h="193088">
                <a:moveTo>
                  <a:pt x="0" y="0"/>
                </a:moveTo>
                <a:lnTo>
                  <a:pt x="0" y="193088"/>
                </a:lnTo>
                <a:lnTo>
                  <a:pt x="688423" y="193088"/>
                </a:lnTo>
                <a:lnTo>
                  <a:pt x="68842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text 1"/>
          <p:cNvSpPr txBox="1"/>
          <p:nvPr/>
        </p:nvSpPr>
        <p:spPr>
          <a:xfrm>
            <a:off x="2584653" y="4303629"/>
            <a:ext cx="347172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95K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76" name="object 1976"/>
          <p:cNvSpPr/>
          <p:nvPr/>
        </p:nvSpPr>
        <p:spPr>
          <a:xfrm>
            <a:off x="3321598" y="4280081"/>
            <a:ext cx="889590" cy="62678"/>
          </a:xfrm>
          <a:custGeom>
            <a:avLst/>
            <a:gdLst/>
            <a:ahLst/>
            <a:cxnLst/>
            <a:rect l="l" t="t" r="r" b="b"/>
            <a:pathLst>
              <a:path w="889590" h="62678">
                <a:moveTo>
                  <a:pt x="0" y="0"/>
                </a:moveTo>
                <a:lnTo>
                  <a:pt x="0" y="62679"/>
                </a:lnTo>
                <a:lnTo>
                  <a:pt x="889590" y="62679"/>
                </a:lnTo>
                <a:lnTo>
                  <a:pt x="889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7" name="object 1977"/>
          <p:cNvSpPr/>
          <p:nvPr/>
        </p:nvSpPr>
        <p:spPr>
          <a:xfrm>
            <a:off x="3321598" y="4342760"/>
            <a:ext cx="42458" cy="193088"/>
          </a:xfrm>
          <a:custGeom>
            <a:avLst/>
            <a:gdLst/>
            <a:ahLst/>
            <a:cxnLst/>
            <a:rect l="l" t="t" r="r" b="b"/>
            <a:pathLst>
              <a:path w="42458" h="193088">
                <a:moveTo>
                  <a:pt x="0" y="0"/>
                </a:moveTo>
                <a:lnTo>
                  <a:pt x="0" y="193088"/>
                </a:lnTo>
                <a:lnTo>
                  <a:pt x="42458" y="19308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8" name="object 1978"/>
          <p:cNvSpPr/>
          <p:nvPr/>
        </p:nvSpPr>
        <p:spPr>
          <a:xfrm>
            <a:off x="4168730" y="4342760"/>
            <a:ext cx="42458" cy="193088"/>
          </a:xfrm>
          <a:custGeom>
            <a:avLst/>
            <a:gdLst/>
            <a:ahLst/>
            <a:cxnLst/>
            <a:rect l="l" t="t" r="r" b="b"/>
            <a:pathLst>
              <a:path w="42458" h="193088">
                <a:moveTo>
                  <a:pt x="0" y="0"/>
                </a:moveTo>
                <a:lnTo>
                  <a:pt x="0" y="193088"/>
                </a:lnTo>
                <a:lnTo>
                  <a:pt x="42459" y="193088"/>
                </a:lnTo>
                <a:lnTo>
                  <a:pt x="42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79" name="object 1979"/>
          <p:cNvSpPr/>
          <p:nvPr/>
        </p:nvSpPr>
        <p:spPr>
          <a:xfrm>
            <a:off x="3321598" y="4535849"/>
            <a:ext cx="889590" cy="63689"/>
          </a:xfrm>
          <a:custGeom>
            <a:avLst/>
            <a:gdLst/>
            <a:ahLst/>
            <a:cxnLst/>
            <a:rect l="l" t="t" r="r" b="b"/>
            <a:pathLst>
              <a:path w="889590" h="63689">
                <a:moveTo>
                  <a:pt x="0" y="0"/>
                </a:moveTo>
                <a:lnTo>
                  <a:pt x="0" y="63689"/>
                </a:lnTo>
                <a:lnTo>
                  <a:pt x="889590" y="63689"/>
                </a:lnTo>
                <a:lnTo>
                  <a:pt x="889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0" name="object 1980"/>
          <p:cNvSpPr/>
          <p:nvPr/>
        </p:nvSpPr>
        <p:spPr>
          <a:xfrm>
            <a:off x="3364056" y="4342761"/>
            <a:ext cx="804674" cy="193088"/>
          </a:xfrm>
          <a:custGeom>
            <a:avLst/>
            <a:gdLst/>
            <a:ahLst/>
            <a:cxnLst/>
            <a:rect l="l" t="t" r="r" b="b"/>
            <a:pathLst>
              <a:path w="804674" h="193088">
                <a:moveTo>
                  <a:pt x="0" y="0"/>
                </a:moveTo>
                <a:lnTo>
                  <a:pt x="0" y="193088"/>
                </a:lnTo>
                <a:lnTo>
                  <a:pt x="804674" y="193088"/>
                </a:lnTo>
                <a:lnTo>
                  <a:pt x="80467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text 1"/>
          <p:cNvSpPr txBox="1"/>
          <p:nvPr/>
        </p:nvSpPr>
        <p:spPr>
          <a:xfrm>
            <a:off x="3364052" y="4293321"/>
            <a:ext cx="347173" cy="295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b="1" spc="10" dirty="0">
                <a:solidFill>
                  <a:srgbClr val="FF0000"/>
                </a:solidFill>
                <a:latin typeface="Arial"/>
                <a:cs typeface="Arial"/>
              </a:rPr>
              <a:t>Yes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81" name="object 1981"/>
          <p:cNvSpPr/>
          <p:nvPr/>
        </p:nvSpPr>
        <p:spPr>
          <a:xfrm>
            <a:off x="624522" y="4280083"/>
            <a:ext cx="6065" cy="319456"/>
          </a:xfrm>
          <a:custGeom>
            <a:avLst/>
            <a:gdLst/>
            <a:ahLst/>
            <a:cxnLst/>
            <a:rect l="l" t="t" r="r" b="b"/>
            <a:pathLst>
              <a:path w="6065" h="319456">
                <a:moveTo>
                  <a:pt x="0" y="0"/>
                </a:moveTo>
                <a:lnTo>
                  <a:pt x="0" y="319456"/>
                </a:lnTo>
                <a:lnTo>
                  <a:pt x="6065" y="319456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2" name="object 1982"/>
          <p:cNvSpPr/>
          <p:nvPr/>
        </p:nvSpPr>
        <p:spPr>
          <a:xfrm>
            <a:off x="624016" y="4279578"/>
            <a:ext cx="1010" cy="320466"/>
          </a:xfrm>
          <a:custGeom>
            <a:avLst/>
            <a:gdLst/>
            <a:ahLst/>
            <a:cxnLst/>
            <a:rect l="l" t="t" r="r" b="b"/>
            <a:pathLst>
              <a:path w="1010" h="320466">
                <a:moveTo>
                  <a:pt x="505" y="506"/>
                </a:moveTo>
                <a:lnTo>
                  <a:pt x="505" y="31996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3" name="object 1983"/>
          <p:cNvSpPr/>
          <p:nvPr/>
        </p:nvSpPr>
        <p:spPr>
          <a:xfrm>
            <a:off x="1008663" y="4280084"/>
            <a:ext cx="6065" cy="319455"/>
          </a:xfrm>
          <a:custGeom>
            <a:avLst/>
            <a:gdLst/>
            <a:ahLst/>
            <a:cxnLst/>
            <a:rect l="l" t="t" r="r" b="b"/>
            <a:pathLst>
              <a:path w="6065" h="319455">
                <a:moveTo>
                  <a:pt x="0" y="0"/>
                </a:moveTo>
                <a:lnTo>
                  <a:pt x="0" y="319455"/>
                </a:lnTo>
                <a:lnTo>
                  <a:pt x="6065" y="319455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4" name="object 1984"/>
          <p:cNvSpPr/>
          <p:nvPr/>
        </p:nvSpPr>
        <p:spPr>
          <a:xfrm>
            <a:off x="1008157" y="4279579"/>
            <a:ext cx="1011" cy="320466"/>
          </a:xfrm>
          <a:custGeom>
            <a:avLst/>
            <a:gdLst/>
            <a:ahLst/>
            <a:cxnLst/>
            <a:rect l="l" t="t" r="r" b="b"/>
            <a:pathLst>
              <a:path w="1011" h="320466">
                <a:moveTo>
                  <a:pt x="506" y="505"/>
                </a:moveTo>
                <a:lnTo>
                  <a:pt x="506" y="31996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5" name="object 1985"/>
          <p:cNvSpPr/>
          <p:nvPr/>
        </p:nvSpPr>
        <p:spPr>
          <a:xfrm>
            <a:off x="1721345" y="4280085"/>
            <a:ext cx="6065" cy="319455"/>
          </a:xfrm>
          <a:custGeom>
            <a:avLst/>
            <a:gdLst/>
            <a:ahLst/>
            <a:cxnLst/>
            <a:rect l="l" t="t" r="r" b="b"/>
            <a:pathLst>
              <a:path w="6065" h="319455">
                <a:moveTo>
                  <a:pt x="0" y="0"/>
                </a:moveTo>
                <a:lnTo>
                  <a:pt x="0" y="319455"/>
                </a:lnTo>
                <a:lnTo>
                  <a:pt x="6066" y="319455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6" name="object 1986"/>
          <p:cNvSpPr/>
          <p:nvPr/>
        </p:nvSpPr>
        <p:spPr>
          <a:xfrm>
            <a:off x="1720840" y="4279580"/>
            <a:ext cx="1010" cy="320466"/>
          </a:xfrm>
          <a:custGeom>
            <a:avLst/>
            <a:gdLst/>
            <a:ahLst/>
            <a:cxnLst/>
            <a:rect l="l" t="t" r="r" b="b"/>
            <a:pathLst>
              <a:path w="1010" h="320466">
                <a:moveTo>
                  <a:pt x="505" y="505"/>
                </a:moveTo>
                <a:lnTo>
                  <a:pt x="505" y="31996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7" name="object 1987"/>
          <p:cNvSpPr/>
          <p:nvPr/>
        </p:nvSpPr>
        <p:spPr>
          <a:xfrm>
            <a:off x="2536129" y="4280086"/>
            <a:ext cx="6065" cy="319455"/>
          </a:xfrm>
          <a:custGeom>
            <a:avLst/>
            <a:gdLst/>
            <a:ahLst/>
            <a:cxnLst/>
            <a:rect l="l" t="t" r="r" b="b"/>
            <a:pathLst>
              <a:path w="6065" h="319455">
                <a:moveTo>
                  <a:pt x="0" y="0"/>
                </a:moveTo>
                <a:lnTo>
                  <a:pt x="0" y="319455"/>
                </a:lnTo>
                <a:lnTo>
                  <a:pt x="6066" y="319455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8" name="object 1988"/>
          <p:cNvSpPr/>
          <p:nvPr/>
        </p:nvSpPr>
        <p:spPr>
          <a:xfrm>
            <a:off x="2535624" y="4279581"/>
            <a:ext cx="1011" cy="320466"/>
          </a:xfrm>
          <a:custGeom>
            <a:avLst/>
            <a:gdLst/>
            <a:ahLst/>
            <a:cxnLst/>
            <a:rect l="l" t="t" r="r" b="b"/>
            <a:pathLst>
              <a:path w="1011" h="320466">
                <a:moveTo>
                  <a:pt x="505" y="505"/>
                </a:moveTo>
                <a:lnTo>
                  <a:pt x="505" y="31996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9" name="object 1989"/>
          <p:cNvSpPr/>
          <p:nvPr/>
        </p:nvSpPr>
        <p:spPr>
          <a:xfrm>
            <a:off x="3315532" y="4280086"/>
            <a:ext cx="6064" cy="319455"/>
          </a:xfrm>
          <a:custGeom>
            <a:avLst/>
            <a:gdLst/>
            <a:ahLst/>
            <a:cxnLst/>
            <a:rect l="l" t="t" r="r" b="b"/>
            <a:pathLst>
              <a:path w="6064" h="319455">
                <a:moveTo>
                  <a:pt x="0" y="0"/>
                </a:moveTo>
                <a:lnTo>
                  <a:pt x="0" y="319455"/>
                </a:lnTo>
                <a:lnTo>
                  <a:pt x="6064" y="319455"/>
                </a:lnTo>
                <a:lnTo>
                  <a:pt x="6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0" name="object 1990"/>
          <p:cNvSpPr/>
          <p:nvPr/>
        </p:nvSpPr>
        <p:spPr>
          <a:xfrm>
            <a:off x="3315026" y="4279581"/>
            <a:ext cx="1010" cy="320466"/>
          </a:xfrm>
          <a:custGeom>
            <a:avLst/>
            <a:gdLst/>
            <a:ahLst/>
            <a:cxnLst/>
            <a:rect l="l" t="t" r="r" b="b"/>
            <a:pathLst>
              <a:path w="1010" h="320466">
                <a:moveTo>
                  <a:pt x="506" y="506"/>
                </a:moveTo>
                <a:lnTo>
                  <a:pt x="506" y="31996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1" name="object 1991"/>
          <p:cNvSpPr/>
          <p:nvPr/>
        </p:nvSpPr>
        <p:spPr>
          <a:xfrm>
            <a:off x="4211188" y="4280087"/>
            <a:ext cx="6065" cy="319455"/>
          </a:xfrm>
          <a:custGeom>
            <a:avLst/>
            <a:gdLst/>
            <a:ahLst/>
            <a:cxnLst/>
            <a:rect l="l" t="t" r="r" b="b"/>
            <a:pathLst>
              <a:path w="6065" h="319455">
                <a:moveTo>
                  <a:pt x="0" y="0"/>
                </a:moveTo>
                <a:lnTo>
                  <a:pt x="0" y="319455"/>
                </a:lnTo>
                <a:lnTo>
                  <a:pt x="6065" y="319455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2" name="object 1992"/>
          <p:cNvSpPr/>
          <p:nvPr/>
        </p:nvSpPr>
        <p:spPr>
          <a:xfrm>
            <a:off x="4210682" y="4279582"/>
            <a:ext cx="1011" cy="320466"/>
          </a:xfrm>
          <a:custGeom>
            <a:avLst/>
            <a:gdLst/>
            <a:ahLst/>
            <a:cxnLst/>
            <a:rect l="l" t="t" r="r" b="b"/>
            <a:pathLst>
              <a:path w="1011" h="320466">
                <a:moveTo>
                  <a:pt x="506" y="505"/>
                </a:moveTo>
                <a:lnTo>
                  <a:pt x="506" y="31996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3" name="object 1993"/>
          <p:cNvSpPr/>
          <p:nvPr/>
        </p:nvSpPr>
        <p:spPr>
          <a:xfrm>
            <a:off x="630585" y="4599543"/>
            <a:ext cx="378077" cy="61667"/>
          </a:xfrm>
          <a:custGeom>
            <a:avLst/>
            <a:gdLst/>
            <a:ahLst/>
            <a:cxnLst/>
            <a:rect l="l" t="t" r="r" b="b"/>
            <a:pathLst>
              <a:path w="378077" h="61667">
                <a:moveTo>
                  <a:pt x="0" y="0"/>
                </a:moveTo>
                <a:lnTo>
                  <a:pt x="0" y="61667"/>
                </a:lnTo>
                <a:lnTo>
                  <a:pt x="378077" y="61667"/>
                </a:lnTo>
                <a:lnTo>
                  <a:pt x="37807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4" name="object 1994"/>
          <p:cNvSpPr/>
          <p:nvPr/>
        </p:nvSpPr>
        <p:spPr>
          <a:xfrm>
            <a:off x="630585" y="4661210"/>
            <a:ext cx="42458" cy="193089"/>
          </a:xfrm>
          <a:custGeom>
            <a:avLst/>
            <a:gdLst/>
            <a:ahLst/>
            <a:cxnLst/>
            <a:rect l="l" t="t" r="r" b="b"/>
            <a:pathLst>
              <a:path w="42458" h="193089">
                <a:moveTo>
                  <a:pt x="0" y="0"/>
                </a:moveTo>
                <a:lnTo>
                  <a:pt x="0" y="193090"/>
                </a:lnTo>
                <a:lnTo>
                  <a:pt x="42459" y="193090"/>
                </a:lnTo>
                <a:lnTo>
                  <a:pt x="42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5" name="object 1995"/>
          <p:cNvSpPr/>
          <p:nvPr/>
        </p:nvSpPr>
        <p:spPr>
          <a:xfrm>
            <a:off x="966205" y="4661211"/>
            <a:ext cx="42458" cy="193089"/>
          </a:xfrm>
          <a:custGeom>
            <a:avLst/>
            <a:gdLst/>
            <a:ahLst/>
            <a:cxnLst/>
            <a:rect l="l" t="t" r="r" b="b"/>
            <a:pathLst>
              <a:path w="42458" h="193089">
                <a:moveTo>
                  <a:pt x="0" y="0"/>
                </a:moveTo>
                <a:lnTo>
                  <a:pt x="0" y="193089"/>
                </a:lnTo>
                <a:lnTo>
                  <a:pt x="42458" y="19308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6" name="object 1996"/>
          <p:cNvSpPr/>
          <p:nvPr/>
        </p:nvSpPr>
        <p:spPr>
          <a:xfrm>
            <a:off x="630585" y="4854299"/>
            <a:ext cx="378077" cy="63688"/>
          </a:xfrm>
          <a:custGeom>
            <a:avLst/>
            <a:gdLst/>
            <a:ahLst/>
            <a:cxnLst/>
            <a:rect l="l" t="t" r="r" b="b"/>
            <a:pathLst>
              <a:path w="378077" h="63688">
                <a:moveTo>
                  <a:pt x="0" y="0"/>
                </a:moveTo>
                <a:lnTo>
                  <a:pt x="0" y="63688"/>
                </a:lnTo>
                <a:lnTo>
                  <a:pt x="378077" y="63688"/>
                </a:lnTo>
                <a:lnTo>
                  <a:pt x="37807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7" name="object 1997"/>
          <p:cNvSpPr/>
          <p:nvPr/>
        </p:nvSpPr>
        <p:spPr>
          <a:xfrm>
            <a:off x="673044" y="4661211"/>
            <a:ext cx="293160" cy="193089"/>
          </a:xfrm>
          <a:custGeom>
            <a:avLst/>
            <a:gdLst/>
            <a:ahLst/>
            <a:cxnLst/>
            <a:rect l="l" t="t" r="r" b="b"/>
            <a:pathLst>
              <a:path w="293160" h="193089">
                <a:moveTo>
                  <a:pt x="0" y="0"/>
                </a:moveTo>
                <a:lnTo>
                  <a:pt x="0" y="193090"/>
                </a:lnTo>
                <a:lnTo>
                  <a:pt x="293160" y="193090"/>
                </a:lnTo>
                <a:lnTo>
                  <a:pt x="29316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text 1"/>
          <p:cNvSpPr txBox="1"/>
          <p:nvPr/>
        </p:nvSpPr>
        <p:spPr>
          <a:xfrm>
            <a:off x="673044" y="4622081"/>
            <a:ext cx="140944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6</a:t>
            </a:r>
            <a:endParaRPr sz="1300">
              <a:latin typeface="Arial"/>
              <a:cs typeface="Arial"/>
            </a:endParaRPr>
          </a:p>
        </p:txBody>
      </p:sp>
      <p:sp>
        <p:nvSpPr>
          <p:cNvPr id="1998" name="object 1998"/>
          <p:cNvSpPr/>
          <p:nvPr/>
        </p:nvSpPr>
        <p:spPr>
          <a:xfrm>
            <a:off x="1014726" y="4599545"/>
            <a:ext cx="706618" cy="61667"/>
          </a:xfrm>
          <a:custGeom>
            <a:avLst/>
            <a:gdLst/>
            <a:ahLst/>
            <a:cxnLst/>
            <a:rect l="l" t="t" r="r" b="b"/>
            <a:pathLst>
              <a:path w="706618" h="61667">
                <a:moveTo>
                  <a:pt x="0" y="0"/>
                </a:moveTo>
                <a:lnTo>
                  <a:pt x="0" y="61667"/>
                </a:lnTo>
                <a:lnTo>
                  <a:pt x="706619" y="61667"/>
                </a:lnTo>
                <a:lnTo>
                  <a:pt x="70661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9" name="object 1999"/>
          <p:cNvSpPr/>
          <p:nvPr/>
        </p:nvSpPr>
        <p:spPr>
          <a:xfrm>
            <a:off x="1014726" y="4661212"/>
            <a:ext cx="42457" cy="193089"/>
          </a:xfrm>
          <a:custGeom>
            <a:avLst/>
            <a:gdLst/>
            <a:ahLst/>
            <a:cxnLst/>
            <a:rect l="l" t="t" r="r" b="b"/>
            <a:pathLst>
              <a:path w="42457" h="193089">
                <a:moveTo>
                  <a:pt x="0" y="0"/>
                </a:moveTo>
                <a:lnTo>
                  <a:pt x="0" y="193090"/>
                </a:lnTo>
                <a:lnTo>
                  <a:pt x="42458" y="193090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0" name="object 2000"/>
          <p:cNvSpPr/>
          <p:nvPr/>
        </p:nvSpPr>
        <p:spPr>
          <a:xfrm>
            <a:off x="1678887" y="4661213"/>
            <a:ext cx="42458" cy="193089"/>
          </a:xfrm>
          <a:custGeom>
            <a:avLst/>
            <a:gdLst/>
            <a:ahLst/>
            <a:cxnLst/>
            <a:rect l="l" t="t" r="r" b="b"/>
            <a:pathLst>
              <a:path w="42458" h="193089">
                <a:moveTo>
                  <a:pt x="0" y="0"/>
                </a:moveTo>
                <a:lnTo>
                  <a:pt x="0" y="193089"/>
                </a:lnTo>
                <a:lnTo>
                  <a:pt x="42458" y="19308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1" name="object 2001"/>
          <p:cNvSpPr/>
          <p:nvPr/>
        </p:nvSpPr>
        <p:spPr>
          <a:xfrm>
            <a:off x="1014726" y="4854301"/>
            <a:ext cx="706618" cy="63688"/>
          </a:xfrm>
          <a:custGeom>
            <a:avLst/>
            <a:gdLst/>
            <a:ahLst/>
            <a:cxnLst/>
            <a:rect l="l" t="t" r="r" b="b"/>
            <a:pathLst>
              <a:path w="706618" h="63688">
                <a:moveTo>
                  <a:pt x="0" y="0"/>
                </a:moveTo>
                <a:lnTo>
                  <a:pt x="0" y="63688"/>
                </a:lnTo>
                <a:lnTo>
                  <a:pt x="706618" y="63688"/>
                </a:lnTo>
                <a:lnTo>
                  <a:pt x="706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2" name="object 2002"/>
          <p:cNvSpPr/>
          <p:nvPr/>
        </p:nvSpPr>
        <p:spPr>
          <a:xfrm>
            <a:off x="1057184" y="4661213"/>
            <a:ext cx="621702" cy="193088"/>
          </a:xfrm>
          <a:custGeom>
            <a:avLst/>
            <a:gdLst/>
            <a:ahLst/>
            <a:cxnLst/>
            <a:rect l="l" t="t" r="r" b="b"/>
            <a:pathLst>
              <a:path w="621702" h="193088">
                <a:moveTo>
                  <a:pt x="0" y="0"/>
                </a:moveTo>
                <a:lnTo>
                  <a:pt x="0" y="193089"/>
                </a:lnTo>
                <a:lnTo>
                  <a:pt x="621702" y="193089"/>
                </a:lnTo>
                <a:lnTo>
                  <a:pt x="621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text 1"/>
          <p:cNvSpPr txBox="1"/>
          <p:nvPr/>
        </p:nvSpPr>
        <p:spPr>
          <a:xfrm>
            <a:off x="1057184" y="4622081"/>
            <a:ext cx="263265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03" name="object 2003"/>
          <p:cNvSpPr/>
          <p:nvPr/>
        </p:nvSpPr>
        <p:spPr>
          <a:xfrm>
            <a:off x="1727410" y="4599547"/>
            <a:ext cx="808717" cy="61668"/>
          </a:xfrm>
          <a:custGeom>
            <a:avLst/>
            <a:gdLst/>
            <a:ahLst/>
            <a:cxnLst/>
            <a:rect l="l" t="t" r="r" b="b"/>
            <a:pathLst>
              <a:path w="808717" h="61668">
                <a:moveTo>
                  <a:pt x="0" y="0"/>
                </a:moveTo>
                <a:lnTo>
                  <a:pt x="0" y="61668"/>
                </a:lnTo>
                <a:lnTo>
                  <a:pt x="808717" y="61668"/>
                </a:lnTo>
                <a:lnTo>
                  <a:pt x="8087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4" name="object 2004"/>
          <p:cNvSpPr/>
          <p:nvPr/>
        </p:nvSpPr>
        <p:spPr>
          <a:xfrm>
            <a:off x="1727410" y="4661214"/>
            <a:ext cx="42457" cy="193089"/>
          </a:xfrm>
          <a:custGeom>
            <a:avLst/>
            <a:gdLst/>
            <a:ahLst/>
            <a:cxnLst/>
            <a:rect l="l" t="t" r="r" b="b"/>
            <a:pathLst>
              <a:path w="42457" h="193089">
                <a:moveTo>
                  <a:pt x="0" y="0"/>
                </a:moveTo>
                <a:lnTo>
                  <a:pt x="0" y="193089"/>
                </a:lnTo>
                <a:lnTo>
                  <a:pt x="42457" y="193089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5" name="object 2005"/>
          <p:cNvSpPr/>
          <p:nvPr/>
        </p:nvSpPr>
        <p:spPr>
          <a:xfrm>
            <a:off x="2493671" y="4661215"/>
            <a:ext cx="42457" cy="193088"/>
          </a:xfrm>
          <a:custGeom>
            <a:avLst/>
            <a:gdLst/>
            <a:ahLst/>
            <a:cxnLst/>
            <a:rect l="l" t="t" r="r" b="b"/>
            <a:pathLst>
              <a:path w="42457" h="193088">
                <a:moveTo>
                  <a:pt x="0" y="0"/>
                </a:moveTo>
                <a:lnTo>
                  <a:pt x="0" y="193088"/>
                </a:lnTo>
                <a:lnTo>
                  <a:pt x="42457" y="193088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6" name="object 2006"/>
          <p:cNvSpPr/>
          <p:nvPr/>
        </p:nvSpPr>
        <p:spPr>
          <a:xfrm>
            <a:off x="1727410" y="4854303"/>
            <a:ext cx="808717" cy="63689"/>
          </a:xfrm>
          <a:custGeom>
            <a:avLst/>
            <a:gdLst/>
            <a:ahLst/>
            <a:cxnLst/>
            <a:rect l="l" t="t" r="r" b="b"/>
            <a:pathLst>
              <a:path w="808717" h="63689">
                <a:moveTo>
                  <a:pt x="0" y="0"/>
                </a:moveTo>
                <a:lnTo>
                  <a:pt x="0" y="63689"/>
                </a:lnTo>
                <a:lnTo>
                  <a:pt x="808717" y="63689"/>
                </a:lnTo>
                <a:lnTo>
                  <a:pt x="80871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7" name="object 2007"/>
          <p:cNvSpPr/>
          <p:nvPr/>
        </p:nvSpPr>
        <p:spPr>
          <a:xfrm>
            <a:off x="1769867" y="4661215"/>
            <a:ext cx="723803" cy="193088"/>
          </a:xfrm>
          <a:custGeom>
            <a:avLst/>
            <a:gdLst/>
            <a:ahLst/>
            <a:cxnLst/>
            <a:rect l="l" t="t" r="r" b="b"/>
            <a:pathLst>
              <a:path w="723803" h="193088">
                <a:moveTo>
                  <a:pt x="0" y="0"/>
                </a:moveTo>
                <a:lnTo>
                  <a:pt x="0" y="193089"/>
                </a:lnTo>
                <a:lnTo>
                  <a:pt x="723803" y="193089"/>
                </a:lnTo>
                <a:lnTo>
                  <a:pt x="72380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text 1"/>
          <p:cNvSpPr txBox="1"/>
          <p:nvPr/>
        </p:nvSpPr>
        <p:spPr>
          <a:xfrm>
            <a:off x="1769872" y="4622081"/>
            <a:ext cx="619092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Married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08" name="object 2008"/>
          <p:cNvSpPr/>
          <p:nvPr/>
        </p:nvSpPr>
        <p:spPr>
          <a:xfrm>
            <a:off x="2542194" y="4599549"/>
            <a:ext cx="773337" cy="61668"/>
          </a:xfrm>
          <a:custGeom>
            <a:avLst/>
            <a:gdLst/>
            <a:ahLst/>
            <a:cxnLst/>
            <a:rect l="l" t="t" r="r" b="b"/>
            <a:pathLst>
              <a:path w="773337" h="61668">
                <a:moveTo>
                  <a:pt x="0" y="0"/>
                </a:moveTo>
                <a:lnTo>
                  <a:pt x="0" y="61668"/>
                </a:lnTo>
                <a:lnTo>
                  <a:pt x="773337" y="61668"/>
                </a:lnTo>
                <a:lnTo>
                  <a:pt x="77333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9" name="object 2009"/>
          <p:cNvSpPr/>
          <p:nvPr/>
        </p:nvSpPr>
        <p:spPr>
          <a:xfrm>
            <a:off x="2542194" y="4661216"/>
            <a:ext cx="42457" cy="193088"/>
          </a:xfrm>
          <a:custGeom>
            <a:avLst/>
            <a:gdLst/>
            <a:ahLst/>
            <a:cxnLst/>
            <a:rect l="l" t="t" r="r" b="b"/>
            <a:pathLst>
              <a:path w="42457" h="193088">
                <a:moveTo>
                  <a:pt x="0" y="0"/>
                </a:moveTo>
                <a:lnTo>
                  <a:pt x="0" y="193088"/>
                </a:lnTo>
                <a:lnTo>
                  <a:pt x="42457" y="193088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0" name="object 2010"/>
          <p:cNvSpPr/>
          <p:nvPr/>
        </p:nvSpPr>
        <p:spPr>
          <a:xfrm>
            <a:off x="3273073" y="4661217"/>
            <a:ext cx="42457" cy="193088"/>
          </a:xfrm>
          <a:custGeom>
            <a:avLst/>
            <a:gdLst/>
            <a:ahLst/>
            <a:cxnLst/>
            <a:rect l="l" t="t" r="r" b="b"/>
            <a:pathLst>
              <a:path w="42457" h="193088">
                <a:moveTo>
                  <a:pt x="0" y="0"/>
                </a:moveTo>
                <a:lnTo>
                  <a:pt x="0" y="193088"/>
                </a:lnTo>
                <a:lnTo>
                  <a:pt x="42458" y="19308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1" name="object 2011"/>
          <p:cNvSpPr/>
          <p:nvPr/>
        </p:nvSpPr>
        <p:spPr>
          <a:xfrm>
            <a:off x="2542193" y="4854305"/>
            <a:ext cx="773337" cy="63689"/>
          </a:xfrm>
          <a:custGeom>
            <a:avLst/>
            <a:gdLst/>
            <a:ahLst/>
            <a:cxnLst/>
            <a:rect l="l" t="t" r="r" b="b"/>
            <a:pathLst>
              <a:path w="773337" h="63689">
                <a:moveTo>
                  <a:pt x="0" y="0"/>
                </a:moveTo>
                <a:lnTo>
                  <a:pt x="0" y="63689"/>
                </a:lnTo>
                <a:lnTo>
                  <a:pt x="773338" y="63689"/>
                </a:lnTo>
                <a:lnTo>
                  <a:pt x="773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2" name="object 2012"/>
          <p:cNvSpPr/>
          <p:nvPr/>
        </p:nvSpPr>
        <p:spPr>
          <a:xfrm>
            <a:off x="2584651" y="4661217"/>
            <a:ext cx="688422" cy="193088"/>
          </a:xfrm>
          <a:custGeom>
            <a:avLst/>
            <a:gdLst/>
            <a:ahLst/>
            <a:cxnLst/>
            <a:rect l="l" t="t" r="r" b="b"/>
            <a:pathLst>
              <a:path w="688422" h="193088">
                <a:moveTo>
                  <a:pt x="0" y="0"/>
                </a:moveTo>
                <a:lnTo>
                  <a:pt x="0" y="193089"/>
                </a:lnTo>
                <a:lnTo>
                  <a:pt x="688423" y="193089"/>
                </a:lnTo>
                <a:lnTo>
                  <a:pt x="68842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text 1"/>
          <p:cNvSpPr txBox="1"/>
          <p:nvPr/>
        </p:nvSpPr>
        <p:spPr>
          <a:xfrm>
            <a:off x="2584653" y="4622081"/>
            <a:ext cx="347172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60K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13" name="object 2013"/>
          <p:cNvSpPr/>
          <p:nvPr/>
        </p:nvSpPr>
        <p:spPr>
          <a:xfrm>
            <a:off x="3321596" y="4599551"/>
            <a:ext cx="889589" cy="61667"/>
          </a:xfrm>
          <a:custGeom>
            <a:avLst/>
            <a:gdLst/>
            <a:ahLst/>
            <a:cxnLst/>
            <a:rect l="l" t="t" r="r" b="b"/>
            <a:pathLst>
              <a:path w="889589" h="61667">
                <a:moveTo>
                  <a:pt x="0" y="0"/>
                </a:moveTo>
                <a:lnTo>
                  <a:pt x="0" y="61667"/>
                </a:lnTo>
                <a:lnTo>
                  <a:pt x="889590" y="61667"/>
                </a:lnTo>
                <a:lnTo>
                  <a:pt x="889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4" name="object 2014"/>
          <p:cNvSpPr/>
          <p:nvPr/>
        </p:nvSpPr>
        <p:spPr>
          <a:xfrm>
            <a:off x="3321596" y="4661218"/>
            <a:ext cx="42457" cy="193088"/>
          </a:xfrm>
          <a:custGeom>
            <a:avLst/>
            <a:gdLst/>
            <a:ahLst/>
            <a:cxnLst/>
            <a:rect l="l" t="t" r="r" b="b"/>
            <a:pathLst>
              <a:path w="42457" h="193088">
                <a:moveTo>
                  <a:pt x="0" y="0"/>
                </a:moveTo>
                <a:lnTo>
                  <a:pt x="0" y="193088"/>
                </a:lnTo>
                <a:lnTo>
                  <a:pt x="42458" y="19308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5" name="object 2015"/>
          <p:cNvSpPr/>
          <p:nvPr/>
        </p:nvSpPr>
        <p:spPr>
          <a:xfrm>
            <a:off x="4168729" y="4661218"/>
            <a:ext cx="42457" cy="193088"/>
          </a:xfrm>
          <a:custGeom>
            <a:avLst/>
            <a:gdLst/>
            <a:ahLst/>
            <a:cxnLst/>
            <a:rect l="l" t="t" r="r" b="b"/>
            <a:pathLst>
              <a:path w="42457" h="193088">
                <a:moveTo>
                  <a:pt x="0" y="0"/>
                </a:moveTo>
                <a:lnTo>
                  <a:pt x="0" y="193089"/>
                </a:lnTo>
                <a:lnTo>
                  <a:pt x="42458" y="19308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6" name="object 2016"/>
          <p:cNvSpPr/>
          <p:nvPr/>
        </p:nvSpPr>
        <p:spPr>
          <a:xfrm>
            <a:off x="3321596" y="4854307"/>
            <a:ext cx="889589" cy="63689"/>
          </a:xfrm>
          <a:custGeom>
            <a:avLst/>
            <a:gdLst/>
            <a:ahLst/>
            <a:cxnLst/>
            <a:rect l="l" t="t" r="r" b="b"/>
            <a:pathLst>
              <a:path w="889589" h="63689">
                <a:moveTo>
                  <a:pt x="0" y="0"/>
                </a:moveTo>
                <a:lnTo>
                  <a:pt x="0" y="63689"/>
                </a:lnTo>
                <a:lnTo>
                  <a:pt x="889589" y="63689"/>
                </a:lnTo>
                <a:lnTo>
                  <a:pt x="889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7" name="object 2017"/>
          <p:cNvSpPr/>
          <p:nvPr/>
        </p:nvSpPr>
        <p:spPr>
          <a:xfrm>
            <a:off x="3364054" y="4661219"/>
            <a:ext cx="804675" cy="193089"/>
          </a:xfrm>
          <a:custGeom>
            <a:avLst/>
            <a:gdLst/>
            <a:ahLst/>
            <a:cxnLst/>
            <a:rect l="l" t="t" r="r" b="b"/>
            <a:pathLst>
              <a:path w="804675" h="193089">
                <a:moveTo>
                  <a:pt x="0" y="0"/>
                </a:moveTo>
                <a:lnTo>
                  <a:pt x="0" y="193089"/>
                </a:lnTo>
                <a:lnTo>
                  <a:pt x="804675" y="193089"/>
                </a:lnTo>
                <a:lnTo>
                  <a:pt x="804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text 1"/>
          <p:cNvSpPr txBox="1"/>
          <p:nvPr/>
        </p:nvSpPr>
        <p:spPr>
          <a:xfrm>
            <a:off x="3364052" y="4611786"/>
            <a:ext cx="272369" cy="295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18" name="object 2018"/>
          <p:cNvSpPr/>
          <p:nvPr/>
        </p:nvSpPr>
        <p:spPr>
          <a:xfrm>
            <a:off x="624519" y="4599553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5" y="318444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9" name="object 2019"/>
          <p:cNvSpPr/>
          <p:nvPr/>
        </p:nvSpPr>
        <p:spPr>
          <a:xfrm>
            <a:off x="624014" y="4599048"/>
            <a:ext cx="1010" cy="319455"/>
          </a:xfrm>
          <a:custGeom>
            <a:avLst/>
            <a:gdLst/>
            <a:ahLst/>
            <a:cxnLst/>
            <a:rect l="l" t="t" r="r" b="b"/>
            <a:pathLst>
              <a:path w="1010" h="319455">
                <a:moveTo>
                  <a:pt x="506" y="505"/>
                </a:moveTo>
                <a:lnTo>
                  <a:pt x="506" y="31894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0" name="object 2020"/>
          <p:cNvSpPr/>
          <p:nvPr/>
        </p:nvSpPr>
        <p:spPr>
          <a:xfrm>
            <a:off x="1008661" y="4599553"/>
            <a:ext cx="6064" cy="318444"/>
          </a:xfrm>
          <a:custGeom>
            <a:avLst/>
            <a:gdLst/>
            <a:ahLst/>
            <a:cxnLst/>
            <a:rect l="l" t="t" r="r" b="b"/>
            <a:pathLst>
              <a:path w="6064" h="318444">
                <a:moveTo>
                  <a:pt x="0" y="0"/>
                </a:moveTo>
                <a:lnTo>
                  <a:pt x="0" y="318445"/>
                </a:lnTo>
                <a:lnTo>
                  <a:pt x="6064" y="318445"/>
                </a:lnTo>
                <a:lnTo>
                  <a:pt x="60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1" name="object 2021"/>
          <p:cNvSpPr/>
          <p:nvPr/>
        </p:nvSpPr>
        <p:spPr>
          <a:xfrm>
            <a:off x="1008156" y="4599048"/>
            <a:ext cx="1011" cy="319455"/>
          </a:xfrm>
          <a:custGeom>
            <a:avLst/>
            <a:gdLst/>
            <a:ahLst/>
            <a:cxnLst/>
            <a:rect l="l" t="t" r="r" b="b"/>
            <a:pathLst>
              <a:path w="1011" h="319455">
                <a:moveTo>
                  <a:pt x="505" y="506"/>
                </a:moveTo>
                <a:lnTo>
                  <a:pt x="505" y="3189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2" name="object 2022"/>
          <p:cNvSpPr/>
          <p:nvPr/>
        </p:nvSpPr>
        <p:spPr>
          <a:xfrm>
            <a:off x="1721343" y="4599554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6" y="318444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3" name="object 2023"/>
          <p:cNvSpPr/>
          <p:nvPr/>
        </p:nvSpPr>
        <p:spPr>
          <a:xfrm>
            <a:off x="1720838" y="4599049"/>
            <a:ext cx="1010" cy="319455"/>
          </a:xfrm>
          <a:custGeom>
            <a:avLst/>
            <a:gdLst/>
            <a:ahLst/>
            <a:cxnLst/>
            <a:rect l="l" t="t" r="r" b="b"/>
            <a:pathLst>
              <a:path w="1010" h="319455">
                <a:moveTo>
                  <a:pt x="505" y="506"/>
                </a:moveTo>
                <a:lnTo>
                  <a:pt x="505" y="3189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4" name="object 2024"/>
          <p:cNvSpPr/>
          <p:nvPr/>
        </p:nvSpPr>
        <p:spPr>
          <a:xfrm>
            <a:off x="2536127" y="4599555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6" y="318444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5" name="object 2025"/>
          <p:cNvSpPr/>
          <p:nvPr/>
        </p:nvSpPr>
        <p:spPr>
          <a:xfrm>
            <a:off x="2535622" y="4599050"/>
            <a:ext cx="1011" cy="319455"/>
          </a:xfrm>
          <a:custGeom>
            <a:avLst/>
            <a:gdLst/>
            <a:ahLst/>
            <a:cxnLst/>
            <a:rect l="l" t="t" r="r" b="b"/>
            <a:pathLst>
              <a:path w="1011" h="319455">
                <a:moveTo>
                  <a:pt x="505" y="505"/>
                </a:moveTo>
                <a:lnTo>
                  <a:pt x="505" y="31894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6" name="object 2026"/>
          <p:cNvSpPr/>
          <p:nvPr/>
        </p:nvSpPr>
        <p:spPr>
          <a:xfrm>
            <a:off x="3315530" y="4599556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5" y="318444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7" name="object 2027"/>
          <p:cNvSpPr/>
          <p:nvPr/>
        </p:nvSpPr>
        <p:spPr>
          <a:xfrm>
            <a:off x="3315024" y="4599051"/>
            <a:ext cx="1010" cy="319455"/>
          </a:xfrm>
          <a:custGeom>
            <a:avLst/>
            <a:gdLst/>
            <a:ahLst/>
            <a:cxnLst/>
            <a:rect l="l" t="t" r="r" b="b"/>
            <a:pathLst>
              <a:path w="1010" h="319455">
                <a:moveTo>
                  <a:pt x="506" y="505"/>
                </a:moveTo>
                <a:lnTo>
                  <a:pt x="506" y="31894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8" name="object 2028"/>
          <p:cNvSpPr/>
          <p:nvPr/>
        </p:nvSpPr>
        <p:spPr>
          <a:xfrm>
            <a:off x="4211186" y="4599557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5" y="318444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29" name="object 2029"/>
          <p:cNvSpPr/>
          <p:nvPr/>
        </p:nvSpPr>
        <p:spPr>
          <a:xfrm>
            <a:off x="4210680" y="4599052"/>
            <a:ext cx="1011" cy="319455"/>
          </a:xfrm>
          <a:custGeom>
            <a:avLst/>
            <a:gdLst/>
            <a:ahLst/>
            <a:cxnLst/>
            <a:rect l="l" t="t" r="r" b="b"/>
            <a:pathLst>
              <a:path w="1011" h="319455">
                <a:moveTo>
                  <a:pt x="506" y="505"/>
                </a:moveTo>
                <a:lnTo>
                  <a:pt x="506" y="31894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0" name="object 2030"/>
          <p:cNvSpPr/>
          <p:nvPr/>
        </p:nvSpPr>
        <p:spPr>
          <a:xfrm>
            <a:off x="630585" y="4918001"/>
            <a:ext cx="378076" cy="61667"/>
          </a:xfrm>
          <a:custGeom>
            <a:avLst/>
            <a:gdLst/>
            <a:ahLst/>
            <a:cxnLst/>
            <a:rect l="l" t="t" r="r" b="b"/>
            <a:pathLst>
              <a:path w="378076" h="61667">
                <a:moveTo>
                  <a:pt x="0" y="0"/>
                </a:moveTo>
                <a:lnTo>
                  <a:pt x="0" y="61667"/>
                </a:lnTo>
                <a:lnTo>
                  <a:pt x="378076" y="61667"/>
                </a:lnTo>
                <a:lnTo>
                  <a:pt x="378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1" name="object 2031"/>
          <p:cNvSpPr/>
          <p:nvPr/>
        </p:nvSpPr>
        <p:spPr>
          <a:xfrm>
            <a:off x="630584" y="4979669"/>
            <a:ext cx="42458" cy="194100"/>
          </a:xfrm>
          <a:custGeom>
            <a:avLst/>
            <a:gdLst/>
            <a:ahLst/>
            <a:cxnLst/>
            <a:rect l="l" t="t" r="r" b="b"/>
            <a:pathLst>
              <a:path w="42458" h="194100">
                <a:moveTo>
                  <a:pt x="0" y="0"/>
                </a:moveTo>
                <a:lnTo>
                  <a:pt x="0" y="194100"/>
                </a:lnTo>
                <a:lnTo>
                  <a:pt x="42459" y="194100"/>
                </a:lnTo>
                <a:lnTo>
                  <a:pt x="42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2" name="object 2032"/>
          <p:cNvSpPr/>
          <p:nvPr/>
        </p:nvSpPr>
        <p:spPr>
          <a:xfrm>
            <a:off x="966203" y="4979669"/>
            <a:ext cx="42457" cy="194100"/>
          </a:xfrm>
          <a:custGeom>
            <a:avLst/>
            <a:gdLst/>
            <a:ahLst/>
            <a:cxnLst/>
            <a:rect l="l" t="t" r="r" b="b"/>
            <a:pathLst>
              <a:path w="42457" h="194100">
                <a:moveTo>
                  <a:pt x="0" y="0"/>
                </a:moveTo>
                <a:lnTo>
                  <a:pt x="0" y="194100"/>
                </a:lnTo>
                <a:lnTo>
                  <a:pt x="42457" y="194100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3" name="object 2033"/>
          <p:cNvSpPr/>
          <p:nvPr/>
        </p:nvSpPr>
        <p:spPr>
          <a:xfrm>
            <a:off x="630584" y="5173769"/>
            <a:ext cx="378076" cy="62678"/>
          </a:xfrm>
          <a:custGeom>
            <a:avLst/>
            <a:gdLst/>
            <a:ahLst/>
            <a:cxnLst/>
            <a:rect l="l" t="t" r="r" b="b"/>
            <a:pathLst>
              <a:path w="378076" h="62678">
                <a:moveTo>
                  <a:pt x="0" y="0"/>
                </a:moveTo>
                <a:lnTo>
                  <a:pt x="0" y="62678"/>
                </a:lnTo>
                <a:lnTo>
                  <a:pt x="378076" y="62678"/>
                </a:lnTo>
                <a:lnTo>
                  <a:pt x="378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4" name="object 2034"/>
          <p:cNvSpPr/>
          <p:nvPr/>
        </p:nvSpPr>
        <p:spPr>
          <a:xfrm>
            <a:off x="673042" y="4979670"/>
            <a:ext cx="293160" cy="194099"/>
          </a:xfrm>
          <a:custGeom>
            <a:avLst/>
            <a:gdLst/>
            <a:ahLst/>
            <a:cxnLst/>
            <a:rect l="l" t="t" r="r" b="b"/>
            <a:pathLst>
              <a:path w="293160" h="194099">
                <a:moveTo>
                  <a:pt x="0" y="0"/>
                </a:moveTo>
                <a:lnTo>
                  <a:pt x="0" y="194099"/>
                </a:lnTo>
                <a:lnTo>
                  <a:pt x="293161" y="194099"/>
                </a:lnTo>
                <a:lnTo>
                  <a:pt x="29316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text 1"/>
          <p:cNvSpPr txBox="1"/>
          <p:nvPr/>
        </p:nvSpPr>
        <p:spPr>
          <a:xfrm>
            <a:off x="673042" y="4940534"/>
            <a:ext cx="140945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7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35" name="object 2035"/>
          <p:cNvSpPr/>
          <p:nvPr/>
        </p:nvSpPr>
        <p:spPr>
          <a:xfrm>
            <a:off x="1014725" y="4918003"/>
            <a:ext cx="706618" cy="61668"/>
          </a:xfrm>
          <a:custGeom>
            <a:avLst/>
            <a:gdLst/>
            <a:ahLst/>
            <a:cxnLst/>
            <a:rect l="l" t="t" r="r" b="b"/>
            <a:pathLst>
              <a:path w="706618" h="61668">
                <a:moveTo>
                  <a:pt x="0" y="0"/>
                </a:moveTo>
                <a:lnTo>
                  <a:pt x="0" y="61668"/>
                </a:lnTo>
                <a:lnTo>
                  <a:pt x="706618" y="61668"/>
                </a:lnTo>
                <a:lnTo>
                  <a:pt x="706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6" name="object 2036"/>
          <p:cNvSpPr/>
          <p:nvPr/>
        </p:nvSpPr>
        <p:spPr>
          <a:xfrm>
            <a:off x="1014725" y="4979671"/>
            <a:ext cx="42458" cy="194099"/>
          </a:xfrm>
          <a:custGeom>
            <a:avLst/>
            <a:gdLst/>
            <a:ahLst/>
            <a:cxnLst/>
            <a:rect l="l" t="t" r="r" b="b"/>
            <a:pathLst>
              <a:path w="42458" h="194099">
                <a:moveTo>
                  <a:pt x="0" y="0"/>
                </a:moveTo>
                <a:lnTo>
                  <a:pt x="0" y="194099"/>
                </a:lnTo>
                <a:lnTo>
                  <a:pt x="42458" y="19409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7" name="object 2037"/>
          <p:cNvSpPr/>
          <p:nvPr/>
        </p:nvSpPr>
        <p:spPr>
          <a:xfrm>
            <a:off x="1678885" y="4979671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099"/>
                </a:lnTo>
                <a:lnTo>
                  <a:pt x="42458" y="19409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8" name="object 2038"/>
          <p:cNvSpPr/>
          <p:nvPr/>
        </p:nvSpPr>
        <p:spPr>
          <a:xfrm>
            <a:off x="1014725" y="5173771"/>
            <a:ext cx="706618" cy="62678"/>
          </a:xfrm>
          <a:custGeom>
            <a:avLst/>
            <a:gdLst/>
            <a:ahLst/>
            <a:cxnLst/>
            <a:rect l="l" t="t" r="r" b="b"/>
            <a:pathLst>
              <a:path w="706618" h="62678">
                <a:moveTo>
                  <a:pt x="0" y="0"/>
                </a:moveTo>
                <a:lnTo>
                  <a:pt x="0" y="62678"/>
                </a:lnTo>
                <a:lnTo>
                  <a:pt x="706618" y="62678"/>
                </a:lnTo>
                <a:lnTo>
                  <a:pt x="706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9" name="object 2039"/>
          <p:cNvSpPr/>
          <p:nvPr/>
        </p:nvSpPr>
        <p:spPr>
          <a:xfrm>
            <a:off x="1057182" y="4979672"/>
            <a:ext cx="621702" cy="194099"/>
          </a:xfrm>
          <a:custGeom>
            <a:avLst/>
            <a:gdLst/>
            <a:ahLst/>
            <a:cxnLst/>
            <a:rect l="l" t="t" r="r" b="b"/>
            <a:pathLst>
              <a:path w="621702" h="194099">
                <a:moveTo>
                  <a:pt x="0" y="0"/>
                </a:moveTo>
                <a:lnTo>
                  <a:pt x="0" y="194099"/>
                </a:lnTo>
                <a:lnTo>
                  <a:pt x="621703" y="194099"/>
                </a:lnTo>
                <a:lnTo>
                  <a:pt x="62170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text 1"/>
          <p:cNvSpPr txBox="1"/>
          <p:nvPr/>
        </p:nvSpPr>
        <p:spPr>
          <a:xfrm>
            <a:off x="1057183" y="4940534"/>
            <a:ext cx="338069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Yes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40" name="object 2040"/>
          <p:cNvSpPr/>
          <p:nvPr/>
        </p:nvSpPr>
        <p:spPr>
          <a:xfrm>
            <a:off x="1727408" y="4918005"/>
            <a:ext cx="808718" cy="61668"/>
          </a:xfrm>
          <a:custGeom>
            <a:avLst/>
            <a:gdLst/>
            <a:ahLst/>
            <a:cxnLst/>
            <a:rect l="l" t="t" r="r" b="b"/>
            <a:pathLst>
              <a:path w="808718" h="61668">
                <a:moveTo>
                  <a:pt x="0" y="0"/>
                </a:moveTo>
                <a:lnTo>
                  <a:pt x="0" y="61668"/>
                </a:lnTo>
                <a:lnTo>
                  <a:pt x="808719" y="61668"/>
                </a:lnTo>
                <a:lnTo>
                  <a:pt x="808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1" name="object 2041"/>
          <p:cNvSpPr/>
          <p:nvPr/>
        </p:nvSpPr>
        <p:spPr>
          <a:xfrm>
            <a:off x="1727408" y="4979673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099"/>
                </a:lnTo>
                <a:lnTo>
                  <a:pt x="42458" y="19409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2" name="object 2042"/>
          <p:cNvSpPr/>
          <p:nvPr/>
        </p:nvSpPr>
        <p:spPr>
          <a:xfrm>
            <a:off x="2493669" y="4979673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099"/>
                </a:lnTo>
                <a:lnTo>
                  <a:pt x="42457" y="194099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3" name="object 2043"/>
          <p:cNvSpPr/>
          <p:nvPr/>
        </p:nvSpPr>
        <p:spPr>
          <a:xfrm>
            <a:off x="1727408" y="5173773"/>
            <a:ext cx="808718" cy="62678"/>
          </a:xfrm>
          <a:custGeom>
            <a:avLst/>
            <a:gdLst/>
            <a:ahLst/>
            <a:cxnLst/>
            <a:rect l="l" t="t" r="r" b="b"/>
            <a:pathLst>
              <a:path w="808718" h="62678">
                <a:moveTo>
                  <a:pt x="0" y="0"/>
                </a:moveTo>
                <a:lnTo>
                  <a:pt x="0" y="62678"/>
                </a:lnTo>
                <a:lnTo>
                  <a:pt x="808718" y="62678"/>
                </a:lnTo>
                <a:lnTo>
                  <a:pt x="80871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4" name="object 2044"/>
          <p:cNvSpPr/>
          <p:nvPr/>
        </p:nvSpPr>
        <p:spPr>
          <a:xfrm>
            <a:off x="1769865" y="4979674"/>
            <a:ext cx="723803" cy="194099"/>
          </a:xfrm>
          <a:custGeom>
            <a:avLst/>
            <a:gdLst/>
            <a:ahLst/>
            <a:cxnLst/>
            <a:rect l="l" t="t" r="r" b="b"/>
            <a:pathLst>
              <a:path w="723803" h="194099">
                <a:moveTo>
                  <a:pt x="0" y="0"/>
                </a:moveTo>
                <a:lnTo>
                  <a:pt x="0" y="194099"/>
                </a:lnTo>
                <a:lnTo>
                  <a:pt x="723804" y="194099"/>
                </a:lnTo>
                <a:lnTo>
                  <a:pt x="72380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text 1"/>
          <p:cNvSpPr txBox="1"/>
          <p:nvPr/>
        </p:nvSpPr>
        <p:spPr>
          <a:xfrm>
            <a:off x="1769859" y="4940534"/>
            <a:ext cx="713123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Divorced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45" name="object 2045"/>
          <p:cNvSpPr/>
          <p:nvPr/>
        </p:nvSpPr>
        <p:spPr>
          <a:xfrm>
            <a:off x="2542192" y="4918007"/>
            <a:ext cx="773337" cy="61667"/>
          </a:xfrm>
          <a:custGeom>
            <a:avLst/>
            <a:gdLst/>
            <a:ahLst/>
            <a:cxnLst/>
            <a:rect l="l" t="t" r="r" b="b"/>
            <a:pathLst>
              <a:path w="773337" h="61667">
                <a:moveTo>
                  <a:pt x="0" y="0"/>
                </a:moveTo>
                <a:lnTo>
                  <a:pt x="0" y="61668"/>
                </a:lnTo>
                <a:lnTo>
                  <a:pt x="773337" y="61668"/>
                </a:lnTo>
                <a:lnTo>
                  <a:pt x="77333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6" name="object 2046"/>
          <p:cNvSpPr/>
          <p:nvPr/>
        </p:nvSpPr>
        <p:spPr>
          <a:xfrm>
            <a:off x="2542192" y="4979675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099"/>
                </a:lnTo>
                <a:lnTo>
                  <a:pt x="42458" y="19409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7" name="object 2047"/>
          <p:cNvSpPr/>
          <p:nvPr/>
        </p:nvSpPr>
        <p:spPr>
          <a:xfrm>
            <a:off x="3273072" y="4979675"/>
            <a:ext cx="42458" cy="194099"/>
          </a:xfrm>
          <a:custGeom>
            <a:avLst/>
            <a:gdLst/>
            <a:ahLst/>
            <a:cxnLst/>
            <a:rect l="l" t="t" r="r" b="b"/>
            <a:pathLst>
              <a:path w="42458" h="194099">
                <a:moveTo>
                  <a:pt x="0" y="0"/>
                </a:moveTo>
                <a:lnTo>
                  <a:pt x="0" y="194099"/>
                </a:lnTo>
                <a:lnTo>
                  <a:pt x="42458" y="19409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8" name="object 2048"/>
          <p:cNvSpPr/>
          <p:nvPr/>
        </p:nvSpPr>
        <p:spPr>
          <a:xfrm>
            <a:off x="2542192" y="5173775"/>
            <a:ext cx="773337" cy="62678"/>
          </a:xfrm>
          <a:custGeom>
            <a:avLst/>
            <a:gdLst/>
            <a:ahLst/>
            <a:cxnLst/>
            <a:rect l="l" t="t" r="r" b="b"/>
            <a:pathLst>
              <a:path w="773337" h="62678">
                <a:moveTo>
                  <a:pt x="0" y="0"/>
                </a:moveTo>
                <a:lnTo>
                  <a:pt x="0" y="62678"/>
                </a:lnTo>
                <a:lnTo>
                  <a:pt x="773337" y="62678"/>
                </a:lnTo>
                <a:lnTo>
                  <a:pt x="77333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9" name="object 2049"/>
          <p:cNvSpPr/>
          <p:nvPr/>
        </p:nvSpPr>
        <p:spPr>
          <a:xfrm>
            <a:off x="2584649" y="4979676"/>
            <a:ext cx="688421" cy="194099"/>
          </a:xfrm>
          <a:custGeom>
            <a:avLst/>
            <a:gdLst/>
            <a:ahLst/>
            <a:cxnLst/>
            <a:rect l="l" t="t" r="r" b="b"/>
            <a:pathLst>
              <a:path w="688421" h="194099">
                <a:moveTo>
                  <a:pt x="0" y="0"/>
                </a:moveTo>
                <a:lnTo>
                  <a:pt x="0" y="194099"/>
                </a:lnTo>
                <a:lnTo>
                  <a:pt x="688422" y="194099"/>
                </a:lnTo>
                <a:lnTo>
                  <a:pt x="6884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text 1"/>
          <p:cNvSpPr txBox="1"/>
          <p:nvPr/>
        </p:nvSpPr>
        <p:spPr>
          <a:xfrm>
            <a:off x="2584653" y="4940534"/>
            <a:ext cx="441178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220K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50" name="object 2050"/>
          <p:cNvSpPr/>
          <p:nvPr/>
        </p:nvSpPr>
        <p:spPr>
          <a:xfrm>
            <a:off x="3321594" y="4918009"/>
            <a:ext cx="889589" cy="61668"/>
          </a:xfrm>
          <a:custGeom>
            <a:avLst/>
            <a:gdLst/>
            <a:ahLst/>
            <a:cxnLst/>
            <a:rect l="l" t="t" r="r" b="b"/>
            <a:pathLst>
              <a:path w="889589" h="61668">
                <a:moveTo>
                  <a:pt x="0" y="0"/>
                </a:moveTo>
                <a:lnTo>
                  <a:pt x="0" y="61668"/>
                </a:lnTo>
                <a:lnTo>
                  <a:pt x="889590" y="61668"/>
                </a:lnTo>
                <a:lnTo>
                  <a:pt x="889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1" name="object 2051"/>
          <p:cNvSpPr/>
          <p:nvPr/>
        </p:nvSpPr>
        <p:spPr>
          <a:xfrm>
            <a:off x="3321594" y="4979676"/>
            <a:ext cx="42458" cy="194099"/>
          </a:xfrm>
          <a:custGeom>
            <a:avLst/>
            <a:gdLst/>
            <a:ahLst/>
            <a:cxnLst/>
            <a:rect l="l" t="t" r="r" b="b"/>
            <a:pathLst>
              <a:path w="42458" h="194099">
                <a:moveTo>
                  <a:pt x="0" y="0"/>
                </a:moveTo>
                <a:lnTo>
                  <a:pt x="0" y="194100"/>
                </a:lnTo>
                <a:lnTo>
                  <a:pt x="42458" y="194100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2" name="object 2052"/>
          <p:cNvSpPr/>
          <p:nvPr/>
        </p:nvSpPr>
        <p:spPr>
          <a:xfrm>
            <a:off x="4168727" y="4979677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099"/>
                </a:lnTo>
                <a:lnTo>
                  <a:pt x="42458" y="19409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3" name="object 2053"/>
          <p:cNvSpPr/>
          <p:nvPr/>
        </p:nvSpPr>
        <p:spPr>
          <a:xfrm>
            <a:off x="3321594" y="5173777"/>
            <a:ext cx="889590" cy="62678"/>
          </a:xfrm>
          <a:custGeom>
            <a:avLst/>
            <a:gdLst/>
            <a:ahLst/>
            <a:cxnLst/>
            <a:rect l="l" t="t" r="r" b="b"/>
            <a:pathLst>
              <a:path w="889590" h="62678">
                <a:moveTo>
                  <a:pt x="0" y="0"/>
                </a:moveTo>
                <a:lnTo>
                  <a:pt x="0" y="62678"/>
                </a:lnTo>
                <a:lnTo>
                  <a:pt x="889591" y="62678"/>
                </a:lnTo>
                <a:lnTo>
                  <a:pt x="88959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4" name="object 2054"/>
          <p:cNvSpPr/>
          <p:nvPr/>
        </p:nvSpPr>
        <p:spPr>
          <a:xfrm>
            <a:off x="3364052" y="4979678"/>
            <a:ext cx="804673" cy="194099"/>
          </a:xfrm>
          <a:custGeom>
            <a:avLst/>
            <a:gdLst/>
            <a:ahLst/>
            <a:cxnLst/>
            <a:rect l="l" t="t" r="r" b="b"/>
            <a:pathLst>
              <a:path w="804673" h="194099">
                <a:moveTo>
                  <a:pt x="0" y="0"/>
                </a:moveTo>
                <a:lnTo>
                  <a:pt x="0" y="194099"/>
                </a:lnTo>
                <a:lnTo>
                  <a:pt x="804674" y="194099"/>
                </a:lnTo>
                <a:lnTo>
                  <a:pt x="80467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text 1"/>
          <p:cNvSpPr txBox="1"/>
          <p:nvPr/>
        </p:nvSpPr>
        <p:spPr>
          <a:xfrm>
            <a:off x="3364052" y="4930238"/>
            <a:ext cx="272357" cy="295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55" name="object 2055"/>
          <p:cNvSpPr/>
          <p:nvPr/>
        </p:nvSpPr>
        <p:spPr>
          <a:xfrm>
            <a:off x="624518" y="4918011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5" y="318444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6" name="object 2056"/>
          <p:cNvSpPr/>
          <p:nvPr/>
        </p:nvSpPr>
        <p:spPr>
          <a:xfrm>
            <a:off x="624012" y="4917506"/>
            <a:ext cx="1010" cy="319455"/>
          </a:xfrm>
          <a:custGeom>
            <a:avLst/>
            <a:gdLst/>
            <a:ahLst/>
            <a:cxnLst/>
            <a:rect l="l" t="t" r="r" b="b"/>
            <a:pathLst>
              <a:path w="1010" h="319455">
                <a:moveTo>
                  <a:pt x="506" y="505"/>
                </a:moveTo>
                <a:lnTo>
                  <a:pt x="506" y="3189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7" name="object 2057"/>
          <p:cNvSpPr/>
          <p:nvPr/>
        </p:nvSpPr>
        <p:spPr>
          <a:xfrm>
            <a:off x="1008659" y="4918012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6" y="318444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8" name="object 2058"/>
          <p:cNvSpPr/>
          <p:nvPr/>
        </p:nvSpPr>
        <p:spPr>
          <a:xfrm>
            <a:off x="1008154" y="4917507"/>
            <a:ext cx="1010" cy="319455"/>
          </a:xfrm>
          <a:custGeom>
            <a:avLst/>
            <a:gdLst/>
            <a:ahLst/>
            <a:cxnLst/>
            <a:rect l="l" t="t" r="r" b="b"/>
            <a:pathLst>
              <a:path w="1010" h="319455">
                <a:moveTo>
                  <a:pt x="505" y="505"/>
                </a:moveTo>
                <a:lnTo>
                  <a:pt x="505" y="31894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9" name="object 2059"/>
          <p:cNvSpPr/>
          <p:nvPr/>
        </p:nvSpPr>
        <p:spPr>
          <a:xfrm>
            <a:off x="1721342" y="4918013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5" y="318444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0" name="object 2060"/>
          <p:cNvSpPr/>
          <p:nvPr/>
        </p:nvSpPr>
        <p:spPr>
          <a:xfrm>
            <a:off x="1720836" y="4917508"/>
            <a:ext cx="1010" cy="319455"/>
          </a:xfrm>
          <a:custGeom>
            <a:avLst/>
            <a:gdLst/>
            <a:ahLst/>
            <a:cxnLst/>
            <a:rect l="l" t="t" r="r" b="b"/>
            <a:pathLst>
              <a:path w="1010" h="319455">
                <a:moveTo>
                  <a:pt x="506" y="505"/>
                </a:moveTo>
                <a:lnTo>
                  <a:pt x="506" y="31894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1" name="object 2061"/>
          <p:cNvSpPr/>
          <p:nvPr/>
        </p:nvSpPr>
        <p:spPr>
          <a:xfrm>
            <a:off x="2536126" y="4918013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5"/>
                </a:lnTo>
                <a:lnTo>
                  <a:pt x="6065" y="318445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2" name="object 2062"/>
          <p:cNvSpPr/>
          <p:nvPr/>
        </p:nvSpPr>
        <p:spPr>
          <a:xfrm>
            <a:off x="2535620" y="4917508"/>
            <a:ext cx="1010" cy="319455"/>
          </a:xfrm>
          <a:custGeom>
            <a:avLst/>
            <a:gdLst/>
            <a:ahLst/>
            <a:cxnLst/>
            <a:rect l="l" t="t" r="r" b="b"/>
            <a:pathLst>
              <a:path w="1010" h="319455">
                <a:moveTo>
                  <a:pt x="505" y="506"/>
                </a:moveTo>
                <a:lnTo>
                  <a:pt x="505" y="3189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3" name="object 2063"/>
          <p:cNvSpPr/>
          <p:nvPr/>
        </p:nvSpPr>
        <p:spPr>
          <a:xfrm>
            <a:off x="3315528" y="4918014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6" y="318444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4" name="object 2064"/>
          <p:cNvSpPr/>
          <p:nvPr/>
        </p:nvSpPr>
        <p:spPr>
          <a:xfrm>
            <a:off x="3315022" y="4917509"/>
            <a:ext cx="1011" cy="319455"/>
          </a:xfrm>
          <a:custGeom>
            <a:avLst/>
            <a:gdLst/>
            <a:ahLst/>
            <a:cxnLst/>
            <a:rect l="l" t="t" r="r" b="b"/>
            <a:pathLst>
              <a:path w="1011" h="319455">
                <a:moveTo>
                  <a:pt x="506" y="506"/>
                </a:moveTo>
                <a:lnTo>
                  <a:pt x="506" y="3189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5" name="object 2065"/>
          <p:cNvSpPr/>
          <p:nvPr/>
        </p:nvSpPr>
        <p:spPr>
          <a:xfrm>
            <a:off x="4211184" y="4918015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5" y="318444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6" name="object 2066"/>
          <p:cNvSpPr/>
          <p:nvPr/>
        </p:nvSpPr>
        <p:spPr>
          <a:xfrm>
            <a:off x="4210678" y="4917510"/>
            <a:ext cx="1011" cy="319455"/>
          </a:xfrm>
          <a:custGeom>
            <a:avLst/>
            <a:gdLst/>
            <a:ahLst/>
            <a:cxnLst/>
            <a:rect l="l" t="t" r="r" b="b"/>
            <a:pathLst>
              <a:path w="1011" h="319455">
                <a:moveTo>
                  <a:pt x="506" y="505"/>
                </a:moveTo>
                <a:lnTo>
                  <a:pt x="506" y="3189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7" name="object 2067"/>
          <p:cNvSpPr/>
          <p:nvPr/>
        </p:nvSpPr>
        <p:spPr>
          <a:xfrm>
            <a:off x="630583" y="5236460"/>
            <a:ext cx="378076" cy="61667"/>
          </a:xfrm>
          <a:custGeom>
            <a:avLst/>
            <a:gdLst/>
            <a:ahLst/>
            <a:cxnLst/>
            <a:rect l="l" t="t" r="r" b="b"/>
            <a:pathLst>
              <a:path w="378076" h="61667">
                <a:moveTo>
                  <a:pt x="0" y="0"/>
                </a:moveTo>
                <a:lnTo>
                  <a:pt x="0" y="61667"/>
                </a:lnTo>
                <a:lnTo>
                  <a:pt x="378076" y="61667"/>
                </a:lnTo>
                <a:lnTo>
                  <a:pt x="378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8" name="object 2068"/>
          <p:cNvSpPr/>
          <p:nvPr/>
        </p:nvSpPr>
        <p:spPr>
          <a:xfrm>
            <a:off x="630583" y="5298127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100"/>
                </a:lnTo>
                <a:lnTo>
                  <a:pt x="42457" y="194100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9" name="object 2069"/>
          <p:cNvSpPr/>
          <p:nvPr/>
        </p:nvSpPr>
        <p:spPr>
          <a:xfrm>
            <a:off x="966201" y="5298128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099"/>
                </a:lnTo>
                <a:lnTo>
                  <a:pt x="42458" y="19409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0" name="object 2070"/>
          <p:cNvSpPr/>
          <p:nvPr/>
        </p:nvSpPr>
        <p:spPr>
          <a:xfrm>
            <a:off x="630583" y="5492227"/>
            <a:ext cx="378076" cy="63689"/>
          </a:xfrm>
          <a:custGeom>
            <a:avLst/>
            <a:gdLst/>
            <a:ahLst/>
            <a:cxnLst/>
            <a:rect l="l" t="t" r="r" b="b"/>
            <a:pathLst>
              <a:path w="378076" h="63689">
                <a:moveTo>
                  <a:pt x="0" y="0"/>
                </a:moveTo>
                <a:lnTo>
                  <a:pt x="0" y="63689"/>
                </a:lnTo>
                <a:lnTo>
                  <a:pt x="378076" y="63689"/>
                </a:lnTo>
                <a:lnTo>
                  <a:pt x="378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1" name="object 2071"/>
          <p:cNvSpPr/>
          <p:nvPr/>
        </p:nvSpPr>
        <p:spPr>
          <a:xfrm>
            <a:off x="673039" y="5298129"/>
            <a:ext cx="293161" cy="194099"/>
          </a:xfrm>
          <a:custGeom>
            <a:avLst/>
            <a:gdLst/>
            <a:ahLst/>
            <a:cxnLst/>
            <a:rect l="l" t="t" r="r" b="b"/>
            <a:pathLst>
              <a:path w="293161" h="194099">
                <a:moveTo>
                  <a:pt x="0" y="0"/>
                </a:moveTo>
                <a:lnTo>
                  <a:pt x="0" y="194099"/>
                </a:lnTo>
                <a:lnTo>
                  <a:pt x="293162" y="194099"/>
                </a:lnTo>
                <a:lnTo>
                  <a:pt x="29316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4" name="text 1"/>
          <p:cNvSpPr txBox="1"/>
          <p:nvPr/>
        </p:nvSpPr>
        <p:spPr>
          <a:xfrm>
            <a:off x="673040" y="5258986"/>
            <a:ext cx="140946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8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72" name="object 2072"/>
          <p:cNvSpPr/>
          <p:nvPr/>
        </p:nvSpPr>
        <p:spPr>
          <a:xfrm>
            <a:off x="1014723" y="5236462"/>
            <a:ext cx="706618" cy="61667"/>
          </a:xfrm>
          <a:custGeom>
            <a:avLst/>
            <a:gdLst/>
            <a:ahLst/>
            <a:cxnLst/>
            <a:rect l="l" t="t" r="r" b="b"/>
            <a:pathLst>
              <a:path w="706618" h="61667">
                <a:moveTo>
                  <a:pt x="0" y="0"/>
                </a:moveTo>
                <a:lnTo>
                  <a:pt x="0" y="61667"/>
                </a:lnTo>
                <a:lnTo>
                  <a:pt x="706618" y="61667"/>
                </a:lnTo>
                <a:lnTo>
                  <a:pt x="706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3" name="object 2073"/>
          <p:cNvSpPr/>
          <p:nvPr/>
        </p:nvSpPr>
        <p:spPr>
          <a:xfrm>
            <a:off x="1014723" y="5298129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100"/>
                </a:lnTo>
                <a:lnTo>
                  <a:pt x="42458" y="194100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4" name="object 2074"/>
          <p:cNvSpPr/>
          <p:nvPr/>
        </p:nvSpPr>
        <p:spPr>
          <a:xfrm>
            <a:off x="1678883" y="5298130"/>
            <a:ext cx="42457" cy="194100"/>
          </a:xfrm>
          <a:custGeom>
            <a:avLst/>
            <a:gdLst/>
            <a:ahLst/>
            <a:cxnLst/>
            <a:rect l="l" t="t" r="r" b="b"/>
            <a:pathLst>
              <a:path w="42457" h="194100">
                <a:moveTo>
                  <a:pt x="0" y="0"/>
                </a:moveTo>
                <a:lnTo>
                  <a:pt x="0" y="194100"/>
                </a:lnTo>
                <a:lnTo>
                  <a:pt x="42458" y="194100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5" name="object 2075"/>
          <p:cNvSpPr/>
          <p:nvPr/>
        </p:nvSpPr>
        <p:spPr>
          <a:xfrm>
            <a:off x="1014723" y="5492229"/>
            <a:ext cx="706617" cy="63688"/>
          </a:xfrm>
          <a:custGeom>
            <a:avLst/>
            <a:gdLst/>
            <a:ahLst/>
            <a:cxnLst/>
            <a:rect l="l" t="t" r="r" b="b"/>
            <a:pathLst>
              <a:path w="706617" h="63688">
                <a:moveTo>
                  <a:pt x="0" y="0"/>
                </a:moveTo>
                <a:lnTo>
                  <a:pt x="0" y="63688"/>
                </a:lnTo>
                <a:lnTo>
                  <a:pt x="706617" y="63688"/>
                </a:lnTo>
                <a:lnTo>
                  <a:pt x="70661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6" name="object 2076"/>
          <p:cNvSpPr/>
          <p:nvPr/>
        </p:nvSpPr>
        <p:spPr>
          <a:xfrm>
            <a:off x="1057180" y="5298130"/>
            <a:ext cx="621702" cy="194100"/>
          </a:xfrm>
          <a:custGeom>
            <a:avLst/>
            <a:gdLst/>
            <a:ahLst/>
            <a:cxnLst/>
            <a:rect l="l" t="t" r="r" b="b"/>
            <a:pathLst>
              <a:path w="621702" h="194100">
                <a:moveTo>
                  <a:pt x="0" y="0"/>
                </a:moveTo>
                <a:lnTo>
                  <a:pt x="0" y="194101"/>
                </a:lnTo>
                <a:lnTo>
                  <a:pt x="621703" y="194101"/>
                </a:lnTo>
                <a:lnTo>
                  <a:pt x="62170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5" name="text 1"/>
          <p:cNvSpPr txBox="1"/>
          <p:nvPr/>
        </p:nvSpPr>
        <p:spPr>
          <a:xfrm>
            <a:off x="1057181" y="5258986"/>
            <a:ext cx="263268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77" name="object 2077"/>
          <p:cNvSpPr/>
          <p:nvPr/>
        </p:nvSpPr>
        <p:spPr>
          <a:xfrm>
            <a:off x="1727406" y="5236464"/>
            <a:ext cx="808718" cy="61667"/>
          </a:xfrm>
          <a:custGeom>
            <a:avLst/>
            <a:gdLst/>
            <a:ahLst/>
            <a:cxnLst/>
            <a:rect l="l" t="t" r="r" b="b"/>
            <a:pathLst>
              <a:path w="808718" h="61667">
                <a:moveTo>
                  <a:pt x="0" y="0"/>
                </a:moveTo>
                <a:lnTo>
                  <a:pt x="0" y="61667"/>
                </a:lnTo>
                <a:lnTo>
                  <a:pt x="808719" y="61667"/>
                </a:lnTo>
                <a:lnTo>
                  <a:pt x="808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8" name="object 2078"/>
          <p:cNvSpPr/>
          <p:nvPr/>
        </p:nvSpPr>
        <p:spPr>
          <a:xfrm>
            <a:off x="1727406" y="5298131"/>
            <a:ext cx="42458" cy="194100"/>
          </a:xfrm>
          <a:custGeom>
            <a:avLst/>
            <a:gdLst/>
            <a:ahLst/>
            <a:cxnLst/>
            <a:rect l="l" t="t" r="r" b="b"/>
            <a:pathLst>
              <a:path w="42458" h="194100">
                <a:moveTo>
                  <a:pt x="0" y="0"/>
                </a:moveTo>
                <a:lnTo>
                  <a:pt x="0" y="194101"/>
                </a:lnTo>
                <a:lnTo>
                  <a:pt x="42459" y="194101"/>
                </a:lnTo>
                <a:lnTo>
                  <a:pt x="42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79" name="object 2079"/>
          <p:cNvSpPr/>
          <p:nvPr/>
        </p:nvSpPr>
        <p:spPr>
          <a:xfrm>
            <a:off x="2493667" y="5298132"/>
            <a:ext cx="42457" cy="194100"/>
          </a:xfrm>
          <a:custGeom>
            <a:avLst/>
            <a:gdLst/>
            <a:ahLst/>
            <a:cxnLst/>
            <a:rect l="l" t="t" r="r" b="b"/>
            <a:pathLst>
              <a:path w="42457" h="194100">
                <a:moveTo>
                  <a:pt x="0" y="0"/>
                </a:moveTo>
                <a:lnTo>
                  <a:pt x="0" y="194100"/>
                </a:lnTo>
                <a:lnTo>
                  <a:pt x="42458" y="194100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0" name="object 2080"/>
          <p:cNvSpPr/>
          <p:nvPr/>
        </p:nvSpPr>
        <p:spPr>
          <a:xfrm>
            <a:off x="1727406" y="5492231"/>
            <a:ext cx="808718" cy="63688"/>
          </a:xfrm>
          <a:custGeom>
            <a:avLst/>
            <a:gdLst/>
            <a:ahLst/>
            <a:cxnLst/>
            <a:rect l="l" t="t" r="r" b="b"/>
            <a:pathLst>
              <a:path w="808718" h="63688">
                <a:moveTo>
                  <a:pt x="0" y="0"/>
                </a:moveTo>
                <a:lnTo>
                  <a:pt x="0" y="63688"/>
                </a:lnTo>
                <a:lnTo>
                  <a:pt x="808719" y="63688"/>
                </a:lnTo>
                <a:lnTo>
                  <a:pt x="808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1" name="object 2081"/>
          <p:cNvSpPr/>
          <p:nvPr/>
        </p:nvSpPr>
        <p:spPr>
          <a:xfrm>
            <a:off x="1769864" y="5298132"/>
            <a:ext cx="723803" cy="194100"/>
          </a:xfrm>
          <a:custGeom>
            <a:avLst/>
            <a:gdLst/>
            <a:ahLst/>
            <a:cxnLst/>
            <a:rect l="l" t="t" r="r" b="b"/>
            <a:pathLst>
              <a:path w="723803" h="194100">
                <a:moveTo>
                  <a:pt x="0" y="0"/>
                </a:moveTo>
                <a:lnTo>
                  <a:pt x="0" y="194101"/>
                </a:lnTo>
                <a:lnTo>
                  <a:pt x="723803" y="194101"/>
                </a:lnTo>
                <a:lnTo>
                  <a:pt x="72380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6" name="text 1"/>
          <p:cNvSpPr txBox="1"/>
          <p:nvPr/>
        </p:nvSpPr>
        <p:spPr>
          <a:xfrm>
            <a:off x="1769859" y="5258999"/>
            <a:ext cx="515993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Single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82" name="object 2082"/>
          <p:cNvSpPr/>
          <p:nvPr/>
        </p:nvSpPr>
        <p:spPr>
          <a:xfrm>
            <a:off x="2542190" y="5236466"/>
            <a:ext cx="773337" cy="61667"/>
          </a:xfrm>
          <a:custGeom>
            <a:avLst/>
            <a:gdLst/>
            <a:ahLst/>
            <a:cxnLst/>
            <a:rect l="l" t="t" r="r" b="b"/>
            <a:pathLst>
              <a:path w="773337" h="61667">
                <a:moveTo>
                  <a:pt x="0" y="0"/>
                </a:moveTo>
                <a:lnTo>
                  <a:pt x="0" y="61667"/>
                </a:lnTo>
                <a:lnTo>
                  <a:pt x="773337" y="61667"/>
                </a:lnTo>
                <a:lnTo>
                  <a:pt x="77333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3" name="object 2083"/>
          <p:cNvSpPr/>
          <p:nvPr/>
        </p:nvSpPr>
        <p:spPr>
          <a:xfrm>
            <a:off x="2542190" y="5298133"/>
            <a:ext cx="42457" cy="194100"/>
          </a:xfrm>
          <a:custGeom>
            <a:avLst/>
            <a:gdLst/>
            <a:ahLst/>
            <a:cxnLst/>
            <a:rect l="l" t="t" r="r" b="b"/>
            <a:pathLst>
              <a:path w="42457" h="194100">
                <a:moveTo>
                  <a:pt x="0" y="0"/>
                </a:moveTo>
                <a:lnTo>
                  <a:pt x="0" y="194100"/>
                </a:lnTo>
                <a:lnTo>
                  <a:pt x="42458" y="194100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4" name="object 2084"/>
          <p:cNvSpPr/>
          <p:nvPr/>
        </p:nvSpPr>
        <p:spPr>
          <a:xfrm>
            <a:off x="3273070" y="5298134"/>
            <a:ext cx="42457" cy="194100"/>
          </a:xfrm>
          <a:custGeom>
            <a:avLst/>
            <a:gdLst/>
            <a:ahLst/>
            <a:cxnLst/>
            <a:rect l="l" t="t" r="r" b="b"/>
            <a:pathLst>
              <a:path w="42457" h="194100">
                <a:moveTo>
                  <a:pt x="0" y="0"/>
                </a:moveTo>
                <a:lnTo>
                  <a:pt x="0" y="194100"/>
                </a:lnTo>
                <a:lnTo>
                  <a:pt x="42457" y="194100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5" name="object 2085"/>
          <p:cNvSpPr/>
          <p:nvPr/>
        </p:nvSpPr>
        <p:spPr>
          <a:xfrm>
            <a:off x="2542190" y="5492233"/>
            <a:ext cx="773337" cy="63688"/>
          </a:xfrm>
          <a:custGeom>
            <a:avLst/>
            <a:gdLst/>
            <a:ahLst/>
            <a:cxnLst/>
            <a:rect l="l" t="t" r="r" b="b"/>
            <a:pathLst>
              <a:path w="773337" h="63688">
                <a:moveTo>
                  <a:pt x="0" y="0"/>
                </a:moveTo>
                <a:lnTo>
                  <a:pt x="0" y="63688"/>
                </a:lnTo>
                <a:lnTo>
                  <a:pt x="773337" y="63688"/>
                </a:lnTo>
                <a:lnTo>
                  <a:pt x="77333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6" name="object 2086"/>
          <p:cNvSpPr/>
          <p:nvPr/>
        </p:nvSpPr>
        <p:spPr>
          <a:xfrm>
            <a:off x="2584648" y="5298134"/>
            <a:ext cx="688422" cy="194100"/>
          </a:xfrm>
          <a:custGeom>
            <a:avLst/>
            <a:gdLst/>
            <a:ahLst/>
            <a:cxnLst/>
            <a:rect l="l" t="t" r="r" b="b"/>
            <a:pathLst>
              <a:path w="688422" h="194100">
                <a:moveTo>
                  <a:pt x="0" y="0"/>
                </a:moveTo>
                <a:lnTo>
                  <a:pt x="0" y="194101"/>
                </a:lnTo>
                <a:lnTo>
                  <a:pt x="688422" y="194101"/>
                </a:lnTo>
                <a:lnTo>
                  <a:pt x="6884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7" name="text 1"/>
          <p:cNvSpPr txBox="1"/>
          <p:nvPr/>
        </p:nvSpPr>
        <p:spPr>
          <a:xfrm>
            <a:off x="2584653" y="5258999"/>
            <a:ext cx="347159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85K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87" name="object 2087"/>
          <p:cNvSpPr/>
          <p:nvPr/>
        </p:nvSpPr>
        <p:spPr>
          <a:xfrm>
            <a:off x="3321593" y="5236468"/>
            <a:ext cx="889590" cy="61667"/>
          </a:xfrm>
          <a:custGeom>
            <a:avLst/>
            <a:gdLst/>
            <a:ahLst/>
            <a:cxnLst/>
            <a:rect l="l" t="t" r="r" b="b"/>
            <a:pathLst>
              <a:path w="889590" h="61667">
                <a:moveTo>
                  <a:pt x="0" y="0"/>
                </a:moveTo>
                <a:lnTo>
                  <a:pt x="0" y="61667"/>
                </a:lnTo>
                <a:lnTo>
                  <a:pt x="889590" y="61667"/>
                </a:lnTo>
                <a:lnTo>
                  <a:pt x="889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8" name="object 2088"/>
          <p:cNvSpPr/>
          <p:nvPr/>
        </p:nvSpPr>
        <p:spPr>
          <a:xfrm>
            <a:off x="3321593" y="5298135"/>
            <a:ext cx="42458" cy="194100"/>
          </a:xfrm>
          <a:custGeom>
            <a:avLst/>
            <a:gdLst/>
            <a:ahLst/>
            <a:cxnLst/>
            <a:rect l="l" t="t" r="r" b="b"/>
            <a:pathLst>
              <a:path w="42458" h="194100">
                <a:moveTo>
                  <a:pt x="0" y="0"/>
                </a:moveTo>
                <a:lnTo>
                  <a:pt x="0" y="194100"/>
                </a:lnTo>
                <a:lnTo>
                  <a:pt x="42458" y="194100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9" name="object 2089"/>
          <p:cNvSpPr/>
          <p:nvPr/>
        </p:nvSpPr>
        <p:spPr>
          <a:xfrm>
            <a:off x="4168725" y="5298136"/>
            <a:ext cx="42457" cy="194100"/>
          </a:xfrm>
          <a:custGeom>
            <a:avLst/>
            <a:gdLst/>
            <a:ahLst/>
            <a:cxnLst/>
            <a:rect l="l" t="t" r="r" b="b"/>
            <a:pathLst>
              <a:path w="42457" h="194100">
                <a:moveTo>
                  <a:pt x="0" y="0"/>
                </a:moveTo>
                <a:lnTo>
                  <a:pt x="0" y="194100"/>
                </a:lnTo>
                <a:lnTo>
                  <a:pt x="42458" y="194100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0" name="object 2090"/>
          <p:cNvSpPr/>
          <p:nvPr/>
        </p:nvSpPr>
        <p:spPr>
          <a:xfrm>
            <a:off x="3321592" y="5492235"/>
            <a:ext cx="889590" cy="63687"/>
          </a:xfrm>
          <a:custGeom>
            <a:avLst/>
            <a:gdLst/>
            <a:ahLst/>
            <a:cxnLst/>
            <a:rect l="l" t="t" r="r" b="b"/>
            <a:pathLst>
              <a:path w="889590" h="63687">
                <a:moveTo>
                  <a:pt x="0" y="0"/>
                </a:moveTo>
                <a:lnTo>
                  <a:pt x="0" y="63688"/>
                </a:lnTo>
                <a:lnTo>
                  <a:pt x="889591" y="63688"/>
                </a:lnTo>
                <a:lnTo>
                  <a:pt x="88959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1" name="object 2091"/>
          <p:cNvSpPr/>
          <p:nvPr/>
        </p:nvSpPr>
        <p:spPr>
          <a:xfrm>
            <a:off x="3364050" y="5298136"/>
            <a:ext cx="804675" cy="194100"/>
          </a:xfrm>
          <a:custGeom>
            <a:avLst/>
            <a:gdLst/>
            <a:ahLst/>
            <a:cxnLst/>
            <a:rect l="l" t="t" r="r" b="b"/>
            <a:pathLst>
              <a:path w="804675" h="194100">
                <a:moveTo>
                  <a:pt x="0" y="0"/>
                </a:moveTo>
                <a:lnTo>
                  <a:pt x="0" y="194101"/>
                </a:lnTo>
                <a:lnTo>
                  <a:pt x="804675" y="194101"/>
                </a:lnTo>
                <a:lnTo>
                  <a:pt x="804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8" name="text 1"/>
          <p:cNvSpPr txBox="1"/>
          <p:nvPr/>
        </p:nvSpPr>
        <p:spPr>
          <a:xfrm>
            <a:off x="3364052" y="5248704"/>
            <a:ext cx="347160" cy="295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b="1" spc="10" dirty="0">
                <a:solidFill>
                  <a:srgbClr val="FF0000"/>
                </a:solidFill>
                <a:latin typeface="Arial"/>
                <a:cs typeface="Arial"/>
              </a:rPr>
              <a:t>Yes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092" name="object 2092"/>
          <p:cNvSpPr/>
          <p:nvPr/>
        </p:nvSpPr>
        <p:spPr>
          <a:xfrm>
            <a:off x="624516" y="5236470"/>
            <a:ext cx="6065" cy="319455"/>
          </a:xfrm>
          <a:custGeom>
            <a:avLst/>
            <a:gdLst/>
            <a:ahLst/>
            <a:cxnLst/>
            <a:rect l="l" t="t" r="r" b="b"/>
            <a:pathLst>
              <a:path w="6065" h="319455">
                <a:moveTo>
                  <a:pt x="0" y="0"/>
                </a:moveTo>
                <a:lnTo>
                  <a:pt x="0" y="319455"/>
                </a:lnTo>
                <a:lnTo>
                  <a:pt x="6066" y="319455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3" name="object 2093"/>
          <p:cNvSpPr/>
          <p:nvPr/>
        </p:nvSpPr>
        <p:spPr>
          <a:xfrm>
            <a:off x="624011" y="5235965"/>
            <a:ext cx="1010" cy="320466"/>
          </a:xfrm>
          <a:custGeom>
            <a:avLst/>
            <a:gdLst/>
            <a:ahLst/>
            <a:cxnLst/>
            <a:rect l="l" t="t" r="r" b="b"/>
            <a:pathLst>
              <a:path w="1010" h="320466">
                <a:moveTo>
                  <a:pt x="505" y="505"/>
                </a:moveTo>
                <a:lnTo>
                  <a:pt x="505" y="31996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4" name="object 2094"/>
          <p:cNvSpPr/>
          <p:nvPr/>
        </p:nvSpPr>
        <p:spPr>
          <a:xfrm>
            <a:off x="1008657" y="5236470"/>
            <a:ext cx="6065" cy="319455"/>
          </a:xfrm>
          <a:custGeom>
            <a:avLst/>
            <a:gdLst/>
            <a:ahLst/>
            <a:cxnLst/>
            <a:rect l="l" t="t" r="r" b="b"/>
            <a:pathLst>
              <a:path w="6065" h="319455">
                <a:moveTo>
                  <a:pt x="0" y="0"/>
                </a:moveTo>
                <a:lnTo>
                  <a:pt x="0" y="319456"/>
                </a:lnTo>
                <a:lnTo>
                  <a:pt x="6066" y="319456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5" name="object 2095"/>
          <p:cNvSpPr/>
          <p:nvPr/>
        </p:nvSpPr>
        <p:spPr>
          <a:xfrm>
            <a:off x="1008152" y="5235965"/>
            <a:ext cx="1010" cy="320466"/>
          </a:xfrm>
          <a:custGeom>
            <a:avLst/>
            <a:gdLst/>
            <a:ahLst/>
            <a:cxnLst/>
            <a:rect l="l" t="t" r="r" b="b"/>
            <a:pathLst>
              <a:path w="1010" h="320466">
                <a:moveTo>
                  <a:pt x="505" y="506"/>
                </a:moveTo>
                <a:lnTo>
                  <a:pt x="505" y="31996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6" name="object 2096"/>
          <p:cNvSpPr/>
          <p:nvPr/>
        </p:nvSpPr>
        <p:spPr>
          <a:xfrm>
            <a:off x="1721340" y="5236471"/>
            <a:ext cx="6065" cy="319455"/>
          </a:xfrm>
          <a:custGeom>
            <a:avLst/>
            <a:gdLst/>
            <a:ahLst/>
            <a:cxnLst/>
            <a:rect l="l" t="t" r="r" b="b"/>
            <a:pathLst>
              <a:path w="6065" h="319455">
                <a:moveTo>
                  <a:pt x="0" y="0"/>
                </a:moveTo>
                <a:lnTo>
                  <a:pt x="0" y="319455"/>
                </a:lnTo>
                <a:lnTo>
                  <a:pt x="6065" y="319455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7" name="object 2097"/>
          <p:cNvSpPr/>
          <p:nvPr/>
        </p:nvSpPr>
        <p:spPr>
          <a:xfrm>
            <a:off x="1720834" y="5235966"/>
            <a:ext cx="1010" cy="320466"/>
          </a:xfrm>
          <a:custGeom>
            <a:avLst/>
            <a:gdLst/>
            <a:ahLst/>
            <a:cxnLst/>
            <a:rect l="l" t="t" r="r" b="b"/>
            <a:pathLst>
              <a:path w="1010" h="320466">
                <a:moveTo>
                  <a:pt x="506" y="506"/>
                </a:moveTo>
                <a:lnTo>
                  <a:pt x="506" y="31996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8" name="object 2098"/>
          <p:cNvSpPr/>
          <p:nvPr/>
        </p:nvSpPr>
        <p:spPr>
          <a:xfrm>
            <a:off x="2536124" y="5236472"/>
            <a:ext cx="6065" cy="319455"/>
          </a:xfrm>
          <a:custGeom>
            <a:avLst/>
            <a:gdLst/>
            <a:ahLst/>
            <a:cxnLst/>
            <a:rect l="l" t="t" r="r" b="b"/>
            <a:pathLst>
              <a:path w="6065" h="319455">
                <a:moveTo>
                  <a:pt x="0" y="0"/>
                </a:moveTo>
                <a:lnTo>
                  <a:pt x="0" y="319455"/>
                </a:lnTo>
                <a:lnTo>
                  <a:pt x="6065" y="319455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9" name="object 2099"/>
          <p:cNvSpPr/>
          <p:nvPr/>
        </p:nvSpPr>
        <p:spPr>
          <a:xfrm>
            <a:off x="2535618" y="5235967"/>
            <a:ext cx="1010" cy="320466"/>
          </a:xfrm>
          <a:custGeom>
            <a:avLst/>
            <a:gdLst/>
            <a:ahLst/>
            <a:cxnLst/>
            <a:rect l="l" t="t" r="r" b="b"/>
            <a:pathLst>
              <a:path w="1010" h="320466">
                <a:moveTo>
                  <a:pt x="506" y="505"/>
                </a:moveTo>
                <a:lnTo>
                  <a:pt x="506" y="31996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0" name="object 2100"/>
          <p:cNvSpPr/>
          <p:nvPr/>
        </p:nvSpPr>
        <p:spPr>
          <a:xfrm>
            <a:off x="3315526" y="5236473"/>
            <a:ext cx="6065" cy="319455"/>
          </a:xfrm>
          <a:custGeom>
            <a:avLst/>
            <a:gdLst/>
            <a:ahLst/>
            <a:cxnLst/>
            <a:rect l="l" t="t" r="r" b="b"/>
            <a:pathLst>
              <a:path w="6065" h="319455">
                <a:moveTo>
                  <a:pt x="0" y="0"/>
                </a:moveTo>
                <a:lnTo>
                  <a:pt x="0" y="319455"/>
                </a:lnTo>
                <a:lnTo>
                  <a:pt x="6066" y="319455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1" name="object 2101"/>
          <p:cNvSpPr/>
          <p:nvPr/>
        </p:nvSpPr>
        <p:spPr>
          <a:xfrm>
            <a:off x="3315021" y="5235968"/>
            <a:ext cx="1010" cy="320466"/>
          </a:xfrm>
          <a:custGeom>
            <a:avLst/>
            <a:gdLst/>
            <a:ahLst/>
            <a:cxnLst/>
            <a:rect l="l" t="t" r="r" b="b"/>
            <a:pathLst>
              <a:path w="1010" h="320466">
                <a:moveTo>
                  <a:pt x="505" y="505"/>
                </a:moveTo>
                <a:lnTo>
                  <a:pt x="505" y="31996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2" name="object 2102"/>
          <p:cNvSpPr/>
          <p:nvPr/>
        </p:nvSpPr>
        <p:spPr>
          <a:xfrm>
            <a:off x="4211182" y="5236474"/>
            <a:ext cx="6065" cy="319455"/>
          </a:xfrm>
          <a:custGeom>
            <a:avLst/>
            <a:gdLst/>
            <a:ahLst/>
            <a:cxnLst/>
            <a:rect l="l" t="t" r="r" b="b"/>
            <a:pathLst>
              <a:path w="6065" h="319455">
                <a:moveTo>
                  <a:pt x="0" y="0"/>
                </a:moveTo>
                <a:lnTo>
                  <a:pt x="0" y="319455"/>
                </a:lnTo>
                <a:lnTo>
                  <a:pt x="6066" y="319455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3" name="object 2103"/>
          <p:cNvSpPr/>
          <p:nvPr/>
        </p:nvSpPr>
        <p:spPr>
          <a:xfrm>
            <a:off x="4210677" y="5235968"/>
            <a:ext cx="1011" cy="320466"/>
          </a:xfrm>
          <a:custGeom>
            <a:avLst/>
            <a:gdLst/>
            <a:ahLst/>
            <a:cxnLst/>
            <a:rect l="l" t="t" r="r" b="b"/>
            <a:pathLst>
              <a:path w="1011" h="320466">
                <a:moveTo>
                  <a:pt x="505" y="506"/>
                </a:moveTo>
                <a:lnTo>
                  <a:pt x="505" y="31996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4" name="object 2104"/>
          <p:cNvSpPr/>
          <p:nvPr/>
        </p:nvSpPr>
        <p:spPr>
          <a:xfrm>
            <a:off x="630581" y="5555929"/>
            <a:ext cx="378076" cy="61667"/>
          </a:xfrm>
          <a:custGeom>
            <a:avLst/>
            <a:gdLst/>
            <a:ahLst/>
            <a:cxnLst/>
            <a:rect l="l" t="t" r="r" b="b"/>
            <a:pathLst>
              <a:path w="378076" h="61667">
                <a:moveTo>
                  <a:pt x="0" y="0"/>
                </a:moveTo>
                <a:lnTo>
                  <a:pt x="0" y="61667"/>
                </a:lnTo>
                <a:lnTo>
                  <a:pt x="378076" y="61667"/>
                </a:lnTo>
                <a:lnTo>
                  <a:pt x="378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5" name="object 2105"/>
          <p:cNvSpPr/>
          <p:nvPr/>
        </p:nvSpPr>
        <p:spPr>
          <a:xfrm>
            <a:off x="630581" y="5617597"/>
            <a:ext cx="42457" cy="193088"/>
          </a:xfrm>
          <a:custGeom>
            <a:avLst/>
            <a:gdLst/>
            <a:ahLst/>
            <a:cxnLst/>
            <a:rect l="l" t="t" r="r" b="b"/>
            <a:pathLst>
              <a:path w="42457" h="193088">
                <a:moveTo>
                  <a:pt x="0" y="0"/>
                </a:moveTo>
                <a:lnTo>
                  <a:pt x="0" y="193088"/>
                </a:lnTo>
                <a:lnTo>
                  <a:pt x="42458" y="19308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6" name="object 2106"/>
          <p:cNvSpPr/>
          <p:nvPr/>
        </p:nvSpPr>
        <p:spPr>
          <a:xfrm>
            <a:off x="966199" y="5617597"/>
            <a:ext cx="42458" cy="193088"/>
          </a:xfrm>
          <a:custGeom>
            <a:avLst/>
            <a:gdLst/>
            <a:ahLst/>
            <a:cxnLst/>
            <a:rect l="l" t="t" r="r" b="b"/>
            <a:pathLst>
              <a:path w="42458" h="193088">
                <a:moveTo>
                  <a:pt x="0" y="0"/>
                </a:moveTo>
                <a:lnTo>
                  <a:pt x="0" y="193089"/>
                </a:lnTo>
                <a:lnTo>
                  <a:pt x="42459" y="193089"/>
                </a:lnTo>
                <a:lnTo>
                  <a:pt x="42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7" name="object 2107"/>
          <p:cNvSpPr/>
          <p:nvPr/>
        </p:nvSpPr>
        <p:spPr>
          <a:xfrm>
            <a:off x="630581" y="5810686"/>
            <a:ext cx="378076" cy="63689"/>
          </a:xfrm>
          <a:custGeom>
            <a:avLst/>
            <a:gdLst/>
            <a:ahLst/>
            <a:cxnLst/>
            <a:rect l="l" t="t" r="r" b="b"/>
            <a:pathLst>
              <a:path w="378076" h="63689">
                <a:moveTo>
                  <a:pt x="0" y="0"/>
                </a:moveTo>
                <a:lnTo>
                  <a:pt x="0" y="63689"/>
                </a:lnTo>
                <a:lnTo>
                  <a:pt x="378076" y="63689"/>
                </a:lnTo>
                <a:lnTo>
                  <a:pt x="37807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8" name="object 2108"/>
          <p:cNvSpPr/>
          <p:nvPr/>
        </p:nvSpPr>
        <p:spPr>
          <a:xfrm>
            <a:off x="673039" y="5617598"/>
            <a:ext cx="293160" cy="193088"/>
          </a:xfrm>
          <a:custGeom>
            <a:avLst/>
            <a:gdLst/>
            <a:ahLst/>
            <a:cxnLst/>
            <a:rect l="l" t="t" r="r" b="b"/>
            <a:pathLst>
              <a:path w="293160" h="193088">
                <a:moveTo>
                  <a:pt x="0" y="0"/>
                </a:moveTo>
                <a:lnTo>
                  <a:pt x="0" y="193088"/>
                </a:lnTo>
                <a:lnTo>
                  <a:pt x="293160" y="193088"/>
                </a:lnTo>
                <a:lnTo>
                  <a:pt x="29316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9" name="text 1"/>
          <p:cNvSpPr txBox="1"/>
          <p:nvPr/>
        </p:nvSpPr>
        <p:spPr>
          <a:xfrm>
            <a:off x="673039" y="5578461"/>
            <a:ext cx="140944" cy="2724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9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09" name="object 2109"/>
          <p:cNvSpPr/>
          <p:nvPr/>
        </p:nvSpPr>
        <p:spPr>
          <a:xfrm>
            <a:off x="1014721" y="5555931"/>
            <a:ext cx="706619" cy="61667"/>
          </a:xfrm>
          <a:custGeom>
            <a:avLst/>
            <a:gdLst/>
            <a:ahLst/>
            <a:cxnLst/>
            <a:rect l="l" t="t" r="r" b="b"/>
            <a:pathLst>
              <a:path w="706619" h="61667">
                <a:moveTo>
                  <a:pt x="0" y="0"/>
                </a:moveTo>
                <a:lnTo>
                  <a:pt x="0" y="61667"/>
                </a:lnTo>
                <a:lnTo>
                  <a:pt x="706619" y="61667"/>
                </a:lnTo>
                <a:lnTo>
                  <a:pt x="70661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0" name="object 2110"/>
          <p:cNvSpPr/>
          <p:nvPr/>
        </p:nvSpPr>
        <p:spPr>
          <a:xfrm>
            <a:off x="1014721" y="5617599"/>
            <a:ext cx="42458" cy="193088"/>
          </a:xfrm>
          <a:custGeom>
            <a:avLst/>
            <a:gdLst/>
            <a:ahLst/>
            <a:cxnLst/>
            <a:rect l="l" t="t" r="r" b="b"/>
            <a:pathLst>
              <a:path w="42458" h="193088">
                <a:moveTo>
                  <a:pt x="0" y="0"/>
                </a:moveTo>
                <a:lnTo>
                  <a:pt x="0" y="193088"/>
                </a:lnTo>
                <a:lnTo>
                  <a:pt x="42459" y="193088"/>
                </a:lnTo>
                <a:lnTo>
                  <a:pt x="42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1" name="object 2111"/>
          <p:cNvSpPr/>
          <p:nvPr/>
        </p:nvSpPr>
        <p:spPr>
          <a:xfrm>
            <a:off x="1678881" y="5617599"/>
            <a:ext cx="42458" cy="193088"/>
          </a:xfrm>
          <a:custGeom>
            <a:avLst/>
            <a:gdLst/>
            <a:ahLst/>
            <a:cxnLst/>
            <a:rect l="l" t="t" r="r" b="b"/>
            <a:pathLst>
              <a:path w="42458" h="193088">
                <a:moveTo>
                  <a:pt x="0" y="0"/>
                </a:moveTo>
                <a:lnTo>
                  <a:pt x="0" y="193089"/>
                </a:lnTo>
                <a:lnTo>
                  <a:pt x="42459" y="193089"/>
                </a:lnTo>
                <a:lnTo>
                  <a:pt x="42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2" name="object 2112"/>
          <p:cNvSpPr/>
          <p:nvPr/>
        </p:nvSpPr>
        <p:spPr>
          <a:xfrm>
            <a:off x="1014721" y="5810688"/>
            <a:ext cx="706619" cy="63689"/>
          </a:xfrm>
          <a:custGeom>
            <a:avLst/>
            <a:gdLst/>
            <a:ahLst/>
            <a:cxnLst/>
            <a:rect l="l" t="t" r="r" b="b"/>
            <a:pathLst>
              <a:path w="706619" h="63689">
                <a:moveTo>
                  <a:pt x="0" y="0"/>
                </a:moveTo>
                <a:lnTo>
                  <a:pt x="0" y="63689"/>
                </a:lnTo>
                <a:lnTo>
                  <a:pt x="706619" y="63689"/>
                </a:lnTo>
                <a:lnTo>
                  <a:pt x="70661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3" name="object 2113"/>
          <p:cNvSpPr/>
          <p:nvPr/>
        </p:nvSpPr>
        <p:spPr>
          <a:xfrm>
            <a:off x="1057179" y="5617600"/>
            <a:ext cx="621701" cy="193088"/>
          </a:xfrm>
          <a:custGeom>
            <a:avLst/>
            <a:gdLst/>
            <a:ahLst/>
            <a:cxnLst/>
            <a:rect l="l" t="t" r="r" b="b"/>
            <a:pathLst>
              <a:path w="621701" h="193088">
                <a:moveTo>
                  <a:pt x="0" y="0"/>
                </a:moveTo>
                <a:lnTo>
                  <a:pt x="0" y="193088"/>
                </a:lnTo>
                <a:lnTo>
                  <a:pt x="621701" y="193088"/>
                </a:lnTo>
                <a:lnTo>
                  <a:pt x="62170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0" name="text 1"/>
          <p:cNvSpPr txBox="1"/>
          <p:nvPr/>
        </p:nvSpPr>
        <p:spPr>
          <a:xfrm>
            <a:off x="1057179" y="5578462"/>
            <a:ext cx="263257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14" name="object 2114"/>
          <p:cNvSpPr/>
          <p:nvPr/>
        </p:nvSpPr>
        <p:spPr>
          <a:xfrm>
            <a:off x="1727404" y="5555933"/>
            <a:ext cx="808717" cy="61667"/>
          </a:xfrm>
          <a:custGeom>
            <a:avLst/>
            <a:gdLst/>
            <a:ahLst/>
            <a:cxnLst/>
            <a:rect l="l" t="t" r="r" b="b"/>
            <a:pathLst>
              <a:path w="808717" h="61667">
                <a:moveTo>
                  <a:pt x="0" y="0"/>
                </a:moveTo>
                <a:lnTo>
                  <a:pt x="0" y="61667"/>
                </a:lnTo>
                <a:lnTo>
                  <a:pt x="808718" y="61667"/>
                </a:lnTo>
                <a:lnTo>
                  <a:pt x="80871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5" name="object 2115"/>
          <p:cNvSpPr/>
          <p:nvPr/>
        </p:nvSpPr>
        <p:spPr>
          <a:xfrm>
            <a:off x="1727404" y="5617601"/>
            <a:ext cx="42457" cy="193088"/>
          </a:xfrm>
          <a:custGeom>
            <a:avLst/>
            <a:gdLst/>
            <a:ahLst/>
            <a:cxnLst/>
            <a:rect l="l" t="t" r="r" b="b"/>
            <a:pathLst>
              <a:path w="42457" h="193088">
                <a:moveTo>
                  <a:pt x="0" y="0"/>
                </a:moveTo>
                <a:lnTo>
                  <a:pt x="0" y="193088"/>
                </a:lnTo>
                <a:lnTo>
                  <a:pt x="42458" y="19308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6" name="object 2116"/>
          <p:cNvSpPr/>
          <p:nvPr/>
        </p:nvSpPr>
        <p:spPr>
          <a:xfrm>
            <a:off x="2493665" y="5617601"/>
            <a:ext cx="42457" cy="193088"/>
          </a:xfrm>
          <a:custGeom>
            <a:avLst/>
            <a:gdLst/>
            <a:ahLst/>
            <a:cxnLst/>
            <a:rect l="l" t="t" r="r" b="b"/>
            <a:pathLst>
              <a:path w="42457" h="193088">
                <a:moveTo>
                  <a:pt x="0" y="0"/>
                </a:moveTo>
                <a:lnTo>
                  <a:pt x="0" y="193088"/>
                </a:lnTo>
                <a:lnTo>
                  <a:pt x="42458" y="19308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7" name="object 2117"/>
          <p:cNvSpPr/>
          <p:nvPr/>
        </p:nvSpPr>
        <p:spPr>
          <a:xfrm>
            <a:off x="1727404" y="5810690"/>
            <a:ext cx="808717" cy="63689"/>
          </a:xfrm>
          <a:custGeom>
            <a:avLst/>
            <a:gdLst/>
            <a:ahLst/>
            <a:cxnLst/>
            <a:rect l="l" t="t" r="r" b="b"/>
            <a:pathLst>
              <a:path w="808717" h="63689">
                <a:moveTo>
                  <a:pt x="0" y="0"/>
                </a:moveTo>
                <a:lnTo>
                  <a:pt x="0" y="63689"/>
                </a:lnTo>
                <a:lnTo>
                  <a:pt x="808718" y="63689"/>
                </a:lnTo>
                <a:lnTo>
                  <a:pt x="80871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8" name="object 2118"/>
          <p:cNvSpPr/>
          <p:nvPr/>
        </p:nvSpPr>
        <p:spPr>
          <a:xfrm>
            <a:off x="1769862" y="5617602"/>
            <a:ext cx="723803" cy="193088"/>
          </a:xfrm>
          <a:custGeom>
            <a:avLst/>
            <a:gdLst/>
            <a:ahLst/>
            <a:cxnLst/>
            <a:rect l="l" t="t" r="r" b="b"/>
            <a:pathLst>
              <a:path w="723803" h="193088">
                <a:moveTo>
                  <a:pt x="0" y="0"/>
                </a:moveTo>
                <a:lnTo>
                  <a:pt x="0" y="193088"/>
                </a:lnTo>
                <a:lnTo>
                  <a:pt x="723803" y="193088"/>
                </a:lnTo>
                <a:lnTo>
                  <a:pt x="72380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1" name="text 1"/>
          <p:cNvSpPr txBox="1"/>
          <p:nvPr/>
        </p:nvSpPr>
        <p:spPr>
          <a:xfrm>
            <a:off x="1769859" y="5578465"/>
            <a:ext cx="619105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Married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19" name="object 2119"/>
          <p:cNvSpPr/>
          <p:nvPr/>
        </p:nvSpPr>
        <p:spPr>
          <a:xfrm>
            <a:off x="2542188" y="5555935"/>
            <a:ext cx="773337" cy="61667"/>
          </a:xfrm>
          <a:custGeom>
            <a:avLst/>
            <a:gdLst/>
            <a:ahLst/>
            <a:cxnLst/>
            <a:rect l="l" t="t" r="r" b="b"/>
            <a:pathLst>
              <a:path w="773337" h="61667">
                <a:moveTo>
                  <a:pt x="0" y="0"/>
                </a:moveTo>
                <a:lnTo>
                  <a:pt x="0" y="61667"/>
                </a:lnTo>
                <a:lnTo>
                  <a:pt x="773338" y="61667"/>
                </a:lnTo>
                <a:lnTo>
                  <a:pt x="773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0" name="object 2120"/>
          <p:cNvSpPr/>
          <p:nvPr/>
        </p:nvSpPr>
        <p:spPr>
          <a:xfrm>
            <a:off x="2542188" y="5617603"/>
            <a:ext cx="42457" cy="193088"/>
          </a:xfrm>
          <a:custGeom>
            <a:avLst/>
            <a:gdLst/>
            <a:ahLst/>
            <a:cxnLst/>
            <a:rect l="l" t="t" r="r" b="b"/>
            <a:pathLst>
              <a:path w="42457" h="193088">
                <a:moveTo>
                  <a:pt x="0" y="0"/>
                </a:moveTo>
                <a:lnTo>
                  <a:pt x="0" y="193088"/>
                </a:lnTo>
                <a:lnTo>
                  <a:pt x="42458" y="19308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1" name="object 2121"/>
          <p:cNvSpPr/>
          <p:nvPr/>
        </p:nvSpPr>
        <p:spPr>
          <a:xfrm>
            <a:off x="3273068" y="5617603"/>
            <a:ext cx="42457" cy="193088"/>
          </a:xfrm>
          <a:custGeom>
            <a:avLst/>
            <a:gdLst/>
            <a:ahLst/>
            <a:cxnLst/>
            <a:rect l="l" t="t" r="r" b="b"/>
            <a:pathLst>
              <a:path w="42457" h="193088">
                <a:moveTo>
                  <a:pt x="0" y="0"/>
                </a:moveTo>
                <a:lnTo>
                  <a:pt x="0" y="193088"/>
                </a:lnTo>
                <a:lnTo>
                  <a:pt x="42457" y="193088"/>
                </a:lnTo>
                <a:lnTo>
                  <a:pt x="4245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2" name="object 2122"/>
          <p:cNvSpPr/>
          <p:nvPr/>
        </p:nvSpPr>
        <p:spPr>
          <a:xfrm>
            <a:off x="2542188" y="5810692"/>
            <a:ext cx="773336" cy="63689"/>
          </a:xfrm>
          <a:custGeom>
            <a:avLst/>
            <a:gdLst/>
            <a:ahLst/>
            <a:cxnLst/>
            <a:rect l="l" t="t" r="r" b="b"/>
            <a:pathLst>
              <a:path w="773336" h="63689">
                <a:moveTo>
                  <a:pt x="0" y="0"/>
                </a:moveTo>
                <a:lnTo>
                  <a:pt x="0" y="63689"/>
                </a:lnTo>
                <a:lnTo>
                  <a:pt x="773337" y="63689"/>
                </a:lnTo>
                <a:lnTo>
                  <a:pt x="77333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3" name="object 2123"/>
          <p:cNvSpPr/>
          <p:nvPr/>
        </p:nvSpPr>
        <p:spPr>
          <a:xfrm>
            <a:off x="2584646" y="5617604"/>
            <a:ext cx="688422" cy="193088"/>
          </a:xfrm>
          <a:custGeom>
            <a:avLst/>
            <a:gdLst/>
            <a:ahLst/>
            <a:cxnLst/>
            <a:rect l="l" t="t" r="r" b="b"/>
            <a:pathLst>
              <a:path w="688422" h="193088">
                <a:moveTo>
                  <a:pt x="0" y="0"/>
                </a:moveTo>
                <a:lnTo>
                  <a:pt x="0" y="193088"/>
                </a:lnTo>
                <a:lnTo>
                  <a:pt x="688422" y="193088"/>
                </a:lnTo>
                <a:lnTo>
                  <a:pt x="6884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2" name="text 1"/>
          <p:cNvSpPr txBox="1"/>
          <p:nvPr/>
        </p:nvSpPr>
        <p:spPr>
          <a:xfrm>
            <a:off x="2584640" y="5578466"/>
            <a:ext cx="347172" cy="2724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75K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24" name="object 2124"/>
          <p:cNvSpPr/>
          <p:nvPr/>
        </p:nvSpPr>
        <p:spPr>
          <a:xfrm>
            <a:off x="3321591" y="5555937"/>
            <a:ext cx="889590" cy="61667"/>
          </a:xfrm>
          <a:custGeom>
            <a:avLst/>
            <a:gdLst/>
            <a:ahLst/>
            <a:cxnLst/>
            <a:rect l="l" t="t" r="r" b="b"/>
            <a:pathLst>
              <a:path w="889590" h="61667">
                <a:moveTo>
                  <a:pt x="0" y="0"/>
                </a:moveTo>
                <a:lnTo>
                  <a:pt x="0" y="61667"/>
                </a:lnTo>
                <a:lnTo>
                  <a:pt x="889590" y="61667"/>
                </a:lnTo>
                <a:lnTo>
                  <a:pt x="889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5" name="object 2125"/>
          <p:cNvSpPr/>
          <p:nvPr/>
        </p:nvSpPr>
        <p:spPr>
          <a:xfrm>
            <a:off x="3321591" y="5617605"/>
            <a:ext cx="42458" cy="193088"/>
          </a:xfrm>
          <a:custGeom>
            <a:avLst/>
            <a:gdLst/>
            <a:ahLst/>
            <a:cxnLst/>
            <a:rect l="l" t="t" r="r" b="b"/>
            <a:pathLst>
              <a:path w="42458" h="193088">
                <a:moveTo>
                  <a:pt x="0" y="0"/>
                </a:moveTo>
                <a:lnTo>
                  <a:pt x="0" y="193088"/>
                </a:lnTo>
                <a:lnTo>
                  <a:pt x="42458" y="19308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6" name="object 2126"/>
          <p:cNvSpPr/>
          <p:nvPr/>
        </p:nvSpPr>
        <p:spPr>
          <a:xfrm>
            <a:off x="4168723" y="5617605"/>
            <a:ext cx="42457" cy="193088"/>
          </a:xfrm>
          <a:custGeom>
            <a:avLst/>
            <a:gdLst/>
            <a:ahLst/>
            <a:cxnLst/>
            <a:rect l="l" t="t" r="r" b="b"/>
            <a:pathLst>
              <a:path w="42457" h="193088">
                <a:moveTo>
                  <a:pt x="0" y="0"/>
                </a:moveTo>
                <a:lnTo>
                  <a:pt x="0" y="193088"/>
                </a:lnTo>
                <a:lnTo>
                  <a:pt x="42458" y="193088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7" name="object 2127"/>
          <p:cNvSpPr/>
          <p:nvPr/>
        </p:nvSpPr>
        <p:spPr>
          <a:xfrm>
            <a:off x="3321591" y="5810694"/>
            <a:ext cx="889590" cy="63689"/>
          </a:xfrm>
          <a:custGeom>
            <a:avLst/>
            <a:gdLst/>
            <a:ahLst/>
            <a:cxnLst/>
            <a:rect l="l" t="t" r="r" b="b"/>
            <a:pathLst>
              <a:path w="889590" h="63689">
                <a:moveTo>
                  <a:pt x="0" y="0"/>
                </a:moveTo>
                <a:lnTo>
                  <a:pt x="0" y="63689"/>
                </a:lnTo>
                <a:lnTo>
                  <a:pt x="889590" y="63689"/>
                </a:lnTo>
                <a:lnTo>
                  <a:pt x="889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28" name="object 2128"/>
          <p:cNvSpPr/>
          <p:nvPr/>
        </p:nvSpPr>
        <p:spPr>
          <a:xfrm>
            <a:off x="3364049" y="5617606"/>
            <a:ext cx="804674" cy="193088"/>
          </a:xfrm>
          <a:custGeom>
            <a:avLst/>
            <a:gdLst/>
            <a:ahLst/>
            <a:cxnLst/>
            <a:rect l="l" t="t" r="r" b="b"/>
            <a:pathLst>
              <a:path w="804674" h="193088">
                <a:moveTo>
                  <a:pt x="0" y="0"/>
                </a:moveTo>
                <a:lnTo>
                  <a:pt x="0" y="193088"/>
                </a:lnTo>
                <a:lnTo>
                  <a:pt x="804674" y="193088"/>
                </a:lnTo>
                <a:lnTo>
                  <a:pt x="80467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3" name="text 1"/>
          <p:cNvSpPr txBox="1"/>
          <p:nvPr/>
        </p:nvSpPr>
        <p:spPr>
          <a:xfrm>
            <a:off x="3364052" y="5568168"/>
            <a:ext cx="272357" cy="295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29" name="object 2129"/>
          <p:cNvSpPr/>
          <p:nvPr/>
        </p:nvSpPr>
        <p:spPr>
          <a:xfrm>
            <a:off x="624514" y="5555939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6" y="318444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0" name="object 2130"/>
          <p:cNvSpPr/>
          <p:nvPr/>
        </p:nvSpPr>
        <p:spPr>
          <a:xfrm>
            <a:off x="624009" y="5555434"/>
            <a:ext cx="1010" cy="319455"/>
          </a:xfrm>
          <a:custGeom>
            <a:avLst/>
            <a:gdLst/>
            <a:ahLst/>
            <a:cxnLst/>
            <a:rect l="l" t="t" r="r" b="b"/>
            <a:pathLst>
              <a:path w="1010" h="319455">
                <a:moveTo>
                  <a:pt x="505" y="506"/>
                </a:moveTo>
                <a:lnTo>
                  <a:pt x="505" y="3189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1" name="object 2131"/>
          <p:cNvSpPr/>
          <p:nvPr/>
        </p:nvSpPr>
        <p:spPr>
          <a:xfrm>
            <a:off x="1008655" y="5555940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5" y="318444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2" name="object 2132"/>
          <p:cNvSpPr/>
          <p:nvPr/>
        </p:nvSpPr>
        <p:spPr>
          <a:xfrm>
            <a:off x="1008150" y="5555435"/>
            <a:ext cx="1011" cy="319455"/>
          </a:xfrm>
          <a:custGeom>
            <a:avLst/>
            <a:gdLst/>
            <a:ahLst/>
            <a:cxnLst/>
            <a:rect l="l" t="t" r="r" b="b"/>
            <a:pathLst>
              <a:path w="1011" h="319455">
                <a:moveTo>
                  <a:pt x="506" y="505"/>
                </a:moveTo>
                <a:lnTo>
                  <a:pt x="506" y="3189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3" name="object 2133"/>
          <p:cNvSpPr/>
          <p:nvPr/>
        </p:nvSpPr>
        <p:spPr>
          <a:xfrm>
            <a:off x="1721338" y="5555941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5" y="318444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4" name="object 2134"/>
          <p:cNvSpPr/>
          <p:nvPr/>
        </p:nvSpPr>
        <p:spPr>
          <a:xfrm>
            <a:off x="1720833" y="5555436"/>
            <a:ext cx="1010" cy="319455"/>
          </a:xfrm>
          <a:custGeom>
            <a:avLst/>
            <a:gdLst/>
            <a:ahLst/>
            <a:cxnLst/>
            <a:rect l="l" t="t" r="r" b="b"/>
            <a:pathLst>
              <a:path w="1010" h="319455">
                <a:moveTo>
                  <a:pt x="505" y="505"/>
                </a:moveTo>
                <a:lnTo>
                  <a:pt x="505" y="31894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5" name="object 2135"/>
          <p:cNvSpPr/>
          <p:nvPr/>
        </p:nvSpPr>
        <p:spPr>
          <a:xfrm>
            <a:off x="2536122" y="5555941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5"/>
                </a:lnTo>
                <a:lnTo>
                  <a:pt x="6065" y="318445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6" name="object 2136"/>
          <p:cNvSpPr/>
          <p:nvPr/>
        </p:nvSpPr>
        <p:spPr>
          <a:xfrm>
            <a:off x="2535617" y="5555436"/>
            <a:ext cx="1010" cy="319455"/>
          </a:xfrm>
          <a:custGeom>
            <a:avLst/>
            <a:gdLst/>
            <a:ahLst/>
            <a:cxnLst/>
            <a:rect l="l" t="t" r="r" b="b"/>
            <a:pathLst>
              <a:path w="1010" h="319455">
                <a:moveTo>
                  <a:pt x="505" y="506"/>
                </a:moveTo>
                <a:lnTo>
                  <a:pt x="505" y="3189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7" name="object 2137"/>
          <p:cNvSpPr/>
          <p:nvPr/>
        </p:nvSpPr>
        <p:spPr>
          <a:xfrm>
            <a:off x="3315524" y="5555942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6" y="318444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8" name="object 2138"/>
          <p:cNvSpPr/>
          <p:nvPr/>
        </p:nvSpPr>
        <p:spPr>
          <a:xfrm>
            <a:off x="3315019" y="5555437"/>
            <a:ext cx="1011" cy="319455"/>
          </a:xfrm>
          <a:custGeom>
            <a:avLst/>
            <a:gdLst/>
            <a:ahLst/>
            <a:cxnLst/>
            <a:rect l="l" t="t" r="r" b="b"/>
            <a:pathLst>
              <a:path w="1011" h="319455">
                <a:moveTo>
                  <a:pt x="505" y="506"/>
                </a:moveTo>
                <a:lnTo>
                  <a:pt x="505" y="3189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9" name="object 2139"/>
          <p:cNvSpPr/>
          <p:nvPr/>
        </p:nvSpPr>
        <p:spPr>
          <a:xfrm>
            <a:off x="4211180" y="5555943"/>
            <a:ext cx="6065" cy="318444"/>
          </a:xfrm>
          <a:custGeom>
            <a:avLst/>
            <a:gdLst/>
            <a:ahLst/>
            <a:cxnLst/>
            <a:rect l="l" t="t" r="r" b="b"/>
            <a:pathLst>
              <a:path w="6065" h="318444">
                <a:moveTo>
                  <a:pt x="0" y="0"/>
                </a:moveTo>
                <a:lnTo>
                  <a:pt x="0" y="318444"/>
                </a:lnTo>
                <a:lnTo>
                  <a:pt x="6066" y="318444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0" name="object 2140"/>
          <p:cNvSpPr/>
          <p:nvPr/>
        </p:nvSpPr>
        <p:spPr>
          <a:xfrm>
            <a:off x="4210675" y="5555438"/>
            <a:ext cx="1011" cy="319455"/>
          </a:xfrm>
          <a:custGeom>
            <a:avLst/>
            <a:gdLst/>
            <a:ahLst/>
            <a:cxnLst/>
            <a:rect l="l" t="t" r="r" b="b"/>
            <a:pathLst>
              <a:path w="1011" h="319455">
                <a:moveTo>
                  <a:pt x="505" y="505"/>
                </a:moveTo>
                <a:lnTo>
                  <a:pt x="505" y="31895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1" name="object 2141"/>
          <p:cNvSpPr/>
          <p:nvPr/>
        </p:nvSpPr>
        <p:spPr>
          <a:xfrm>
            <a:off x="630579" y="5874392"/>
            <a:ext cx="378075" cy="62677"/>
          </a:xfrm>
          <a:custGeom>
            <a:avLst/>
            <a:gdLst/>
            <a:ahLst/>
            <a:cxnLst/>
            <a:rect l="l" t="t" r="r" b="b"/>
            <a:pathLst>
              <a:path w="378075" h="62677">
                <a:moveTo>
                  <a:pt x="0" y="0"/>
                </a:moveTo>
                <a:lnTo>
                  <a:pt x="0" y="62678"/>
                </a:lnTo>
                <a:lnTo>
                  <a:pt x="378075" y="62678"/>
                </a:lnTo>
                <a:lnTo>
                  <a:pt x="378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2" name="object 2142"/>
          <p:cNvSpPr/>
          <p:nvPr/>
        </p:nvSpPr>
        <p:spPr>
          <a:xfrm>
            <a:off x="630579" y="5937069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100"/>
                </a:lnTo>
                <a:lnTo>
                  <a:pt x="42458" y="194100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3" name="object 2143"/>
          <p:cNvSpPr/>
          <p:nvPr/>
        </p:nvSpPr>
        <p:spPr>
          <a:xfrm>
            <a:off x="966197" y="5937070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099"/>
                </a:lnTo>
                <a:lnTo>
                  <a:pt x="42458" y="19409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4" name="object 2144"/>
          <p:cNvSpPr/>
          <p:nvPr/>
        </p:nvSpPr>
        <p:spPr>
          <a:xfrm>
            <a:off x="630579" y="6131169"/>
            <a:ext cx="378075" cy="62679"/>
          </a:xfrm>
          <a:custGeom>
            <a:avLst/>
            <a:gdLst/>
            <a:ahLst/>
            <a:cxnLst/>
            <a:rect l="l" t="t" r="r" b="b"/>
            <a:pathLst>
              <a:path w="378075" h="62679">
                <a:moveTo>
                  <a:pt x="0" y="0"/>
                </a:moveTo>
                <a:lnTo>
                  <a:pt x="0" y="62679"/>
                </a:lnTo>
                <a:lnTo>
                  <a:pt x="378075" y="62679"/>
                </a:lnTo>
                <a:lnTo>
                  <a:pt x="378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5" name="object 2145"/>
          <p:cNvSpPr/>
          <p:nvPr/>
        </p:nvSpPr>
        <p:spPr>
          <a:xfrm>
            <a:off x="673037" y="5937071"/>
            <a:ext cx="293160" cy="194099"/>
          </a:xfrm>
          <a:custGeom>
            <a:avLst/>
            <a:gdLst/>
            <a:ahLst/>
            <a:cxnLst/>
            <a:rect l="l" t="t" r="r" b="b"/>
            <a:pathLst>
              <a:path w="293160" h="194099">
                <a:moveTo>
                  <a:pt x="0" y="0"/>
                </a:moveTo>
                <a:lnTo>
                  <a:pt x="0" y="194099"/>
                </a:lnTo>
                <a:lnTo>
                  <a:pt x="293160" y="194099"/>
                </a:lnTo>
                <a:lnTo>
                  <a:pt x="29316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4" name="text 1"/>
          <p:cNvSpPr txBox="1"/>
          <p:nvPr/>
        </p:nvSpPr>
        <p:spPr>
          <a:xfrm>
            <a:off x="673036" y="5897930"/>
            <a:ext cx="234959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10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46" name="object 2146"/>
          <p:cNvSpPr/>
          <p:nvPr/>
        </p:nvSpPr>
        <p:spPr>
          <a:xfrm>
            <a:off x="1014719" y="5874394"/>
            <a:ext cx="706618" cy="62678"/>
          </a:xfrm>
          <a:custGeom>
            <a:avLst/>
            <a:gdLst/>
            <a:ahLst/>
            <a:cxnLst/>
            <a:rect l="l" t="t" r="r" b="b"/>
            <a:pathLst>
              <a:path w="706618" h="62678">
                <a:moveTo>
                  <a:pt x="0" y="0"/>
                </a:moveTo>
                <a:lnTo>
                  <a:pt x="0" y="62678"/>
                </a:lnTo>
                <a:lnTo>
                  <a:pt x="706618" y="62678"/>
                </a:lnTo>
                <a:lnTo>
                  <a:pt x="706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7" name="object 2147"/>
          <p:cNvSpPr/>
          <p:nvPr/>
        </p:nvSpPr>
        <p:spPr>
          <a:xfrm>
            <a:off x="1014719" y="5937071"/>
            <a:ext cx="42458" cy="194099"/>
          </a:xfrm>
          <a:custGeom>
            <a:avLst/>
            <a:gdLst/>
            <a:ahLst/>
            <a:cxnLst/>
            <a:rect l="l" t="t" r="r" b="b"/>
            <a:pathLst>
              <a:path w="42458" h="194099">
                <a:moveTo>
                  <a:pt x="0" y="0"/>
                </a:moveTo>
                <a:lnTo>
                  <a:pt x="0" y="194100"/>
                </a:lnTo>
                <a:lnTo>
                  <a:pt x="42459" y="194100"/>
                </a:lnTo>
                <a:lnTo>
                  <a:pt x="4245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8" name="object 2148"/>
          <p:cNvSpPr/>
          <p:nvPr/>
        </p:nvSpPr>
        <p:spPr>
          <a:xfrm>
            <a:off x="1678879" y="5937072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099"/>
                </a:lnTo>
                <a:lnTo>
                  <a:pt x="42458" y="19409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9" name="object 2149"/>
          <p:cNvSpPr/>
          <p:nvPr/>
        </p:nvSpPr>
        <p:spPr>
          <a:xfrm>
            <a:off x="1014719" y="6131171"/>
            <a:ext cx="706618" cy="62679"/>
          </a:xfrm>
          <a:custGeom>
            <a:avLst/>
            <a:gdLst/>
            <a:ahLst/>
            <a:cxnLst/>
            <a:rect l="l" t="t" r="r" b="b"/>
            <a:pathLst>
              <a:path w="706618" h="62679">
                <a:moveTo>
                  <a:pt x="0" y="0"/>
                </a:moveTo>
                <a:lnTo>
                  <a:pt x="0" y="62679"/>
                </a:lnTo>
                <a:lnTo>
                  <a:pt x="706618" y="62679"/>
                </a:lnTo>
                <a:lnTo>
                  <a:pt x="706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0" name="object 2150"/>
          <p:cNvSpPr/>
          <p:nvPr/>
        </p:nvSpPr>
        <p:spPr>
          <a:xfrm>
            <a:off x="1057177" y="5937072"/>
            <a:ext cx="621702" cy="194099"/>
          </a:xfrm>
          <a:custGeom>
            <a:avLst/>
            <a:gdLst/>
            <a:ahLst/>
            <a:cxnLst/>
            <a:rect l="l" t="t" r="r" b="b"/>
            <a:pathLst>
              <a:path w="621702" h="194099">
                <a:moveTo>
                  <a:pt x="0" y="0"/>
                </a:moveTo>
                <a:lnTo>
                  <a:pt x="0" y="194100"/>
                </a:lnTo>
                <a:lnTo>
                  <a:pt x="621702" y="194100"/>
                </a:lnTo>
                <a:lnTo>
                  <a:pt x="62170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5" name="text 1"/>
          <p:cNvSpPr txBox="1"/>
          <p:nvPr/>
        </p:nvSpPr>
        <p:spPr>
          <a:xfrm>
            <a:off x="1057177" y="5897932"/>
            <a:ext cx="263259" cy="27248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No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51" name="object 2151"/>
          <p:cNvSpPr/>
          <p:nvPr/>
        </p:nvSpPr>
        <p:spPr>
          <a:xfrm>
            <a:off x="1727402" y="5874396"/>
            <a:ext cx="808718" cy="62678"/>
          </a:xfrm>
          <a:custGeom>
            <a:avLst/>
            <a:gdLst/>
            <a:ahLst/>
            <a:cxnLst/>
            <a:rect l="l" t="t" r="r" b="b"/>
            <a:pathLst>
              <a:path w="808718" h="62678">
                <a:moveTo>
                  <a:pt x="0" y="0"/>
                </a:moveTo>
                <a:lnTo>
                  <a:pt x="0" y="62678"/>
                </a:lnTo>
                <a:lnTo>
                  <a:pt x="808719" y="62678"/>
                </a:lnTo>
                <a:lnTo>
                  <a:pt x="808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2" name="object 2152"/>
          <p:cNvSpPr/>
          <p:nvPr/>
        </p:nvSpPr>
        <p:spPr>
          <a:xfrm>
            <a:off x="1727402" y="5937073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099"/>
                </a:lnTo>
                <a:lnTo>
                  <a:pt x="42458" y="19409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3" name="object 2153"/>
          <p:cNvSpPr/>
          <p:nvPr/>
        </p:nvSpPr>
        <p:spPr>
          <a:xfrm>
            <a:off x="2493663" y="5937074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099"/>
                </a:lnTo>
                <a:lnTo>
                  <a:pt x="42458" y="19409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4" name="object 2154"/>
          <p:cNvSpPr/>
          <p:nvPr/>
        </p:nvSpPr>
        <p:spPr>
          <a:xfrm>
            <a:off x="1727402" y="6131173"/>
            <a:ext cx="808718" cy="62679"/>
          </a:xfrm>
          <a:custGeom>
            <a:avLst/>
            <a:gdLst/>
            <a:ahLst/>
            <a:cxnLst/>
            <a:rect l="l" t="t" r="r" b="b"/>
            <a:pathLst>
              <a:path w="808718" h="62679">
                <a:moveTo>
                  <a:pt x="0" y="0"/>
                </a:moveTo>
                <a:lnTo>
                  <a:pt x="0" y="62679"/>
                </a:lnTo>
                <a:lnTo>
                  <a:pt x="808719" y="62679"/>
                </a:lnTo>
                <a:lnTo>
                  <a:pt x="808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5" name="object 2155"/>
          <p:cNvSpPr/>
          <p:nvPr/>
        </p:nvSpPr>
        <p:spPr>
          <a:xfrm>
            <a:off x="1769860" y="5937074"/>
            <a:ext cx="723803" cy="194099"/>
          </a:xfrm>
          <a:custGeom>
            <a:avLst/>
            <a:gdLst/>
            <a:ahLst/>
            <a:cxnLst/>
            <a:rect l="l" t="t" r="r" b="b"/>
            <a:pathLst>
              <a:path w="723803" h="194099">
                <a:moveTo>
                  <a:pt x="0" y="0"/>
                </a:moveTo>
                <a:lnTo>
                  <a:pt x="0" y="194100"/>
                </a:lnTo>
                <a:lnTo>
                  <a:pt x="723803" y="194100"/>
                </a:lnTo>
                <a:lnTo>
                  <a:pt x="72380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6" name="text 1"/>
          <p:cNvSpPr txBox="1"/>
          <p:nvPr/>
        </p:nvSpPr>
        <p:spPr>
          <a:xfrm>
            <a:off x="1769859" y="5897933"/>
            <a:ext cx="515993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Single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56" name="object 2156"/>
          <p:cNvSpPr/>
          <p:nvPr/>
        </p:nvSpPr>
        <p:spPr>
          <a:xfrm>
            <a:off x="2542187" y="5874398"/>
            <a:ext cx="773337" cy="62678"/>
          </a:xfrm>
          <a:custGeom>
            <a:avLst/>
            <a:gdLst/>
            <a:ahLst/>
            <a:cxnLst/>
            <a:rect l="l" t="t" r="r" b="b"/>
            <a:pathLst>
              <a:path w="773337" h="62678">
                <a:moveTo>
                  <a:pt x="0" y="0"/>
                </a:moveTo>
                <a:lnTo>
                  <a:pt x="0" y="62678"/>
                </a:lnTo>
                <a:lnTo>
                  <a:pt x="773337" y="62678"/>
                </a:lnTo>
                <a:lnTo>
                  <a:pt x="77333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7" name="object 2157"/>
          <p:cNvSpPr/>
          <p:nvPr/>
        </p:nvSpPr>
        <p:spPr>
          <a:xfrm>
            <a:off x="2542187" y="5937075"/>
            <a:ext cx="42458" cy="194099"/>
          </a:xfrm>
          <a:custGeom>
            <a:avLst/>
            <a:gdLst/>
            <a:ahLst/>
            <a:cxnLst/>
            <a:rect l="l" t="t" r="r" b="b"/>
            <a:pathLst>
              <a:path w="42458" h="194099">
                <a:moveTo>
                  <a:pt x="0" y="0"/>
                </a:moveTo>
                <a:lnTo>
                  <a:pt x="0" y="194099"/>
                </a:lnTo>
                <a:lnTo>
                  <a:pt x="42458" y="19409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8" name="object 2158"/>
          <p:cNvSpPr/>
          <p:nvPr/>
        </p:nvSpPr>
        <p:spPr>
          <a:xfrm>
            <a:off x="3273066" y="5937076"/>
            <a:ext cx="42457" cy="194099"/>
          </a:xfrm>
          <a:custGeom>
            <a:avLst/>
            <a:gdLst/>
            <a:ahLst/>
            <a:cxnLst/>
            <a:rect l="l" t="t" r="r" b="b"/>
            <a:pathLst>
              <a:path w="42457" h="194099">
                <a:moveTo>
                  <a:pt x="0" y="0"/>
                </a:moveTo>
                <a:lnTo>
                  <a:pt x="0" y="194099"/>
                </a:lnTo>
                <a:lnTo>
                  <a:pt x="42458" y="19409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9" name="object 2159"/>
          <p:cNvSpPr/>
          <p:nvPr/>
        </p:nvSpPr>
        <p:spPr>
          <a:xfrm>
            <a:off x="2542186" y="6131175"/>
            <a:ext cx="773337" cy="62679"/>
          </a:xfrm>
          <a:custGeom>
            <a:avLst/>
            <a:gdLst/>
            <a:ahLst/>
            <a:cxnLst/>
            <a:rect l="l" t="t" r="r" b="b"/>
            <a:pathLst>
              <a:path w="773337" h="62679">
                <a:moveTo>
                  <a:pt x="0" y="0"/>
                </a:moveTo>
                <a:lnTo>
                  <a:pt x="0" y="62679"/>
                </a:lnTo>
                <a:lnTo>
                  <a:pt x="773338" y="62679"/>
                </a:lnTo>
                <a:lnTo>
                  <a:pt x="7733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0" name="object 2160"/>
          <p:cNvSpPr/>
          <p:nvPr/>
        </p:nvSpPr>
        <p:spPr>
          <a:xfrm>
            <a:off x="2584644" y="5937076"/>
            <a:ext cx="688421" cy="194099"/>
          </a:xfrm>
          <a:custGeom>
            <a:avLst/>
            <a:gdLst/>
            <a:ahLst/>
            <a:cxnLst/>
            <a:rect l="l" t="t" r="r" b="b"/>
            <a:pathLst>
              <a:path w="688421" h="194099">
                <a:moveTo>
                  <a:pt x="0" y="0"/>
                </a:moveTo>
                <a:lnTo>
                  <a:pt x="0" y="194100"/>
                </a:lnTo>
                <a:lnTo>
                  <a:pt x="688422" y="194100"/>
                </a:lnTo>
                <a:lnTo>
                  <a:pt x="68842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7" name="text 1"/>
          <p:cNvSpPr txBox="1"/>
          <p:nvPr/>
        </p:nvSpPr>
        <p:spPr>
          <a:xfrm>
            <a:off x="2584640" y="5897936"/>
            <a:ext cx="347172" cy="27248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spc="10" dirty="0">
                <a:latin typeface="Arial"/>
                <a:cs typeface="Arial"/>
              </a:rPr>
              <a:t>90K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61" name="object 2161"/>
          <p:cNvSpPr/>
          <p:nvPr/>
        </p:nvSpPr>
        <p:spPr>
          <a:xfrm>
            <a:off x="3321589" y="5874400"/>
            <a:ext cx="889591" cy="62678"/>
          </a:xfrm>
          <a:custGeom>
            <a:avLst/>
            <a:gdLst/>
            <a:ahLst/>
            <a:cxnLst/>
            <a:rect l="l" t="t" r="r" b="b"/>
            <a:pathLst>
              <a:path w="889591" h="62678">
                <a:moveTo>
                  <a:pt x="0" y="0"/>
                </a:moveTo>
                <a:lnTo>
                  <a:pt x="0" y="62678"/>
                </a:lnTo>
                <a:lnTo>
                  <a:pt x="889591" y="62678"/>
                </a:lnTo>
                <a:lnTo>
                  <a:pt x="88959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2" name="object 2162"/>
          <p:cNvSpPr/>
          <p:nvPr/>
        </p:nvSpPr>
        <p:spPr>
          <a:xfrm>
            <a:off x="3321589" y="5937077"/>
            <a:ext cx="42458" cy="194099"/>
          </a:xfrm>
          <a:custGeom>
            <a:avLst/>
            <a:gdLst/>
            <a:ahLst/>
            <a:cxnLst/>
            <a:rect l="l" t="t" r="r" b="b"/>
            <a:pathLst>
              <a:path w="42458" h="194099">
                <a:moveTo>
                  <a:pt x="0" y="0"/>
                </a:moveTo>
                <a:lnTo>
                  <a:pt x="0" y="194099"/>
                </a:lnTo>
                <a:lnTo>
                  <a:pt x="42458" y="19409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3" name="object 2163"/>
          <p:cNvSpPr/>
          <p:nvPr/>
        </p:nvSpPr>
        <p:spPr>
          <a:xfrm>
            <a:off x="4168722" y="5937078"/>
            <a:ext cx="42458" cy="194099"/>
          </a:xfrm>
          <a:custGeom>
            <a:avLst/>
            <a:gdLst/>
            <a:ahLst/>
            <a:cxnLst/>
            <a:rect l="l" t="t" r="r" b="b"/>
            <a:pathLst>
              <a:path w="42458" h="194099">
                <a:moveTo>
                  <a:pt x="0" y="0"/>
                </a:moveTo>
                <a:lnTo>
                  <a:pt x="0" y="194099"/>
                </a:lnTo>
                <a:lnTo>
                  <a:pt x="42458" y="194099"/>
                </a:lnTo>
                <a:lnTo>
                  <a:pt x="424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4" name="object 2164"/>
          <p:cNvSpPr/>
          <p:nvPr/>
        </p:nvSpPr>
        <p:spPr>
          <a:xfrm>
            <a:off x="3321589" y="6131177"/>
            <a:ext cx="889591" cy="62678"/>
          </a:xfrm>
          <a:custGeom>
            <a:avLst/>
            <a:gdLst/>
            <a:ahLst/>
            <a:cxnLst/>
            <a:rect l="l" t="t" r="r" b="b"/>
            <a:pathLst>
              <a:path w="889591" h="62678">
                <a:moveTo>
                  <a:pt x="0" y="0"/>
                </a:moveTo>
                <a:lnTo>
                  <a:pt x="0" y="62679"/>
                </a:lnTo>
                <a:lnTo>
                  <a:pt x="889591" y="62679"/>
                </a:lnTo>
                <a:lnTo>
                  <a:pt x="88959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5" name="object 2165"/>
          <p:cNvSpPr/>
          <p:nvPr/>
        </p:nvSpPr>
        <p:spPr>
          <a:xfrm>
            <a:off x="3364047" y="5937078"/>
            <a:ext cx="804675" cy="194099"/>
          </a:xfrm>
          <a:custGeom>
            <a:avLst/>
            <a:gdLst/>
            <a:ahLst/>
            <a:cxnLst/>
            <a:rect l="l" t="t" r="r" b="b"/>
            <a:pathLst>
              <a:path w="804675" h="194099">
                <a:moveTo>
                  <a:pt x="0" y="0"/>
                </a:moveTo>
                <a:lnTo>
                  <a:pt x="0" y="194100"/>
                </a:lnTo>
                <a:lnTo>
                  <a:pt x="804675" y="194100"/>
                </a:lnTo>
                <a:lnTo>
                  <a:pt x="80467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8" name="text 1"/>
          <p:cNvSpPr txBox="1"/>
          <p:nvPr/>
        </p:nvSpPr>
        <p:spPr>
          <a:xfrm>
            <a:off x="3364052" y="5887637"/>
            <a:ext cx="347160" cy="2951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50" b="1" spc="10" dirty="0">
                <a:solidFill>
                  <a:srgbClr val="FF0000"/>
                </a:solidFill>
                <a:latin typeface="Arial"/>
                <a:cs typeface="Arial"/>
              </a:rPr>
              <a:t>Yes</a:t>
            </a:r>
            <a:endParaRPr sz="1300">
              <a:latin typeface="Arial"/>
              <a:cs typeface="Arial"/>
            </a:endParaRPr>
          </a:p>
        </p:txBody>
      </p:sp>
      <p:sp>
        <p:nvSpPr>
          <p:cNvPr id="2166" name="object 2166"/>
          <p:cNvSpPr/>
          <p:nvPr/>
        </p:nvSpPr>
        <p:spPr>
          <a:xfrm>
            <a:off x="624512" y="5874401"/>
            <a:ext cx="6065" cy="319455"/>
          </a:xfrm>
          <a:custGeom>
            <a:avLst/>
            <a:gdLst/>
            <a:ahLst/>
            <a:cxnLst/>
            <a:rect l="l" t="t" r="r" b="b"/>
            <a:pathLst>
              <a:path w="6065" h="319455">
                <a:moveTo>
                  <a:pt x="0" y="0"/>
                </a:moveTo>
                <a:lnTo>
                  <a:pt x="0" y="319455"/>
                </a:lnTo>
                <a:lnTo>
                  <a:pt x="6065" y="319455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7" name="object 2167"/>
          <p:cNvSpPr/>
          <p:nvPr/>
        </p:nvSpPr>
        <p:spPr>
          <a:xfrm>
            <a:off x="624007" y="5873896"/>
            <a:ext cx="1010" cy="320466"/>
          </a:xfrm>
          <a:custGeom>
            <a:avLst/>
            <a:gdLst/>
            <a:ahLst/>
            <a:cxnLst/>
            <a:rect l="l" t="t" r="r" b="b"/>
            <a:pathLst>
              <a:path w="1010" h="320466">
                <a:moveTo>
                  <a:pt x="506" y="505"/>
                </a:moveTo>
                <a:lnTo>
                  <a:pt x="506" y="31996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8" name="object 2168"/>
          <p:cNvSpPr/>
          <p:nvPr/>
        </p:nvSpPr>
        <p:spPr>
          <a:xfrm>
            <a:off x="624511" y="6193858"/>
            <a:ext cx="6065" cy="6065"/>
          </a:xfrm>
          <a:custGeom>
            <a:avLst/>
            <a:gdLst/>
            <a:ahLst/>
            <a:cxnLst/>
            <a:rect l="l" t="t" r="r" b="b"/>
            <a:pathLst>
              <a:path w="6065" h="6065">
                <a:moveTo>
                  <a:pt x="0" y="0"/>
                </a:moveTo>
                <a:lnTo>
                  <a:pt x="0" y="6065"/>
                </a:lnTo>
                <a:lnTo>
                  <a:pt x="6066" y="6065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9" name="object 2169"/>
          <p:cNvSpPr/>
          <p:nvPr/>
        </p:nvSpPr>
        <p:spPr>
          <a:xfrm>
            <a:off x="624007" y="6193353"/>
            <a:ext cx="7076" cy="1010"/>
          </a:xfrm>
          <a:custGeom>
            <a:avLst/>
            <a:gdLst/>
            <a:ahLst/>
            <a:cxnLst/>
            <a:rect l="l" t="t" r="r" b="b"/>
            <a:pathLst>
              <a:path w="7076" h="1010">
                <a:moveTo>
                  <a:pt x="505" y="505"/>
                </a:moveTo>
                <a:lnTo>
                  <a:pt x="6571" y="5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0" name="object 2170"/>
          <p:cNvSpPr/>
          <p:nvPr/>
        </p:nvSpPr>
        <p:spPr>
          <a:xfrm>
            <a:off x="624007" y="6193353"/>
            <a:ext cx="1010" cy="7076"/>
          </a:xfrm>
          <a:custGeom>
            <a:avLst/>
            <a:gdLst/>
            <a:ahLst/>
            <a:cxnLst/>
            <a:rect l="l" t="t" r="r" b="b"/>
            <a:pathLst>
              <a:path w="1010" h="7076">
                <a:moveTo>
                  <a:pt x="505" y="505"/>
                </a:moveTo>
                <a:lnTo>
                  <a:pt x="505" y="657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1" name="object 2171"/>
          <p:cNvSpPr/>
          <p:nvPr/>
        </p:nvSpPr>
        <p:spPr>
          <a:xfrm>
            <a:off x="624511" y="6193859"/>
            <a:ext cx="6065" cy="6065"/>
          </a:xfrm>
          <a:custGeom>
            <a:avLst/>
            <a:gdLst/>
            <a:ahLst/>
            <a:cxnLst/>
            <a:rect l="l" t="t" r="r" b="b"/>
            <a:pathLst>
              <a:path w="6065" h="6065">
                <a:moveTo>
                  <a:pt x="0" y="0"/>
                </a:moveTo>
                <a:lnTo>
                  <a:pt x="0" y="6065"/>
                </a:lnTo>
                <a:lnTo>
                  <a:pt x="6066" y="6065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2" name="object 2172"/>
          <p:cNvSpPr/>
          <p:nvPr/>
        </p:nvSpPr>
        <p:spPr>
          <a:xfrm>
            <a:off x="624007" y="6193354"/>
            <a:ext cx="7076" cy="1011"/>
          </a:xfrm>
          <a:custGeom>
            <a:avLst/>
            <a:gdLst/>
            <a:ahLst/>
            <a:cxnLst/>
            <a:rect l="l" t="t" r="r" b="b"/>
            <a:pathLst>
              <a:path w="7076" h="1011">
                <a:moveTo>
                  <a:pt x="505" y="505"/>
                </a:moveTo>
                <a:lnTo>
                  <a:pt x="6571" y="5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3" name="object 2173"/>
          <p:cNvSpPr/>
          <p:nvPr/>
        </p:nvSpPr>
        <p:spPr>
          <a:xfrm>
            <a:off x="624007" y="6193354"/>
            <a:ext cx="1010" cy="7076"/>
          </a:xfrm>
          <a:custGeom>
            <a:avLst/>
            <a:gdLst/>
            <a:ahLst/>
            <a:cxnLst/>
            <a:rect l="l" t="t" r="r" b="b"/>
            <a:pathLst>
              <a:path w="1010" h="7076">
                <a:moveTo>
                  <a:pt x="505" y="506"/>
                </a:moveTo>
                <a:lnTo>
                  <a:pt x="505" y="657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4" name="object 2174"/>
          <p:cNvSpPr/>
          <p:nvPr/>
        </p:nvSpPr>
        <p:spPr>
          <a:xfrm>
            <a:off x="630577" y="6193860"/>
            <a:ext cx="378075" cy="6066"/>
          </a:xfrm>
          <a:custGeom>
            <a:avLst/>
            <a:gdLst/>
            <a:ahLst/>
            <a:cxnLst/>
            <a:rect l="l" t="t" r="r" b="b"/>
            <a:pathLst>
              <a:path w="378075" h="6066">
                <a:moveTo>
                  <a:pt x="0" y="0"/>
                </a:moveTo>
                <a:lnTo>
                  <a:pt x="0" y="6066"/>
                </a:lnTo>
                <a:lnTo>
                  <a:pt x="378075" y="6066"/>
                </a:lnTo>
                <a:lnTo>
                  <a:pt x="3780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5" name="object 2175"/>
          <p:cNvSpPr/>
          <p:nvPr/>
        </p:nvSpPr>
        <p:spPr>
          <a:xfrm>
            <a:off x="630072" y="6193355"/>
            <a:ext cx="379086" cy="1011"/>
          </a:xfrm>
          <a:custGeom>
            <a:avLst/>
            <a:gdLst/>
            <a:ahLst/>
            <a:cxnLst/>
            <a:rect l="l" t="t" r="r" b="b"/>
            <a:pathLst>
              <a:path w="379086" h="1011">
                <a:moveTo>
                  <a:pt x="506" y="505"/>
                </a:moveTo>
                <a:lnTo>
                  <a:pt x="378581" y="5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6" name="object 2176"/>
          <p:cNvSpPr/>
          <p:nvPr/>
        </p:nvSpPr>
        <p:spPr>
          <a:xfrm>
            <a:off x="1008653" y="5874405"/>
            <a:ext cx="6065" cy="319455"/>
          </a:xfrm>
          <a:custGeom>
            <a:avLst/>
            <a:gdLst/>
            <a:ahLst/>
            <a:cxnLst/>
            <a:rect l="l" t="t" r="r" b="b"/>
            <a:pathLst>
              <a:path w="6065" h="319455">
                <a:moveTo>
                  <a:pt x="0" y="0"/>
                </a:moveTo>
                <a:lnTo>
                  <a:pt x="0" y="319455"/>
                </a:lnTo>
                <a:lnTo>
                  <a:pt x="6066" y="319455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7" name="object 2177"/>
          <p:cNvSpPr/>
          <p:nvPr/>
        </p:nvSpPr>
        <p:spPr>
          <a:xfrm>
            <a:off x="1008148" y="5873899"/>
            <a:ext cx="1011" cy="320466"/>
          </a:xfrm>
          <a:custGeom>
            <a:avLst/>
            <a:gdLst/>
            <a:ahLst/>
            <a:cxnLst/>
            <a:rect l="l" t="t" r="r" b="b"/>
            <a:pathLst>
              <a:path w="1011" h="320466">
                <a:moveTo>
                  <a:pt x="505" y="506"/>
                </a:moveTo>
                <a:lnTo>
                  <a:pt x="505" y="31996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8" name="object 2178"/>
          <p:cNvSpPr/>
          <p:nvPr/>
        </p:nvSpPr>
        <p:spPr>
          <a:xfrm>
            <a:off x="1008653" y="6193860"/>
            <a:ext cx="6065" cy="6065"/>
          </a:xfrm>
          <a:custGeom>
            <a:avLst/>
            <a:gdLst/>
            <a:ahLst/>
            <a:cxnLst/>
            <a:rect l="l" t="t" r="r" b="b"/>
            <a:pathLst>
              <a:path w="6065" h="6065">
                <a:moveTo>
                  <a:pt x="0" y="0"/>
                </a:moveTo>
                <a:lnTo>
                  <a:pt x="0" y="6066"/>
                </a:lnTo>
                <a:lnTo>
                  <a:pt x="6066" y="6066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9" name="object 2179"/>
          <p:cNvSpPr/>
          <p:nvPr/>
        </p:nvSpPr>
        <p:spPr>
          <a:xfrm>
            <a:off x="1008148" y="6193356"/>
            <a:ext cx="7076" cy="1011"/>
          </a:xfrm>
          <a:custGeom>
            <a:avLst/>
            <a:gdLst/>
            <a:ahLst/>
            <a:cxnLst/>
            <a:rect l="l" t="t" r="r" b="b"/>
            <a:pathLst>
              <a:path w="7076" h="1011">
                <a:moveTo>
                  <a:pt x="505" y="506"/>
                </a:moveTo>
                <a:lnTo>
                  <a:pt x="6571" y="5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0" name="object 2180"/>
          <p:cNvSpPr/>
          <p:nvPr/>
        </p:nvSpPr>
        <p:spPr>
          <a:xfrm>
            <a:off x="1008148" y="6193357"/>
            <a:ext cx="1011" cy="7076"/>
          </a:xfrm>
          <a:custGeom>
            <a:avLst/>
            <a:gdLst/>
            <a:ahLst/>
            <a:cxnLst/>
            <a:rect l="l" t="t" r="r" b="b"/>
            <a:pathLst>
              <a:path w="1011" h="7076">
                <a:moveTo>
                  <a:pt x="505" y="505"/>
                </a:moveTo>
                <a:lnTo>
                  <a:pt x="505" y="657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1" name="object 2181"/>
          <p:cNvSpPr/>
          <p:nvPr/>
        </p:nvSpPr>
        <p:spPr>
          <a:xfrm>
            <a:off x="1014718" y="6193862"/>
            <a:ext cx="706618" cy="6065"/>
          </a:xfrm>
          <a:custGeom>
            <a:avLst/>
            <a:gdLst/>
            <a:ahLst/>
            <a:cxnLst/>
            <a:rect l="l" t="t" r="r" b="b"/>
            <a:pathLst>
              <a:path w="706618" h="6065">
                <a:moveTo>
                  <a:pt x="0" y="0"/>
                </a:moveTo>
                <a:lnTo>
                  <a:pt x="0" y="6065"/>
                </a:lnTo>
                <a:lnTo>
                  <a:pt x="706618" y="6065"/>
                </a:lnTo>
                <a:lnTo>
                  <a:pt x="7066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2" name="object 2182"/>
          <p:cNvSpPr/>
          <p:nvPr/>
        </p:nvSpPr>
        <p:spPr>
          <a:xfrm>
            <a:off x="1014212" y="6193358"/>
            <a:ext cx="707628" cy="1010"/>
          </a:xfrm>
          <a:custGeom>
            <a:avLst/>
            <a:gdLst/>
            <a:ahLst/>
            <a:cxnLst/>
            <a:rect l="l" t="t" r="r" b="b"/>
            <a:pathLst>
              <a:path w="707628" h="1010">
                <a:moveTo>
                  <a:pt x="506" y="505"/>
                </a:moveTo>
                <a:lnTo>
                  <a:pt x="707124" y="5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3" name="object 2183"/>
          <p:cNvSpPr/>
          <p:nvPr/>
        </p:nvSpPr>
        <p:spPr>
          <a:xfrm>
            <a:off x="1721336" y="5874407"/>
            <a:ext cx="6065" cy="319455"/>
          </a:xfrm>
          <a:custGeom>
            <a:avLst/>
            <a:gdLst/>
            <a:ahLst/>
            <a:cxnLst/>
            <a:rect l="l" t="t" r="r" b="b"/>
            <a:pathLst>
              <a:path w="6065" h="319455">
                <a:moveTo>
                  <a:pt x="0" y="0"/>
                </a:moveTo>
                <a:lnTo>
                  <a:pt x="0" y="319455"/>
                </a:lnTo>
                <a:lnTo>
                  <a:pt x="6065" y="319455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4" name="object 2184"/>
          <p:cNvSpPr/>
          <p:nvPr/>
        </p:nvSpPr>
        <p:spPr>
          <a:xfrm>
            <a:off x="1720830" y="5873902"/>
            <a:ext cx="1010" cy="320466"/>
          </a:xfrm>
          <a:custGeom>
            <a:avLst/>
            <a:gdLst/>
            <a:ahLst/>
            <a:cxnLst/>
            <a:rect l="l" t="t" r="r" b="b"/>
            <a:pathLst>
              <a:path w="1010" h="320466">
                <a:moveTo>
                  <a:pt x="506" y="506"/>
                </a:moveTo>
                <a:lnTo>
                  <a:pt x="506" y="31996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5" name="object 2185"/>
          <p:cNvSpPr/>
          <p:nvPr/>
        </p:nvSpPr>
        <p:spPr>
          <a:xfrm>
            <a:off x="1721336" y="6193863"/>
            <a:ext cx="6065" cy="6065"/>
          </a:xfrm>
          <a:custGeom>
            <a:avLst/>
            <a:gdLst/>
            <a:ahLst/>
            <a:cxnLst/>
            <a:rect l="l" t="t" r="r" b="b"/>
            <a:pathLst>
              <a:path w="6065" h="6065">
                <a:moveTo>
                  <a:pt x="0" y="0"/>
                </a:moveTo>
                <a:lnTo>
                  <a:pt x="0" y="6066"/>
                </a:lnTo>
                <a:lnTo>
                  <a:pt x="6065" y="6066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6" name="object 2186"/>
          <p:cNvSpPr/>
          <p:nvPr/>
        </p:nvSpPr>
        <p:spPr>
          <a:xfrm>
            <a:off x="1720830" y="6193359"/>
            <a:ext cx="7076" cy="1010"/>
          </a:xfrm>
          <a:custGeom>
            <a:avLst/>
            <a:gdLst/>
            <a:ahLst/>
            <a:cxnLst/>
            <a:rect l="l" t="t" r="r" b="b"/>
            <a:pathLst>
              <a:path w="7076" h="1010">
                <a:moveTo>
                  <a:pt x="505" y="506"/>
                </a:moveTo>
                <a:lnTo>
                  <a:pt x="6571" y="5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7" name="object 2187"/>
          <p:cNvSpPr/>
          <p:nvPr/>
        </p:nvSpPr>
        <p:spPr>
          <a:xfrm>
            <a:off x="1720830" y="6193360"/>
            <a:ext cx="1010" cy="7076"/>
          </a:xfrm>
          <a:custGeom>
            <a:avLst/>
            <a:gdLst/>
            <a:ahLst/>
            <a:cxnLst/>
            <a:rect l="l" t="t" r="r" b="b"/>
            <a:pathLst>
              <a:path w="1010" h="7076">
                <a:moveTo>
                  <a:pt x="505" y="505"/>
                </a:moveTo>
                <a:lnTo>
                  <a:pt x="505" y="657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8" name="object 2188"/>
          <p:cNvSpPr/>
          <p:nvPr/>
        </p:nvSpPr>
        <p:spPr>
          <a:xfrm>
            <a:off x="1727401" y="6193864"/>
            <a:ext cx="808718" cy="6065"/>
          </a:xfrm>
          <a:custGeom>
            <a:avLst/>
            <a:gdLst/>
            <a:ahLst/>
            <a:cxnLst/>
            <a:rect l="l" t="t" r="r" b="b"/>
            <a:pathLst>
              <a:path w="808718" h="6065">
                <a:moveTo>
                  <a:pt x="0" y="0"/>
                </a:moveTo>
                <a:lnTo>
                  <a:pt x="0" y="6066"/>
                </a:lnTo>
                <a:lnTo>
                  <a:pt x="808718" y="6066"/>
                </a:lnTo>
                <a:lnTo>
                  <a:pt x="8087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9" name="object 2189"/>
          <p:cNvSpPr/>
          <p:nvPr/>
        </p:nvSpPr>
        <p:spPr>
          <a:xfrm>
            <a:off x="1726895" y="6193360"/>
            <a:ext cx="809729" cy="1011"/>
          </a:xfrm>
          <a:custGeom>
            <a:avLst/>
            <a:gdLst/>
            <a:ahLst/>
            <a:cxnLst/>
            <a:rect l="l" t="t" r="r" b="b"/>
            <a:pathLst>
              <a:path w="809729" h="1011">
                <a:moveTo>
                  <a:pt x="506" y="506"/>
                </a:moveTo>
                <a:lnTo>
                  <a:pt x="809224" y="5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0" name="object 2190"/>
          <p:cNvSpPr/>
          <p:nvPr/>
        </p:nvSpPr>
        <p:spPr>
          <a:xfrm>
            <a:off x="2536119" y="5874410"/>
            <a:ext cx="6065" cy="319455"/>
          </a:xfrm>
          <a:custGeom>
            <a:avLst/>
            <a:gdLst/>
            <a:ahLst/>
            <a:cxnLst/>
            <a:rect l="l" t="t" r="r" b="b"/>
            <a:pathLst>
              <a:path w="6065" h="319455">
                <a:moveTo>
                  <a:pt x="0" y="0"/>
                </a:moveTo>
                <a:lnTo>
                  <a:pt x="0" y="319455"/>
                </a:lnTo>
                <a:lnTo>
                  <a:pt x="6066" y="319455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1" name="object 2191"/>
          <p:cNvSpPr/>
          <p:nvPr/>
        </p:nvSpPr>
        <p:spPr>
          <a:xfrm>
            <a:off x="2535614" y="5873905"/>
            <a:ext cx="1010" cy="320466"/>
          </a:xfrm>
          <a:custGeom>
            <a:avLst/>
            <a:gdLst/>
            <a:ahLst/>
            <a:cxnLst/>
            <a:rect l="l" t="t" r="r" b="b"/>
            <a:pathLst>
              <a:path w="1010" h="320466">
                <a:moveTo>
                  <a:pt x="505" y="505"/>
                </a:moveTo>
                <a:lnTo>
                  <a:pt x="505" y="31996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2" name="object 2192"/>
          <p:cNvSpPr/>
          <p:nvPr/>
        </p:nvSpPr>
        <p:spPr>
          <a:xfrm>
            <a:off x="2536119" y="6193866"/>
            <a:ext cx="6065" cy="6065"/>
          </a:xfrm>
          <a:custGeom>
            <a:avLst/>
            <a:gdLst/>
            <a:ahLst/>
            <a:cxnLst/>
            <a:rect l="l" t="t" r="r" b="b"/>
            <a:pathLst>
              <a:path w="6065" h="6065">
                <a:moveTo>
                  <a:pt x="0" y="0"/>
                </a:moveTo>
                <a:lnTo>
                  <a:pt x="0" y="6065"/>
                </a:lnTo>
                <a:lnTo>
                  <a:pt x="6066" y="6065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3" name="object 2193"/>
          <p:cNvSpPr/>
          <p:nvPr/>
        </p:nvSpPr>
        <p:spPr>
          <a:xfrm>
            <a:off x="2535614" y="6193362"/>
            <a:ext cx="7076" cy="1011"/>
          </a:xfrm>
          <a:custGeom>
            <a:avLst/>
            <a:gdLst/>
            <a:ahLst/>
            <a:cxnLst/>
            <a:rect l="l" t="t" r="r" b="b"/>
            <a:pathLst>
              <a:path w="7076" h="1011">
                <a:moveTo>
                  <a:pt x="505" y="505"/>
                </a:moveTo>
                <a:lnTo>
                  <a:pt x="6571" y="5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4" name="object 2194"/>
          <p:cNvSpPr/>
          <p:nvPr/>
        </p:nvSpPr>
        <p:spPr>
          <a:xfrm>
            <a:off x="2535614" y="6193362"/>
            <a:ext cx="1010" cy="7076"/>
          </a:xfrm>
          <a:custGeom>
            <a:avLst/>
            <a:gdLst/>
            <a:ahLst/>
            <a:cxnLst/>
            <a:rect l="l" t="t" r="r" b="b"/>
            <a:pathLst>
              <a:path w="1010" h="7076">
                <a:moveTo>
                  <a:pt x="505" y="506"/>
                </a:moveTo>
                <a:lnTo>
                  <a:pt x="505" y="657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5" name="object 2195"/>
          <p:cNvSpPr/>
          <p:nvPr/>
        </p:nvSpPr>
        <p:spPr>
          <a:xfrm>
            <a:off x="2542185" y="6193867"/>
            <a:ext cx="773337" cy="6065"/>
          </a:xfrm>
          <a:custGeom>
            <a:avLst/>
            <a:gdLst/>
            <a:ahLst/>
            <a:cxnLst/>
            <a:rect l="l" t="t" r="r" b="b"/>
            <a:pathLst>
              <a:path w="773337" h="6065">
                <a:moveTo>
                  <a:pt x="0" y="0"/>
                </a:moveTo>
                <a:lnTo>
                  <a:pt x="0" y="6066"/>
                </a:lnTo>
                <a:lnTo>
                  <a:pt x="773337" y="6066"/>
                </a:lnTo>
                <a:lnTo>
                  <a:pt x="77333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6" name="object 2196"/>
          <p:cNvSpPr/>
          <p:nvPr/>
        </p:nvSpPr>
        <p:spPr>
          <a:xfrm>
            <a:off x="2541679" y="6193363"/>
            <a:ext cx="774348" cy="1011"/>
          </a:xfrm>
          <a:custGeom>
            <a:avLst/>
            <a:gdLst/>
            <a:ahLst/>
            <a:cxnLst/>
            <a:rect l="l" t="t" r="r" b="b"/>
            <a:pathLst>
              <a:path w="774348" h="1011">
                <a:moveTo>
                  <a:pt x="506" y="505"/>
                </a:moveTo>
                <a:lnTo>
                  <a:pt x="773843" y="5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7" name="object 2197"/>
          <p:cNvSpPr/>
          <p:nvPr/>
        </p:nvSpPr>
        <p:spPr>
          <a:xfrm>
            <a:off x="3315522" y="5874413"/>
            <a:ext cx="6065" cy="319455"/>
          </a:xfrm>
          <a:custGeom>
            <a:avLst/>
            <a:gdLst/>
            <a:ahLst/>
            <a:cxnLst/>
            <a:rect l="l" t="t" r="r" b="b"/>
            <a:pathLst>
              <a:path w="6065" h="319455">
                <a:moveTo>
                  <a:pt x="0" y="0"/>
                </a:moveTo>
                <a:lnTo>
                  <a:pt x="0" y="319455"/>
                </a:lnTo>
                <a:lnTo>
                  <a:pt x="6065" y="319455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8" name="object 2198"/>
          <p:cNvSpPr/>
          <p:nvPr/>
        </p:nvSpPr>
        <p:spPr>
          <a:xfrm>
            <a:off x="3315016" y="5873908"/>
            <a:ext cx="1010" cy="320466"/>
          </a:xfrm>
          <a:custGeom>
            <a:avLst/>
            <a:gdLst/>
            <a:ahLst/>
            <a:cxnLst/>
            <a:rect l="l" t="t" r="r" b="b"/>
            <a:pathLst>
              <a:path w="1010" h="320466">
                <a:moveTo>
                  <a:pt x="506" y="505"/>
                </a:moveTo>
                <a:lnTo>
                  <a:pt x="506" y="31996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9" name="object 2199"/>
          <p:cNvSpPr/>
          <p:nvPr/>
        </p:nvSpPr>
        <p:spPr>
          <a:xfrm>
            <a:off x="3315522" y="6193869"/>
            <a:ext cx="6065" cy="6065"/>
          </a:xfrm>
          <a:custGeom>
            <a:avLst/>
            <a:gdLst/>
            <a:ahLst/>
            <a:cxnLst/>
            <a:rect l="l" t="t" r="r" b="b"/>
            <a:pathLst>
              <a:path w="6065" h="6065">
                <a:moveTo>
                  <a:pt x="0" y="0"/>
                </a:moveTo>
                <a:lnTo>
                  <a:pt x="0" y="6065"/>
                </a:lnTo>
                <a:lnTo>
                  <a:pt x="6065" y="6065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0" name="object 2200"/>
          <p:cNvSpPr/>
          <p:nvPr/>
        </p:nvSpPr>
        <p:spPr>
          <a:xfrm>
            <a:off x="3315016" y="6193365"/>
            <a:ext cx="7076" cy="1010"/>
          </a:xfrm>
          <a:custGeom>
            <a:avLst/>
            <a:gdLst/>
            <a:ahLst/>
            <a:cxnLst/>
            <a:rect l="l" t="t" r="r" b="b"/>
            <a:pathLst>
              <a:path w="7076" h="1010">
                <a:moveTo>
                  <a:pt x="505" y="505"/>
                </a:moveTo>
                <a:lnTo>
                  <a:pt x="6571" y="5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1" name="object 2201"/>
          <p:cNvSpPr/>
          <p:nvPr/>
        </p:nvSpPr>
        <p:spPr>
          <a:xfrm>
            <a:off x="3315016" y="6193365"/>
            <a:ext cx="1010" cy="7076"/>
          </a:xfrm>
          <a:custGeom>
            <a:avLst/>
            <a:gdLst/>
            <a:ahLst/>
            <a:cxnLst/>
            <a:rect l="l" t="t" r="r" b="b"/>
            <a:pathLst>
              <a:path w="1010" h="7076">
                <a:moveTo>
                  <a:pt x="505" y="505"/>
                </a:moveTo>
                <a:lnTo>
                  <a:pt x="505" y="657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2" name="object 2202"/>
          <p:cNvSpPr/>
          <p:nvPr/>
        </p:nvSpPr>
        <p:spPr>
          <a:xfrm>
            <a:off x="3321587" y="6193870"/>
            <a:ext cx="889590" cy="6065"/>
          </a:xfrm>
          <a:custGeom>
            <a:avLst/>
            <a:gdLst/>
            <a:ahLst/>
            <a:cxnLst/>
            <a:rect l="l" t="t" r="r" b="b"/>
            <a:pathLst>
              <a:path w="889590" h="6065">
                <a:moveTo>
                  <a:pt x="0" y="0"/>
                </a:moveTo>
                <a:lnTo>
                  <a:pt x="0" y="6065"/>
                </a:lnTo>
                <a:lnTo>
                  <a:pt x="889590" y="6065"/>
                </a:lnTo>
                <a:lnTo>
                  <a:pt x="889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3" name="object 2203"/>
          <p:cNvSpPr/>
          <p:nvPr/>
        </p:nvSpPr>
        <p:spPr>
          <a:xfrm>
            <a:off x="3321081" y="6193366"/>
            <a:ext cx="890601" cy="1011"/>
          </a:xfrm>
          <a:custGeom>
            <a:avLst/>
            <a:gdLst/>
            <a:ahLst/>
            <a:cxnLst/>
            <a:rect l="l" t="t" r="r" b="b"/>
            <a:pathLst>
              <a:path w="890601" h="1011">
                <a:moveTo>
                  <a:pt x="506" y="505"/>
                </a:moveTo>
                <a:lnTo>
                  <a:pt x="890097" y="5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4" name="object 2204"/>
          <p:cNvSpPr/>
          <p:nvPr/>
        </p:nvSpPr>
        <p:spPr>
          <a:xfrm>
            <a:off x="4211177" y="5874415"/>
            <a:ext cx="6065" cy="319455"/>
          </a:xfrm>
          <a:custGeom>
            <a:avLst/>
            <a:gdLst/>
            <a:ahLst/>
            <a:cxnLst/>
            <a:rect l="l" t="t" r="r" b="b"/>
            <a:pathLst>
              <a:path w="6065" h="319455">
                <a:moveTo>
                  <a:pt x="0" y="0"/>
                </a:moveTo>
                <a:lnTo>
                  <a:pt x="0" y="319456"/>
                </a:lnTo>
                <a:lnTo>
                  <a:pt x="6066" y="319456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5" name="object 2205"/>
          <p:cNvSpPr/>
          <p:nvPr/>
        </p:nvSpPr>
        <p:spPr>
          <a:xfrm>
            <a:off x="4210672" y="5873910"/>
            <a:ext cx="1011" cy="320466"/>
          </a:xfrm>
          <a:custGeom>
            <a:avLst/>
            <a:gdLst/>
            <a:ahLst/>
            <a:cxnLst/>
            <a:rect l="l" t="t" r="r" b="b"/>
            <a:pathLst>
              <a:path w="1011" h="320466">
                <a:moveTo>
                  <a:pt x="505" y="506"/>
                </a:moveTo>
                <a:lnTo>
                  <a:pt x="505" y="31996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6" name="object 2206"/>
          <p:cNvSpPr/>
          <p:nvPr/>
        </p:nvSpPr>
        <p:spPr>
          <a:xfrm>
            <a:off x="4211177" y="6193871"/>
            <a:ext cx="6065" cy="6065"/>
          </a:xfrm>
          <a:custGeom>
            <a:avLst/>
            <a:gdLst/>
            <a:ahLst/>
            <a:cxnLst/>
            <a:rect l="l" t="t" r="r" b="b"/>
            <a:pathLst>
              <a:path w="6065" h="6065">
                <a:moveTo>
                  <a:pt x="0" y="0"/>
                </a:moveTo>
                <a:lnTo>
                  <a:pt x="0" y="6066"/>
                </a:lnTo>
                <a:lnTo>
                  <a:pt x="6066" y="6066"/>
                </a:lnTo>
                <a:lnTo>
                  <a:pt x="60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7" name="object 2207"/>
          <p:cNvSpPr/>
          <p:nvPr/>
        </p:nvSpPr>
        <p:spPr>
          <a:xfrm>
            <a:off x="4210672" y="6193367"/>
            <a:ext cx="7076" cy="1011"/>
          </a:xfrm>
          <a:custGeom>
            <a:avLst/>
            <a:gdLst/>
            <a:ahLst/>
            <a:cxnLst/>
            <a:rect l="l" t="t" r="r" b="b"/>
            <a:pathLst>
              <a:path w="7076" h="1011">
                <a:moveTo>
                  <a:pt x="505" y="506"/>
                </a:moveTo>
                <a:lnTo>
                  <a:pt x="6571" y="5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8" name="object 2208"/>
          <p:cNvSpPr/>
          <p:nvPr/>
        </p:nvSpPr>
        <p:spPr>
          <a:xfrm>
            <a:off x="4210671" y="6193368"/>
            <a:ext cx="1011" cy="7076"/>
          </a:xfrm>
          <a:custGeom>
            <a:avLst/>
            <a:gdLst/>
            <a:ahLst/>
            <a:cxnLst/>
            <a:rect l="l" t="t" r="r" b="b"/>
            <a:pathLst>
              <a:path w="1011" h="7076">
                <a:moveTo>
                  <a:pt x="506" y="505"/>
                </a:moveTo>
                <a:lnTo>
                  <a:pt x="506" y="657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9" name="object 2209"/>
          <p:cNvSpPr/>
          <p:nvPr/>
        </p:nvSpPr>
        <p:spPr>
          <a:xfrm>
            <a:off x="4211177" y="6193872"/>
            <a:ext cx="6065" cy="6065"/>
          </a:xfrm>
          <a:custGeom>
            <a:avLst/>
            <a:gdLst/>
            <a:ahLst/>
            <a:cxnLst/>
            <a:rect l="l" t="t" r="r" b="b"/>
            <a:pathLst>
              <a:path w="6065" h="6065">
                <a:moveTo>
                  <a:pt x="0" y="0"/>
                </a:moveTo>
                <a:lnTo>
                  <a:pt x="0" y="6066"/>
                </a:lnTo>
                <a:lnTo>
                  <a:pt x="6065" y="6066"/>
                </a:lnTo>
                <a:lnTo>
                  <a:pt x="606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0" name="object 2210"/>
          <p:cNvSpPr/>
          <p:nvPr/>
        </p:nvSpPr>
        <p:spPr>
          <a:xfrm>
            <a:off x="4210671" y="6193368"/>
            <a:ext cx="7076" cy="1011"/>
          </a:xfrm>
          <a:custGeom>
            <a:avLst/>
            <a:gdLst/>
            <a:ahLst/>
            <a:cxnLst/>
            <a:rect l="l" t="t" r="r" b="b"/>
            <a:pathLst>
              <a:path w="7076" h="1011">
                <a:moveTo>
                  <a:pt x="506" y="506"/>
                </a:moveTo>
                <a:lnTo>
                  <a:pt x="6571" y="5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1" name="object 2211"/>
          <p:cNvSpPr/>
          <p:nvPr/>
        </p:nvSpPr>
        <p:spPr>
          <a:xfrm>
            <a:off x="4210671" y="6193369"/>
            <a:ext cx="1011" cy="7076"/>
          </a:xfrm>
          <a:custGeom>
            <a:avLst/>
            <a:gdLst/>
            <a:ahLst/>
            <a:cxnLst/>
            <a:rect l="l" t="t" r="r" b="b"/>
            <a:pathLst>
              <a:path w="1011" h="7076">
                <a:moveTo>
                  <a:pt x="506" y="505"/>
                </a:moveTo>
                <a:lnTo>
                  <a:pt x="506" y="657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9" name="text 1"/>
          <p:cNvSpPr txBox="1"/>
          <p:nvPr/>
        </p:nvSpPr>
        <p:spPr>
          <a:xfrm>
            <a:off x="612380" y="6197684"/>
            <a:ext cx="10335" cy="130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" spc="10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212" name="object 2212"/>
          <p:cNvSpPr/>
          <p:nvPr/>
        </p:nvSpPr>
        <p:spPr>
          <a:xfrm>
            <a:off x="1498346" y="1630858"/>
            <a:ext cx="769035" cy="650760"/>
          </a:xfrm>
          <a:custGeom>
            <a:avLst/>
            <a:gdLst/>
            <a:ahLst/>
            <a:cxnLst/>
            <a:rect l="l" t="t" r="r" b="b"/>
            <a:pathLst>
              <a:path w="769035" h="650760">
                <a:moveTo>
                  <a:pt x="93802" y="650760"/>
                </a:moveTo>
                <a:lnTo>
                  <a:pt x="0" y="540067"/>
                </a:lnTo>
                <a:lnTo>
                  <a:pt x="21208" y="522096"/>
                </a:lnTo>
                <a:lnTo>
                  <a:pt x="70993" y="580834"/>
                </a:lnTo>
                <a:lnTo>
                  <a:pt x="71907" y="531545"/>
                </a:lnTo>
                <a:lnTo>
                  <a:pt x="98031" y="509409"/>
                </a:lnTo>
                <a:lnTo>
                  <a:pt x="95453" y="561924"/>
                </a:lnTo>
                <a:lnTo>
                  <a:pt x="167944" y="587921"/>
                </a:lnTo>
                <a:lnTo>
                  <a:pt x="145072" y="607314"/>
                </a:lnTo>
                <a:lnTo>
                  <a:pt x="94386" y="588378"/>
                </a:lnTo>
                <a:lnTo>
                  <a:pt x="93268" y="607110"/>
                </a:lnTo>
                <a:lnTo>
                  <a:pt x="115023" y="632777"/>
                </a:lnTo>
                <a:lnTo>
                  <a:pt x="93802" y="650760"/>
                </a:lnTo>
                <a:moveTo>
                  <a:pt x="149225" y="508050"/>
                </a:moveTo>
                <a:lnTo>
                  <a:pt x="127025" y="520890"/>
                </a:lnTo>
                <a:cubicBezTo>
                  <a:pt x="122618" y="511302"/>
                  <a:pt x="121488" y="502412"/>
                  <a:pt x="123609" y="494207"/>
                </a:cubicBezTo>
                <a:cubicBezTo>
                  <a:pt x="125742" y="486003"/>
                  <a:pt x="132016" y="477481"/>
                  <a:pt x="142443" y="468655"/>
                </a:cubicBezTo>
                <a:cubicBezTo>
                  <a:pt x="151904" y="460641"/>
                  <a:pt x="159892" y="455790"/>
                  <a:pt x="166420" y="454101"/>
                </a:cubicBezTo>
                <a:cubicBezTo>
                  <a:pt x="172961" y="452411"/>
                  <a:pt x="178625" y="452501"/>
                  <a:pt x="183438" y="454342"/>
                </a:cubicBezTo>
                <a:cubicBezTo>
                  <a:pt x="188239" y="456196"/>
                  <a:pt x="194551" y="461721"/>
                  <a:pt x="202361" y="470941"/>
                </a:cubicBezTo>
                <a:lnTo>
                  <a:pt x="223113" y="495896"/>
                </a:lnTo>
                <a:cubicBezTo>
                  <a:pt x="229095" y="502945"/>
                  <a:pt x="233832" y="507847"/>
                  <a:pt x="237350" y="510616"/>
                </a:cubicBezTo>
                <a:cubicBezTo>
                  <a:pt x="240868" y="513397"/>
                  <a:pt x="245173" y="515899"/>
                  <a:pt x="250278" y="518147"/>
                </a:cubicBezTo>
                <a:lnTo>
                  <a:pt x="229298" y="535940"/>
                </a:lnTo>
                <a:cubicBezTo>
                  <a:pt x="227546" y="535000"/>
                  <a:pt x="225094" y="533488"/>
                  <a:pt x="221945" y="531393"/>
                </a:cubicBezTo>
                <a:cubicBezTo>
                  <a:pt x="220522" y="530440"/>
                  <a:pt x="219570" y="529818"/>
                  <a:pt x="219075" y="529551"/>
                </a:cubicBezTo>
                <a:cubicBezTo>
                  <a:pt x="218439" y="536143"/>
                  <a:pt x="216801" y="542061"/>
                  <a:pt x="214172" y="547331"/>
                </a:cubicBezTo>
                <a:cubicBezTo>
                  <a:pt x="211531" y="552589"/>
                  <a:pt x="207873" y="557199"/>
                  <a:pt x="203200" y="561162"/>
                </a:cubicBezTo>
                <a:cubicBezTo>
                  <a:pt x="194945" y="568159"/>
                  <a:pt x="186537" y="571436"/>
                  <a:pt x="177977" y="570991"/>
                </a:cubicBezTo>
                <a:cubicBezTo>
                  <a:pt x="169430" y="570535"/>
                  <a:pt x="162255" y="566889"/>
                  <a:pt x="156451" y="560044"/>
                </a:cubicBezTo>
                <a:cubicBezTo>
                  <a:pt x="152615" y="555510"/>
                  <a:pt x="150266" y="550557"/>
                  <a:pt x="149428" y="545172"/>
                </a:cubicBezTo>
                <a:cubicBezTo>
                  <a:pt x="148577" y="539788"/>
                  <a:pt x="149313" y="534505"/>
                  <a:pt x="151612" y="529310"/>
                </a:cubicBezTo>
                <a:cubicBezTo>
                  <a:pt x="153911" y="524116"/>
                  <a:pt x="158140" y="517702"/>
                  <a:pt x="164299" y="510070"/>
                </a:cubicBezTo>
                <a:cubicBezTo>
                  <a:pt x="172631" y="499795"/>
                  <a:pt x="178028" y="492239"/>
                  <a:pt x="180492" y="487387"/>
                </a:cubicBezTo>
                <a:lnTo>
                  <a:pt x="178701" y="485279"/>
                </a:lnTo>
                <a:cubicBezTo>
                  <a:pt x="175247" y="481190"/>
                  <a:pt x="171780" y="479145"/>
                  <a:pt x="168287" y="479107"/>
                </a:cubicBezTo>
                <a:cubicBezTo>
                  <a:pt x="164807" y="479082"/>
                  <a:pt x="160273" y="481431"/>
                  <a:pt x="154686" y="486168"/>
                </a:cubicBezTo>
                <a:cubicBezTo>
                  <a:pt x="150914" y="489369"/>
                  <a:pt x="148589" y="492607"/>
                  <a:pt x="147739" y="495884"/>
                </a:cubicBezTo>
                <a:cubicBezTo>
                  <a:pt x="146888" y="499160"/>
                  <a:pt x="147383" y="503211"/>
                  <a:pt x="149225" y="508050"/>
                </a:cubicBezTo>
                <a:moveTo>
                  <a:pt x="192201" y="501205"/>
                </a:moveTo>
                <a:cubicBezTo>
                  <a:pt x="190258" y="504418"/>
                  <a:pt x="186867" y="509143"/>
                  <a:pt x="182041" y="515391"/>
                </a:cubicBezTo>
                <a:cubicBezTo>
                  <a:pt x="177228" y="521639"/>
                  <a:pt x="174421" y="526135"/>
                  <a:pt x="173634" y="528878"/>
                </a:cubicBezTo>
                <a:cubicBezTo>
                  <a:pt x="172529" y="533196"/>
                  <a:pt x="173253" y="536854"/>
                  <a:pt x="175806" y="539877"/>
                </a:cubicBezTo>
                <a:cubicBezTo>
                  <a:pt x="178333" y="542848"/>
                  <a:pt x="181610" y="544474"/>
                  <a:pt x="185661" y="544766"/>
                </a:cubicBezTo>
                <a:cubicBezTo>
                  <a:pt x="189712" y="545045"/>
                  <a:pt x="193446" y="543737"/>
                  <a:pt x="196862" y="540842"/>
                </a:cubicBezTo>
                <a:cubicBezTo>
                  <a:pt x="200698" y="537603"/>
                  <a:pt x="203276" y="533247"/>
                  <a:pt x="204609" y="527786"/>
                </a:cubicBezTo>
                <a:cubicBezTo>
                  <a:pt x="205562" y="523697"/>
                  <a:pt x="205270" y="519938"/>
                  <a:pt x="203720" y="516483"/>
                </a:cubicBezTo>
                <a:cubicBezTo>
                  <a:pt x="202742" y="514197"/>
                  <a:pt x="200101" y="510514"/>
                  <a:pt x="195783" y="505434"/>
                </a:cubicBezTo>
                <a:lnTo>
                  <a:pt x="93802" y="650760"/>
                </a:lnTo>
                <a:moveTo>
                  <a:pt x="235445" y="392950"/>
                </a:moveTo>
                <a:lnTo>
                  <a:pt x="249783" y="409867"/>
                </a:lnTo>
                <a:lnTo>
                  <a:pt x="235280" y="422147"/>
                </a:lnTo>
                <a:lnTo>
                  <a:pt x="262674" y="454456"/>
                </a:lnTo>
                <a:cubicBezTo>
                  <a:pt x="268211" y="461009"/>
                  <a:pt x="271589" y="464705"/>
                  <a:pt x="272783" y="465543"/>
                </a:cubicBezTo>
                <a:cubicBezTo>
                  <a:pt x="273977" y="466394"/>
                  <a:pt x="275361" y="466763"/>
                  <a:pt x="276936" y="466636"/>
                </a:cubicBezTo>
                <a:cubicBezTo>
                  <a:pt x="278511" y="466509"/>
                  <a:pt x="280009" y="465848"/>
                  <a:pt x="281419" y="464642"/>
                </a:cubicBezTo>
                <a:cubicBezTo>
                  <a:pt x="283387" y="462978"/>
                  <a:pt x="285648" y="459892"/>
                  <a:pt x="288226" y="455383"/>
                </a:cubicBezTo>
                <a:lnTo>
                  <a:pt x="303987" y="470306"/>
                </a:lnTo>
                <a:cubicBezTo>
                  <a:pt x="300837" y="476593"/>
                  <a:pt x="296151" y="482384"/>
                  <a:pt x="289915" y="487679"/>
                </a:cubicBezTo>
                <a:cubicBezTo>
                  <a:pt x="286080" y="490918"/>
                  <a:pt x="282092" y="493204"/>
                  <a:pt x="277939" y="494525"/>
                </a:cubicBezTo>
                <a:cubicBezTo>
                  <a:pt x="273773" y="495833"/>
                  <a:pt x="270116" y="496087"/>
                  <a:pt x="266954" y="495262"/>
                </a:cubicBezTo>
                <a:cubicBezTo>
                  <a:pt x="263791" y="494436"/>
                  <a:pt x="260464" y="492531"/>
                  <a:pt x="256959" y="489521"/>
                </a:cubicBezTo>
                <a:cubicBezTo>
                  <a:pt x="254419" y="487438"/>
                  <a:pt x="249974" y="482650"/>
                  <a:pt x="243611" y="475145"/>
                </a:cubicBezTo>
                <a:lnTo>
                  <a:pt x="213995" y="440194"/>
                </a:lnTo>
                <a:lnTo>
                  <a:pt x="204254" y="448449"/>
                </a:lnTo>
                <a:lnTo>
                  <a:pt x="189915" y="431533"/>
                </a:lnTo>
                <a:lnTo>
                  <a:pt x="199656" y="423278"/>
                </a:lnTo>
                <a:lnTo>
                  <a:pt x="186156" y="407352"/>
                </a:lnTo>
                <a:lnTo>
                  <a:pt x="196951" y="376923"/>
                </a:lnTo>
                <a:lnTo>
                  <a:pt x="220954" y="405231"/>
                </a:lnTo>
                <a:lnTo>
                  <a:pt x="93802" y="650760"/>
                </a:lnTo>
                <a:moveTo>
                  <a:pt x="342595" y="396075"/>
                </a:moveTo>
                <a:lnTo>
                  <a:pt x="366737" y="381698"/>
                </a:lnTo>
                <a:cubicBezTo>
                  <a:pt x="370598" y="391756"/>
                  <a:pt x="371297" y="401294"/>
                  <a:pt x="368871" y="410311"/>
                </a:cubicBezTo>
                <a:cubicBezTo>
                  <a:pt x="366445" y="419341"/>
                  <a:pt x="360819" y="427583"/>
                  <a:pt x="352018" y="435051"/>
                </a:cubicBezTo>
                <a:cubicBezTo>
                  <a:pt x="338073" y="446862"/>
                  <a:pt x="323888" y="451053"/>
                  <a:pt x="309473" y="447611"/>
                </a:cubicBezTo>
                <a:cubicBezTo>
                  <a:pt x="298005" y="444792"/>
                  <a:pt x="287553" y="437819"/>
                  <a:pt x="278130" y="426694"/>
                </a:cubicBezTo>
                <a:cubicBezTo>
                  <a:pt x="266865" y="413410"/>
                  <a:pt x="261518" y="400062"/>
                  <a:pt x="262090" y="386651"/>
                </a:cubicBezTo>
                <a:cubicBezTo>
                  <a:pt x="262661" y="373240"/>
                  <a:pt x="268249" y="362026"/>
                  <a:pt x="278879" y="353034"/>
                </a:cubicBezTo>
                <a:cubicBezTo>
                  <a:pt x="290804" y="342925"/>
                  <a:pt x="303555" y="338886"/>
                  <a:pt x="317131" y="340918"/>
                </a:cubicBezTo>
                <a:cubicBezTo>
                  <a:pt x="330695" y="342950"/>
                  <a:pt x="344220" y="352221"/>
                  <a:pt x="357695" y="368731"/>
                </a:cubicBezTo>
                <a:lnTo>
                  <a:pt x="304545" y="413778"/>
                </a:lnTo>
                <a:cubicBezTo>
                  <a:pt x="310032" y="419950"/>
                  <a:pt x="315887" y="423392"/>
                  <a:pt x="322122" y="424116"/>
                </a:cubicBezTo>
                <a:cubicBezTo>
                  <a:pt x="328358" y="424840"/>
                  <a:pt x="333921" y="423138"/>
                  <a:pt x="338797" y="418998"/>
                </a:cubicBezTo>
                <a:cubicBezTo>
                  <a:pt x="342125" y="416178"/>
                  <a:pt x="344157" y="412915"/>
                  <a:pt x="344881" y="409181"/>
                </a:cubicBezTo>
                <a:cubicBezTo>
                  <a:pt x="345605" y="405447"/>
                  <a:pt x="344843" y="401078"/>
                  <a:pt x="342595" y="396075"/>
                </a:cubicBezTo>
                <a:moveTo>
                  <a:pt x="325628" y="373608"/>
                </a:moveTo>
                <a:cubicBezTo>
                  <a:pt x="320268" y="367588"/>
                  <a:pt x="314731" y="364261"/>
                  <a:pt x="309003" y="363626"/>
                </a:cubicBezTo>
                <a:cubicBezTo>
                  <a:pt x="303276" y="362991"/>
                  <a:pt x="298246" y="364502"/>
                  <a:pt x="293916" y="368172"/>
                </a:cubicBezTo>
                <a:cubicBezTo>
                  <a:pt x="289280" y="372097"/>
                  <a:pt x="286892" y="377025"/>
                  <a:pt x="286727" y="382955"/>
                </a:cubicBezTo>
                <a:cubicBezTo>
                  <a:pt x="286562" y="388886"/>
                  <a:pt x="288963" y="394728"/>
                  <a:pt x="293916" y="400481"/>
                </a:cubicBezTo>
                <a:lnTo>
                  <a:pt x="93802" y="650760"/>
                </a:lnTo>
                <a:moveTo>
                  <a:pt x="406336" y="394982"/>
                </a:moveTo>
                <a:lnTo>
                  <a:pt x="433070" y="377380"/>
                </a:lnTo>
                <a:cubicBezTo>
                  <a:pt x="435864" y="379857"/>
                  <a:pt x="438429" y="381012"/>
                  <a:pt x="440791" y="380834"/>
                </a:cubicBezTo>
                <a:cubicBezTo>
                  <a:pt x="444080" y="380631"/>
                  <a:pt x="447890" y="378701"/>
                  <a:pt x="452221" y="375031"/>
                </a:cubicBezTo>
                <a:cubicBezTo>
                  <a:pt x="457758" y="370344"/>
                  <a:pt x="461213" y="365988"/>
                  <a:pt x="462572" y="361988"/>
                </a:cubicBezTo>
                <a:cubicBezTo>
                  <a:pt x="463499" y="359295"/>
                  <a:pt x="463384" y="356311"/>
                  <a:pt x="462254" y="353034"/>
                </a:cubicBezTo>
                <a:cubicBezTo>
                  <a:pt x="461416" y="350723"/>
                  <a:pt x="458990" y="347192"/>
                  <a:pt x="454977" y="342468"/>
                </a:cubicBezTo>
                <a:lnTo>
                  <a:pt x="445058" y="330758"/>
                </a:lnTo>
                <a:cubicBezTo>
                  <a:pt x="446062" y="344792"/>
                  <a:pt x="441718" y="355904"/>
                  <a:pt x="432054" y="364096"/>
                </a:cubicBezTo>
                <a:cubicBezTo>
                  <a:pt x="421284" y="373227"/>
                  <a:pt x="408901" y="375907"/>
                  <a:pt x="394881" y="372122"/>
                </a:cubicBezTo>
                <a:cubicBezTo>
                  <a:pt x="383844" y="369100"/>
                  <a:pt x="373786" y="362242"/>
                  <a:pt x="364705" y="351510"/>
                </a:cubicBezTo>
                <a:cubicBezTo>
                  <a:pt x="353314" y="338074"/>
                  <a:pt x="347840" y="325069"/>
                  <a:pt x="348297" y="312483"/>
                </a:cubicBezTo>
                <a:cubicBezTo>
                  <a:pt x="348754" y="299910"/>
                  <a:pt x="353784" y="289547"/>
                  <a:pt x="363397" y="281393"/>
                </a:cubicBezTo>
                <a:cubicBezTo>
                  <a:pt x="373316" y="272999"/>
                  <a:pt x="385191" y="270421"/>
                  <a:pt x="399008" y="273659"/>
                </a:cubicBezTo>
                <a:lnTo>
                  <a:pt x="389471" y="262407"/>
                </a:lnTo>
                <a:lnTo>
                  <a:pt x="409333" y="245580"/>
                </a:lnTo>
                <a:lnTo>
                  <a:pt x="470306" y="317538"/>
                </a:lnTo>
                <a:cubicBezTo>
                  <a:pt x="478332" y="326999"/>
                  <a:pt x="483539" y="334733"/>
                  <a:pt x="485952" y="340740"/>
                </a:cubicBezTo>
                <a:cubicBezTo>
                  <a:pt x="488353" y="346748"/>
                  <a:pt x="489280" y="352272"/>
                  <a:pt x="488721" y="357327"/>
                </a:cubicBezTo>
                <a:cubicBezTo>
                  <a:pt x="488162" y="362381"/>
                  <a:pt x="486181" y="367665"/>
                  <a:pt x="482752" y="373164"/>
                </a:cubicBezTo>
                <a:cubicBezTo>
                  <a:pt x="479323" y="378663"/>
                  <a:pt x="474014" y="384467"/>
                  <a:pt x="466813" y="390563"/>
                </a:cubicBezTo>
                <a:cubicBezTo>
                  <a:pt x="453224" y="402082"/>
                  <a:pt x="441604" y="407924"/>
                  <a:pt x="431977" y="408089"/>
                </a:cubicBezTo>
                <a:cubicBezTo>
                  <a:pt x="422338" y="408254"/>
                  <a:pt x="414490" y="404761"/>
                  <a:pt x="408432" y="397611"/>
                </a:cubicBezTo>
                <a:cubicBezTo>
                  <a:pt x="407835" y="396900"/>
                  <a:pt x="407136" y="396023"/>
                  <a:pt x="406336" y="394982"/>
                </a:cubicBezTo>
                <a:moveTo>
                  <a:pt x="385419" y="331876"/>
                </a:moveTo>
                <a:cubicBezTo>
                  <a:pt x="392633" y="340385"/>
                  <a:pt x="399567" y="345211"/>
                  <a:pt x="406209" y="346379"/>
                </a:cubicBezTo>
                <a:cubicBezTo>
                  <a:pt x="412851" y="347535"/>
                  <a:pt x="418592" y="346062"/>
                  <a:pt x="423417" y="341972"/>
                </a:cubicBezTo>
                <a:cubicBezTo>
                  <a:pt x="428612" y="337578"/>
                  <a:pt x="431266" y="331838"/>
                  <a:pt x="431406" y="324751"/>
                </a:cubicBezTo>
                <a:cubicBezTo>
                  <a:pt x="431545" y="317677"/>
                  <a:pt x="428256" y="310159"/>
                  <a:pt x="421513" y="302209"/>
                </a:cubicBezTo>
                <a:cubicBezTo>
                  <a:pt x="414477" y="293903"/>
                  <a:pt x="407530" y="289178"/>
                  <a:pt x="400697" y="288061"/>
                </a:cubicBezTo>
                <a:cubicBezTo>
                  <a:pt x="393865" y="286931"/>
                  <a:pt x="387832" y="288582"/>
                  <a:pt x="382600" y="293027"/>
                </a:cubicBezTo>
                <a:cubicBezTo>
                  <a:pt x="377507" y="297332"/>
                  <a:pt x="374993" y="302856"/>
                  <a:pt x="375043" y="309600"/>
                </a:cubicBezTo>
                <a:cubicBezTo>
                  <a:pt x="375094" y="316344"/>
                  <a:pt x="378561" y="323773"/>
                  <a:pt x="385419" y="331876"/>
                </a:cubicBezTo>
                <a:moveTo>
                  <a:pt x="458152" y="271157"/>
                </a:moveTo>
                <a:cubicBezTo>
                  <a:pt x="452183" y="264109"/>
                  <a:pt x="448132" y="255816"/>
                  <a:pt x="446023" y="246278"/>
                </a:cubicBezTo>
                <a:cubicBezTo>
                  <a:pt x="443903" y="236740"/>
                  <a:pt x="444563" y="227533"/>
                  <a:pt x="447979" y="218668"/>
                </a:cubicBezTo>
                <a:cubicBezTo>
                  <a:pt x="451408" y="209803"/>
                  <a:pt x="457047" y="202031"/>
                  <a:pt x="464896" y="195376"/>
                </a:cubicBezTo>
                <a:cubicBezTo>
                  <a:pt x="477024" y="185102"/>
                  <a:pt x="490309" y="180619"/>
                  <a:pt x="504736" y="181927"/>
                </a:cubicBezTo>
                <a:cubicBezTo>
                  <a:pt x="519163" y="183235"/>
                  <a:pt x="531482" y="189903"/>
                  <a:pt x="541667" y="201929"/>
                </a:cubicBezTo>
                <a:cubicBezTo>
                  <a:pt x="551954" y="214058"/>
                  <a:pt x="556564" y="227431"/>
                  <a:pt x="555498" y="242049"/>
                </a:cubicBezTo>
                <a:cubicBezTo>
                  <a:pt x="554431" y="256654"/>
                  <a:pt x="547954" y="268998"/>
                  <a:pt x="536079" y="279057"/>
                </a:cubicBezTo>
                <a:cubicBezTo>
                  <a:pt x="528726" y="285292"/>
                  <a:pt x="520306" y="289572"/>
                  <a:pt x="510819" y="291896"/>
                </a:cubicBezTo>
                <a:cubicBezTo>
                  <a:pt x="501345" y="294233"/>
                  <a:pt x="492137" y="293661"/>
                  <a:pt x="483235" y="290182"/>
                </a:cubicBezTo>
                <a:cubicBezTo>
                  <a:pt x="474319" y="286702"/>
                  <a:pt x="465963" y="280365"/>
                  <a:pt x="458152" y="271157"/>
                </a:cubicBezTo>
                <a:moveTo>
                  <a:pt x="480860" y="253860"/>
                </a:moveTo>
                <a:cubicBezTo>
                  <a:pt x="487591" y="261810"/>
                  <a:pt x="494639" y="266306"/>
                  <a:pt x="502005" y="267334"/>
                </a:cubicBezTo>
                <a:cubicBezTo>
                  <a:pt x="509359" y="268363"/>
                  <a:pt x="515810" y="266522"/>
                  <a:pt x="521347" y="261836"/>
                </a:cubicBezTo>
                <a:cubicBezTo>
                  <a:pt x="526884" y="257149"/>
                  <a:pt x="529729" y="251091"/>
                  <a:pt x="529907" y="243687"/>
                </a:cubicBezTo>
                <a:cubicBezTo>
                  <a:pt x="530072" y="236283"/>
                  <a:pt x="526745" y="228549"/>
                  <a:pt x="519912" y="220497"/>
                </a:cubicBezTo>
                <a:cubicBezTo>
                  <a:pt x="513257" y="212648"/>
                  <a:pt x="506260" y="208191"/>
                  <a:pt x="498932" y="207149"/>
                </a:cubicBezTo>
                <a:cubicBezTo>
                  <a:pt x="491604" y="206095"/>
                  <a:pt x="485165" y="207911"/>
                  <a:pt x="479628" y="212610"/>
                </a:cubicBezTo>
                <a:cubicBezTo>
                  <a:pt x="474091" y="217296"/>
                  <a:pt x="471220" y="223355"/>
                  <a:pt x="471030" y="230784"/>
                </a:cubicBezTo>
                <a:cubicBezTo>
                  <a:pt x="470839" y="238213"/>
                  <a:pt x="474116" y="245910"/>
                  <a:pt x="480860" y="253860"/>
                </a:cubicBezTo>
                <a:moveTo>
                  <a:pt x="612483" y="211201"/>
                </a:moveTo>
                <a:lnTo>
                  <a:pt x="591261" y="229184"/>
                </a:lnTo>
                <a:lnTo>
                  <a:pt x="523316" y="148996"/>
                </a:lnTo>
                <a:lnTo>
                  <a:pt x="543013" y="132295"/>
                </a:lnTo>
                <a:lnTo>
                  <a:pt x="552678" y="143687"/>
                </a:lnTo>
                <a:cubicBezTo>
                  <a:pt x="551484" y="135445"/>
                  <a:pt x="551510" y="129336"/>
                  <a:pt x="552754" y="125336"/>
                </a:cubicBezTo>
                <a:cubicBezTo>
                  <a:pt x="553999" y="121348"/>
                  <a:pt x="556336" y="117894"/>
                  <a:pt x="559752" y="114998"/>
                </a:cubicBezTo>
                <a:cubicBezTo>
                  <a:pt x="564591" y="110896"/>
                  <a:pt x="570369" y="108293"/>
                  <a:pt x="577113" y="107162"/>
                </a:cubicBezTo>
                <a:lnTo>
                  <a:pt x="586219" y="131229"/>
                </a:lnTo>
                <a:cubicBezTo>
                  <a:pt x="580682" y="131940"/>
                  <a:pt x="576376" y="133591"/>
                  <a:pt x="573316" y="136194"/>
                </a:cubicBezTo>
                <a:cubicBezTo>
                  <a:pt x="570344" y="138709"/>
                  <a:pt x="568515" y="141668"/>
                  <a:pt x="567842" y="145046"/>
                </a:cubicBezTo>
                <a:cubicBezTo>
                  <a:pt x="567156" y="148437"/>
                  <a:pt x="568045" y="152768"/>
                  <a:pt x="570483" y="158051"/>
                </a:cubicBezTo>
                <a:cubicBezTo>
                  <a:pt x="572935" y="163334"/>
                  <a:pt x="579932" y="172796"/>
                  <a:pt x="591489" y="186435"/>
                </a:cubicBezTo>
                <a:lnTo>
                  <a:pt x="93802" y="650760"/>
                </a:lnTo>
                <a:moveTo>
                  <a:pt x="575462" y="86118"/>
                </a:moveTo>
                <a:lnTo>
                  <a:pt x="558825" y="66484"/>
                </a:lnTo>
                <a:lnTo>
                  <a:pt x="580034" y="48501"/>
                </a:lnTo>
                <a:lnTo>
                  <a:pt x="596671" y="68135"/>
                </a:lnTo>
                <a:lnTo>
                  <a:pt x="93802" y="650760"/>
                </a:lnTo>
                <a:moveTo>
                  <a:pt x="652627" y="177177"/>
                </a:moveTo>
                <a:lnTo>
                  <a:pt x="584669" y="96989"/>
                </a:lnTo>
                <a:lnTo>
                  <a:pt x="605891" y="79006"/>
                </a:lnTo>
                <a:lnTo>
                  <a:pt x="673849" y="159194"/>
                </a:lnTo>
                <a:lnTo>
                  <a:pt x="93802" y="650760"/>
                </a:lnTo>
                <a:moveTo>
                  <a:pt x="694893" y="141363"/>
                </a:moveTo>
                <a:lnTo>
                  <a:pt x="601091" y="30670"/>
                </a:lnTo>
                <a:lnTo>
                  <a:pt x="622300" y="12687"/>
                </a:lnTo>
                <a:lnTo>
                  <a:pt x="672084" y="71424"/>
                </a:lnTo>
                <a:lnTo>
                  <a:pt x="672998" y="22135"/>
                </a:lnTo>
                <a:lnTo>
                  <a:pt x="699122" y="0"/>
                </a:lnTo>
                <a:lnTo>
                  <a:pt x="696531" y="52527"/>
                </a:lnTo>
                <a:lnTo>
                  <a:pt x="769035" y="78523"/>
                </a:lnTo>
                <a:lnTo>
                  <a:pt x="746163" y="97916"/>
                </a:lnTo>
                <a:lnTo>
                  <a:pt x="695477" y="78981"/>
                </a:lnTo>
                <a:lnTo>
                  <a:pt x="694347" y="97701"/>
                </a:lnTo>
                <a:lnTo>
                  <a:pt x="716102" y="123380"/>
                </a:lnTo>
                <a:lnTo>
                  <a:pt x="93802" y="650760"/>
                </a:lnTo>
              </a:path>
            </a:pathLst>
          </a:custGeom>
          <a:solidFill>
            <a:srgbClr val="00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3" name="object 2213"/>
          <p:cNvSpPr/>
          <p:nvPr/>
        </p:nvSpPr>
        <p:spPr>
          <a:xfrm>
            <a:off x="2184146" y="1630858"/>
            <a:ext cx="769035" cy="650760"/>
          </a:xfrm>
          <a:custGeom>
            <a:avLst/>
            <a:gdLst/>
            <a:ahLst/>
            <a:cxnLst/>
            <a:rect l="l" t="t" r="r" b="b"/>
            <a:pathLst>
              <a:path w="769035" h="650760">
                <a:moveTo>
                  <a:pt x="93802" y="650760"/>
                </a:moveTo>
                <a:lnTo>
                  <a:pt x="0" y="540067"/>
                </a:lnTo>
                <a:lnTo>
                  <a:pt x="21209" y="522096"/>
                </a:lnTo>
                <a:lnTo>
                  <a:pt x="70993" y="580834"/>
                </a:lnTo>
                <a:lnTo>
                  <a:pt x="71907" y="531545"/>
                </a:lnTo>
                <a:lnTo>
                  <a:pt x="98031" y="509409"/>
                </a:lnTo>
                <a:lnTo>
                  <a:pt x="95453" y="561924"/>
                </a:lnTo>
                <a:lnTo>
                  <a:pt x="167944" y="587921"/>
                </a:lnTo>
                <a:lnTo>
                  <a:pt x="145072" y="607314"/>
                </a:lnTo>
                <a:lnTo>
                  <a:pt x="94386" y="588378"/>
                </a:lnTo>
                <a:lnTo>
                  <a:pt x="93268" y="607110"/>
                </a:lnTo>
                <a:lnTo>
                  <a:pt x="115024" y="632777"/>
                </a:lnTo>
                <a:lnTo>
                  <a:pt x="93802" y="650760"/>
                </a:lnTo>
                <a:moveTo>
                  <a:pt x="149225" y="508050"/>
                </a:moveTo>
                <a:lnTo>
                  <a:pt x="127025" y="520890"/>
                </a:lnTo>
                <a:cubicBezTo>
                  <a:pt x="122618" y="511302"/>
                  <a:pt x="121488" y="502412"/>
                  <a:pt x="123609" y="494207"/>
                </a:cubicBezTo>
                <a:cubicBezTo>
                  <a:pt x="125742" y="486003"/>
                  <a:pt x="132016" y="477481"/>
                  <a:pt x="142443" y="468655"/>
                </a:cubicBezTo>
                <a:cubicBezTo>
                  <a:pt x="151904" y="460641"/>
                  <a:pt x="159893" y="455790"/>
                  <a:pt x="166420" y="454101"/>
                </a:cubicBezTo>
                <a:cubicBezTo>
                  <a:pt x="172961" y="452411"/>
                  <a:pt x="178625" y="452501"/>
                  <a:pt x="183438" y="454342"/>
                </a:cubicBezTo>
                <a:cubicBezTo>
                  <a:pt x="188239" y="456196"/>
                  <a:pt x="194551" y="461721"/>
                  <a:pt x="202361" y="470941"/>
                </a:cubicBezTo>
                <a:lnTo>
                  <a:pt x="223113" y="495896"/>
                </a:lnTo>
                <a:cubicBezTo>
                  <a:pt x="229095" y="502945"/>
                  <a:pt x="233832" y="507847"/>
                  <a:pt x="237350" y="510616"/>
                </a:cubicBezTo>
                <a:cubicBezTo>
                  <a:pt x="240868" y="513397"/>
                  <a:pt x="245173" y="515899"/>
                  <a:pt x="250278" y="518147"/>
                </a:cubicBezTo>
                <a:lnTo>
                  <a:pt x="229298" y="535940"/>
                </a:lnTo>
                <a:cubicBezTo>
                  <a:pt x="227546" y="535000"/>
                  <a:pt x="225094" y="533488"/>
                  <a:pt x="221945" y="531393"/>
                </a:cubicBezTo>
                <a:cubicBezTo>
                  <a:pt x="220522" y="530440"/>
                  <a:pt x="219570" y="529818"/>
                  <a:pt x="219075" y="529551"/>
                </a:cubicBezTo>
                <a:cubicBezTo>
                  <a:pt x="218440" y="536143"/>
                  <a:pt x="216801" y="542061"/>
                  <a:pt x="214172" y="547331"/>
                </a:cubicBezTo>
                <a:cubicBezTo>
                  <a:pt x="211531" y="552589"/>
                  <a:pt x="207873" y="557199"/>
                  <a:pt x="203200" y="561162"/>
                </a:cubicBezTo>
                <a:cubicBezTo>
                  <a:pt x="194945" y="568159"/>
                  <a:pt x="186537" y="571436"/>
                  <a:pt x="177977" y="570991"/>
                </a:cubicBezTo>
                <a:cubicBezTo>
                  <a:pt x="169430" y="570535"/>
                  <a:pt x="162255" y="566889"/>
                  <a:pt x="156451" y="560044"/>
                </a:cubicBezTo>
                <a:cubicBezTo>
                  <a:pt x="152615" y="555510"/>
                  <a:pt x="150266" y="550557"/>
                  <a:pt x="149428" y="545172"/>
                </a:cubicBezTo>
                <a:cubicBezTo>
                  <a:pt x="148577" y="539788"/>
                  <a:pt x="149314" y="534505"/>
                  <a:pt x="151612" y="529310"/>
                </a:cubicBezTo>
                <a:cubicBezTo>
                  <a:pt x="153911" y="524116"/>
                  <a:pt x="158140" y="517702"/>
                  <a:pt x="164299" y="510070"/>
                </a:cubicBezTo>
                <a:cubicBezTo>
                  <a:pt x="172631" y="499795"/>
                  <a:pt x="178028" y="492239"/>
                  <a:pt x="180492" y="487387"/>
                </a:cubicBezTo>
                <a:lnTo>
                  <a:pt x="178701" y="485279"/>
                </a:lnTo>
                <a:cubicBezTo>
                  <a:pt x="175247" y="481190"/>
                  <a:pt x="171780" y="479145"/>
                  <a:pt x="168287" y="479107"/>
                </a:cubicBezTo>
                <a:cubicBezTo>
                  <a:pt x="164808" y="479082"/>
                  <a:pt x="160274" y="481431"/>
                  <a:pt x="154686" y="486168"/>
                </a:cubicBezTo>
                <a:cubicBezTo>
                  <a:pt x="150914" y="489369"/>
                  <a:pt x="148590" y="492607"/>
                  <a:pt x="147739" y="495884"/>
                </a:cubicBezTo>
                <a:cubicBezTo>
                  <a:pt x="146888" y="499160"/>
                  <a:pt x="147383" y="503211"/>
                  <a:pt x="149225" y="508050"/>
                </a:cubicBezTo>
                <a:moveTo>
                  <a:pt x="192201" y="501205"/>
                </a:moveTo>
                <a:cubicBezTo>
                  <a:pt x="190258" y="504418"/>
                  <a:pt x="186867" y="509143"/>
                  <a:pt x="182041" y="515391"/>
                </a:cubicBezTo>
                <a:cubicBezTo>
                  <a:pt x="177228" y="521639"/>
                  <a:pt x="174421" y="526135"/>
                  <a:pt x="173634" y="528878"/>
                </a:cubicBezTo>
                <a:cubicBezTo>
                  <a:pt x="172529" y="533196"/>
                  <a:pt x="173253" y="536854"/>
                  <a:pt x="175806" y="539877"/>
                </a:cubicBezTo>
                <a:cubicBezTo>
                  <a:pt x="178333" y="542848"/>
                  <a:pt x="181610" y="544474"/>
                  <a:pt x="185661" y="544766"/>
                </a:cubicBezTo>
                <a:cubicBezTo>
                  <a:pt x="189712" y="545045"/>
                  <a:pt x="193446" y="543737"/>
                  <a:pt x="196862" y="540842"/>
                </a:cubicBezTo>
                <a:cubicBezTo>
                  <a:pt x="200698" y="537603"/>
                  <a:pt x="203276" y="533247"/>
                  <a:pt x="204609" y="527786"/>
                </a:cubicBezTo>
                <a:cubicBezTo>
                  <a:pt x="205562" y="523697"/>
                  <a:pt x="205270" y="519938"/>
                  <a:pt x="203720" y="516483"/>
                </a:cubicBezTo>
                <a:cubicBezTo>
                  <a:pt x="202742" y="514197"/>
                  <a:pt x="200101" y="510514"/>
                  <a:pt x="195783" y="505434"/>
                </a:cubicBezTo>
                <a:lnTo>
                  <a:pt x="93802" y="650760"/>
                </a:lnTo>
                <a:moveTo>
                  <a:pt x="235445" y="392950"/>
                </a:moveTo>
                <a:lnTo>
                  <a:pt x="249783" y="409867"/>
                </a:lnTo>
                <a:lnTo>
                  <a:pt x="235280" y="422147"/>
                </a:lnTo>
                <a:lnTo>
                  <a:pt x="262674" y="454456"/>
                </a:lnTo>
                <a:cubicBezTo>
                  <a:pt x="268211" y="461009"/>
                  <a:pt x="271589" y="464705"/>
                  <a:pt x="272783" y="465543"/>
                </a:cubicBezTo>
                <a:cubicBezTo>
                  <a:pt x="273977" y="466394"/>
                  <a:pt x="275361" y="466763"/>
                  <a:pt x="276936" y="466636"/>
                </a:cubicBezTo>
                <a:cubicBezTo>
                  <a:pt x="278511" y="466509"/>
                  <a:pt x="280009" y="465848"/>
                  <a:pt x="281419" y="464642"/>
                </a:cubicBezTo>
                <a:cubicBezTo>
                  <a:pt x="283387" y="462978"/>
                  <a:pt x="285648" y="459892"/>
                  <a:pt x="288226" y="455383"/>
                </a:cubicBezTo>
                <a:lnTo>
                  <a:pt x="303987" y="470306"/>
                </a:lnTo>
                <a:cubicBezTo>
                  <a:pt x="300837" y="476593"/>
                  <a:pt x="296151" y="482384"/>
                  <a:pt x="289915" y="487679"/>
                </a:cubicBezTo>
                <a:cubicBezTo>
                  <a:pt x="286080" y="490918"/>
                  <a:pt x="282092" y="493204"/>
                  <a:pt x="277939" y="494525"/>
                </a:cubicBezTo>
                <a:cubicBezTo>
                  <a:pt x="273774" y="495833"/>
                  <a:pt x="270116" y="496087"/>
                  <a:pt x="266954" y="495262"/>
                </a:cubicBezTo>
                <a:cubicBezTo>
                  <a:pt x="263791" y="494436"/>
                  <a:pt x="260464" y="492531"/>
                  <a:pt x="256959" y="489521"/>
                </a:cubicBezTo>
                <a:cubicBezTo>
                  <a:pt x="254419" y="487438"/>
                  <a:pt x="249974" y="482650"/>
                  <a:pt x="243611" y="475145"/>
                </a:cubicBezTo>
                <a:lnTo>
                  <a:pt x="213995" y="440194"/>
                </a:lnTo>
                <a:lnTo>
                  <a:pt x="204254" y="448449"/>
                </a:lnTo>
                <a:lnTo>
                  <a:pt x="189915" y="431533"/>
                </a:lnTo>
                <a:lnTo>
                  <a:pt x="199656" y="423278"/>
                </a:lnTo>
                <a:lnTo>
                  <a:pt x="186156" y="407352"/>
                </a:lnTo>
                <a:lnTo>
                  <a:pt x="196951" y="376923"/>
                </a:lnTo>
                <a:lnTo>
                  <a:pt x="220954" y="405231"/>
                </a:lnTo>
                <a:lnTo>
                  <a:pt x="93802" y="650760"/>
                </a:lnTo>
                <a:moveTo>
                  <a:pt x="342595" y="396075"/>
                </a:moveTo>
                <a:lnTo>
                  <a:pt x="366737" y="381698"/>
                </a:lnTo>
                <a:cubicBezTo>
                  <a:pt x="370598" y="391756"/>
                  <a:pt x="371297" y="401294"/>
                  <a:pt x="368871" y="410311"/>
                </a:cubicBezTo>
                <a:cubicBezTo>
                  <a:pt x="366445" y="419341"/>
                  <a:pt x="360819" y="427583"/>
                  <a:pt x="352018" y="435051"/>
                </a:cubicBezTo>
                <a:cubicBezTo>
                  <a:pt x="338074" y="446862"/>
                  <a:pt x="323888" y="451053"/>
                  <a:pt x="309473" y="447611"/>
                </a:cubicBezTo>
                <a:cubicBezTo>
                  <a:pt x="298005" y="444792"/>
                  <a:pt x="287553" y="437819"/>
                  <a:pt x="278130" y="426694"/>
                </a:cubicBezTo>
                <a:cubicBezTo>
                  <a:pt x="266865" y="413410"/>
                  <a:pt x="261518" y="400062"/>
                  <a:pt x="262090" y="386651"/>
                </a:cubicBezTo>
                <a:cubicBezTo>
                  <a:pt x="262661" y="373240"/>
                  <a:pt x="268249" y="362026"/>
                  <a:pt x="278879" y="353034"/>
                </a:cubicBezTo>
                <a:cubicBezTo>
                  <a:pt x="290804" y="342925"/>
                  <a:pt x="303555" y="338886"/>
                  <a:pt x="317131" y="340918"/>
                </a:cubicBezTo>
                <a:cubicBezTo>
                  <a:pt x="330695" y="342950"/>
                  <a:pt x="344220" y="352221"/>
                  <a:pt x="357695" y="368731"/>
                </a:cubicBezTo>
                <a:lnTo>
                  <a:pt x="304546" y="413778"/>
                </a:lnTo>
                <a:cubicBezTo>
                  <a:pt x="310032" y="419950"/>
                  <a:pt x="315887" y="423392"/>
                  <a:pt x="322122" y="424116"/>
                </a:cubicBezTo>
                <a:cubicBezTo>
                  <a:pt x="328358" y="424840"/>
                  <a:pt x="333921" y="423138"/>
                  <a:pt x="338797" y="418998"/>
                </a:cubicBezTo>
                <a:cubicBezTo>
                  <a:pt x="342125" y="416178"/>
                  <a:pt x="344157" y="412915"/>
                  <a:pt x="344881" y="409181"/>
                </a:cubicBezTo>
                <a:cubicBezTo>
                  <a:pt x="345605" y="405447"/>
                  <a:pt x="344843" y="401078"/>
                  <a:pt x="342595" y="396075"/>
                </a:cubicBezTo>
                <a:moveTo>
                  <a:pt x="325628" y="373608"/>
                </a:moveTo>
                <a:cubicBezTo>
                  <a:pt x="320268" y="367588"/>
                  <a:pt x="314731" y="364261"/>
                  <a:pt x="309003" y="363626"/>
                </a:cubicBezTo>
                <a:cubicBezTo>
                  <a:pt x="303276" y="362991"/>
                  <a:pt x="298246" y="364502"/>
                  <a:pt x="293916" y="368172"/>
                </a:cubicBezTo>
                <a:cubicBezTo>
                  <a:pt x="289280" y="372097"/>
                  <a:pt x="286893" y="377025"/>
                  <a:pt x="286727" y="382955"/>
                </a:cubicBezTo>
                <a:cubicBezTo>
                  <a:pt x="286562" y="388886"/>
                  <a:pt x="288963" y="394728"/>
                  <a:pt x="293916" y="400481"/>
                </a:cubicBezTo>
                <a:lnTo>
                  <a:pt x="93802" y="650760"/>
                </a:lnTo>
                <a:moveTo>
                  <a:pt x="406336" y="394982"/>
                </a:moveTo>
                <a:lnTo>
                  <a:pt x="433070" y="377380"/>
                </a:lnTo>
                <a:cubicBezTo>
                  <a:pt x="435864" y="379857"/>
                  <a:pt x="438429" y="381012"/>
                  <a:pt x="440791" y="380834"/>
                </a:cubicBezTo>
                <a:cubicBezTo>
                  <a:pt x="444080" y="380631"/>
                  <a:pt x="447890" y="378701"/>
                  <a:pt x="452221" y="375031"/>
                </a:cubicBezTo>
                <a:cubicBezTo>
                  <a:pt x="457758" y="370344"/>
                  <a:pt x="461213" y="365988"/>
                  <a:pt x="462572" y="361988"/>
                </a:cubicBezTo>
                <a:cubicBezTo>
                  <a:pt x="463499" y="359295"/>
                  <a:pt x="463384" y="356311"/>
                  <a:pt x="462254" y="353034"/>
                </a:cubicBezTo>
                <a:cubicBezTo>
                  <a:pt x="461416" y="350723"/>
                  <a:pt x="458990" y="347192"/>
                  <a:pt x="454977" y="342468"/>
                </a:cubicBezTo>
                <a:lnTo>
                  <a:pt x="445058" y="330758"/>
                </a:lnTo>
                <a:cubicBezTo>
                  <a:pt x="446062" y="344792"/>
                  <a:pt x="441718" y="355904"/>
                  <a:pt x="432054" y="364096"/>
                </a:cubicBezTo>
                <a:cubicBezTo>
                  <a:pt x="421284" y="373227"/>
                  <a:pt x="408902" y="375907"/>
                  <a:pt x="394881" y="372122"/>
                </a:cubicBezTo>
                <a:cubicBezTo>
                  <a:pt x="383844" y="369100"/>
                  <a:pt x="373786" y="362242"/>
                  <a:pt x="364705" y="351510"/>
                </a:cubicBezTo>
                <a:cubicBezTo>
                  <a:pt x="353314" y="338074"/>
                  <a:pt x="347840" y="325069"/>
                  <a:pt x="348297" y="312483"/>
                </a:cubicBezTo>
                <a:cubicBezTo>
                  <a:pt x="348754" y="299910"/>
                  <a:pt x="353784" y="289547"/>
                  <a:pt x="363397" y="281393"/>
                </a:cubicBezTo>
                <a:cubicBezTo>
                  <a:pt x="373316" y="272999"/>
                  <a:pt x="385191" y="270421"/>
                  <a:pt x="399008" y="273659"/>
                </a:cubicBezTo>
                <a:lnTo>
                  <a:pt x="389471" y="262407"/>
                </a:lnTo>
                <a:lnTo>
                  <a:pt x="409333" y="245580"/>
                </a:lnTo>
                <a:lnTo>
                  <a:pt x="470306" y="317538"/>
                </a:lnTo>
                <a:cubicBezTo>
                  <a:pt x="478332" y="326999"/>
                  <a:pt x="483539" y="334733"/>
                  <a:pt x="485952" y="340740"/>
                </a:cubicBezTo>
                <a:cubicBezTo>
                  <a:pt x="488353" y="346748"/>
                  <a:pt x="489280" y="352272"/>
                  <a:pt x="488721" y="357327"/>
                </a:cubicBezTo>
                <a:cubicBezTo>
                  <a:pt x="488162" y="362381"/>
                  <a:pt x="486181" y="367665"/>
                  <a:pt x="482752" y="373164"/>
                </a:cubicBezTo>
                <a:cubicBezTo>
                  <a:pt x="479323" y="378663"/>
                  <a:pt x="474014" y="384467"/>
                  <a:pt x="466814" y="390563"/>
                </a:cubicBezTo>
                <a:cubicBezTo>
                  <a:pt x="453224" y="402082"/>
                  <a:pt x="441604" y="407924"/>
                  <a:pt x="431977" y="408089"/>
                </a:cubicBezTo>
                <a:cubicBezTo>
                  <a:pt x="422338" y="408254"/>
                  <a:pt x="414490" y="404761"/>
                  <a:pt x="408432" y="397611"/>
                </a:cubicBezTo>
                <a:cubicBezTo>
                  <a:pt x="407835" y="396900"/>
                  <a:pt x="407136" y="396023"/>
                  <a:pt x="406336" y="394982"/>
                </a:cubicBezTo>
                <a:moveTo>
                  <a:pt x="385419" y="331876"/>
                </a:moveTo>
                <a:cubicBezTo>
                  <a:pt x="392633" y="340385"/>
                  <a:pt x="399567" y="345211"/>
                  <a:pt x="406209" y="346379"/>
                </a:cubicBezTo>
                <a:cubicBezTo>
                  <a:pt x="412851" y="347535"/>
                  <a:pt x="418592" y="346062"/>
                  <a:pt x="423418" y="341972"/>
                </a:cubicBezTo>
                <a:cubicBezTo>
                  <a:pt x="428612" y="337578"/>
                  <a:pt x="431266" y="331838"/>
                  <a:pt x="431406" y="324751"/>
                </a:cubicBezTo>
                <a:cubicBezTo>
                  <a:pt x="431546" y="317677"/>
                  <a:pt x="428256" y="310159"/>
                  <a:pt x="421513" y="302209"/>
                </a:cubicBezTo>
                <a:cubicBezTo>
                  <a:pt x="414477" y="293903"/>
                  <a:pt x="407530" y="289178"/>
                  <a:pt x="400697" y="288061"/>
                </a:cubicBezTo>
                <a:cubicBezTo>
                  <a:pt x="393865" y="286931"/>
                  <a:pt x="387832" y="288582"/>
                  <a:pt x="382600" y="293027"/>
                </a:cubicBezTo>
                <a:cubicBezTo>
                  <a:pt x="377507" y="297332"/>
                  <a:pt x="374993" y="302856"/>
                  <a:pt x="375043" y="309600"/>
                </a:cubicBezTo>
                <a:cubicBezTo>
                  <a:pt x="375094" y="316344"/>
                  <a:pt x="378561" y="323773"/>
                  <a:pt x="385419" y="331876"/>
                </a:cubicBezTo>
                <a:moveTo>
                  <a:pt x="458152" y="271157"/>
                </a:moveTo>
                <a:cubicBezTo>
                  <a:pt x="452183" y="264109"/>
                  <a:pt x="448132" y="255816"/>
                  <a:pt x="446024" y="246278"/>
                </a:cubicBezTo>
                <a:cubicBezTo>
                  <a:pt x="443903" y="236740"/>
                  <a:pt x="444563" y="227533"/>
                  <a:pt x="447979" y="218668"/>
                </a:cubicBezTo>
                <a:cubicBezTo>
                  <a:pt x="451408" y="209803"/>
                  <a:pt x="457047" y="202031"/>
                  <a:pt x="464896" y="195376"/>
                </a:cubicBezTo>
                <a:cubicBezTo>
                  <a:pt x="477024" y="185102"/>
                  <a:pt x="490309" y="180619"/>
                  <a:pt x="504736" y="181927"/>
                </a:cubicBezTo>
                <a:cubicBezTo>
                  <a:pt x="519163" y="183235"/>
                  <a:pt x="531482" y="189903"/>
                  <a:pt x="541667" y="201929"/>
                </a:cubicBezTo>
                <a:cubicBezTo>
                  <a:pt x="551954" y="214058"/>
                  <a:pt x="556564" y="227431"/>
                  <a:pt x="555498" y="242049"/>
                </a:cubicBezTo>
                <a:cubicBezTo>
                  <a:pt x="554431" y="256654"/>
                  <a:pt x="547954" y="268998"/>
                  <a:pt x="536079" y="279057"/>
                </a:cubicBezTo>
                <a:cubicBezTo>
                  <a:pt x="528726" y="285292"/>
                  <a:pt x="520306" y="289572"/>
                  <a:pt x="510819" y="291896"/>
                </a:cubicBezTo>
                <a:cubicBezTo>
                  <a:pt x="501345" y="294233"/>
                  <a:pt x="492137" y="293661"/>
                  <a:pt x="483235" y="290182"/>
                </a:cubicBezTo>
                <a:cubicBezTo>
                  <a:pt x="474319" y="286702"/>
                  <a:pt x="465963" y="280365"/>
                  <a:pt x="458152" y="271157"/>
                </a:cubicBezTo>
                <a:moveTo>
                  <a:pt x="480860" y="253860"/>
                </a:moveTo>
                <a:cubicBezTo>
                  <a:pt x="487591" y="261810"/>
                  <a:pt x="494639" y="266306"/>
                  <a:pt x="502005" y="267334"/>
                </a:cubicBezTo>
                <a:cubicBezTo>
                  <a:pt x="509359" y="268363"/>
                  <a:pt x="515810" y="266522"/>
                  <a:pt x="521347" y="261836"/>
                </a:cubicBezTo>
                <a:cubicBezTo>
                  <a:pt x="526884" y="257149"/>
                  <a:pt x="529729" y="251091"/>
                  <a:pt x="529907" y="243687"/>
                </a:cubicBezTo>
                <a:cubicBezTo>
                  <a:pt x="530072" y="236283"/>
                  <a:pt x="526745" y="228549"/>
                  <a:pt x="519912" y="220497"/>
                </a:cubicBezTo>
                <a:cubicBezTo>
                  <a:pt x="513257" y="212648"/>
                  <a:pt x="506260" y="208191"/>
                  <a:pt x="498932" y="207149"/>
                </a:cubicBezTo>
                <a:cubicBezTo>
                  <a:pt x="491604" y="206095"/>
                  <a:pt x="485165" y="207911"/>
                  <a:pt x="479628" y="212610"/>
                </a:cubicBezTo>
                <a:cubicBezTo>
                  <a:pt x="474091" y="217296"/>
                  <a:pt x="471220" y="223355"/>
                  <a:pt x="471030" y="230784"/>
                </a:cubicBezTo>
                <a:cubicBezTo>
                  <a:pt x="470839" y="238213"/>
                  <a:pt x="474116" y="245910"/>
                  <a:pt x="480860" y="253860"/>
                </a:cubicBezTo>
                <a:moveTo>
                  <a:pt x="612483" y="211201"/>
                </a:moveTo>
                <a:lnTo>
                  <a:pt x="591261" y="229184"/>
                </a:lnTo>
                <a:lnTo>
                  <a:pt x="523316" y="148996"/>
                </a:lnTo>
                <a:lnTo>
                  <a:pt x="543014" y="132295"/>
                </a:lnTo>
                <a:lnTo>
                  <a:pt x="552678" y="143687"/>
                </a:lnTo>
                <a:cubicBezTo>
                  <a:pt x="551484" y="135445"/>
                  <a:pt x="551510" y="129336"/>
                  <a:pt x="552754" y="125336"/>
                </a:cubicBezTo>
                <a:cubicBezTo>
                  <a:pt x="553999" y="121348"/>
                  <a:pt x="556336" y="117894"/>
                  <a:pt x="559752" y="114998"/>
                </a:cubicBezTo>
                <a:cubicBezTo>
                  <a:pt x="564591" y="110896"/>
                  <a:pt x="570369" y="108293"/>
                  <a:pt x="577113" y="107162"/>
                </a:cubicBezTo>
                <a:lnTo>
                  <a:pt x="586219" y="131229"/>
                </a:lnTo>
                <a:cubicBezTo>
                  <a:pt x="580682" y="131940"/>
                  <a:pt x="576376" y="133591"/>
                  <a:pt x="573316" y="136194"/>
                </a:cubicBezTo>
                <a:cubicBezTo>
                  <a:pt x="570344" y="138709"/>
                  <a:pt x="568515" y="141668"/>
                  <a:pt x="567842" y="145046"/>
                </a:cubicBezTo>
                <a:cubicBezTo>
                  <a:pt x="567156" y="148437"/>
                  <a:pt x="568045" y="152768"/>
                  <a:pt x="570484" y="158051"/>
                </a:cubicBezTo>
                <a:cubicBezTo>
                  <a:pt x="572935" y="163334"/>
                  <a:pt x="579932" y="172796"/>
                  <a:pt x="591489" y="186435"/>
                </a:cubicBezTo>
                <a:lnTo>
                  <a:pt x="93802" y="650760"/>
                </a:lnTo>
                <a:moveTo>
                  <a:pt x="575462" y="86118"/>
                </a:moveTo>
                <a:lnTo>
                  <a:pt x="558825" y="66484"/>
                </a:lnTo>
                <a:lnTo>
                  <a:pt x="580034" y="48501"/>
                </a:lnTo>
                <a:lnTo>
                  <a:pt x="596671" y="68135"/>
                </a:lnTo>
                <a:lnTo>
                  <a:pt x="93802" y="650760"/>
                </a:lnTo>
                <a:moveTo>
                  <a:pt x="652627" y="177177"/>
                </a:moveTo>
                <a:lnTo>
                  <a:pt x="584670" y="96989"/>
                </a:lnTo>
                <a:lnTo>
                  <a:pt x="605891" y="79006"/>
                </a:lnTo>
                <a:lnTo>
                  <a:pt x="673849" y="159194"/>
                </a:lnTo>
                <a:lnTo>
                  <a:pt x="93802" y="650760"/>
                </a:lnTo>
                <a:moveTo>
                  <a:pt x="694893" y="141363"/>
                </a:moveTo>
                <a:lnTo>
                  <a:pt x="601091" y="30670"/>
                </a:lnTo>
                <a:lnTo>
                  <a:pt x="622300" y="12687"/>
                </a:lnTo>
                <a:lnTo>
                  <a:pt x="672084" y="71424"/>
                </a:lnTo>
                <a:lnTo>
                  <a:pt x="672998" y="22135"/>
                </a:lnTo>
                <a:lnTo>
                  <a:pt x="699122" y="0"/>
                </a:lnTo>
                <a:lnTo>
                  <a:pt x="696531" y="52527"/>
                </a:lnTo>
                <a:lnTo>
                  <a:pt x="769035" y="78523"/>
                </a:lnTo>
                <a:lnTo>
                  <a:pt x="746163" y="97916"/>
                </a:lnTo>
                <a:lnTo>
                  <a:pt x="695477" y="78981"/>
                </a:lnTo>
                <a:lnTo>
                  <a:pt x="694347" y="97701"/>
                </a:lnTo>
                <a:lnTo>
                  <a:pt x="716102" y="123380"/>
                </a:lnTo>
                <a:lnTo>
                  <a:pt x="93802" y="650760"/>
                </a:lnTo>
              </a:path>
            </a:pathLst>
          </a:custGeom>
          <a:solidFill>
            <a:srgbClr val="00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4" name="object 2214"/>
          <p:cNvSpPr/>
          <p:nvPr/>
        </p:nvSpPr>
        <p:spPr>
          <a:xfrm>
            <a:off x="3159849" y="1686509"/>
            <a:ext cx="538226" cy="506781"/>
          </a:xfrm>
          <a:custGeom>
            <a:avLst/>
            <a:gdLst/>
            <a:ahLst/>
            <a:cxnLst/>
            <a:rect l="l" t="t" r="r" b="b"/>
            <a:pathLst>
              <a:path w="538226" h="506781">
                <a:moveTo>
                  <a:pt x="34391" y="498360"/>
                </a:moveTo>
                <a:lnTo>
                  <a:pt x="52933" y="477075"/>
                </a:lnTo>
                <a:cubicBezTo>
                  <a:pt x="57340" y="480428"/>
                  <a:pt x="61823" y="482003"/>
                  <a:pt x="66408" y="481800"/>
                </a:cubicBezTo>
                <a:cubicBezTo>
                  <a:pt x="70993" y="481596"/>
                  <a:pt x="75768" y="479374"/>
                  <a:pt x="80759" y="475158"/>
                </a:cubicBezTo>
                <a:cubicBezTo>
                  <a:pt x="86245" y="470509"/>
                  <a:pt x="89522" y="466001"/>
                  <a:pt x="90576" y="461645"/>
                </a:cubicBezTo>
                <a:cubicBezTo>
                  <a:pt x="91249" y="458647"/>
                  <a:pt x="90576" y="455981"/>
                  <a:pt x="88569" y="453606"/>
                </a:cubicBezTo>
                <a:cubicBezTo>
                  <a:pt x="87210" y="451993"/>
                  <a:pt x="85572" y="451091"/>
                  <a:pt x="83680" y="450888"/>
                </a:cubicBezTo>
                <a:cubicBezTo>
                  <a:pt x="81762" y="450773"/>
                  <a:pt x="78612" y="451853"/>
                  <a:pt x="74206" y="454114"/>
                </a:cubicBezTo>
                <a:cubicBezTo>
                  <a:pt x="53898" y="464832"/>
                  <a:pt x="40131" y="470585"/>
                  <a:pt x="32905" y="471347"/>
                </a:cubicBezTo>
                <a:cubicBezTo>
                  <a:pt x="22885" y="472389"/>
                  <a:pt x="14617" y="469062"/>
                  <a:pt x="8089" y="461365"/>
                </a:cubicBezTo>
                <a:cubicBezTo>
                  <a:pt x="2209" y="454419"/>
                  <a:pt x="0" y="446252"/>
                  <a:pt x="1473" y="436867"/>
                </a:cubicBezTo>
                <a:cubicBezTo>
                  <a:pt x="2959" y="427482"/>
                  <a:pt x="9461" y="417906"/>
                  <a:pt x="20980" y="408140"/>
                </a:cubicBezTo>
                <a:cubicBezTo>
                  <a:pt x="31953" y="398843"/>
                  <a:pt x="41630" y="393725"/>
                  <a:pt x="49987" y="392773"/>
                </a:cubicBezTo>
                <a:cubicBezTo>
                  <a:pt x="58356" y="391820"/>
                  <a:pt x="66510" y="393992"/>
                  <a:pt x="74447" y="399288"/>
                </a:cubicBezTo>
                <a:lnTo>
                  <a:pt x="57581" y="419938"/>
                </a:lnTo>
                <a:cubicBezTo>
                  <a:pt x="54076" y="417550"/>
                  <a:pt x="50431" y="416534"/>
                  <a:pt x="46634" y="416903"/>
                </a:cubicBezTo>
                <a:cubicBezTo>
                  <a:pt x="42837" y="417258"/>
                  <a:pt x="38722" y="419316"/>
                  <a:pt x="34290" y="423075"/>
                </a:cubicBezTo>
                <a:cubicBezTo>
                  <a:pt x="28702" y="427812"/>
                  <a:pt x="25361" y="431978"/>
                  <a:pt x="24269" y="435584"/>
                </a:cubicBezTo>
                <a:cubicBezTo>
                  <a:pt x="23596" y="438061"/>
                  <a:pt x="24003" y="440182"/>
                  <a:pt x="25501" y="441947"/>
                </a:cubicBezTo>
                <a:cubicBezTo>
                  <a:pt x="26771" y="443446"/>
                  <a:pt x="28575" y="444132"/>
                  <a:pt x="30873" y="444005"/>
                </a:cubicBezTo>
                <a:cubicBezTo>
                  <a:pt x="33985" y="443789"/>
                  <a:pt x="42278" y="440182"/>
                  <a:pt x="55753" y="433171"/>
                </a:cubicBezTo>
                <a:cubicBezTo>
                  <a:pt x="69227" y="426161"/>
                  <a:pt x="79781" y="422618"/>
                  <a:pt x="87414" y="422541"/>
                </a:cubicBezTo>
                <a:cubicBezTo>
                  <a:pt x="95046" y="422567"/>
                  <a:pt x="101714" y="425945"/>
                  <a:pt x="107442" y="432701"/>
                </a:cubicBezTo>
                <a:cubicBezTo>
                  <a:pt x="113664" y="440042"/>
                  <a:pt x="115951" y="448970"/>
                  <a:pt x="114287" y="459448"/>
                </a:cubicBezTo>
                <a:cubicBezTo>
                  <a:pt x="112623" y="469938"/>
                  <a:pt x="105778" y="480288"/>
                  <a:pt x="93751" y="490487"/>
                </a:cubicBezTo>
                <a:cubicBezTo>
                  <a:pt x="82829" y="499732"/>
                  <a:pt x="72301" y="504850"/>
                  <a:pt x="62179" y="505815"/>
                </a:cubicBezTo>
                <a:cubicBezTo>
                  <a:pt x="52057" y="506781"/>
                  <a:pt x="42799" y="504292"/>
                  <a:pt x="34391" y="498360"/>
                </a:cubicBezTo>
                <a:moveTo>
                  <a:pt x="200063" y="397269"/>
                </a:moveTo>
                <a:lnTo>
                  <a:pt x="189890" y="385254"/>
                </a:lnTo>
                <a:cubicBezTo>
                  <a:pt x="190601" y="392011"/>
                  <a:pt x="189623" y="398640"/>
                  <a:pt x="186956" y="405130"/>
                </a:cubicBezTo>
                <a:cubicBezTo>
                  <a:pt x="184289" y="411632"/>
                  <a:pt x="180314" y="417119"/>
                  <a:pt x="175031" y="421602"/>
                </a:cubicBezTo>
                <a:cubicBezTo>
                  <a:pt x="169646" y="426161"/>
                  <a:pt x="163804" y="429082"/>
                  <a:pt x="157518" y="430339"/>
                </a:cubicBezTo>
                <a:cubicBezTo>
                  <a:pt x="151244" y="431597"/>
                  <a:pt x="145326" y="430898"/>
                  <a:pt x="139788" y="428244"/>
                </a:cubicBezTo>
                <a:cubicBezTo>
                  <a:pt x="134251" y="425577"/>
                  <a:pt x="128282" y="420484"/>
                  <a:pt x="121881" y="412928"/>
                </a:cubicBezTo>
                <a:lnTo>
                  <a:pt x="78879" y="362191"/>
                </a:lnTo>
                <a:lnTo>
                  <a:pt x="100101" y="344208"/>
                </a:lnTo>
                <a:lnTo>
                  <a:pt x="131330" y="381051"/>
                </a:lnTo>
                <a:cubicBezTo>
                  <a:pt x="140881" y="392328"/>
                  <a:pt x="147129" y="398907"/>
                  <a:pt x="150063" y="400786"/>
                </a:cubicBezTo>
                <a:cubicBezTo>
                  <a:pt x="152996" y="402666"/>
                  <a:pt x="156121" y="403479"/>
                  <a:pt x="159448" y="403212"/>
                </a:cubicBezTo>
                <a:cubicBezTo>
                  <a:pt x="162763" y="402945"/>
                  <a:pt x="166014" y="401472"/>
                  <a:pt x="169189" y="398793"/>
                </a:cubicBezTo>
                <a:cubicBezTo>
                  <a:pt x="172808" y="395719"/>
                  <a:pt x="175209" y="391972"/>
                  <a:pt x="176402" y="387553"/>
                </a:cubicBezTo>
                <a:cubicBezTo>
                  <a:pt x="177584" y="383133"/>
                  <a:pt x="177457" y="379006"/>
                  <a:pt x="176021" y="375158"/>
                </a:cubicBezTo>
                <a:cubicBezTo>
                  <a:pt x="174574" y="371323"/>
                  <a:pt x="168999" y="363664"/>
                  <a:pt x="159270" y="352183"/>
                </a:cubicBezTo>
                <a:lnTo>
                  <a:pt x="130606" y="318363"/>
                </a:lnTo>
                <a:lnTo>
                  <a:pt x="151815" y="300380"/>
                </a:lnTo>
                <a:lnTo>
                  <a:pt x="219773" y="380568"/>
                </a:lnTo>
                <a:lnTo>
                  <a:pt x="34391" y="498360"/>
                </a:lnTo>
                <a:moveTo>
                  <a:pt x="77952" y="338595"/>
                </a:moveTo>
                <a:lnTo>
                  <a:pt x="62534" y="320395"/>
                </a:lnTo>
                <a:lnTo>
                  <a:pt x="80733" y="304978"/>
                </a:lnTo>
                <a:lnTo>
                  <a:pt x="96151" y="323164"/>
                </a:lnTo>
                <a:lnTo>
                  <a:pt x="34391" y="498360"/>
                </a:lnTo>
                <a:moveTo>
                  <a:pt x="110413" y="311073"/>
                </a:moveTo>
                <a:lnTo>
                  <a:pt x="94995" y="292875"/>
                </a:lnTo>
                <a:lnTo>
                  <a:pt x="113271" y="277393"/>
                </a:lnTo>
                <a:lnTo>
                  <a:pt x="128689" y="295592"/>
                </a:lnTo>
                <a:lnTo>
                  <a:pt x="34391" y="498360"/>
                </a:lnTo>
                <a:moveTo>
                  <a:pt x="261772" y="344970"/>
                </a:moveTo>
                <a:lnTo>
                  <a:pt x="240563" y="362953"/>
                </a:lnTo>
                <a:lnTo>
                  <a:pt x="172605" y="282765"/>
                </a:lnTo>
                <a:lnTo>
                  <a:pt x="192316" y="266065"/>
                </a:lnTo>
                <a:lnTo>
                  <a:pt x="201968" y="277469"/>
                </a:lnTo>
                <a:cubicBezTo>
                  <a:pt x="200787" y="269214"/>
                  <a:pt x="200812" y="263106"/>
                  <a:pt x="202044" y="259105"/>
                </a:cubicBezTo>
                <a:cubicBezTo>
                  <a:pt x="203288" y="255117"/>
                  <a:pt x="205625" y="251663"/>
                  <a:pt x="209042" y="248767"/>
                </a:cubicBezTo>
                <a:cubicBezTo>
                  <a:pt x="213880" y="244665"/>
                  <a:pt x="219671" y="242062"/>
                  <a:pt x="226402" y="240932"/>
                </a:cubicBezTo>
                <a:lnTo>
                  <a:pt x="235508" y="264998"/>
                </a:lnTo>
                <a:cubicBezTo>
                  <a:pt x="229984" y="265709"/>
                  <a:pt x="225678" y="267373"/>
                  <a:pt x="222605" y="269964"/>
                </a:cubicBezTo>
                <a:cubicBezTo>
                  <a:pt x="219633" y="272491"/>
                  <a:pt x="217817" y="275437"/>
                  <a:pt x="217131" y="278816"/>
                </a:cubicBezTo>
                <a:cubicBezTo>
                  <a:pt x="216458" y="282207"/>
                  <a:pt x="217335" y="286537"/>
                  <a:pt x="219786" y="291820"/>
                </a:cubicBezTo>
                <a:cubicBezTo>
                  <a:pt x="222224" y="297104"/>
                  <a:pt x="229222" y="306565"/>
                  <a:pt x="240792" y="320205"/>
                </a:cubicBezTo>
                <a:lnTo>
                  <a:pt x="34391" y="498360"/>
                </a:lnTo>
                <a:moveTo>
                  <a:pt x="326732" y="246075"/>
                </a:moveTo>
                <a:lnTo>
                  <a:pt x="350875" y="231711"/>
                </a:lnTo>
                <a:cubicBezTo>
                  <a:pt x="354723" y="241757"/>
                  <a:pt x="355435" y="251295"/>
                  <a:pt x="353009" y="260324"/>
                </a:cubicBezTo>
                <a:cubicBezTo>
                  <a:pt x="350583" y="269342"/>
                  <a:pt x="344957" y="277584"/>
                  <a:pt x="336156" y="285051"/>
                </a:cubicBezTo>
                <a:cubicBezTo>
                  <a:pt x="322211" y="296862"/>
                  <a:pt x="308025" y="301053"/>
                  <a:pt x="293611" y="297624"/>
                </a:cubicBezTo>
                <a:cubicBezTo>
                  <a:pt x="282143" y="294805"/>
                  <a:pt x="271691" y="287833"/>
                  <a:pt x="262267" y="276707"/>
                </a:cubicBezTo>
                <a:cubicBezTo>
                  <a:pt x="251002" y="263410"/>
                  <a:pt x="245656" y="250063"/>
                  <a:pt x="246227" y="236652"/>
                </a:cubicBezTo>
                <a:cubicBezTo>
                  <a:pt x="246799" y="223240"/>
                  <a:pt x="252387" y="212039"/>
                  <a:pt x="263017" y="203035"/>
                </a:cubicBezTo>
                <a:cubicBezTo>
                  <a:pt x="274942" y="192926"/>
                  <a:pt x="287693" y="188887"/>
                  <a:pt x="301269" y="190919"/>
                </a:cubicBezTo>
                <a:cubicBezTo>
                  <a:pt x="314832" y="192951"/>
                  <a:pt x="328358" y="202222"/>
                  <a:pt x="341833" y="218745"/>
                </a:cubicBezTo>
                <a:lnTo>
                  <a:pt x="288683" y="263791"/>
                </a:lnTo>
                <a:cubicBezTo>
                  <a:pt x="294170" y="269951"/>
                  <a:pt x="300024" y="273393"/>
                  <a:pt x="306260" y="274116"/>
                </a:cubicBezTo>
                <a:cubicBezTo>
                  <a:pt x="312496" y="274853"/>
                  <a:pt x="318058" y="273139"/>
                  <a:pt x="322935" y="268999"/>
                </a:cubicBezTo>
                <a:cubicBezTo>
                  <a:pt x="326263" y="266192"/>
                  <a:pt x="328295" y="262915"/>
                  <a:pt x="329018" y="259181"/>
                </a:cubicBezTo>
                <a:cubicBezTo>
                  <a:pt x="329742" y="255447"/>
                  <a:pt x="328980" y="251079"/>
                  <a:pt x="326732" y="246075"/>
                </a:cubicBezTo>
                <a:moveTo>
                  <a:pt x="309765" y="223609"/>
                </a:moveTo>
                <a:cubicBezTo>
                  <a:pt x="304406" y="217589"/>
                  <a:pt x="298869" y="214274"/>
                  <a:pt x="293141" y="213626"/>
                </a:cubicBezTo>
                <a:cubicBezTo>
                  <a:pt x="287413" y="212991"/>
                  <a:pt x="282384" y="214515"/>
                  <a:pt x="278053" y="218173"/>
                </a:cubicBezTo>
                <a:cubicBezTo>
                  <a:pt x="273418" y="222098"/>
                  <a:pt x="271030" y="227038"/>
                  <a:pt x="270865" y="232969"/>
                </a:cubicBezTo>
                <a:cubicBezTo>
                  <a:pt x="270700" y="238900"/>
                  <a:pt x="273100" y="244729"/>
                  <a:pt x="278053" y="250482"/>
                </a:cubicBezTo>
                <a:lnTo>
                  <a:pt x="34391" y="498360"/>
                </a:lnTo>
                <a:moveTo>
                  <a:pt x="387197" y="238671"/>
                </a:moveTo>
                <a:lnTo>
                  <a:pt x="293395" y="127978"/>
                </a:lnTo>
                <a:lnTo>
                  <a:pt x="314616" y="110007"/>
                </a:lnTo>
                <a:lnTo>
                  <a:pt x="364401" y="168745"/>
                </a:lnTo>
                <a:lnTo>
                  <a:pt x="365302" y="119456"/>
                </a:lnTo>
                <a:lnTo>
                  <a:pt x="391426" y="97320"/>
                </a:lnTo>
                <a:lnTo>
                  <a:pt x="388848" y="149834"/>
                </a:lnTo>
                <a:lnTo>
                  <a:pt x="461352" y="175831"/>
                </a:lnTo>
                <a:lnTo>
                  <a:pt x="438467" y="195224"/>
                </a:lnTo>
                <a:lnTo>
                  <a:pt x="387794" y="176301"/>
                </a:lnTo>
                <a:lnTo>
                  <a:pt x="386664" y="195021"/>
                </a:lnTo>
                <a:lnTo>
                  <a:pt x="408419" y="220688"/>
                </a:lnTo>
                <a:lnTo>
                  <a:pt x="34391" y="498360"/>
                </a:lnTo>
                <a:moveTo>
                  <a:pt x="473989" y="165125"/>
                </a:moveTo>
                <a:lnTo>
                  <a:pt x="380187" y="54432"/>
                </a:lnTo>
                <a:lnTo>
                  <a:pt x="401408" y="36449"/>
                </a:lnTo>
                <a:lnTo>
                  <a:pt x="495210" y="147142"/>
                </a:lnTo>
                <a:lnTo>
                  <a:pt x="34391" y="498360"/>
                </a:lnTo>
                <a:moveTo>
                  <a:pt x="439839" y="37605"/>
                </a:moveTo>
                <a:lnTo>
                  <a:pt x="423202" y="17970"/>
                </a:lnTo>
                <a:lnTo>
                  <a:pt x="444423" y="0"/>
                </a:lnTo>
                <a:lnTo>
                  <a:pt x="461060" y="19621"/>
                </a:lnTo>
                <a:lnTo>
                  <a:pt x="34391" y="498360"/>
                </a:lnTo>
                <a:moveTo>
                  <a:pt x="517017" y="128664"/>
                </a:moveTo>
                <a:lnTo>
                  <a:pt x="449059" y="48476"/>
                </a:lnTo>
                <a:lnTo>
                  <a:pt x="470281" y="30493"/>
                </a:lnTo>
                <a:lnTo>
                  <a:pt x="538226" y="110680"/>
                </a:lnTo>
                <a:lnTo>
                  <a:pt x="34391" y="498360"/>
                </a:lnTo>
              </a:path>
            </a:pathLst>
          </a:custGeom>
          <a:solidFill>
            <a:srgbClr val="00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5" name="object 2215"/>
          <p:cNvSpPr/>
          <p:nvPr/>
        </p:nvSpPr>
        <p:spPr>
          <a:xfrm>
            <a:off x="3720388" y="1902765"/>
            <a:ext cx="351206" cy="365442"/>
          </a:xfrm>
          <a:custGeom>
            <a:avLst/>
            <a:gdLst/>
            <a:ahLst/>
            <a:cxnLst/>
            <a:rect l="l" t="t" r="r" b="b"/>
            <a:pathLst>
              <a:path w="351206" h="365442">
                <a:moveTo>
                  <a:pt x="34392" y="357022"/>
                </a:moveTo>
                <a:lnTo>
                  <a:pt x="52934" y="335737"/>
                </a:lnTo>
                <a:cubicBezTo>
                  <a:pt x="57341" y="339090"/>
                  <a:pt x="61824" y="340664"/>
                  <a:pt x="66409" y="340461"/>
                </a:cubicBezTo>
                <a:cubicBezTo>
                  <a:pt x="70993" y="340258"/>
                  <a:pt x="75769" y="338036"/>
                  <a:pt x="80760" y="333819"/>
                </a:cubicBezTo>
                <a:cubicBezTo>
                  <a:pt x="86246" y="329171"/>
                  <a:pt x="89523" y="324662"/>
                  <a:pt x="90577" y="320306"/>
                </a:cubicBezTo>
                <a:cubicBezTo>
                  <a:pt x="91250" y="317309"/>
                  <a:pt x="90577" y="314642"/>
                  <a:pt x="88570" y="312267"/>
                </a:cubicBezTo>
                <a:cubicBezTo>
                  <a:pt x="87211" y="310654"/>
                  <a:pt x="85573" y="309753"/>
                  <a:pt x="83668" y="309549"/>
                </a:cubicBezTo>
                <a:cubicBezTo>
                  <a:pt x="81763" y="309435"/>
                  <a:pt x="78613" y="310515"/>
                  <a:pt x="74207" y="312775"/>
                </a:cubicBezTo>
                <a:cubicBezTo>
                  <a:pt x="53899" y="323494"/>
                  <a:pt x="40132" y="329247"/>
                  <a:pt x="32906" y="330009"/>
                </a:cubicBezTo>
                <a:cubicBezTo>
                  <a:pt x="22886" y="331050"/>
                  <a:pt x="14618" y="327723"/>
                  <a:pt x="8090" y="320027"/>
                </a:cubicBezTo>
                <a:cubicBezTo>
                  <a:pt x="2210" y="313080"/>
                  <a:pt x="0" y="304914"/>
                  <a:pt x="1474" y="295528"/>
                </a:cubicBezTo>
                <a:cubicBezTo>
                  <a:pt x="2960" y="286143"/>
                  <a:pt x="9462" y="276568"/>
                  <a:pt x="20981" y="266801"/>
                </a:cubicBezTo>
                <a:cubicBezTo>
                  <a:pt x="31954" y="257505"/>
                  <a:pt x="41631" y="252387"/>
                  <a:pt x="49988" y="251434"/>
                </a:cubicBezTo>
                <a:cubicBezTo>
                  <a:pt x="58357" y="250482"/>
                  <a:pt x="66510" y="252654"/>
                  <a:pt x="74448" y="257949"/>
                </a:cubicBezTo>
                <a:lnTo>
                  <a:pt x="57582" y="278600"/>
                </a:lnTo>
                <a:cubicBezTo>
                  <a:pt x="54077" y="276212"/>
                  <a:pt x="50432" y="275196"/>
                  <a:pt x="46635" y="275564"/>
                </a:cubicBezTo>
                <a:cubicBezTo>
                  <a:pt x="42838" y="275920"/>
                  <a:pt x="38723" y="277977"/>
                  <a:pt x="34291" y="281736"/>
                </a:cubicBezTo>
                <a:cubicBezTo>
                  <a:pt x="28703" y="286474"/>
                  <a:pt x="25362" y="290639"/>
                  <a:pt x="24270" y="294246"/>
                </a:cubicBezTo>
                <a:cubicBezTo>
                  <a:pt x="23597" y="296723"/>
                  <a:pt x="24004" y="298843"/>
                  <a:pt x="25502" y="300609"/>
                </a:cubicBezTo>
                <a:cubicBezTo>
                  <a:pt x="26772" y="302107"/>
                  <a:pt x="28575" y="302793"/>
                  <a:pt x="30874" y="302666"/>
                </a:cubicBezTo>
                <a:cubicBezTo>
                  <a:pt x="33986" y="302450"/>
                  <a:pt x="42279" y="298843"/>
                  <a:pt x="55754" y="291833"/>
                </a:cubicBezTo>
                <a:cubicBezTo>
                  <a:pt x="69228" y="284823"/>
                  <a:pt x="79782" y="281279"/>
                  <a:pt x="87414" y="281203"/>
                </a:cubicBezTo>
                <a:cubicBezTo>
                  <a:pt x="95047" y="281229"/>
                  <a:pt x="101715" y="284607"/>
                  <a:pt x="107443" y="291363"/>
                </a:cubicBezTo>
                <a:cubicBezTo>
                  <a:pt x="113666" y="298703"/>
                  <a:pt x="115951" y="307632"/>
                  <a:pt x="114288" y="318109"/>
                </a:cubicBezTo>
                <a:cubicBezTo>
                  <a:pt x="112624" y="328599"/>
                  <a:pt x="105779" y="338950"/>
                  <a:pt x="93752" y="349148"/>
                </a:cubicBezTo>
                <a:cubicBezTo>
                  <a:pt x="82830" y="358394"/>
                  <a:pt x="72301" y="363512"/>
                  <a:pt x="62180" y="364477"/>
                </a:cubicBezTo>
                <a:cubicBezTo>
                  <a:pt x="52058" y="365442"/>
                  <a:pt x="42799" y="362953"/>
                  <a:pt x="34392" y="357022"/>
                </a:cubicBezTo>
                <a:moveTo>
                  <a:pt x="147295" y="300647"/>
                </a:moveTo>
                <a:lnTo>
                  <a:pt x="79337" y="220471"/>
                </a:lnTo>
                <a:lnTo>
                  <a:pt x="100559" y="202488"/>
                </a:lnTo>
                <a:lnTo>
                  <a:pt x="168504" y="282676"/>
                </a:lnTo>
                <a:lnTo>
                  <a:pt x="34392" y="357022"/>
                </a:lnTo>
                <a:moveTo>
                  <a:pt x="263246" y="202387"/>
                </a:moveTo>
                <a:lnTo>
                  <a:pt x="242024" y="220370"/>
                </a:lnTo>
                <a:lnTo>
                  <a:pt x="207353" y="179438"/>
                </a:lnTo>
                <a:cubicBezTo>
                  <a:pt x="200013" y="170789"/>
                  <a:pt x="194818" y="165569"/>
                  <a:pt x="191758" y="163792"/>
                </a:cubicBezTo>
                <a:cubicBezTo>
                  <a:pt x="188697" y="162026"/>
                  <a:pt x="185548" y="161290"/>
                  <a:pt x="182309" y="161607"/>
                </a:cubicBezTo>
                <a:cubicBezTo>
                  <a:pt x="179083" y="161925"/>
                  <a:pt x="176023" y="163309"/>
                  <a:pt x="173165" y="165734"/>
                </a:cubicBezTo>
                <a:cubicBezTo>
                  <a:pt x="169482" y="168846"/>
                  <a:pt x="167044" y="172643"/>
                  <a:pt x="165824" y="177139"/>
                </a:cubicBezTo>
                <a:cubicBezTo>
                  <a:pt x="164618" y="181622"/>
                  <a:pt x="164872" y="185991"/>
                  <a:pt x="166612" y="190233"/>
                </a:cubicBezTo>
                <a:cubicBezTo>
                  <a:pt x="168339" y="194462"/>
                  <a:pt x="173000" y="201066"/>
                  <a:pt x="180594" y="210032"/>
                </a:cubicBezTo>
                <a:lnTo>
                  <a:pt x="211379" y="246342"/>
                </a:lnTo>
                <a:lnTo>
                  <a:pt x="190158" y="264325"/>
                </a:lnTo>
                <a:lnTo>
                  <a:pt x="122200" y="184137"/>
                </a:lnTo>
                <a:lnTo>
                  <a:pt x="141910" y="167436"/>
                </a:lnTo>
                <a:lnTo>
                  <a:pt x="151893" y="179222"/>
                </a:lnTo>
                <a:cubicBezTo>
                  <a:pt x="151207" y="164223"/>
                  <a:pt x="156185" y="152235"/>
                  <a:pt x="166802" y="143230"/>
                </a:cubicBezTo>
                <a:cubicBezTo>
                  <a:pt x="171476" y="139268"/>
                  <a:pt x="176480" y="136487"/>
                  <a:pt x="181776" y="134886"/>
                </a:cubicBezTo>
                <a:cubicBezTo>
                  <a:pt x="187084" y="133286"/>
                  <a:pt x="191847" y="132956"/>
                  <a:pt x="196050" y="133883"/>
                </a:cubicBezTo>
                <a:cubicBezTo>
                  <a:pt x="200254" y="134810"/>
                  <a:pt x="204153" y="136613"/>
                  <a:pt x="207747" y="139268"/>
                </a:cubicBezTo>
                <a:cubicBezTo>
                  <a:pt x="211341" y="141935"/>
                  <a:pt x="215774" y="146367"/>
                  <a:pt x="221019" y="152552"/>
                </a:cubicBezTo>
                <a:lnTo>
                  <a:pt x="34392" y="357022"/>
                </a:lnTo>
                <a:moveTo>
                  <a:pt x="284480" y="184391"/>
                </a:moveTo>
                <a:lnTo>
                  <a:pt x="216523" y="104203"/>
                </a:lnTo>
                <a:lnTo>
                  <a:pt x="237744" y="86220"/>
                </a:lnTo>
                <a:lnTo>
                  <a:pt x="305702" y="166408"/>
                </a:lnTo>
                <a:lnTo>
                  <a:pt x="34392" y="357022"/>
                </a:lnTo>
                <a:moveTo>
                  <a:pt x="250254" y="75616"/>
                </a:moveTo>
                <a:lnTo>
                  <a:pt x="262039" y="65633"/>
                </a:lnTo>
                <a:lnTo>
                  <a:pt x="256922" y="59588"/>
                </a:lnTo>
                <a:cubicBezTo>
                  <a:pt x="251206" y="52844"/>
                  <a:pt x="247650" y="47206"/>
                  <a:pt x="246279" y="42671"/>
                </a:cubicBezTo>
                <a:cubicBezTo>
                  <a:pt x="244895" y="38125"/>
                  <a:pt x="245237" y="33185"/>
                  <a:pt x="247320" y="27838"/>
                </a:cubicBezTo>
                <a:cubicBezTo>
                  <a:pt x="249403" y="22478"/>
                  <a:pt x="253391" y="17310"/>
                  <a:pt x="259284" y="12319"/>
                </a:cubicBezTo>
                <a:cubicBezTo>
                  <a:pt x="265316" y="7200"/>
                  <a:pt x="271997" y="3098"/>
                  <a:pt x="279324" y="0"/>
                </a:cubicBezTo>
                <a:lnTo>
                  <a:pt x="289002" y="17233"/>
                </a:lnTo>
                <a:cubicBezTo>
                  <a:pt x="284938" y="19278"/>
                  <a:pt x="281357" y="21628"/>
                  <a:pt x="278232" y="24282"/>
                </a:cubicBezTo>
                <a:cubicBezTo>
                  <a:pt x="275159" y="26873"/>
                  <a:pt x="273571" y="29464"/>
                  <a:pt x="273444" y="32029"/>
                </a:cubicBezTo>
                <a:cubicBezTo>
                  <a:pt x="273330" y="34594"/>
                  <a:pt x="275007" y="37909"/>
                  <a:pt x="278461" y="41986"/>
                </a:cubicBezTo>
                <a:lnTo>
                  <a:pt x="283261" y="47650"/>
                </a:lnTo>
                <a:lnTo>
                  <a:pt x="299111" y="34213"/>
                </a:lnTo>
                <a:lnTo>
                  <a:pt x="313246" y="50901"/>
                </a:lnTo>
                <a:lnTo>
                  <a:pt x="297397" y="64338"/>
                </a:lnTo>
                <a:lnTo>
                  <a:pt x="351207" y="127838"/>
                </a:lnTo>
                <a:lnTo>
                  <a:pt x="329997" y="145821"/>
                </a:lnTo>
                <a:lnTo>
                  <a:pt x="276175" y="82321"/>
                </a:lnTo>
                <a:lnTo>
                  <a:pt x="264402" y="92303"/>
                </a:lnTo>
                <a:lnTo>
                  <a:pt x="34392" y="357022"/>
                </a:lnTo>
              </a:path>
            </a:pathLst>
          </a:custGeom>
          <a:solidFill>
            <a:srgbClr val="00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object 221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7" name="object 2217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8" name="object 2218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06566"/>
            <a:ext cx="3627248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50" spc="10" dirty="0">
                <a:solidFill>
                  <a:srgbClr val="191B0E"/>
                </a:solidFill>
                <a:latin typeface="Arial"/>
                <a:cs typeface="Arial"/>
              </a:rPr>
              <a:t>Karar Ağacı Sınıflandırma Görevi</a:t>
            </a:r>
            <a:r>
              <a:rPr sz="1850" b="1" spc="10" dirty="0">
                <a:solidFill>
                  <a:srgbClr val="191B0E"/>
                </a:solidFill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16</a:t>
            </a:r>
            <a:endParaRPr sz="900">
              <a:latin typeface="Arial"/>
              <a:cs typeface="Arial"/>
            </a:endParaRPr>
          </a:p>
        </p:txBody>
      </p:sp>
      <p:sp>
        <p:nvSpPr>
          <p:cNvPr id="2219" name="object 2219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0" name="object 2220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25661" y="225694"/>
            <a:ext cx="1678938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Sınıflandırma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21" name="object 2221"/>
          <p:cNvSpPr/>
          <p:nvPr/>
        </p:nvSpPr>
        <p:spPr>
          <a:xfrm>
            <a:off x="7443286" y="3905054"/>
            <a:ext cx="837600" cy="546141"/>
          </a:xfrm>
          <a:custGeom>
            <a:avLst/>
            <a:gdLst/>
            <a:ahLst/>
            <a:cxnLst/>
            <a:rect l="l" t="t" r="r" b="b"/>
            <a:pathLst>
              <a:path w="837600" h="546141">
                <a:moveTo>
                  <a:pt x="744531" y="546141"/>
                </a:moveTo>
                <a:cubicBezTo>
                  <a:pt x="795930" y="546141"/>
                  <a:pt x="837600" y="505391"/>
                  <a:pt x="837600" y="455114"/>
                </a:cubicBezTo>
                <a:lnTo>
                  <a:pt x="837600" y="91020"/>
                </a:lnTo>
                <a:cubicBezTo>
                  <a:pt x="837600" y="40750"/>
                  <a:pt x="795930" y="0"/>
                  <a:pt x="744531" y="0"/>
                </a:cubicBezTo>
                <a:lnTo>
                  <a:pt x="93062" y="0"/>
                </a:lnTo>
                <a:cubicBezTo>
                  <a:pt x="41663" y="0"/>
                  <a:pt x="0" y="40750"/>
                  <a:pt x="0" y="91020"/>
                </a:cubicBezTo>
                <a:lnTo>
                  <a:pt x="0" y="91020"/>
                </a:lnTo>
                <a:lnTo>
                  <a:pt x="0" y="455114"/>
                </a:lnTo>
                <a:cubicBezTo>
                  <a:pt x="0" y="505391"/>
                  <a:pt x="41663" y="546141"/>
                  <a:pt x="93062" y="546141"/>
                </a:cubicBezTo>
                <a:lnTo>
                  <a:pt x="93062" y="546141"/>
                </a:lnTo>
                <a:lnTo>
                  <a:pt x="744531" y="546141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2" name="object 2222"/>
          <p:cNvSpPr/>
          <p:nvPr/>
        </p:nvSpPr>
        <p:spPr>
          <a:xfrm>
            <a:off x="7442045" y="3903813"/>
            <a:ext cx="840081" cy="548621"/>
          </a:xfrm>
          <a:custGeom>
            <a:avLst/>
            <a:gdLst/>
            <a:ahLst/>
            <a:cxnLst/>
            <a:rect l="l" t="t" r="r" b="b"/>
            <a:pathLst>
              <a:path w="840081" h="548621">
                <a:moveTo>
                  <a:pt x="745772" y="547382"/>
                </a:moveTo>
                <a:cubicBezTo>
                  <a:pt x="797171" y="547382"/>
                  <a:pt x="838841" y="506632"/>
                  <a:pt x="838841" y="456355"/>
                </a:cubicBezTo>
                <a:lnTo>
                  <a:pt x="838841" y="92261"/>
                </a:lnTo>
                <a:cubicBezTo>
                  <a:pt x="838841" y="41990"/>
                  <a:pt x="797171" y="1240"/>
                  <a:pt x="745772" y="1240"/>
                </a:cubicBezTo>
                <a:lnTo>
                  <a:pt x="94303" y="1240"/>
                </a:lnTo>
                <a:cubicBezTo>
                  <a:pt x="42904" y="1240"/>
                  <a:pt x="1241" y="41990"/>
                  <a:pt x="1241" y="92261"/>
                </a:cubicBezTo>
                <a:lnTo>
                  <a:pt x="1241" y="92261"/>
                </a:lnTo>
                <a:lnTo>
                  <a:pt x="1241" y="456355"/>
                </a:lnTo>
                <a:cubicBezTo>
                  <a:pt x="1241" y="506632"/>
                  <a:pt x="42904" y="547382"/>
                  <a:pt x="94303" y="547382"/>
                </a:cubicBezTo>
                <a:lnTo>
                  <a:pt x="94303" y="547382"/>
                </a:lnTo>
                <a:lnTo>
                  <a:pt x="745772" y="547382"/>
                </a:lnTo>
                <a:lnTo>
                  <a:pt x="745772" y="547382"/>
                </a:lnTo>
              </a:path>
            </a:pathLst>
          </a:custGeom>
          <a:ln w="24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3" name="object 2223"/>
          <p:cNvSpPr/>
          <p:nvPr/>
        </p:nvSpPr>
        <p:spPr>
          <a:xfrm>
            <a:off x="7350260" y="3996073"/>
            <a:ext cx="837600" cy="546141"/>
          </a:xfrm>
          <a:custGeom>
            <a:avLst/>
            <a:gdLst/>
            <a:ahLst/>
            <a:cxnLst/>
            <a:rect l="l" t="t" r="r" b="b"/>
            <a:pathLst>
              <a:path w="837600" h="546141">
                <a:moveTo>
                  <a:pt x="744532" y="546142"/>
                </a:moveTo>
                <a:cubicBezTo>
                  <a:pt x="795931" y="546142"/>
                  <a:pt x="837600" y="505392"/>
                  <a:pt x="837600" y="455115"/>
                </a:cubicBezTo>
                <a:lnTo>
                  <a:pt x="837600" y="455115"/>
                </a:lnTo>
                <a:lnTo>
                  <a:pt x="837600" y="91021"/>
                </a:lnTo>
                <a:cubicBezTo>
                  <a:pt x="837600" y="40750"/>
                  <a:pt x="795931" y="0"/>
                  <a:pt x="744532" y="0"/>
                </a:cubicBezTo>
                <a:lnTo>
                  <a:pt x="744532" y="0"/>
                </a:lnTo>
                <a:lnTo>
                  <a:pt x="93063" y="0"/>
                </a:lnTo>
                <a:cubicBezTo>
                  <a:pt x="41664" y="0"/>
                  <a:pt x="0" y="40750"/>
                  <a:pt x="0" y="91021"/>
                </a:cubicBezTo>
                <a:lnTo>
                  <a:pt x="0" y="91021"/>
                </a:lnTo>
                <a:lnTo>
                  <a:pt x="0" y="455115"/>
                </a:lnTo>
                <a:cubicBezTo>
                  <a:pt x="0" y="505392"/>
                  <a:pt x="41664" y="546142"/>
                  <a:pt x="93063" y="546142"/>
                </a:cubicBezTo>
                <a:lnTo>
                  <a:pt x="93063" y="546142"/>
                </a:lnTo>
                <a:lnTo>
                  <a:pt x="744532" y="546142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4" name="object 2224"/>
          <p:cNvSpPr/>
          <p:nvPr/>
        </p:nvSpPr>
        <p:spPr>
          <a:xfrm>
            <a:off x="7349019" y="3994833"/>
            <a:ext cx="840081" cy="548622"/>
          </a:xfrm>
          <a:custGeom>
            <a:avLst/>
            <a:gdLst/>
            <a:ahLst/>
            <a:cxnLst/>
            <a:rect l="l" t="t" r="r" b="b"/>
            <a:pathLst>
              <a:path w="840081" h="548622">
                <a:moveTo>
                  <a:pt x="745772" y="547381"/>
                </a:moveTo>
                <a:cubicBezTo>
                  <a:pt x="797171" y="547381"/>
                  <a:pt x="838841" y="506631"/>
                  <a:pt x="838841" y="456355"/>
                </a:cubicBezTo>
                <a:lnTo>
                  <a:pt x="838841" y="456355"/>
                </a:lnTo>
                <a:lnTo>
                  <a:pt x="838841" y="92260"/>
                </a:lnTo>
                <a:cubicBezTo>
                  <a:pt x="838841" y="41990"/>
                  <a:pt x="797171" y="1240"/>
                  <a:pt x="745772" y="1240"/>
                </a:cubicBezTo>
                <a:lnTo>
                  <a:pt x="745772" y="1240"/>
                </a:lnTo>
                <a:lnTo>
                  <a:pt x="94303" y="1240"/>
                </a:lnTo>
                <a:cubicBezTo>
                  <a:pt x="42904" y="1240"/>
                  <a:pt x="1241" y="41990"/>
                  <a:pt x="1241" y="92260"/>
                </a:cubicBezTo>
                <a:lnTo>
                  <a:pt x="1241" y="92260"/>
                </a:lnTo>
                <a:lnTo>
                  <a:pt x="1241" y="456355"/>
                </a:lnTo>
                <a:cubicBezTo>
                  <a:pt x="1241" y="506631"/>
                  <a:pt x="42904" y="547381"/>
                  <a:pt x="94303" y="547381"/>
                </a:cubicBezTo>
                <a:lnTo>
                  <a:pt x="94303" y="547381"/>
                </a:lnTo>
                <a:lnTo>
                  <a:pt x="745772" y="547381"/>
                </a:lnTo>
                <a:lnTo>
                  <a:pt x="745772" y="547381"/>
                </a:lnTo>
              </a:path>
            </a:pathLst>
          </a:custGeom>
          <a:ln w="24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5" name="object 2225"/>
          <p:cNvSpPr/>
          <p:nvPr/>
        </p:nvSpPr>
        <p:spPr>
          <a:xfrm>
            <a:off x="5395831" y="4556638"/>
            <a:ext cx="1113163" cy="693759"/>
          </a:xfrm>
          <a:custGeom>
            <a:avLst/>
            <a:gdLst/>
            <a:ahLst/>
            <a:cxnLst/>
            <a:rect l="l" t="t" r="r" b="b"/>
            <a:pathLst>
              <a:path w="1113163" h="693759">
                <a:moveTo>
                  <a:pt x="0" y="8"/>
                </a:moveTo>
                <a:lnTo>
                  <a:pt x="0" y="693759"/>
                </a:lnTo>
                <a:lnTo>
                  <a:pt x="1113163" y="693759"/>
                </a:lnTo>
                <a:lnTo>
                  <a:pt x="1113163" y="8"/>
                </a:lnTo>
                <a:lnTo>
                  <a:pt x="0" y="8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6" name="object 2226"/>
          <p:cNvSpPr/>
          <p:nvPr/>
        </p:nvSpPr>
        <p:spPr>
          <a:xfrm>
            <a:off x="5395838" y="4556638"/>
            <a:ext cx="1113163" cy="86720"/>
          </a:xfrm>
          <a:custGeom>
            <a:avLst/>
            <a:gdLst/>
            <a:ahLst/>
            <a:cxnLst/>
            <a:rect l="l" t="t" r="r" b="b"/>
            <a:pathLst>
              <a:path w="1113163" h="86720">
                <a:moveTo>
                  <a:pt x="8" y="8"/>
                </a:moveTo>
                <a:lnTo>
                  <a:pt x="95204" y="86720"/>
                </a:lnTo>
                <a:lnTo>
                  <a:pt x="1017958" y="86720"/>
                </a:lnTo>
                <a:lnTo>
                  <a:pt x="1113154" y="8"/>
                </a:lnTo>
              </a:path>
            </a:pathLst>
          </a:custGeom>
          <a:solidFill>
            <a:srgbClr val="CE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7" name="object 2227"/>
          <p:cNvSpPr/>
          <p:nvPr/>
        </p:nvSpPr>
        <p:spPr>
          <a:xfrm>
            <a:off x="5395838" y="4556638"/>
            <a:ext cx="95204" cy="693759"/>
          </a:xfrm>
          <a:custGeom>
            <a:avLst/>
            <a:gdLst/>
            <a:ahLst/>
            <a:cxnLst/>
            <a:rect l="l" t="t" r="r" b="b"/>
            <a:pathLst>
              <a:path w="95204" h="693759">
                <a:moveTo>
                  <a:pt x="0" y="8"/>
                </a:moveTo>
                <a:lnTo>
                  <a:pt x="0" y="693759"/>
                </a:lnTo>
                <a:lnTo>
                  <a:pt x="95204" y="607039"/>
                </a:lnTo>
                <a:lnTo>
                  <a:pt x="95204" y="86720"/>
                </a:lnTo>
                <a:lnTo>
                  <a:pt x="0" y="8"/>
                </a:lnTo>
              </a:path>
            </a:pathLst>
          </a:custGeom>
          <a:solidFill>
            <a:srgbClr val="DB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8" name="object 2228"/>
          <p:cNvSpPr/>
          <p:nvPr/>
        </p:nvSpPr>
        <p:spPr>
          <a:xfrm>
            <a:off x="5395838" y="5163677"/>
            <a:ext cx="1113163" cy="86720"/>
          </a:xfrm>
          <a:custGeom>
            <a:avLst/>
            <a:gdLst/>
            <a:ahLst/>
            <a:cxnLst/>
            <a:rect l="l" t="t" r="r" b="b"/>
            <a:pathLst>
              <a:path w="1113163" h="86720">
                <a:moveTo>
                  <a:pt x="0" y="86720"/>
                </a:moveTo>
                <a:lnTo>
                  <a:pt x="1113163" y="86720"/>
                </a:lnTo>
                <a:lnTo>
                  <a:pt x="1017958" y="0"/>
                </a:lnTo>
                <a:lnTo>
                  <a:pt x="95204" y="0"/>
                </a:lnTo>
                <a:lnTo>
                  <a:pt x="0" y="86720"/>
                </a:lnTo>
              </a:path>
            </a:pathLst>
          </a:custGeom>
          <a:solidFill>
            <a:srgbClr val="9B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9" name="object 2229"/>
          <p:cNvSpPr/>
          <p:nvPr/>
        </p:nvSpPr>
        <p:spPr>
          <a:xfrm>
            <a:off x="6413796" y="4556638"/>
            <a:ext cx="95204" cy="693759"/>
          </a:xfrm>
          <a:custGeom>
            <a:avLst/>
            <a:gdLst/>
            <a:ahLst/>
            <a:cxnLst/>
            <a:rect l="l" t="t" r="r" b="b"/>
            <a:pathLst>
              <a:path w="95204" h="693759">
                <a:moveTo>
                  <a:pt x="95205" y="693759"/>
                </a:moveTo>
                <a:lnTo>
                  <a:pt x="95205" y="8"/>
                </a:lnTo>
                <a:lnTo>
                  <a:pt x="0" y="86720"/>
                </a:lnTo>
                <a:lnTo>
                  <a:pt x="0" y="607039"/>
                </a:lnTo>
                <a:lnTo>
                  <a:pt x="95205" y="693759"/>
                </a:lnTo>
              </a:path>
            </a:pathLst>
          </a:custGeom>
          <a:solidFill>
            <a:srgbClr val="74747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5666803" y="4596878"/>
            <a:ext cx="641127" cy="5682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Apply</a:t>
            </a:r>
            <a:endParaRPr sz="1400">
              <a:latin typeface="Arial"/>
              <a:cs typeface="Arial"/>
            </a:endParaRPr>
          </a:p>
          <a:p>
            <a:pPr marL="14632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30" name="object 2230"/>
          <p:cNvSpPr/>
          <p:nvPr/>
        </p:nvSpPr>
        <p:spPr>
          <a:xfrm>
            <a:off x="4124711" y="2872377"/>
            <a:ext cx="1131517" cy="582068"/>
          </a:xfrm>
          <a:custGeom>
            <a:avLst/>
            <a:gdLst/>
            <a:ahLst/>
            <a:cxnLst/>
            <a:rect l="l" t="t" r="r" b="b"/>
            <a:pathLst>
              <a:path w="1131517" h="582068">
                <a:moveTo>
                  <a:pt x="1131518" y="532037"/>
                </a:moveTo>
                <a:lnTo>
                  <a:pt x="1080363" y="397328"/>
                </a:lnTo>
                <a:lnTo>
                  <a:pt x="1051790" y="458293"/>
                </a:lnTo>
                <a:lnTo>
                  <a:pt x="29434" y="0"/>
                </a:lnTo>
                <a:lnTo>
                  <a:pt x="0" y="62812"/>
                </a:lnTo>
                <a:lnTo>
                  <a:pt x="1022356" y="521104"/>
                </a:lnTo>
                <a:lnTo>
                  <a:pt x="993789" y="582069"/>
                </a:lnTo>
                <a:lnTo>
                  <a:pt x="1131518" y="532037"/>
                </a:lnTo>
              </a:path>
            </a:pathLst>
          </a:custGeom>
          <a:solidFill>
            <a:srgbClr val="80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1" name="object 2231"/>
          <p:cNvSpPr/>
          <p:nvPr/>
        </p:nvSpPr>
        <p:spPr>
          <a:xfrm>
            <a:off x="4123470" y="2871137"/>
            <a:ext cx="1133998" cy="584549"/>
          </a:xfrm>
          <a:custGeom>
            <a:avLst/>
            <a:gdLst/>
            <a:ahLst/>
            <a:cxnLst/>
            <a:rect l="l" t="t" r="r" b="b"/>
            <a:pathLst>
              <a:path w="1133998" h="584549">
                <a:moveTo>
                  <a:pt x="1132758" y="533277"/>
                </a:moveTo>
                <a:lnTo>
                  <a:pt x="1081604" y="398567"/>
                </a:lnTo>
                <a:lnTo>
                  <a:pt x="1053031" y="459533"/>
                </a:lnTo>
                <a:lnTo>
                  <a:pt x="30675" y="1240"/>
                </a:lnTo>
                <a:lnTo>
                  <a:pt x="1241" y="64051"/>
                </a:lnTo>
                <a:lnTo>
                  <a:pt x="1023597" y="522343"/>
                </a:lnTo>
                <a:lnTo>
                  <a:pt x="995030" y="583309"/>
                </a:lnTo>
                <a:lnTo>
                  <a:pt x="1132758" y="533277"/>
                </a:lnTo>
                <a:lnTo>
                  <a:pt x="1132758" y="533277"/>
                </a:lnTo>
              </a:path>
            </a:pathLst>
          </a:custGeom>
          <a:ln w="24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4650410" y="2731046"/>
            <a:ext cx="896747" cy="3264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Induction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604497" y="5507277"/>
            <a:ext cx="988573" cy="3264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Deduction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32" name="object 2232"/>
          <p:cNvSpPr/>
          <p:nvPr/>
        </p:nvSpPr>
        <p:spPr>
          <a:xfrm>
            <a:off x="5395832" y="3261215"/>
            <a:ext cx="1113163" cy="699896"/>
          </a:xfrm>
          <a:custGeom>
            <a:avLst/>
            <a:gdLst/>
            <a:ahLst/>
            <a:cxnLst/>
            <a:rect l="l" t="t" r="r" b="b"/>
            <a:pathLst>
              <a:path w="1113163" h="699896">
                <a:moveTo>
                  <a:pt x="0" y="6672"/>
                </a:moveTo>
                <a:lnTo>
                  <a:pt x="0" y="699896"/>
                </a:lnTo>
                <a:lnTo>
                  <a:pt x="1113163" y="699896"/>
                </a:lnTo>
                <a:lnTo>
                  <a:pt x="1113163" y="6672"/>
                </a:lnTo>
                <a:lnTo>
                  <a:pt x="0" y="6672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3" name="object 2233"/>
          <p:cNvSpPr/>
          <p:nvPr/>
        </p:nvSpPr>
        <p:spPr>
          <a:xfrm>
            <a:off x="5395839" y="3261215"/>
            <a:ext cx="1113163" cy="93319"/>
          </a:xfrm>
          <a:custGeom>
            <a:avLst/>
            <a:gdLst/>
            <a:ahLst/>
            <a:cxnLst/>
            <a:rect l="l" t="t" r="r" b="b"/>
            <a:pathLst>
              <a:path w="1113163" h="93319">
                <a:moveTo>
                  <a:pt x="6807" y="6672"/>
                </a:moveTo>
                <a:lnTo>
                  <a:pt x="95204" y="93319"/>
                </a:lnTo>
                <a:lnTo>
                  <a:pt x="1017958" y="93319"/>
                </a:lnTo>
                <a:lnTo>
                  <a:pt x="1106355" y="6672"/>
                </a:lnTo>
                <a:lnTo>
                  <a:pt x="6807" y="6672"/>
                </a:lnTo>
              </a:path>
            </a:pathLst>
          </a:custGeom>
          <a:solidFill>
            <a:srgbClr val="CECE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4" name="object 2234"/>
          <p:cNvSpPr/>
          <p:nvPr/>
        </p:nvSpPr>
        <p:spPr>
          <a:xfrm>
            <a:off x="5395839" y="3261215"/>
            <a:ext cx="95204" cy="699896"/>
          </a:xfrm>
          <a:custGeom>
            <a:avLst/>
            <a:gdLst/>
            <a:ahLst/>
            <a:cxnLst/>
            <a:rect l="l" t="t" r="r" b="b"/>
            <a:pathLst>
              <a:path w="95204" h="699896">
                <a:moveTo>
                  <a:pt x="0" y="6672"/>
                </a:moveTo>
                <a:lnTo>
                  <a:pt x="0" y="699896"/>
                </a:lnTo>
                <a:lnTo>
                  <a:pt x="95204" y="613242"/>
                </a:lnTo>
                <a:lnTo>
                  <a:pt x="95204" y="93319"/>
                </a:lnTo>
                <a:lnTo>
                  <a:pt x="0" y="6672"/>
                </a:lnTo>
              </a:path>
            </a:pathLst>
          </a:custGeom>
          <a:solidFill>
            <a:srgbClr val="DBDBD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5" name="object 2235"/>
          <p:cNvSpPr/>
          <p:nvPr/>
        </p:nvSpPr>
        <p:spPr>
          <a:xfrm>
            <a:off x="5395838" y="3874458"/>
            <a:ext cx="1113163" cy="86653"/>
          </a:xfrm>
          <a:custGeom>
            <a:avLst/>
            <a:gdLst/>
            <a:ahLst/>
            <a:cxnLst/>
            <a:rect l="l" t="t" r="r" b="b"/>
            <a:pathLst>
              <a:path w="1113163" h="86653">
                <a:moveTo>
                  <a:pt x="0" y="86653"/>
                </a:moveTo>
                <a:lnTo>
                  <a:pt x="1113164" y="86653"/>
                </a:lnTo>
                <a:lnTo>
                  <a:pt x="1017959" y="0"/>
                </a:lnTo>
                <a:lnTo>
                  <a:pt x="95205" y="0"/>
                </a:lnTo>
                <a:lnTo>
                  <a:pt x="0" y="86653"/>
                </a:lnTo>
              </a:path>
            </a:pathLst>
          </a:custGeom>
          <a:solidFill>
            <a:srgbClr val="9B9B9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6" name="object 2236"/>
          <p:cNvSpPr/>
          <p:nvPr/>
        </p:nvSpPr>
        <p:spPr>
          <a:xfrm>
            <a:off x="6413797" y="3261215"/>
            <a:ext cx="95204" cy="699896"/>
          </a:xfrm>
          <a:custGeom>
            <a:avLst/>
            <a:gdLst/>
            <a:ahLst/>
            <a:cxnLst/>
            <a:rect l="l" t="t" r="r" b="b"/>
            <a:pathLst>
              <a:path w="95204" h="699896">
                <a:moveTo>
                  <a:pt x="95205" y="699896"/>
                </a:moveTo>
                <a:lnTo>
                  <a:pt x="95205" y="6672"/>
                </a:lnTo>
                <a:lnTo>
                  <a:pt x="0" y="93319"/>
                </a:lnTo>
                <a:lnTo>
                  <a:pt x="0" y="613243"/>
                </a:lnTo>
                <a:lnTo>
                  <a:pt x="95205" y="699896"/>
                </a:lnTo>
              </a:path>
            </a:pathLst>
          </a:custGeom>
          <a:solidFill>
            <a:srgbClr val="74747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5674119" y="3301429"/>
            <a:ext cx="633798" cy="5745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Learn</a:t>
            </a:r>
            <a:endParaRPr sz="1400">
              <a:latin typeface="Arial"/>
              <a:cs typeface="Arial"/>
            </a:endParaRPr>
          </a:p>
          <a:p>
            <a:pPr marL="7322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37" name="object 2237"/>
          <p:cNvSpPr/>
          <p:nvPr/>
        </p:nvSpPr>
        <p:spPr>
          <a:xfrm>
            <a:off x="6589907" y="3783128"/>
            <a:ext cx="574197" cy="349412"/>
          </a:xfrm>
          <a:custGeom>
            <a:avLst/>
            <a:gdLst/>
            <a:ahLst/>
            <a:cxnLst/>
            <a:rect l="l" t="t" r="r" b="b"/>
            <a:pathLst>
              <a:path w="574197" h="349412">
                <a:moveTo>
                  <a:pt x="574197" y="303971"/>
                </a:moveTo>
                <a:lnTo>
                  <a:pt x="527735" y="167647"/>
                </a:lnTo>
                <a:lnTo>
                  <a:pt x="497070" y="227626"/>
                </a:lnTo>
                <a:lnTo>
                  <a:pt x="31594" y="0"/>
                </a:lnTo>
                <a:lnTo>
                  <a:pt x="0" y="61800"/>
                </a:lnTo>
                <a:lnTo>
                  <a:pt x="465476" y="289427"/>
                </a:lnTo>
                <a:lnTo>
                  <a:pt x="434810" y="349412"/>
                </a:lnTo>
                <a:lnTo>
                  <a:pt x="574197" y="303971"/>
                </a:lnTo>
              </a:path>
            </a:pathLst>
          </a:custGeom>
          <a:solidFill>
            <a:srgbClr val="80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8" name="object 2238"/>
          <p:cNvSpPr/>
          <p:nvPr/>
        </p:nvSpPr>
        <p:spPr>
          <a:xfrm>
            <a:off x="6588667" y="3781887"/>
            <a:ext cx="576678" cy="351892"/>
          </a:xfrm>
          <a:custGeom>
            <a:avLst/>
            <a:gdLst/>
            <a:ahLst/>
            <a:cxnLst/>
            <a:rect l="l" t="t" r="r" b="b"/>
            <a:pathLst>
              <a:path w="576678" h="351892">
                <a:moveTo>
                  <a:pt x="575437" y="305211"/>
                </a:moveTo>
                <a:lnTo>
                  <a:pt x="528975" y="168888"/>
                </a:lnTo>
                <a:lnTo>
                  <a:pt x="498310" y="228867"/>
                </a:lnTo>
                <a:lnTo>
                  <a:pt x="32834" y="1241"/>
                </a:lnTo>
                <a:lnTo>
                  <a:pt x="1240" y="63041"/>
                </a:lnTo>
                <a:lnTo>
                  <a:pt x="466716" y="290667"/>
                </a:lnTo>
                <a:lnTo>
                  <a:pt x="436050" y="350653"/>
                </a:lnTo>
                <a:lnTo>
                  <a:pt x="575437" y="305211"/>
                </a:lnTo>
                <a:lnTo>
                  <a:pt x="575437" y="305211"/>
                </a:lnTo>
              </a:path>
            </a:pathLst>
          </a:custGeom>
          <a:ln w="24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9" name="object 2239"/>
          <p:cNvSpPr/>
          <p:nvPr/>
        </p:nvSpPr>
        <p:spPr>
          <a:xfrm>
            <a:off x="6605704" y="4420296"/>
            <a:ext cx="574197" cy="349412"/>
          </a:xfrm>
          <a:custGeom>
            <a:avLst/>
            <a:gdLst/>
            <a:ahLst/>
            <a:cxnLst/>
            <a:rect l="l" t="t" r="r" b="b"/>
            <a:pathLst>
              <a:path w="574197" h="349412">
                <a:moveTo>
                  <a:pt x="0" y="303970"/>
                </a:moveTo>
                <a:lnTo>
                  <a:pt x="139387" y="349412"/>
                </a:lnTo>
                <a:lnTo>
                  <a:pt x="108722" y="289426"/>
                </a:lnTo>
                <a:lnTo>
                  <a:pt x="574198" y="61800"/>
                </a:lnTo>
                <a:lnTo>
                  <a:pt x="542604" y="0"/>
                </a:lnTo>
                <a:lnTo>
                  <a:pt x="77127" y="227626"/>
                </a:lnTo>
                <a:lnTo>
                  <a:pt x="46463" y="167647"/>
                </a:lnTo>
                <a:lnTo>
                  <a:pt x="0" y="303970"/>
                </a:lnTo>
              </a:path>
            </a:pathLst>
          </a:custGeom>
          <a:solidFill>
            <a:srgbClr val="80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0" name="object 2240"/>
          <p:cNvSpPr/>
          <p:nvPr/>
        </p:nvSpPr>
        <p:spPr>
          <a:xfrm>
            <a:off x="6604464" y="4419055"/>
            <a:ext cx="576678" cy="351892"/>
          </a:xfrm>
          <a:custGeom>
            <a:avLst/>
            <a:gdLst/>
            <a:ahLst/>
            <a:cxnLst/>
            <a:rect l="l" t="t" r="r" b="b"/>
            <a:pathLst>
              <a:path w="576678" h="351892">
                <a:moveTo>
                  <a:pt x="1240" y="305211"/>
                </a:moveTo>
                <a:lnTo>
                  <a:pt x="140627" y="350652"/>
                </a:lnTo>
                <a:lnTo>
                  <a:pt x="109962" y="290667"/>
                </a:lnTo>
                <a:lnTo>
                  <a:pt x="575438" y="63040"/>
                </a:lnTo>
                <a:lnTo>
                  <a:pt x="543844" y="1240"/>
                </a:lnTo>
                <a:lnTo>
                  <a:pt x="78367" y="228867"/>
                </a:lnTo>
                <a:lnTo>
                  <a:pt x="47703" y="168888"/>
                </a:lnTo>
                <a:lnTo>
                  <a:pt x="1240" y="305211"/>
                </a:lnTo>
                <a:lnTo>
                  <a:pt x="1240" y="305211"/>
                </a:lnTo>
              </a:path>
            </a:pathLst>
          </a:custGeom>
          <a:ln w="24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1" name="object 2241"/>
          <p:cNvSpPr/>
          <p:nvPr/>
        </p:nvSpPr>
        <p:spPr>
          <a:xfrm>
            <a:off x="4139428" y="5101981"/>
            <a:ext cx="1130386" cy="541727"/>
          </a:xfrm>
          <a:custGeom>
            <a:avLst/>
            <a:gdLst/>
            <a:ahLst/>
            <a:cxnLst/>
            <a:rect l="l" t="t" r="r" b="b"/>
            <a:pathLst>
              <a:path w="1130386" h="541727">
                <a:moveTo>
                  <a:pt x="0" y="487010"/>
                </a:moveTo>
                <a:lnTo>
                  <a:pt x="135857" y="541727"/>
                </a:lnTo>
                <a:lnTo>
                  <a:pt x="109488" y="479820"/>
                </a:lnTo>
                <a:lnTo>
                  <a:pt x="1130387" y="63778"/>
                </a:lnTo>
                <a:lnTo>
                  <a:pt x="1103214" y="0"/>
                </a:lnTo>
                <a:lnTo>
                  <a:pt x="82316" y="416041"/>
                </a:lnTo>
                <a:lnTo>
                  <a:pt x="55940" y="354134"/>
                </a:lnTo>
                <a:lnTo>
                  <a:pt x="0" y="487010"/>
                </a:lnTo>
              </a:path>
            </a:pathLst>
          </a:custGeom>
          <a:solidFill>
            <a:srgbClr val="80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2" name="object 2242"/>
          <p:cNvSpPr/>
          <p:nvPr/>
        </p:nvSpPr>
        <p:spPr>
          <a:xfrm>
            <a:off x="4138187" y="5100740"/>
            <a:ext cx="1132867" cy="544207"/>
          </a:xfrm>
          <a:custGeom>
            <a:avLst/>
            <a:gdLst/>
            <a:ahLst/>
            <a:cxnLst/>
            <a:rect l="l" t="t" r="r" b="b"/>
            <a:pathLst>
              <a:path w="1132867" h="544207">
                <a:moveTo>
                  <a:pt x="1241" y="488251"/>
                </a:moveTo>
                <a:lnTo>
                  <a:pt x="137097" y="542967"/>
                </a:lnTo>
                <a:lnTo>
                  <a:pt x="110729" y="481060"/>
                </a:lnTo>
                <a:lnTo>
                  <a:pt x="1131628" y="65019"/>
                </a:lnTo>
                <a:lnTo>
                  <a:pt x="1104455" y="1240"/>
                </a:lnTo>
                <a:lnTo>
                  <a:pt x="83556" y="417282"/>
                </a:lnTo>
                <a:lnTo>
                  <a:pt x="57181" y="355375"/>
                </a:lnTo>
                <a:lnTo>
                  <a:pt x="1241" y="488251"/>
                </a:lnTo>
                <a:lnTo>
                  <a:pt x="1241" y="488251"/>
                </a:lnTo>
              </a:path>
            </a:pathLst>
          </a:custGeom>
          <a:ln w="24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3" name="object 2243"/>
          <p:cNvSpPr/>
          <p:nvPr/>
        </p:nvSpPr>
        <p:spPr>
          <a:xfrm>
            <a:off x="7257173" y="4087096"/>
            <a:ext cx="837600" cy="546141"/>
          </a:xfrm>
          <a:custGeom>
            <a:avLst/>
            <a:gdLst/>
            <a:ahLst/>
            <a:cxnLst/>
            <a:rect l="l" t="t" r="r" b="b"/>
            <a:pathLst>
              <a:path w="837600" h="546141">
                <a:moveTo>
                  <a:pt x="744531" y="546142"/>
                </a:moveTo>
                <a:cubicBezTo>
                  <a:pt x="795931" y="546142"/>
                  <a:pt x="837600" y="505392"/>
                  <a:pt x="837600" y="455115"/>
                </a:cubicBezTo>
                <a:lnTo>
                  <a:pt x="837600" y="455115"/>
                </a:lnTo>
                <a:lnTo>
                  <a:pt x="837600" y="91021"/>
                </a:lnTo>
                <a:cubicBezTo>
                  <a:pt x="837600" y="40750"/>
                  <a:pt x="795931" y="0"/>
                  <a:pt x="744531" y="0"/>
                </a:cubicBezTo>
                <a:lnTo>
                  <a:pt x="744531" y="0"/>
                </a:lnTo>
                <a:lnTo>
                  <a:pt x="93063" y="0"/>
                </a:lnTo>
                <a:cubicBezTo>
                  <a:pt x="41663" y="0"/>
                  <a:pt x="0" y="40750"/>
                  <a:pt x="0" y="91021"/>
                </a:cubicBezTo>
                <a:lnTo>
                  <a:pt x="0" y="91021"/>
                </a:lnTo>
                <a:lnTo>
                  <a:pt x="0" y="455115"/>
                </a:lnTo>
                <a:cubicBezTo>
                  <a:pt x="0" y="505392"/>
                  <a:pt x="41663" y="546142"/>
                  <a:pt x="93063" y="546142"/>
                </a:cubicBezTo>
                <a:lnTo>
                  <a:pt x="93063" y="546142"/>
                </a:lnTo>
                <a:lnTo>
                  <a:pt x="744531" y="546142"/>
                </a:lnTo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4" name="object 2244"/>
          <p:cNvSpPr/>
          <p:nvPr/>
        </p:nvSpPr>
        <p:spPr>
          <a:xfrm>
            <a:off x="7255932" y="4085856"/>
            <a:ext cx="840081" cy="548622"/>
          </a:xfrm>
          <a:custGeom>
            <a:avLst/>
            <a:gdLst/>
            <a:ahLst/>
            <a:cxnLst/>
            <a:rect l="l" t="t" r="r" b="b"/>
            <a:pathLst>
              <a:path w="840081" h="548622">
                <a:moveTo>
                  <a:pt x="745772" y="547382"/>
                </a:moveTo>
                <a:cubicBezTo>
                  <a:pt x="797172" y="547382"/>
                  <a:pt x="838841" y="506632"/>
                  <a:pt x="838841" y="456355"/>
                </a:cubicBezTo>
                <a:lnTo>
                  <a:pt x="838841" y="456355"/>
                </a:lnTo>
                <a:lnTo>
                  <a:pt x="838841" y="92260"/>
                </a:lnTo>
                <a:cubicBezTo>
                  <a:pt x="838841" y="41990"/>
                  <a:pt x="797172" y="1240"/>
                  <a:pt x="745772" y="1240"/>
                </a:cubicBezTo>
                <a:lnTo>
                  <a:pt x="745772" y="1240"/>
                </a:lnTo>
                <a:lnTo>
                  <a:pt x="94304" y="1240"/>
                </a:lnTo>
                <a:cubicBezTo>
                  <a:pt x="42904" y="1240"/>
                  <a:pt x="1241" y="41990"/>
                  <a:pt x="1241" y="92260"/>
                </a:cubicBezTo>
                <a:lnTo>
                  <a:pt x="1241" y="92260"/>
                </a:lnTo>
                <a:lnTo>
                  <a:pt x="1241" y="456355"/>
                </a:lnTo>
                <a:cubicBezTo>
                  <a:pt x="1241" y="506632"/>
                  <a:pt x="42904" y="547382"/>
                  <a:pt x="94304" y="547382"/>
                </a:cubicBezTo>
                <a:lnTo>
                  <a:pt x="94304" y="547382"/>
                </a:lnTo>
                <a:lnTo>
                  <a:pt x="745772" y="547382"/>
                </a:lnTo>
                <a:lnTo>
                  <a:pt x="745772" y="547382"/>
                </a:lnTo>
              </a:path>
            </a:pathLst>
          </a:custGeom>
          <a:ln w="24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7444004" y="4183632"/>
            <a:ext cx="588870" cy="31788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50" b="1" spc="10" dirty="0">
                <a:solidFill>
                  <a:srgbClr val="CC0000"/>
                </a:solidFill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45" name="object 2245"/>
          <p:cNvSpPr/>
          <p:nvPr/>
        </p:nvSpPr>
        <p:spPr>
          <a:xfrm>
            <a:off x="1503158" y="1915521"/>
            <a:ext cx="194536" cy="127243"/>
          </a:xfrm>
          <a:custGeom>
            <a:avLst/>
            <a:gdLst/>
            <a:ahLst/>
            <a:cxnLst/>
            <a:rect l="l" t="t" r="r" b="b"/>
            <a:pathLst>
              <a:path w="194536" h="127243">
                <a:moveTo>
                  <a:pt x="0" y="0"/>
                </a:moveTo>
                <a:lnTo>
                  <a:pt x="0" y="127243"/>
                </a:lnTo>
                <a:lnTo>
                  <a:pt x="194536" y="127243"/>
                </a:lnTo>
                <a:lnTo>
                  <a:pt x="19453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1500682" y="1886633"/>
            <a:ext cx="202683" cy="18641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i="1" spc="10" dirty="0">
                <a:solidFill>
                  <a:srgbClr val="FFFFFF"/>
                </a:solidFill>
                <a:latin typeface="Arial"/>
                <a:cs typeface="Arial"/>
              </a:rPr>
              <a:t>Tid</a:t>
            </a:r>
            <a:endParaRPr sz="900">
              <a:latin typeface="Arial"/>
              <a:cs typeface="Arial"/>
            </a:endParaRPr>
          </a:p>
        </p:txBody>
      </p:sp>
      <p:sp>
        <p:nvSpPr>
          <p:cNvPr id="2246" name="object 2246"/>
          <p:cNvSpPr/>
          <p:nvPr/>
        </p:nvSpPr>
        <p:spPr>
          <a:xfrm>
            <a:off x="1451116" y="1874318"/>
            <a:ext cx="299858" cy="41203"/>
          </a:xfrm>
          <a:custGeom>
            <a:avLst/>
            <a:gdLst/>
            <a:ahLst/>
            <a:cxnLst/>
            <a:rect l="l" t="t" r="r" b="b"/>
            <a:pathLst>
              <a:path w="299858" h="41203">
                <a:moveTo>
                  <a:pt x="0" y="0"/>
                </a:moveTo>
                <a:lnTo>
                  <a:pt x="0" y="41203"/>
                </a:lnTo>
                <a:lnTo>
                  <a:pt x="299859" y="41203"/>
                </a:lnTo>
                <a:lnTo>
                  <a:pt x="299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7" name="object 2247"/>
          <p:cNvSpPr/>
          <p:nvPr/>
        </p:nvSpPr>
        <p:spPr>
          <a:xfrm>
            <a:off x="1451117" y="1915521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8" name="object 2248"/>
          <p:cNvSpPr/>
          <p:nvPr/>
        </p:nvSpPr>
        <p:spPr>
          <a:xfrm>
            <a:off x="1697695" y="1915521"/>
            <a:ext cx="53280" cy="127243"/>
          </a:xfrm>
          <a:custGeom>
            <a:avLst/>
            <a:gdLst/>
            <a:ahLst/>
            <a:cxnLst/>
            <a:rect l="l" t="t" r="r" b="b"/>
            <a:pathLst>
              <a:path w="53280" h="127243">
                <a:moveTo>
                  <a:pt x="0" y="0"/>
                </a:moveTo>
                <a:lnTo>
                  <a:pt x="0" y="127243"/>
                </a:lnTo>
                <a:lnTo>
                  <a:pt x="53280" y="127243"/>
                </a:lnTo>
                <a:lnTo>
                  <a:pt x="53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9" name="object 2249"/>
          <p:cNvSpPr/>
          <p:nvPr/>
        </p:nvSpPr>
        <p:spPr>
          <a:xfrm>
            <a:off x="1451117" y="2042764"/>
            <a:ext cx="299858" cy="42414"/>
          </a:xfrm>
          <a:custGeom>
            <a:avLst/>
            <a:gdLst/>
            <a:ahLst/>
            <a:cxnLst/>
            <a:rect l="l" t="t" r="r" b="b"/>
            <a:pathLst>
              <a:path w="299858" h="42414">
                <a:moveTo>
                  <a:pt x="0" y="0"/>
                </a:moveTo>
                <a:lnTo>
                  <a:pt x="0" y="42414"/>
                </a:lnTo>
                <a:lnTo>
                  <a:pt x="299858" y="42414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0" name="object 2250"/>
          <p:cNvSpPr/>
          <p:nvPr/>
        </p:nvSpPr>
        <p:spPr>
          <a:xfrm>
            <a:off x="1810452" y="1915521"/>
            <a:ext cx="398985" cy="127243"/>
          </a:xfrm>
          <a:custGeom>
            <a:avLst/>
            <a:gdLst/>
            <a:ahLst/>
            <a:cxnLst/>
            <a:rect l="l" t="t" r="r" b="b"/>
            <a:pathLst>
              <a:path w="398985" h="127243">
                <a:moveTo>
                  <a:pt x="0" y="0"/>
                </a:moveTo>
                <a:lnTo>
                  <a:pt x="0" y="127243"/>
                </a:lnTo>
                <a:lnTo>
                  <a:pt x="398985" y="127243"/>
                </a:lnTo>
                <a:lnTo>
                  <a:pt x="39898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1812937" y="1881177"/>
            <a:ext cx="397222" cy="1948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Attrib1</a:t>
            </a:r>
            <a:endParaRPr sz="900">
              <a:latin typeface="Arial"/>
              <a:cs typeface="Arial"/>
            </a:endParaRPr>
          </a:p>
        </p:txBody>
      </p:sp>
      <p:sp>
        <p:nvSpPr>
          <p:cNvPr id="2251" name="object 2251"/>
          <p:cNvSpPr/>
          <p:nvPr/>
        </p:nvSpPr>
        <p:spPr>
          <a:xfrm>
            <a:off x="1758410" y="1874318"/>
            <a:ext cx="503068" cy="41203"/>
          </a:xfrm>
          <a:custGeom>
            <a:avLst/>
            <a:gdLst/>
            <a:ahLst/>
            <a:cxnLst/>
            <a:rect l="l" t="t" r="r" b="b"/>
            <a:pathLst>
              <a:path w="503068" h="41203">
                <a:moveTo>
                  <a:pt x="0" y="0"/>
                </a:moveTo>
                <a:lnTo>
                  <a:pt x="0" y="41203"/>
                </a:lnTo>
                <a:lnTo>
                  <a:pt x="503069" y="41203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2" name="object 2252"/>
          <p:cNvSpPr/>
          <p:nvPr/>
        </p:nvSpPr>
        <p:spPr>
          <a:xfrm>
            <a:off x="1758410" y="1915521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3" name="object 2253"/>
          <p:cNvSpPr/>
          <p:nvPr/>
        </p:nvSpPr>
        <p:spPr>
          <a:xfrm>
            <a:off x="2209438" y="1915521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4" name="object 2254"/>
          <p:cNvSpPr/>
          <p:nvPr/>
        </p:nvSpPr>
        <p:spPr>
          <a:xfrm>
            <a:off x="1758410" y="2042764"/>
            <a:ext cx="503068" cy="42414"/>
          </a:xfrm>
          <a:custGeom>
            <a:avLst/>
            <a:gdLst/>
            <a:ahLst/>
            <a:cxnLst/>
            <a:rect l="l" t="t" r="r" b="b"/>
            <a:pathLst>
              <a:path w="503068" h="42414">
                <a:moveTo>
                  <a:pt x="0" y="0"/>
                </a:moveTo>
                <a:lnTo>
                  <a:pt x="0" y="42414"/>
                </a:lnTo>
                <a:lnTo>
                  <a:pt x="503069" y="42414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5" name="object 2255"/>
          <p:cNvSpPr/>
          <p:nvPr/>
        </p:nvSpPr>
        <p:spPr>
          <a:xfrm>
            <a:off x="2320956" y="1915521"/>
            <a:ext cx="539002" cy="127243"/>
          </a:xfrm>
          <a:custGeom>
            <a:avLst/>
            <a:gdLst/>
            <a:ahLst/>
            <a:cxnLst/>
            <a:rect l="l" t="t" r="r" b="b"/>
            <a:pathLst>
              <a:path w="539002" h="127243">
                <a:moveTo>
                  <a:pt x="0" y="0"/>
                </a:moveTo>
                <a:lnTo>
                  <a:pt x="0" y="127243"/>
                </a:lnTo>
                <a:lnTo>
                  <a:pt x="539002" y="127243"/>
                </a:lnTo>
                <a:lnTo>
                  <a:pt x="539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2407691" y="1881177"/>
            <a:ext cx="397222" cy="1948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Attrib2</a:t>
            </a:r>
            <a:endParaRPr sz="900">
              <a:latin typeface="Arial"/>
              <a:cs typeface="Arial"/>
            </a:endParaRPr>
          </a:p>
        </p:txBody>
      </p:sp>
      <p:sp>
        <p:nvSpPr>
          <p:cNvPr id="2256" name="object 2256"/>
          <p:cNvSpPr/>
          <p:nvPr/>
        </p:nvSpPr>
        <p:spPr>
          <a:xfrm>
            <a:off x="2268914" y="1874318"/>
            <a:ext cx="643085" cy="41203"/>
          </a:xfrm>
          <a:custGeom>
            <a:avLst/>
            <a:gdLst/>
            <a:ahLst/>
            <a:cxnLst/>
            <a:rect l="l" t="t" r="r" b="b"/>
            <a:pathLst>
              <a:path w="643085" h="41203">
                <a:moveTo>
                  <a:pt x="0" y="0"/>
                </a:moveTo>
                <a:lnTo>
                  <a:pt x="0" y="41203"/>
                </a:lnTo>
                <a:lnTo>
                  <a:pt x="643086" y="41203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7" name="object 2257"/>
          <p:cNvSpPr/>
          <p:nvPr/>
        </p:nvSpPr>
        <p:spPr>
          <a:xfrm>
            <a:off x="2268914" y="1915521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8" name="object 2258"/>
          <p:cNvSpPr/>
          <p:nvPr/>
        </p:nvSpPr>
        <p:spPr>
          <a:xfrm>
            <a:off x="2859958" y="1915521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9" name="object 2259"/>
          <p:cNvSpPr/>
          <p:nvPr/>
        </p:nvSpPr>
        <p:spPr>
          <a:xfrm>
            <a:off x="2268914" y="2042764"/>
            <a:ext cx="643085" cy="42414"/>
          </a:xfrm>
          <a:custGeom>
            <a:avLst/>
            <a:gdLst/>
            <a:ahLst/>
            <a:cxnLst/>
            <a:rect l="l" t="t" r="r" b="b"/>
            <a:pathLst>
              <a:path w="643085" h="42414">
                <a:moveTo>
                  <a:pt x="0" y="0"/>
                </a:moveTo>
                <a:lnTo>
                  <a:pt x="0" y="42414"/>
                </a:lnTo>
                <a:lnTo>
                  <a:pt x="643086" y="42414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0" name="object 2260"/>
          <p:cNvSpPr/>
          <p:nvPr/>
        </p:nvSpPr>
        <p:spPr>
          <a:xfrm>
            <a:off x="2971476" y="1915521"/>
            <a:ext cx="446071" cy="127243"/>
          </a:xfrm>
          <a:custGeom>
            <a:avLst/>
            <a:gdLst/>
            <a:ahLst/>
            <a:cxnLst/>
            <a:rect l="l" t="t" r="r" b="b"/>
            <a:pathLst>
              <a:path w="446071" h="127243">
                <a:moveTo>
                  <a:pt x="0" y="0"/>
                </a:moveTo>
                <a:lnTo>
                  <a:pt x="0" y="127243"/>
                </a:lnTo>
                <a:lnTo>
                  <a:pt x="446071" y="127243"/>
                </a:lnTo>
                <a:lnTo>
                  <a:pt x="44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3011132" y="1881177"/>
            <a:ext cx="397222" cy="1948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Attrib3</a:t>
            </a:r>
            <a:endParaRPr sz="900">
              <a:latin typeface="Arial"/>
              <a:cs typeface="Arial"/>
            </a:endParaRPr>
          </a:p>
        </p:txBody>
      </p:sp>
      <p:sp>
        <p:nvSpPr>
          <p:cNvPr id="2261" name="object 2261"/>
          <p:cNvSpPr/>
          <p:nvPr/>
        </p:nvSpPr>
        <p:spPr>
          <a:xfrm>
            <a:off x="2919435" y="1874318"/>
            <a:ext cx="550154" cy="41203"/>
          </a:xfrm>
          <a:custGeom>
            <a:avLst/>
            <a:gdLst/>
            <a:ahLst/>
            <a:cxnLst/>
            <a:rect l="l" t="t" r="r" b="b"/>
            <a:pathLst>
              <a:path w="550154" h="41203">
                <a:moveTo>
                  <a:pt x="0" y="0"/>
                </a:moveTo>
                <a:lnTo>
                  <a:pt x="0" y="41203"/>
                </a:lnTo>
                <a:lnTo>
                  <a:pt x="550154" y="41203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2" name="object 2262"/>
          <p:cNvSpPr/>
          <p:nvPr/>
        </p:nvSpPr>
        <p:spPr>
          <a:xfrm>
            <a:off x="2919435" y="1915521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3" name="object 2263"/>
          <p:cNvSpPr/>
          <p:nvPr/>
        </p:nvSpPr>
        <p:spPr>
          <a:xfrm>
            <a:off x="3417547" y="1915521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4" name="object 2264"/>
          <p:cNvSpPr/>
          <p:nvPr/>
        </p:nvSpPr>
        <p:spPr>
          <a:xfrm>
            <a:off x="2919435" y="2042764"/>
            <a:ext cx="550154" cy="42414"/>
          </a:xfrm>
          <a:custGeom>
            <a:avLst/>
            <a:gdLst/>
            <a:ahLst/>
            <a:cxnLst/>
            <a:rect l="l" t="t" r="r" b="b"/>
            <a:pathLst>
              <a:path w="550154" h="42414">
                <a:moveTo>
                  <a:pt x="0" y="0"/>
                </a:moveTo>
                <a:lnTo>
                  <a:pt x="0" y="42414"/>
                </a:lnTo>
                <a:lnTo>
                  <a:pt x="550154" y="42414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5" name="object 2265"/>
          <p:cNvSpPr/>
          <p:nvPr/>
        </p:nvSpPr>
        <p:spPr>
          <a:xfrm>
            <a:off x="3529065" y="1915521"/>
            <a:ext cx="353139" cy="127243"/>
          </a:xfrm>
          <a:custGeom>
            <a:avLst/>
            <a:gdLst/>
            <a:ahLst/>
            <a:cxnLst/>
            <a:rect l="l" t="t" r="r" b="b"/>
            <a:pathLst>
              <a:path w="353139" h="127243">
                <a:moveTo>
                  <a:pt x="0" y="0"/>
                </a:moveTo>
                <a:lnTo>
                  <a:pt x="0" y="127243"/>
                </a:lnTo>
                <a:lnTo>
                  <a:pt x="353140" y="127243"/>
                </a:lnTo>
                <a:lnTo>
                  <a:pt x="35314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3553853" y="1881177"/>
            <a:ext cx="335259" cy="1948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900">
              <a:latin typeface="Arial"/>
              <a:cs typeface="Arial"/>
            </a:endParaRPr>
          </a:p>
        </p:txBody>
      </p:sp>
      <p:sp>
        <p:nvSpPr>
          <p:cNvPr id="2266" name="object 2266"/>
          <p:cNvSpPr/>
          <p:nvPr/>
        </p:nvSpPr>
        <p:spPr>
          <a:xfrm>
            <a:off x="3477023" y="1874318"/>
            <a:ext cx="457223" cy="41203"/>
          </a:xfrm>
          <a:custGeom>
            <a:avLst/>
            <a:gdLst/>
            <a:ahLst/>
            <a:cxnLst/>
            <a:rect l="l" t="t" r="r" b="b"/>
            <a:pathLst>
              <a:path w="457223" h="41203">
                <a:moveTo>
                  <a:pt x="0" y="0"/>
                </a:moveTo>
                <a:lnTo>
                  <a:pt x="0" y="41203"/>
                </a:lnTo>
                <a:lnTo>
                  <a:pt x="457223" y="41203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7" name="object 2267"/>
          <p:cNvSpPr/>
          <p:nvPr/>
        </p:nvSpPr>
        <p:spPr>
          <a:xfrm>
            <a:off x="3477023" y="1915521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8" name="object 2268"/>
          <p:cNvSpPr/>
          <p:nvPr/>
        </p:nvSpPr>
        <p:spPr>
          <a:xfrm>
            <a:off x="3882205" y="1915521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9" name="object 2269"/>
          <p:cNvSpPr/>
          <p:nvPr/>
        </p:nvSpPr>
        <p:spPr>
          <a:xfrm>
            <a:off x="3477024" y="2042764"/>
            <a:ext cx="457222" cy="42414"/>
          </a:xfrm>
          <a:custGeom>
            <a:avLst/>
            <a:gdLst/>
            <a:ahLst/>
            <a:cxnLst/>
            <a:rect l="l" t="t" r="r" b="b"/>
            <a:pathLst>
              <a:path w="457222" h="42414">
                <a:moveTo>
                  <a:pt x="0" y="0"/>
                </a:moveTo>
                <a:lnTo>
                  <a:pt x="0" y="42414"/>
                </a:lnTo>
                <a:lnTo>
                  <a:pt x="457223" y="42414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0" name="object 2270"/>
          <p:cNvSpPr/>
          <p:nvPr/>
        </p:nvSpPr>
        <p:spPr>
          <a:xfrm>
            <a:off x="1443684" y="1867047"/>
            <a:ext cx="7434" cy="7270"/>
          </a:xfrm>
          <a:custGeom>
            <a:avLst/>
            <a:gdLst/>
            <a:ahLst/>
            <a:cxnLst/>
            <a:rect l="l" t="t" r="r" b="b"/>
            <a:pathLst>
              <a:path w="7434" h="7270">
                <a:moveTo>
                  <a:pt x="0" y="5"/>
                </a:moveTo>
                <a:lnTo>
                  <a:pt x="0" y="7271"/>
                </a:lnTo>
                <a:lnTo>
                  <a:pt x="7435" y="7271"/>
                </a:lnTo>
                <a:lnTo>
                  <a:pt x="7435" y="5"/>
                </a:lnTo>
                <a:lnTo>
                  <a:pt x="0" y="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1" name="object 2271"/>
          <p:cNvSpPr/>
          <p:nvPr/>
        </p:nvSpPr>
        <p:spPr>
          <a:xfrm>
            <a:off x="1443065" y="1866441"/>
            <a:ext cx="8673" cy="1211"/>
          </a:xfrm>
          <a:custGeom>
            <a:avLst/>
            <a:gdLst/>
            <a:ahLst/>
            <a:cxnLst/>
            <a:rect l="l" t="t" r="r" b="b"/>
            <a:pathLst>
              <a:path w="8673" h="1211">
                <a:moveTo>
                  <a:pt x="619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2" name="object 2272"/>
          <p:cNvSpPr/>
          <p:nvPr/>
        </p:nvSpPr>
        <p:spPr>
          <a:xfrm>
            <a:off x="1443065" y="1866441"/>
            <a:ext cx="1239" cy="8483"/>
          </a:xfrm>
          <a:custGeom>
            <a:avLst/>
            <a:gdLst/>
            <a:ahLst/>
            <a:cxnLst/>
            <a:rect l="l" t="t" r="r" b="b"/>
            <a:pathLst>
              <a:path w="1239" h="8483">
                <a:moveTo>
                  <a:pt x="619" y="611"/>
                </a:moveTo>
                <a:lnTo>
                  <a:pt x="619" y="787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3" name="object 2273"/>
          <p:cNvSpPr/>
          <p:nvPr/>
        </p:nvSpPr>
        <p:spPr>
          <a:xfrm>
            <a:off x="1443685" y="1867047"/>
            <a:ext cx="7434" cy="7270"/>
          </a:xfrm>
          <a:custGeom>
            <a:avLst/>
            <a:gdLst/>
            <a:ahLst/>
            <a:cxnLst/>
            <a:rect l="l" t="t" r="r" b="b"/>
            <a:pathLst>
              <a:path w="7434" h="7270">
                <a:moveTo>
                  <a:pt x="0" y="5"/>
                </a:moveTo>
                <a:lnTo>
                  <a:pt x="0" y="7271"/>
                </a:lnTo>
                <a:lnTo>
                  <a:pt x="7434" y="7271"/>
                </a:lnTo>
                <a:lnTo>
                  <a:pt x="7434" y="5"/>
                </a:lnTo>
                <a:lnTo>
                  <a:pt x="0" y="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4" name="object 2274"/>
          <p:cNvSpPr/>
          <p:nvPr/>
        </p:nvSpPr>
        <p:spPr>
          <a:xfrm>
            <a:off x="1443065" y="1866441"/>
            <a:ext cx="8673" cy="1211"/>
          </a:xfrm>
          <a:custGeom>
            <a:avLst/>
            <a:gdLst/>
            <a:ahLst/>
            <a:cxnLst/>
            <a:rect l="l" t="t" r="r" b="b"/>
            <a:pathLst>
              <a:path w="8673" h="1211">
                <a:moveTo>
                  <a:pt x="620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5" name="object 2275"/>
          <p:cNvSpPr/>
          <p:nvPr/>
        </p:nvSpPr>
        <p:spPr>
          <a:xfrm>
            <a:off x="1443065" y="1866441"/>
            <a:ext cx="1239" cy="8483"/>
          </a:xfrm>
          <a:custGeom>
            <a:avLst/>
            <a:gdLst/>
            <a:ahLst/>
            <a:cxnLst/>
            <a:rect l="l" t="t" r="r" b="b"/>
            <a:pathLst>
              <a:path w="1239" h="8483">
                <a:moveTo>
                  <a:pt x="620" y="611"/>
                </a:moveTo>
                <a:lnTo>
                  <a:pt x="620" y="787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6" name="object 2276"/>
          <p:cNvSpPr/>
          <p:nvPr/>
        </p:nvSpPr>
        <p:spPr>
          <a:xfrm>
            <a:off x="1451119" y="1867047"/>
            <a:ext cx="299858" cy="7270"/>
          </a:xfrm>
          <a:custGeom>
            <a:avLst/>
            <a:gdLst/>
            <a:ahLst/>
            <a:cxnLst/>
            <a:rect l="l" t="t" r="r" b="b"/>
            <a:pathLst>
              <a:path w="299858" h="7270">
                <a:moveTo>
                  <a:pt x="0" y="5"/>
                </a:moveTo>
                <a:lnTo>
                  <a:pt x="0" y="7271"/>
                </a:lnTo>
                <a:lnTo>
                  <a:pt x="299859" y="7271"/>
                </a:lnTo>
                <a:lnTo>
                  <a:pt x="299859" y="5"/>
                </a:lnTo>
                <a:lnTo>
                  <a:pt x="0" y="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7" name="object 2277"/>
          <p:cNvSpPr/>
          <p:nvPr/>
        </p:nvSpPr>
        <p:spPr>
          <a:xfrm>
            <a:off x="1450500" y="1866441"/>
            <a:ext cx="301097" cy="1211"/>
          </a:xfrm>
          <a:custGeom>
            <a:avLst/>
            <a:gdLst/>
            <a:ahLst/>
            <a:cxnLst/>
            <a:rect l="l" t="t" r="r" b="b"/>
            <a:pathLst>
              <a:path w="301097" h="1211">
                <a:moveTo>
                  <a:pt x="619" y="606"/>
                </a:moveTo>
                <a:lnTo>
                  <a:pt x="300478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8" name="object 2278"/>
          <p:cNvSpPr/>
          <p:nvPr/>
        </p:nvSpPr>
        <p:spPr>
          <a:xfrm>
            <a:off x="1750978" y="1867047"/>
            <a:ext cx="7434" cy="7270"/>
          </a:xfrm>
          <a:custGeom>
            <a:avLst/>
            <a:gdLst/>
            <a:ahLst/>
            <a:cxnLst/>
            <a:rect l="l" t="t" r="r" b="b"/>
            <a:pathLst>
              <a:path w="7434" h="7270">
                <a:moveTo>
                  <a:pt x="0" y="5"/>
                </a:moveTo>
                <a:lnTo>
                  <a:pt x="0" y="7271"/>
                </a:lnTo>
                <a:lnTo>
                  <a:pt x="7435" y="7271"/>
                </a:lnTo>
                <a:lnTo>
                  <a:pt x="7435" y="5"/>
                </a:lnTo>
                <a:lnTo>
                  <a:pt x="0" y="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9" name="object 2279"/>
          <p:cNvSpPr/>
          <p:nvPr/>
        </p:nvSpPr>
        <p:spPr>
          <a:xfrm>
            <a:off x="1750359" y="1866441"/>
            <a:ext cx="8673" cy="1211"/>
          </a:xfrm>
          <a:custGeom>
            <a:avLst/>
            <a:gdLst/>
            <a:ahLst/>
            <a:cxnLst/>
            <a:rect l="l" t="t" r="r" b="b"/>
            <a:pathLst>
              <a:path w="8673" h="1211">
                <a:moveTo>
                  <a:pt x="619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0" name="object 2280"/>
          <p:cNvSpPr/>
          <p:nvPr/>
        </p:nvSpPr>
        <p:spPr>
          <a:xfrm>
            <a:off x="1750359" y="1866441"/>
            <a:ext cx="1239" cy="8483"/>
          </a:xfrm>
          <a:custGeom>
            <a:avLst/>
            <a:gdLst/>
            <a:ahLst/>
            <a:cxnLst/>
            <a:rect l="l" t="t" r="r" b="b"/>
            <a:pathLst>
              <a:path w="1239" h="8483">
                <a:moveTo>
                  <a:pt x="619" y="611"/>
                </a:moveTo>
                <a:lnTo>
                  <a:pt x="619" y="787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1" name="object 2281"/>
          <p:cNvSpPr/>
          <p:nvPr/>
        </p:nvSpPr>
        <p:spPr>
          <a:xfrm>
            <a:off x="1758413" y="1867047"/>
            <a:ext cx="503068" cy="7270"/>
          </a:xfrm>
          <a:custGeom>
            <a:avLst/>
            <a:gdLst/>
            <a:ahLst/>
            <a:cxnLst/>
            <a:rect l="l" t="t" r="r" b="b"/>
            <a:pathLst>
              <a:path w="503068" h="7270">
                <a:moveTo>
                  <a:pt x="0" y="5"/>
                </a:moveTo>
                <a:lnTo>
                  <a:pt x="0" y="7271"/>
                </a:lnTo>
                <a:lnTo>
                  <a:pt x="503069" y="7271"/>
                </a:lnTo>
                <a:lnTo>
                  <a:pt x="503069" y="5"/>
                </a:lnTo>
                <a:lnTo>
                  <a:pt x="0" y="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2" name="object 2282"/>
          <p:cNvSpPr/>
          <p:nvPr/>
        </p:nvSpPr>
        <p:spPr>
          <a:xfrm>
            <a:off x="1757794" y="1866441"/>
            <a:ext cx="504307" cy="1211"/>
          </a:xfrm>
          <a:custGeom>
            <a:avLst/>
            <a:gdLst/>
            <a:ahLst/>
            <a:cxnLst/>
            <a:rect l="l" t="t" r="r" b="b"/>
            <a:pathLst>
              <a:path w="504307" h="1211">
                <a:moveTo>
                  <a:pt x="619" y="606"/>
                </a:moveTo>
                <a:lnTo>
                  <a:pt x="503688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3" name="object 2283"/>
          <p:cNvSpPr/>
          <p:nvPr/>
        </p:nvSpPr>
        <p:spPr>
          <a:xfrm>
            <a:off x="2261482" y="1867047"/>
            <a:ext cx="7434" cy="7270"/>
          </a:xfrm>
          <a:custGeom>
            <a:avLst/>
            <a:gdLst/>
            <a:ahLst/>
            <a:cxnLst/>
            <a:rect l="l" t="t" r="r" b="b"/>
            <a:pathLst>
              <a:path w="7434" h="7270">
                <a:moveTo>
                  <a:pt x="0" y="5"/>
                </a:moveTo>
                <a:lnTo>
                  <a:pt x="0" y="7271"/>
                </a:lnTo>
                <a:lnTo>
                  <a:pt x="7435" y="7271"/>
                </a:lnTo>
                <a:lnTo>
                  <a:pt x="7435" y="5"/>
                </a:lnTo>
                <a:lnTo>
                  <a:pt x="0" y="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4" name="object 2284"/>
          <p:cNvSpPr/>
          <p:nvPr/>
        </p:nvSpPr>
        <p:spPr>
          <a:xfrm>
            <a:off x="2260863" y="1866441"/>
            <a:ext cx="8673" cy="1211"/>
          </a:xfrm>
          <a:custGeom>
            <a:avLst/>
            <a:gdLst/>
            <a:ahLst/>
            <a:cxnLst/>
            <a:rect l="l" t="t" r="r" b="b"/>
            <a:pathLst>
              <a:path w="8673" h="1211">
                <a:moveTo>
                  <a:pt x="619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5" name="object 2285"/>
          <p:cNvSpPr/>
          <p:nvPr/>
        </p:nvSpPr>
        <p:spPr>
          <a:xfrm>
            <a:off x="2260863" y="1866441"/>
            <a:ext cx="1239" cy="8483"/>
          </a:xfrm>
          <a:custGeom>
            <a:avLst/>
            <a:gdLst/>
            <a:ahLst/>
            <a:cxnLst/>
            <a:rect l="l" t="t" r="r" b="b"/>
            <a:pathLst>
              <a:path w="1239" h="8483">
                <a:moveTo>
                  <a:pt x="619" y="611"/>
                </a:moveTo>
                <a:lnTo>
                  <a:pt x="619" y="787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6" name="object 2286"/>
          <p:cNvSpPr/>
          <p:nvPr/>
        </p:nvSpPr>
        <p:spPr>
          <a:xfrm>
            <a:off x="2268917" y="1867047"/>
            <a:ext cx="643085" cy="7270"/>
          </a:xfrm>
          <a:custGeom>
            <a:avLst/>
            <a:gdLst/>
            <a:ahLst/>
            <a:cxnLst/>
            <a:rect l="l" t="t" r="r" b="b"/>
            <a:pathLst>
              <a:path w="643085" h="7270">
                <a:moveTo>
                  <a:pt x="0" y="5"/>
                </a:moveTo>
                <a:lnTo>
                  <a:pt x="0" y="7271"/>
                </a:lnTo>
                <a:lnTo>
                  <a:pt x="643085" y="7271"/>
                </a:lnTo>
                <a:lnTo>
                  <a:pt x="643085" y="5"/>
                </a:lnTo>
                <a:lnTo>
                  <a:pt x="0" y="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7" name="object 2287"/>
          <p:cNvSpPr/>
          <p:nvPr/>
        </p:nvSpPr>
        <p:spPr>
          <a:xfrm>
            <a:off x="2268298" y="1866441"/>
            <a:ext cx="644324" cy="1211"/>
          </a:xfrm>
          <a:custGeom>
            <a:avLst/>
            <a:gdLst/>
            <a:ahLst/>
            <a:cxnLst/>
            <a:rect l="l" t="t" r="r" b="b"/>
            <a:pathLst>
              <a:path w="644324" h="1211">
                <a:moveTo>
                  <a:pt x="619" y="606"/>
                </a:moveTo>
                <a:lnTo>
                  <a:pt x="64370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8" name="object 2288"/>
          <p:cNvSpPr/>
          <p:nvPr/>
        </p:nvSpPr>
        <p:spPr>
          <a:xfrm>
            <a:off x="2912003" y="1867047"/>
            <a:ext cx="7434" cy="7270"/>
          </a:xfrm>
          <a:custGeom>
            <a:avLst/>
            <a:gdLst/>
            <a:ahLst/>
            <a:cxnLst/>
            <a:rect l="l" t="t" r="r" b="b"/>
            <a:pathLst>
              <a:path w="7434" h="7270">
                <a:moveTo>
                  <a:pt x="0" y="5"/>
                </a:moveTo>
                <a:lnTo>
                  <a:pt x="0" y="7271"/>
                </a:lnTo>
                <a:lnTo>
                  <a:pt x="7434" y="7271"/>
                </a:lnTo>
                <a:lnTo>
                  <a:pt x="7434" y="5"/>
                </a:lnTo>
                <a:lnTo>
                  <a:pt x="0" y="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9" name="object 2289"/>
          <p:cNvSpPr/>
          <p:nvPr/>
        </p:nvSpPr>
        <p:spPr>
          <a:xfrm>
            <a:off x="2911383" y="1866441"/>
            <a:ext cx="8673" cy="1211"/>
          </a:xfrm>
          <a:custGeom>
            <a:avLst/>
            <a:gdLst/>
            <a:ahLst/>
            <a:cxnLst/>
            <a:rect l="l" t="t" r="r" b="b"/>
            <a:pathLst>
              <a:path w="8673" h="1211">
                <a:moveTo>
                  <a:pt x="620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0" name="object 2290"/>
          <p:cNvSpPr/>
          <p:nvPr/>
        </p:nvSpPr>
        <p:spPr>
          <a:xfrm>
            <a:off x="2911383" y="1866441"/>
            <a:ext cx="1239" cy="8483"/>
          </a:xfrm>
          <a:custGeom>
            <a:avLst/>
            <a:gdLst/>
            <a:ahLst/>
            <a:cxnLst/>
            <a:rect l="l" t="t" r="r" b="b"/>
            <a:pathLst>
              <a:path w="1239" h="8483">
                <a:moveTo>
                  <a:pt x="620" y="611"/>
                </a:moveTo>
                <a:lnTo>
                  <a:pt x="620" y="787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1" name="object 2291"/>
          <p:cNvSpPr/>
          <p:nvPr/>
        </p:nvSpPr>
        <p:spPr>
          <a:xfrm>
            <a:off x="2919438" y="1867047"/>
            <a:ext cx="550153" cy="7270"/>
          </a:xfrm>
          <a:custGeom>
            <a:avLst/>
            <a:gdLst/>
            <a:ahLst/>
            <a:cxnLst/>
            <a:rect l="l" t="t" r="r" b="b"/>
            <a:pathLst>
              <a:path w="550153" h="7270">
                <a:moveTo>
                  <a:pt x="0" y="5"/>
                </a:moveTo>
                <a:lnTo>
                  <a:pt x="0" y="7271"/>
                </a:lnTo>
                <a:lnTo>
                  <a:pt x="550153" y="7271"/>
                </a:lnTo>
                <a:lnTo>
                  <a:pt x="550153" y="5"/>
                </a:lnTo>
                <a:lnTo>
                  <a:pt x="0" y="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2" name="object 2292"/>
          <p:cNvSpPr/>
          <p:nvPr/>
        </p:nvSpPr>
        <p:spPr>
          <a:xfrm>
            <a:off x="2918818" y="1866441"/>
            <a:ext cx="551393" cy="1211"/>
          </a:xfrm>
          <a:custGeom>
            <a:avLst/>
            <a:gdLst/>
            <a:ahLst/>
            <a:cxnLst/>
            <a:rect l="l" t="t" r="r" b="b"/>
            <a:pathLst>
              <a:path w="551393" h="1211">
                <a:moveTo>
                  <a:pt x="620" y="606"/>
                </a:moveTo>
                <a:lnTo>
                  <a:pt x="55077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3" name="object 2293"/>
          <p:cNvSpPr/>
          <p:nvPr/>
        </p:nvSpPr>
        <p:spPr>
          <a:xfrm>
            <a:off x="3469592" y="1867047"/>
            <a:ext cx="7434" cy="7270"/>
          </a:xfrm>
          <a:custGeom>
            <a:avLst/>
            <a:gdLst/>
            <a:ahLst/>
            <a:cxnLst/>
            <a:rect l="l" t="t" r="r" b="b"/>
            <a:pathLst>
              <a:path w="7434" h="7270">
                <a:moveTo>
                  <a:pt x="0" y="5"/>
                </a:moveTo>
                <a:lnTo>
                  <a:pt x="0" y="7271"/>
                </a:lnTo>
                <a:lnTo>
                  <a:pt x="7434" y="7271"/>
                </a:lnTo>
                <a:lnTo>
                  <a:pt x="7434" y="5"/>
                </a:lnTo>
                <a:lnTo>
                  <a:pt x="0" y="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4" name="object 2294"/>
          <p:cNvSpPr/>
          <p:nvPr/>
        </p:nvSpPr>
        <p:spPr>
          <a:xfrm>
            <a:off x="3468972" y="1866441"/>
            <a:ext cx="8674" cy="1211"/>
          </a:xfrm>
          <a:custGeom>
            <a:avLst/>
            <a:gdLst/>
            <a:ahLst/>
            <a:cxnLst/>
            <a:rect l="l" t="t" r="r" b="b"/>
            <a:pathLst>
              <a:path w="8674" h="1211">
                <a:moveTo>
                  <a:pt x="620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5" name="object 2295"/>
          <p:cNvSpPr/>
          <p:nvPr/>
        </p:nvSpPr>
        <p:spPr>
          <a:xfrm>
            <a:off x="3468972" y="1866441"/>
            <a:ext cx="1239" cy="8483"/>
          </a:xfrm>
          <a:custGeom>
            <a:avLst/>
            <a:gdLst/>
            <a:ahLst/>
            <a:cxnLst/>
            <a:rect l="l" t="t" r="r" b="b"/>
            <a:pathLst>
              <a:path w="1239" h="8483">
                <a:moveTo>
                  <a:pt x="620" y="611"/>
                </a:moveTo>
                <a:lnTo>
                  <a:pt x="620" y="787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6" name="object 2296"/>
          <p:cNvSpPr/>
          <p:nvPr/>
        </p:nvSpPr>
        <p:spPr>
          <a:xfrm>
            <a:off x="3477027" y="1867047"/>
            <a:ext cx="457222" cy="7270"/>
          </a:xfrm>
          <a:custGeom>
            <a:avLst/>
            <a:gdLst/>
            <a:ahLst/>
            <a:cxnLst/>
            <a:rect l="l" t="t" r="r" b="b"/>
            <a:pathLst>
              <a:path w="457222" h="7270">
                <a:moveTo>
                  <a:pt x="0" y="5"/>
                </a:moveTo>
                <a:lnTo>
                  <a:pt x="0" y="7271"/>
                </a:lnTo>
                <a:lnTo>
                  <a:pt x="457222" y="7271"/>
                </a:lnTo>
                <a:lnTo>
                  <a:pt x="457222" y="5"/>
                </a:lnTo>
                <a:lnTo>
                  <a:pt x="0" y="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7" name="object 2297"/>
          <p:cNvSpPr/>
          <p:nvPr/>
        </p:nvSpPr>
        <p:spPr>
          <a:xfrm>
            <a:off x="3476407" y="1866441"/>
            <a:ext cx="458461" cy="1211"/>
          </a:xfrm>
          <a:custGeom>
            <a:avLst/>
            <a:gdLst/>
            <a:ahLst/>
            <a:cxnLst/>
            <a:rect l="l" t="t" r="r" b="b"/>
            <a:pathLst>
              <a:path w="458461" h="1211">
                <a:moveTo>
                  <a:pt x="620" y="606"/>
                </a:moveTo>
                <a:lnTo>
                  <a:pt x="457842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8" name="object 2298"/>
          <p:cNvSpPr/>
          <p:nvPr/>
        </p:nvSpPr>
        <p:spPr>
          <a:xfrm>
            <a:off x="3934249" y="1867047"/>
            <a:ext cx="7434" cy="7270"/>
          </a:xfrm>
          <a:custGeom>
            <a:avLst/>
            <a:gdLst/>
            <a:ahLst/>
            <a:cxnLst/>
            <a:rect l="l" t="t" r="r" b="b"/>
            <a:pathLst>
              <a:path w="7434" h="7270">
                <a:moveTo>
                  <a:pt x="0" y="5"/>
                </a:moveTo>
                <a:lnTo>
                  <a:pt x="0" y="7271"/>
                </a:lnTo>
                <a:lnTo>
                  <a:pt x="7435" y="7271"/>
                </a:lnTo>
                <a:lnTo>
                  <a:pt x="7435" y="5"/>
                </a:lnTo>
                <a:lnTo>
                  <a:pt x="0" y="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99" name="object 2299"/>
          <p:cNvSpPr/>
          <p:nvPr/>
        </p:nvSpPr>
        <p:spPr>
          <a:xfrm>
            <a:off x="3933630" y="1866441"/>
            <a:ext cx="8674" cy="1211"/>
          </a:xfrm>
          <a:custGeom>
            <a:avLst/>
            <a:gdLst/>
            <a:ahLst/>
            <a:cxnLst/>
            <a:rect l="l" t="t" r="r" b="b"/>
            <a:pathLst>
              <a:path w="8674" h="1211">
                <a:moveTo>
                  <a:pt x="619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0" name="object 2300"/>
          <p:cNvSpPr/>
          <p:nvPr/>
        </p:nvSpPr>
        <p:spPr>
          <a:xfrm>
            <a:off x="3933630" y="1866441"/>
            <a:ext cx="1239" cy="8483"/>
          </a:xfrm>
          <a:custGeom>
            <a:avLst/>
            <a:gdLst/>
            <a:ahLst/>
            <a:cxnLst/>
            <a:rect l="l" t="t" r="r" b="b"/>
            <a:pathLst>
              <a:path w="1239" h="8483">
                <a:moveTo>
                  <a:pt x="620" y="611"/>
                </a:moveTo>
                <a:lnTo>
                  <a:pt x="620" y="787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1" name="object 2301"/>
          <p:cNvSpPr/>
          <p:nvPr/>
        </p:nvSpPr>
        <p:spPr>
          <a:xfrm>
            <a:off x="3934250" y="1867047"/>
            <a:ext cx="7434" cy="7270"/>
          </a:xfrm>
          <a:custGeom>
            <a:avLst/>
            <a:gdLst/>
            <a:ahLst/>
            <a:cxnLst/>
            <a:rect l="l" t="t" r="r" b="b"/>
            <a:pathLst>
              <a:path w="7434" h="7270">
                <a:moveTo>
                  <a:pt x="0" y="5"/>
                </a:moveTo>
                <a:lnTo>
                  <a:pt x="0" y="7271"/>
                </a:lnTo>
                <a:lnTo>
                  <a:pt x="7434" y="7271"/>
                </a:lnTo>
                <a:lnTo>
                  <a:pt x="7434" y="5"/>
                </a:lnTo>
                <a:lnTo>
                  <a:pt x="0" y="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2" name="object 2302"/>
          <p:cNvSpPr/>
          <p:nvPr/>
        </p:nvSpPr>
        <p:spPr>
          <a:xfrm>
            <a:off x="3933630" y="1866441"/>
            <a:ext cx="8673" cy="1211"/>
          </a:xfrm>
          <a:custGeom>
            <a:avLst/>
            <a:gdLst/>
            <a:ahLst/>
            <a:cxnLst/>
            <a:rect l="l" t="t" r="r" b="b"/>
            <a:pathLst>
              <a:path w="8673" h="1211">
                <a:moveTo>
                  <a:pt x="620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3" name="object 2303"/>
          <p:cNvSpPr/>
          <p:nvPr/>
        </p:nvSpPr>
        <p:spPr>
          <a:xfrm>
            <a:off x="3933630" y="1866441"/>
            <a:ext cx="1239" cy="8483"/>
          </a:xfrm>
          <a:custGeom>
            <a:avLst/>
            <a:gdLst/>
            <a:ahLst/>
            <a:cxnLst/>
            <a:rect l="l" t="t" r="r" b="b"/>
            <a:pathLst>
              <a:path w="1239" h="8483">
                <a:moveTo>
                  <a:pt x="620" y="611"/>
                </a:moveTo>
                <a:lnTo>
                  <a:pt x="620" y="787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4" name="object 2304"/>
          <p:cNvSpPr/>
          <p:nvPr/>
        </p:nvSpPr>
        <p:spPr>
          <a:xfrm>
            <a:off x="1443688" y="1874318"/>
            <a:ext cx="7434" cy="210860"/>
          </a:xfrm>
          <a:custGeom>
            <a:avLst/>
            <a:gdLst/>
            <a:ahLst/>
            <a:cxnLst/>
            <a:rect l="l" t="t" r="r" b="b"/>
            <a:pathLst>
              <a:path w="7434" h="210860">
                <a:moveTo>
                  <a:pt x="0" y="0"/>
                </a:moveTo>
                <a:lnTo>
                  <a:pt x="0" y="210860"/>
                </a:lnTo>
                <a:lnTo>
                  <a:pt x="7434" y="210860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5" name="object 2305"/>
          <p:cNvSpPr/>
          <p:nvPr/>
        </p:nvSpPr>
        <p:spPr>
          <a:xfrm>
            <a:off x="1443068" y="1873712"/>
            <a:ext cx="1239" cy="212071"/>
          </a:xfrm>
          <a:custGeom>
            <a:avLst/>
            <a:gdLst/>
            <a:ahLst/>
            <a:cxnLst/>
            <a:rect l="l" t="t" r="r" b="b"/>
            <a:pathLst>
              <a:path w="1239" h="212071">
                <a:moveTo>
                  <a:pt x="620" y="606"/>
                </a:moveTo>
                <a:lnTo>
                  <a:pt x="620" y="21146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6" name="object 2306"/>
          <p:cNvSpPr/>
          <p:nvPr/>
        </p:nvSpPr>
        <p:spPr>
          <a:xfrm>
            <a:off x="1750981" y="1874318"/>
            <a:ext cx="7434" cy="210860"/>
          </a:xfrm>
          <a:custGeom>
            <a:avLst/>
            <a:gdLst/>
            <a:ahLst/>
            <a:cxnLst/>
            <a:rect l="l" t="t" r="r" b="b"/>
            <a:pathLst>
              <a:path w="7434" h="210860">
                <a:moveTo>
                  <a:pt x="0" y="0"/>
                </a:moveTo>
                <a:lnTo>
                  <a:pt x="0" y="210860"/>
                </a:lnTo>
                <a:lnTo>
                  <a:pt x="7434" y="210860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7" name="object 2307"/>
          <p:cNvSpPr/>
          <p:nvPr/>
        </p:nvSpPr>
        <p:spPr>
          <a:xfrm>
            <a:off x="1750362" y="1873712"/>
            <a:ext cx="1239" cy="212071"/>
          </a:xfrm>
          <a:custGeom>
            <a:avLst/>
            <a:gdLst/>
            <a:ahLst/>
            <a:cxnLst/>
            <a:rect l="l" t="t" r="r" b="b"/>
            <a:pathLst>
              <a:path w="1239" h="212071">
                <a:moveTo>
                  <a:pt x="619" y="606"/>
                </a:moveTo>
                <a:lnTo>
                  <a:pt x="619" y="21146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8" name="object 2308"/>
          <p:cNvSpPr/>
          <p:nvPr/>
        </p:nvSpPr>
        <p:spPr>
          <a:xfrm>
            <a:off x="2261484" y="1874318"/>
            <a:ext cx="7434" cy="210860"/>
          </a:xfrm>
          <a:custGeom>
            <a:avLst/>
            <a:gdLst/>
            <a:ahLst/>
            <a:cxnLst/>
            <a:rect l="l" t="t" r="r" b="b"/>
            <a:pathLst>
              <a:path w="7434" h="210860">
                <a:moveTo>
                  <a:pt x="0" y="0"/>
                </a:moveTo>
                <a:lnTo>
                  <a:pt x="0" y="210860"/>
                </a:lnTo>
                <a:lnTo>
                  <a:pt x="7435" y="210860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9" name="object 2309"/>
          <p:cNvSpPr/>
          <p:nvPr/>
        </p:nvSpPr>
        <p:spPr>
          <a:xfrm>
            <a:off x="2260865" y="1873712"/>
            <a:ext cx="1239" cy="212071"/>
          </a:xfrm>
          <a:custGeom>
            <a:avLst/>
            <a:gdLst/>
            <a:ahLst/>
            <a:cxnLst/>
            <a:rect l="l" t="t" r="r" b="b"/>
            <a:pathLst>
              <a:path w="1239" h="212071">
                <a:moveTo>
                  <a:pt x="620" y="606"/>
                </a:moveTo>
                <a:lnTo>
                  <a:pt x="620" y="21146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0" name="object 2310"/>
          <p:cNvSpPr/>
          <p:nvPr/>
        </p:nvSpPr>
        <p:spPr>
          <a:xfrm>
            <a:off x="2912005" y="1874318"/>
            <a:ext cx="7434" cy="210860"/>
          </a:xfrm>
          <a:custGeom>
            <a:avLst/>
            <a:gdLst/>
            <a:ahLst/>
            <a:cxnLst/>
            <a:rect l="l" t="t" r="r" b="b"/>
            <a:pathLst>
              <a:path w="7434" h="210860">
                <a:moveTo>
                  <a:pt x="0" y="0"/>
                </a:moveTo>
                <a:lnTo>
                  <a:pt x="0" y="210860"/>
                </a:lnTo>
                <a:lnTo>
                  <a:pt x="7434" y="210860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1" name="object 2311"/>
          <p:cNvSpPr/>
          <p:nvPr/>
        </p:nvSpPr>
        <p:spPr>
          <a:xfrm>
            <a:off x="2911385" y="1873712"/>
            <a:ext cx="1239" cy="212071"/>
          </a:xfrm>
          <a:custGeom>
            <a:avLst/>
            <a:gdLst/>
            <a:ahLst/>
            <a:cxnLst/>
            <a:rect l="l" t="t" r="r" b="b"/>
            <a:pathLst>
              <a:path w="1239" h="212071">
                <a:moveTo>
                  <a:pt x="620" y="606"/>
                </a:moveTo>
                <a:lnTo>
                  <a:pt x="620" y="21146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2" name="object 2312"/>
          <p:cNvSpPr/>
          <p:nvPr/>
        </p:nvSpPr>
        <p:spPr>
          <a:xfrm>
            <a:off x="3469594" y="1874318"/>
            <a:ext cx="7434" cy="210860"/>
          </a:xfrm>
          <a:custGeom>
            <a:avLst/>
            <a:gdLst/>
            <a:ahLst/>
            <a:cxnLst/>
            <a:rect l="l" t="t" r="r" b="b"/>
            <a:pathLst>
              <a:path w="7434" h="210860">
                <a:moveTo>
                  <a:pt x="0" y="0"/>
                </a:moveTo>
                <a:lnTo>
                  <a:pt x="0" y="210860"/>
                </a:lnTo>
                <a:lnTo>
                  <a:pt x="7434" y="210860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3" name="object 2313"/>
          <p:cNvSpPr/>
          <p:nvPr/>
        </p:nvSpPr>
        <p:spPr>
          <a:xfrm>
            <a:off x="3468974" y="1873712"/>
            <a:ext cx="1239" cy="212071"/>
          </a:xfrm>
          <a:custGeom>
            <a:avLst/>
            <a:gdLst/>
            <a:ahLst/>
            <a:cxnLst/>
            <a:rect l="l" t="t" r="r" b="b"/>
            <a:pathLst>
              <a:path w="1239" h="212071">
                <a:moveTo>
                  <a:pt x="620" y="606"/>
                </a:moveTo>
                <a:lnTo>
                  <a:pt x="620" y="21146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4" name="object 2314"/>
          <p:cNvSpPr/>
          <p:nvPr/>
        </p:nvSpPr>
        <p:spPr>
          <a:xfrm>
            <a:off x="3934251" y="1874318"/>
            <a:ext cx="7434" cy="210860"/>
          </a:xfrm>
          <a:custGeom>
            <a:avLst/>
            <a:gdLst/>
            <a:ahLst/>
            <a:cxnLst/>
            <a:rect l="l" t="t" r="r" b="b"/>
            <a:pathLst>
              <a:path w="7434" h="210860">
                <a:moveTo>
                  <a:pt x="0" y="0"/>
                </a:moveTo>
                <a:lnTo>
                  <a:pt x="0" y="210860"/>
                </a:lnTo>
                <a:lnTo>
                  <a:pt x="7434" y="210860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5" name="object 2315"/>
          <p:cNvSpPr/>
          <p:nvPr/>
        </p:nvSpPr>
        <p:spPr>
          <a:xfrm>
            <a:off x="3933631" y="1873712"/>
            <a:ext cx="1239" cy="212071"/>
          </a:xfrm>
          <a:custGeom>
            <a:avLst/>
            <a:gdLst/>
            <a:ahLst/>
            <a:cxnLst/>
            <a:rect l="l" t="t" r="r" b="b"/>
            <a:pathLst>
              <a:path w="1239" h="212071">
                <a:moveTo>
                  <a:pt x="620" y="606"/>
                </a:moveTo>
                <a:lnTo>
                  <a:pt x="620" y="21146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6" name="object 2316"/>
          <p:cNvSpPr/>
          <p:nvPr/>
        </p:nvSpPr>
        <p:spPr>
          <a:xfrm>
            <a:off x="1503165" y="2130016"/>
            <a:ext cx="194536" cy="127243"/>
          </a:xfrm>
          <a:custGeom>
            <a:avLst/>
            <a:gdLst/>
            <a:ahLst/>
            <a:cxnLst/>
            <a:rect l="l" t="t" r="r" b="b"/>
            <a:pathLst>
              <a:path w="194536" h="127243">
                <a:moveTo>
                  <a:pt x="0" y="0"/>
                </a:moveTo>
                <a:lnTo>
                  <a:pt x="0" y="127244"/>
                </a:lnTo>
                <a:lnTo>
                  <a:pt x="194536" y="127244"/>
                </a:lnTo>
                <a:lnTo>
                  <a:pt x="19453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1503172" y="2104357"/>
            <a:ext cx="94886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2317" name="object 2317"/>
          <p:cNvSpPr/>
          <p:nvPr/>
        </p:nvSpPr>
        <p:spPr>
          <a:xfrm>
            <a:off x="1451123" y="2085178"/>
            <a:ext cx="299858" cy="44838"/>
          </a:xfrm>
          <a:custGeom>
            <a:avLst/>
            <a:gdLst/>
            <a:ahLst/>
            <a:cxnLst/>
            <a:rect l="l" t="t" r="r" b="b"/>
            <a:pathLst>
              <a:path w="299858" h="44838">
                <a:moveTo>
                  <a:pt x="0" y="0"/>
                </a:moveTo>
                <a:lnTo>
                  <a:pt x="0" y="44838"/>
                </a:lnTo>
                <a:lnTo>
                  <a:pt x="299859" y="44838"/>
                </a:lnTo>
                <a:lnTo>
                  <a:pt x="299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8" name="object 2318"/>
          <p:cNvSpPr/>
          <p:nvPr/>
        </p:nvSpPr>
        <p:spPr>
          <a:xfrm>
            <a:off x="1451123" y="2130016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4"/>
                </a:lnTo>
                <a:lnTo>
                  <a:pt x="52042" y="127244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9" name="object 2319"/>
          <p:cNvSpPr/>
          <p:nvPr/>
        </p:nvSpPr>
        <p:spPr>
          <a:xfrm>
            <a:off x="1697702" y="2130016"/>
            <a:ext cx="53280" cy="127243"/>
          </a:xfrm>
          <a:custGeom>
            <a:avLst/>
            <a:gdLst/>
            <a:ahLst/>
            <a:cxnLst/>
            <a:rect l="l" t="t" r="r" b="b"/>
            <a:pathLst>
              <a:path w="53280" h="127243">
                <a:moveTo>
                  <a:pt x="0" y="0"/>
                </a:moveTo>
                <a:lnTo>
                  <a:pt x="0" y="127244"/>
                </a:lnTo>
                <a:lnTo>
                  <a:pt x="53280" y="127244"/>
                </a:lnTo>
                <a:lnTo>
                  <a:pt x="53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0" name="object 2320"/>
          <p:cNvSpPr/>
          <p:nvPr/>
        </p:nvSpPr>
        <p:spPr>
          <a:xfrm>
            <a:off x="1451124" y="2257260"/>
            <a:ext cx="299858" cy="46050"/>
          </a:xfrm>
          <a:custGeom>
            <a:avLst/>
            <a:gdLst/>
            <a:ahLst/>
            <a:cxnLst/>
            <a:rect l="l" t="t" r="r" b="b"/>
            <a:pathLst>
              <a:path w="299858" h="46050">
                <a:moveTo>
                  <a:pt x="0" y="0"/>
                </a:moveTo>
                <a:lnTo>
                  <a:pt x="0" y="46050"/>
                </a:lnTo>
                <a:lnTo>
                  <a:pt x="299858" y="46050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1" name="object 2321"/>
          <p:cNvSpPr/>
          <p:nvPr/>
        </p:nvSpPr>
        <p:spPr>
          <a:xfrm>
            <a:off x="1810459" y="2130016"/>
            <a:ext cx="398985" cy="127243"/>
          </a:xfrm>
          <a:custGeom>
            <a:avLst/>
            <a:gdLst/>
            <a:ahLst/>
            <a:cxnLst/>
            <a:rect l="l" t="t" r="r" b="b"/>
            <a:pathLst>
              <a:path w="398985" h="127243">
                <a:moveTo>
                  <a:pt x="0" y="0"/>
                </a:moveTo>
                <a:lnTo>
                  <a:pt x="0" y="127244"/>
                </a:lnTo>
                <a:lnTo>
                  <a:pt x="398985" y="127244"/>
                </a:lnTo>
                <a:lnTo>
                  <a:pt x="39898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1810461" y="2104357"/>
            <a:ext cx="227474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Yes</a:t>
            </a:r>
            <a:endParaRPr sz="900">
              <a:latin typeface="Arial"/>
              <a:cs typeface="Arial"/>
            </a:endParaRPr>
          </a:p>
        </p:txBody>
      </p:sp>
      <p:sp>
        <p:nvSpPr>
          <p:cNvPr id="2322" name="object 2322"/>
          <p:cNvSpPr/>
          <p:nvPr/>
        </p:nvSpPr>
        <p:spPr>
          <a:xfrm>
            <a:off x="1758417" y="2085178"/>
            <a:ext cx="503068" cy="44838"/>
          </a:xfrm>
          <a:custGeom>
            <a:avLst/>
            <a:gdLst/>
            <a:ahLst/>
            <a:cxnLst/>
            <a:rect l="l" t="t" r="r" b="b"/>
            <a:pathLst>
              <a:path w="503068" h="44838">
                <a:moveTo>
                  <a:pt x="0" y="0"/>
                </a:moveTo>
                <a:lnTo>
                  <a:pt x="0" y="44838"/>
                </a:lnTo>
                <a:lnTo>
                  <a:pt x="503069" y="44838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3" name="object 2323"/>
          <p:cNvSpPr/>
          <p:nvPr/>
        </p:nvSpPr>
        <p:spPr>
          <a:xfrm>
            <a:off x="1758417" y="2130016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4"/>
                </a:lnTo>
                <a:lnTo>
                  <a:pt x="52042" y="127244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4" name="object 2324"/>
          <p:cNvSpPr/>
          <p:nvPr/>
        </p:nvSpPr>
        <p:spPr>
          <a:xfrm>
            <a:off x="2209444" y="2130016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4"/>
                </a:lnTo>
                <a:lnTo>
                  <a:pt x="52042" y="127244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5" name="object 2325"/>
          <p:cNvSpPr/>
          <p:nvPr/>
        </p:nvSpPr>
        <p:spPr>
          <a:xfrm>
            <a:off x="1758417" y="2257260"/>
            <a:ext cx="503068" cy="46050"/>
          </a:xfrm>
          <a:custGeom>
            <a:avLst/>
            <a:gdLst/>
            <a:ahLst/>
            <a:cxnLst/>
            <a:rect l="l" t="t" r="r" b="b"/>
            <a:pathLst>
              <a:path w="503068" h="46050">
                <a:moveTo>
                  <a:pt x="0" y="0"/>
                </a:moveTo>
                <a:lnTo>
                  <a:pt x="0" y="46050"/>
                </a:lnTo>
                <a:lnTo>
                  <a:pt x="503069" y="46050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6" name="object 2326"/>
          <p:cNvSpPr/>
          <p:nvPr/>
        </p:nvSpPr>
        <p:spPr>
          <a:xfrm>
            <a:off x="2320962" y="2130016"/>
            <a:ext cx="539002" cy="127243"/>
          </a:xfrm>
          <a:custGeom>
            <a:avLst/>
            <a:gdLst/>
            <a:ahLst/>
            <a:cxnLst/>
            <a:rect l="l" t="t" r="r" b="b"/>
            <a:pathLst>
              <a:path w="539002" h="127243">
                <a:moveTo>
                  <a:pt x="0" y="0"/>
                </a:moveTo>
                <a:lnTo>
                  <a:pt x="0" y="127244"/>
                </a:lnTo>
                <a:lnTo>
                  <a:pt x="539003" y="127244"/>
                </a:lnTo>
                <a:lnTo>
                  <a:pt x="53900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2320963" y="2104357"/>
            <a:ext cx="322876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Large</a:t>
            </a:r>
            <a:endParaRPr sz="900">
              <a:latin typeface="Arial"/>
              <a:cs typeface="Arial"/>
            </a:endParaRPr>
          </a:p>
        </p:txBody>
      </p:sp>
      <p:sp>
        <p:nvSpPr>
          <p:cNvPr id="2327" name="object 2327"/>
          <p:cNvSpPr/>
          <p:nvPr/>
        </p:nvSpPr>
        <p:spPr>
          <a:xfrm>
            <a:off x="2268921" y="2085178"/>
            <a:ext cx="643085" cy="44838"/>
          </a:xfrm>
          <a:custGeom>
            <a:avLst/>
            <a:gdLst/>
            <a:ahLst/>
            <a:cxnLst/>
            <a:rect l="l" t="t" r="r" b="b"/>
            <a:pathLst>
              <a:path w="643085" h="44838">
                <a:moveTo>
                  <a:pt x="0" y="0"/>
                </a:moveTo>
                <a:lnTo>
                  <a:pt x="0" y="44838"/>
                </a:lnTo>
                <a:lnTo>
                  <a:pt x="643086" y="44838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8" name="object 2328"/>
          <p:cNvSpPr/>
          <p:nvPr/>
        </p:nvSpPr>
        <p:spPr>
          <a:xfrm>
            <a:off x="2268921" y="2130016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4"/>
                </a:lnTo>
                <a:lnTo>
                  <a:pt x="52042" y="127244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9" name="object 2329"/>
          <p:cNvSpPr/>
          <p:nvPr/>
        </p:nvSpPr>
        <p:spPr>
          <a:xfrm>
            <a:off x="2859965" y="2130016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4"/>
                </a:lnTo>
                <a:lnTo>
                  <a:pt x="52042" y="127244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0" name="object 2330"/>
          <p:cNvSpPr/>
          <p:nvPr/>
        </p:nvSpPr>
        <p:spPr>
          <a:xfrm>
            <a:off x="2268921" y="2257260"/>
            <a:ext cx="643085" cy="46050"/>
          </a:xfrm>
          <a:custGeom>
            <a:avLst/>
            <a:gdLst/>
            <a:ahLst/>
            <a:cxnLst/>
            <a:rect l="l" t="t" r="r" b="b"/>
            <a:pathLst>
              <a:path w="643085" h="46050">
                <a:moveTo>
                  <a:pt x="0" y="0"/>
                </a:moveTo>
                <a:lnTo>
                  <a:pt x="0" y="46050"/>
                </a:lnTo>
                <a:lnTo>
                  <a:pt x="643086" y="46050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1" name="object 2331"/>
          <p:cNvSpPr/>
          <p:nvPr/>
        </p:nvSpPr>
        <p:spPr>
          <a:xfrm>
            <a:off x="2971483" y="2130016"/>
            <a:ext cx="446071" cy="127243"/>
          </a:xfrm>
          <a:custGeom>
            <a:avLst/>
            <a:gdLst/>
            <a:ahLst/>
            <a:cxnLst/>
            <a:rect l="l" t="t" r="r" b="b"/>
            <a:pathLst>
              <a:path w="446071" h="127243">
                <a:moveTo>
                  <a:pt x="0" y="0"/>
                </a:moveTo>
                <a:lnTo>
                  <a:pt x="0" y="127244"/>
                </a:lnTo>
                <a:lnTo>
                  <a:pt x="446071" y="127244"/>
                </a:lnTo>
                <a:lnTo>
                  <a:pt x="44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2971482" y="2104357"/>
            <a:ext cx="296854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125K</a:t>
            </a:r>
            <a:endParaRPr sz="900">
              <a:latin typeface="Arial"/>
              <a:cs typeface="Arial"/>
            </a:endParaRPr>
          </a:p>
        </p:txBody>
      </p:sp>
      <p:sp>
        <p:nvSpPr>
          <p:cNvPr id="2332" name="object 2332"/>
          <p:cNvSpPr/>
          <p:nvPr/>
        </p:nvSpPr>
        <p:spPr>
          <a:xfrm>
            <a:off x="2919441" y="2085178"/>
            <a:ext cx="550154" cy="44838"/>
          </a:xfrm>
          <a:custGeom>
            <a:avLst/>
            <a:gdLst/>
            <a:ahLst/>
            <a:cxnLst/>
            <a:rect l="l" t="t" r="r" b="b"/>
            <a:pathLst>
              <a:path w="550154" h="44838">
                <a:moveTo>
                  <a:pt x="0" y="0"/>
                </a:moveTo>
                <a:lnTo>
                  <a:pt x="0" y="44838"/>
                </a:lnTo>
                <a:lnTo>
                  <a:pt x="550155" y="44838"/>
                </a:lnTo>
                <a:lnTo>
                  <a:pt x="55015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3" name="object 2333"/>
          <p:cNvSpPr/>
          <p:nvPr/>
        </p:nvSpPr>
        <p:spPr>
          <a:xfrm>
            <a:off x="2919442" y="2130016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4"/>
                </a:lnTo>
                <a:lnTo>
                  <a:pt x="52041" y="127244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4" name="object 2334"/>
          <p:cNvSpPr/>
          <p:nvPr/>
        </p:nvSpPr>
        <p:spPr>
          <a:xfrm>
            <a:off x="3417554" y="2130016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4"/>
                </a:lnTo>
                <a:lnTo>
                  <a:pt x="52042" y="127244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5" name="object 2335"/>
          <p:cNvSpPr/>
          <p:nvPr/>
        </p:nvSpPr>
        <p:spPr>
          <a:xfrm>
            <a:off x="2919442" y="2257260"/>
            <a:ext cx="550153" cy="46050"/>
          </a:xfrm>
          <a:custGeom>
            <a:avLst/>
            <a:gdLst/>
            <a:ahLst/>
            <a:cxnLst/>
            <a:rect l="l" t="t" r="r" b="b"/>
            <a:pathLst>
              <a:path w="550153" h="46050">
                <a:moveTo>
                  <a:pt x="0" y="0"/>
                </a:moveTo>
                <a:lnTo>
                  <a:pt x="0" y="46050"/>
                </a:lnTo>
                <a:lnTo>
                  <a:pt x="550154" y="46050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6" name="object 2336"/>
          <p:cNvSpPr/>
          <p:nvPr/>
        </p:nvSpPr>
        <p:spPr>
          <a:xfrm>
            <a:off x="3529072" y="2130016"/>
            <a:ext cx="353139" cy="127243"/>
          </a:xfrm>
          <a:custGeom>
            <a:avLst/>
            <a:gdLst/>
            <a:ahLst/>
            <a:cxnLst/>
            <a:rect l="l" t="t" r="r" b="b"/>
            <a:pathLst>
              <a:path w="353139" h="127243">
                <a:moveTo>
                  <a:pt x="0" y="0"/>
                </a:moveTo>
                <a:lnTo>
                  <a:pt x="0" y="127244"/>
                </a:lnTo>
                <a:lnTo>
                  <a:pt x="353139" y="127244"/>
                </a:lnTo>
                <a:lnTo>
                  <a:pt x="3531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3529076" y="2095680"/>
            <a:ext cx="182859" cy="1948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2337" name="object 2337"/>
          <p:cNvSpPr/>
          <p:nvPr/>
        </p:nvSpPr>
        <p:spPr>
          <a:xfrm>
            <a:off x="3477030" y="2085178"/>
            <a:ext cx="457223" cy="44838"/>
          </a:xfrm>
          <a:custGeom>
            <a:avLst/>
            <a:gdLst/>
            <a:ahLst/>
            <a:cxnLst/>
            <a:rect l="l" t="t" r="r" b="b"/>
            <a:pathLst>
              <a:path w="457223" h="44838">
                <a:moveTo>
                  <a:pt x="0" y="0"/>
                </a:moveTo>
                <a:lnTo>
                  <a:pt x="0" y="44838"/>
                </a:lnTo>
                <a:lnTo>
                  <a:pt x="457223" y="44838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8" name="object 2338"/>
          <p:cNvSpPr/>
          <p:nvPr/>
        </p:nvSpPr>
        <p:spPr>
          <a:xfrm>
            <a:off x="3477030" y="2130016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4"/>
                </a:lnTo>
                <a:lnTo>
                  <a:pt x="52042" y="127244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9" name="object 2339"/>
          <p:cNvSpPr/>
          <p:nvPr/>
        </p:nvSpPr>
        <p:spPr>
          <a:xfrm>
            <a:off x="3882211" y="2130016"/>
            <a:ext cx="52042" cy="127243"/>
          </a:xfrm>
          <a:custGeom>
            <a:avLst/>
            <a:gdLst/>
            <a:ahLst/>
            <a:cxnLst/>
            <a:rect l="l" t="t" r="r" b="b"/>
            <a:pathLst>
              <a:path w="52042" h="127243">
                <a:moveTo>
                  <a:pt x="0" y="0"/>
                </a:moveTo>
                <a:lnTo>
                  <a:pt x="0" y="127244"/>
                </a:lnTo>
                <a:lnTo>
                  <a:pt x="52042" y="127244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0" name="object 2340"/>
          <p:cNvSpPr/>
          <p:nvPr/>
        </p:nvSpPr>
        <p:spPr>
          <a:xfrm>
            <a:off x="3477031" y="2257260"/>
            <a:ext cx="457222" cy="46050"/>
          </a:xfrm>
          <a:custGeom>
            <a:avLst/>
            <a:gdLst/>
            <a:ahLst/>
            <a:cxnLst/>
            <a:rect l="l" t="t" r="r" b="b"/>
            <a:pathLst>
              <a:path w="457222" h="46050">
                <a:moveTo>
                  <a:pt x="0" y="0"/>
                </a:moveTo>
                <a:lnTo>
                  <a:pt x="0" y="46050"/>
                </a:lnTo>
                <a:lnTo>
                  <a:pt x="457223" y="46050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1" name="object 2341"/>
          <p:cNvSpPr/>
          <p:nvPr/>
        </p:nvSpPr>
        <p:spPr>
          <a:xfrm>
            <a:off x="1443691" y="2085178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2"/>
                </a:lnTo>
                <a:lnTo>
                  <a:pt x="7435" y="218132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2" name="object 2342"/>
          <p:cNvSpPr/>
          <p:nvPr/>
        </p:nvSpPr>
        <p:spPr>
          <a:xfrm>
            <a:off x="1443072" y="2084573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19" y="605"/>
                </a:moveTo>
                <a:lnTo>
                  <a:pt x="619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3" name="object 2343"/>
          <p:cNvSpPr/>
          <p:nvPr/>
        </p:nvSpPr>
        <p:spPr>
          <a:xfrm>
            <a:off x="1750985" y="2085178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2"/>
                </a:lnTo>
                <a:lnTo>
                  <a:pt x="7434" y="218132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4" name="object 2344"/>
          <p:cNvSpPr/>
          <p:nvPr/>
        </p:nvSpPr>
        <p:spPr>
          <a:xfrm>
            <a:off x="1750365" y="2084573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5"/>
                </a:moveTo>
                <a:lnTo>
                  <a:pt x="620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5" name="object 2345"/>
          <p:cNvSpPr/>
          <p:nvPr/>
        </p:nvSpPr>
        <p:spPr>
          <a:xfrm>
            <a:off x="2261488" y="2085178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2"/>
                </a:lnTo>
                <a:lnTo>
                  <a:pt x="7435" y="218132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6" name="object 2346"/>
          <p:cNvSpPr/>
          <p:nvPr/>
        </p:nvSpPr>
        <p:spPr>
          <a:xfrm>
            <a:off x="2260869" y="2084573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19" y="605"/>
                </a:moveTo>
                <a:lnTo>
                  <a:pt x="619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7" name="object 2347"/>
          <p:cNvSpPr/>
          <p:nvPr/>
        </p:nvSpPr>
        <p:spPr>
          <a:xfrm>
            <a:off x="2912009" y="2085178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2"/>
                </a:lnTo>
                <a:lnTo>
                  <a:pt x="7434" y="218132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8" name="object 2348"/>
          <p:cNvSpPr/>
          <p:nvPr/>
        </p:nvSpPr>
        <p:spPr>
          <a:xfrm>
            <a:off x="2911389" y="2084573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5"/>
                </a:moveTo>
                <a:lnTo>
                  <a:pt x="620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49" name="object 2349"/>
          <p:cNvSpPr/>
          <p:nvPr/>
        </p:nvSpPr>
        <p:spPr>
          <a:xfrm>
            <a:off x="3469597" y="2085178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2"/>
                </a:lnTo>
                <a:lnTo>
                  <a:pt x="7435" y="218132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0" name="object 2350"/>
          <p:cNvSpPr/>
          <p:nvPr/>
        </p:nvSpPr>
        <p:spPr>
          <a:xfrm>
            <a:off x="3468977" y="2084573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5"/>
                </a:moveTo>
                <a:lnTo>
                  <a:pt x="620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1" name="object 2351"/>
          <p:cNvSpPr/>
          <p:nvPr/>
        </p:nvSpPr>
        <p:spPr>
          <a:xfrm>
            <a:off x="3934254" y="2085178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2"/>
                </a:lnTo>
                <a:lnTo>
                  <a:pt x="7435" y="218132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2" name="object 2352"/>
          <p:cNvSpPr/>
          <p:nvPr/>
        </p:nvSpPr>
        <p:spPr>
          <a:xfrm>
            <a:off x="3933635" y="2084573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5"/>
                </a:moveTo>
                <a:lnTo>
                  <a:pt x="620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3" name="object 2353"/>
          <p:cNvSpPr/>
          <p:nvPr/>
        </p:nvSpPr>
        <p:spPr>
          <a:xfrm>
            <a:off x="1503168" y="2348148"/>
            <a:ext cx="194536" cy="127243"/>
          </a:xfrm>
          <a:custGeom>
            <a:avLst/>
            <a:gdLst/>
            <a:ahLst/>
            <a:cxnLst/>
            <a:rect l="l" t="t" r="r" b="b"/>
            <a:pathLst>
              <a:path w="194536" h="127243">
                <a:moveTo>
                  <a:pt x="0" y="0"/>
                </a:moveTo>
                <a:lnTo>
                  <a:pt x="0" y="127243"/>
                </a:lnTo>
                <a:lnTo>
                  <a:pt x="194537" y="127243"/>
                </a:lnTo>
                <a:lnTo>
                  <a:pt x="19453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1503172" y="2322492"/>
            <a:ext cx="94886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2354" name="object 2354"/>
          <p:cNvSpPr/>
          <p:nvPr/>
        </p:nvSpPr>
        <p:spPr>
          <a:xfrm>
            <a:off x="1451127" y="2303310"/>
            <a:ext cx="299858" cy="44838"/>
          </a:xfrm>
          <a:custGeom>
            <a:avLst/>
            <a:gdLst/>
            <a:ahLst/>
            <a:cxnLst/>
            <a:rect l="l" t="t" r="r" b="b"/>
            <a:pathLst>
              <a:path w="299858" h="44838">
                <a:moveTo>
                  <a:pt x="0" y="0"/>
                </a:moveTo>
                <a:lnTo>
                  <a:pt x="0" y="44838"/>
                </a:lnTo>
                <a:lnTo>
                  <a:pt x="299859" y="44838"/>
                </a:lnTo>
                <a:lnTo>
                  <a:pt x="299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5" name="object 2355"/>
          <p:cNvSpPr/>
          <p:nvPr/>
        </p:nvSpPr>
        <p:spPr>
          <a:xfrm>
            <a:off x="1451127" y="2348148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6" name="object 2356"/>
          <p:cNvSpPr/>
          <p:nvPr/>
        </p:nvSpPr>
        <p:spPr>
          <a:xfrm>
            <a:off x="1697705" y="2348148"/>
            <a:ext cx="53280" cy="127243"/>
          </a:xfrm>
          <a:custGeom>
            <a:avLst/>
            <a:gdLst/>
            <a:ahLst/>
            <a:cxnLst/>
            <a:rect l="l" t="t" r="r" b="b"/>
            <a:pathLst>
              <a:path w="53280" h="127243">
                <a:moveTo>
                  <a:pt x="0" y="0"/>
                </a:moveTo>
                <a:lnTo>
                  <a:pt x="0" y="127243"/>
                </a:lnTo>
                <a:lnTo>
                  <a:pt x="53281" y="127243"/>
                </a:lnTo>
                <a:lnTo>
                  <a:pt x="532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7" name="object 2357"/>
          <p:cNvSpPr/>
          <p:nvPr/>
        </p:nvSpPr>
        <p:spPr>
          <a:xfrm>
            <a:off x="1451127" y="2475391"/>
            <a:ext cx="299858" cy="46049"/>
          </a:xfrm>
          <a:custGeom>
            <a:avLst/>
            <a:gdLst/>
            <a:ahLst/>
            <a:cxnLst/>
            <a:rect l="l" t="t" r="r" b="b"/>
            <a:pathLst>
              <a:path w="299858" h="46049">
                <a:moveTo>
                  <a:pt x="0" y="0"/>
                </a:moveTo>
                <a:lnTo>
                  <a:pt x="0" y="46049"/>
                </a:lnTo>
                <a:lnTo>
                  <a:pt x="299859" y="46049"/>
                </a:lnTo>
                <a:lnTo>
                  <a:pt x="299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8" name="object 2358"/>
          <p:cNvSpPr/>
          <p:nvPr/>
        </p:nvSpPr>
        <p:spPr>
          <a:xfrm>
            <a:off x="1810462" y="2348148"/>
            <a:ext cx="398985" cy="127243"/>
          </a:xfrm>
          <a:custGeom>
            <a:avLst/>
            <a:gdLst/>
            <a:ahLst/>
            <a:cxnLst/>
            <a:rect l="l" t="t" r="r" b="b"/>
            <a:pathLst>
              <a:path w="398985" h="127243">
                <a:moveTo>
                  <a:pt x="0" y="0"/>
                </a:moveTo>
                <a:lnTo>
                  <a:pt x="0" y="127243"/>
                </a:lnTo>
                <a:lnTo>
                  <a:pt x="398986" y="127243"/>
                </a:lnTo>
                <a:lnTo>
                  <a:pt x="398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1810461" y="2322492"/>
            <a:ext cx="176674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2359" name="object 2359"/>
          <p:cNvSpPr/>
          <p:nvPr/>
        </p:nvSpPr>
        <p:spPr>
          <a:xfrm>
            <a:off x="1758421" y="2303310"/>
            <a:ext cx="503068" cy="44838"/>
          </a:xfrm>
          <a:custGeom>
            <a:avLst/>
            <a:gdLst/>
            <a:ahLst/>
            <a:cxnLst/>
            <a:rect l="l" t="t" r="r" b="b"/>
            <a:pathLst>
              <a:path w="503068" h="44838">
                <a:moveTo>
                  <a:pt x="0" y="0"/>
                </a:moveTo>
                <a:lnTo>
                  <a:pt x="0" y="44838"/>
                </a:lnTo>
                <a:lnTo>
                  <a:pt x="503068" y="44838"/>
                </a:lnTo>
                <a:lnTo>
                  <a:pt x="50306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0" name="object 2360"/>
          <p:cNvSpPr/>
          <p:nvPr/>
        </p:nvSpPr>
        <p:spPr>
          <a:xfrm>
            <a:off x="1758421" y="2348148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1" name="object 2361"/>
          <p:cNvSpPr/>
          <p:nvPr/>
        </p:nvSpPr>
        <p:spPr>
          <a:xfrm>
            <a:off x="2209448" y="2348148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2" name="object 2362"/>
          <p:cNvSpPr/>
          <p:nvPr/>
        </p:nvSpPr>
        <p:spPr>
          <a:xfrm>
            <a:off x="1758421" y="2475391"/>
            <a:ext cx="503068" cy="46049"/>
          </a:xfrm>
          <a:custGeom>
            <a:avLst/>
            <a:gdLst/>
            <a:ahLst/>
            <a:cxnLst/>
            <a:rect l="l" t="t" r="r" b="b"/>
            <a:pathLst>
              <a:path w="503068" h="46049">
                <a:moveTo>
                  <a:pt x="0" y="0"/>
                </a:moveTo>
                <a:lnTo>
                  <a:pt x="0" y="46049"/>
                </a:lnTo>
                <a:lnTo>
                  <a:pt x="503069" y="46049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3" name="object 2363"/>
          <p:cNvSpPr/>
          <p:nvPr/>
        </p:nvSpPr>
        <p:spPr>
          <a:xfrm>
            <a:off x="2320966" y="2348148"/>
            <a:ext cx="539002" cy="127243"/>
          </a:xfrm>
          <a:custGeom>
            <a:avLst/>
            <a:gdLst/>
            <a:ahLst/>
            <a:cxnLst/>
            <a:rect l="l" t="t" r="r" b="b"/>
            <a:pathLst>
              <a:path w="539002" h="127243">
                <a:moveTo>
                  <a:pt x="0" y="0"/>
                </a:moveTo>
                <a:lnTo>
                  <a:pt x="0" y="127243"/>
                </a:lnTo>
                <a:lnTo>
                  <a:pt x="539002" y="127243"/>
                </a:lnTo>
                <a:lnTo>
                  <a:pt x="539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2320963" y="2322492"/>
            <a:ext cx="435639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Medium</a:t>
            </a:r>
            <a:endParaRPr sz="900">
              <a:latin typeface="Arial"/>
              <a:cs typeface="Arial"/>
            </a:endParaRPr>
          </a:p>
        </p:txBody>
      </p:sp>
      <p:sp>
        <p:nvSpPr>
          <p:cNvPr id="2364" name="object 2364"/>
          <p:cNvSpPr/>
          <p:nvPr/>
        </p:nvSpPr>
        <p:spPr>
          <a:xfrm>
            <a:off x="2268925" y="2303310"/>
            <a:ext cx="643085" cy="44838"/>
          </a:xfrm>
          <a:custGeom>
            <a:avLst/>
            <a:gdLst/>
            <a:ahLst/>
            <a:cxnLst/>
            <a:rect l="l" t="t" r="r" b="b"/>
            <a:pathLst>
              <a:path w="643085" h="44838">
                <a:moveTo>
                  <a:pt x="0" y="0"/>
                </a:moveTo>
                <a:lnTo>
                  <a:pt x="0" y="44838"/>
                </a:lnTo>
                <a:lnTo>
                  <a:pt x="643085" y="44838"/>
                </a:lnTo>
                <a:lnTo>
                  <a:pt x="64308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5" name="object 2365"/>
          <p:cNvSpPr/>
          <p:nvPr/>
        </p:nvSpPr>
        <p:spPr>
          <a:xfrm>
            <a:off x="2268925" y="2348148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6" name="object 2366"/>
          <p:cNvSpPr/>
          <p:nvPr/>
        </p:nvSpPr>
        <p:spPr>
          <a:xfrm>
            <a:off x="2859969" y="2348148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7" name="object 2367"/>
          <p:cNvSpPr/>
          <p:nvPr/>
        </p:nvSpPr>
        <p:spPr>
          <a:xfrm>
            <a:off x="2268925" y="2475391"/>
            <a:ext cx="643085" cy="46049"/>
          </a:xfrm>
          <a:custGeom>
            <a:avLst/>
            <a:gdLst/>
            <a:ahLst/>
            <a:cxnLst/>
            <a:rect l="l" t="t" r="r" b="b"/>
            <a:pathLst>
              <a:path w="643085" h="46049">
                <a:moveTo>
                  <a:pt x="0" y="0"/>
                </a:moveTo>
                <a:lnTo>
                  <a:pt x="0" y="46049"/>
                </a:lnTo>
                <a:lnTo>
                  <a:pt x="643085" y="46049"/>
                </a:lnTo>
                <a:lnTo>
                  <a:pt x="64308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8" name="object 2368"/>
          <p:cNvSpPr/>
          <p:nvPr/>
        </p:nvSpPr>
        <p:spPr>
          <a:xfrm>
            <a:off x="2971486" y="2348148"/>
            <a:ext cx="446071" cy="127243"/>
          </a:xfrm>
          <a:custGeom>
            <a:avLst/>
            <a:gdLst/>
            <a:ahLst/>
            <a:cxnLst/>
            <a:rect l="l" t="t" r="r" b="b"/>
            <a:pathLst>
              <a:path w="446071" h="127243">
                <a:moveTo>
                  <a:pt x="0" y="0"/>
                </a:moveTo>
                <a:lnTo>
                  <a:pt x="0" y="127243"/>
                </a:lnTo>
                <a:lnTo>
                  <a:pt x="446072" y="127243"/>
                </a:lnTo>
                <a:lnTo>
                  <a:pt x="4460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2971495" y="2322492"/>
            <a:ext cx="296854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100K</a:t>
            </a:r>
            <a:endParaRPr sz="900">
              <a:latin typeface="Arial"/>
              <a:cs typeface="Arial"/>
            </a:endParaRPr>
          </a:p>
        </p:txBody>
      </p:sp>
      <p:sp>
        <p:nvSpPr>
          <p:cNvPr id="2369" name="object 2369"/>
          <p:cNvSpPr/>
          <p:nvPr/>
        </p:nvSpPr>
        <p:spPr>
          <a:xfrm>
            <a:off x="2919445" y="2303310"/>
            <a:ext cx="550154" cy="44838"/>
          </a:xfrm>
          <a:custGeom>
            <a:avLst/>
            <a:gdLst/>
            <a:ahLst/>
            <a:cxnLst/>
            <a:rect l="l" t="t" r="r" b="b"/>
            <a:pathLst>
              <a:path w="550154" h="44838">
                <a:moveTo>
                  <a:pt x="0" y="0"/>
                </a:moveTo>
                <a:lnTo>
                  <a:pt x="0" y="44838"/>
                </a:lnTo>
                <a:lnTo>
                  <a:pt x="550154" y="44838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0" name="object 2370"/>
          <p:cNvSpPr/>
          <p:nvPr/>
        </p:nvSpPr>
        <p:spPr>
          <a:xfrm>
            <a:off x="2919445" y="2348148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1" name="object 2371"/>
          <p:cNvSpPr/>
          <p:nvPr/>
        </p:nvSpPr>
        <p:spPr>
          <a:xfrm>
            <a:off x="3417558" y="2348148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2" name="object 2372"/>
          <p:cNvSpPr/>
          <p:nvPr/>
        </p:nvSpPr>
        <p:spPr>
          <a:xfrm>
            <a:off x="2919445" y="2475391"/>
            <a:ext cx="550154" cy="46049"/>
          </a:xfrm>
          <a:custGeom>
            <a:avLst/>
            <a:gdLst/>
            <a:ahLst/>
            <a:cxnLst/>
            <a:rect l="l" t="t" r="r" b="b"/>
            <a:pathLst>
              <a:path w="550154" h="46049">
                <a:moveTo>
                  <a:pt x="0" y="0"/>
                </a:moveTo>
                <a:lnTo>
                  <a:pt x="0" y="46049"/>
                </a:lnTo>
                <a:lnTo>
                  <a:pt x="550154" y="46049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3" name="object 2373"/>
          <p:cNvSpPr/>
          <p:nvPr/>
        </p:nvSpPr>
        <p:spPr>
          <a:xfrm>
            <a:off x="3529076" y="2348148"/>
            <a:ext cx="353139" cy="127243"/>
          </a:xfrm>
          <a:custGeom>
            <a:avLst/>
            <a:gdLst/>
            <a:ahLst/>
            <a:cxnLst/>
            <a:rect l="l" t="t" r="r" b="b"/>
            <a:pathLst>
              <a:path w="353139" h="127243">
                <a:moveTo>
                  <a:pt x="0" y="0"/>
                </a:moveTo>
                <a:lnTo>
                  <a:pt x="0" y="127243"/>
                </a:lnTo>
                <a:lnTo>
                  <a:pt x="353139" y="127243"/>
                </a:lnTo>
                <a:lnTo>
                  <a:pt x="3531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text 1"/>
          <p:cNvSpPr txBox="1"/>
          <p:nvPr/>
        </p:nvSpPr>
        <p:spPr>
          <a:xfrm>
            <a:off x="3529076" y="2313803"/>
            <a:ext cx="182859" cy="1948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2374" name="object 2374"/>
          <p:cNvSpPr/>
          <p:nvPr/>
        </p:nvSpPr>
        <p:spPr>
          <a:xfrm>
            <a:off x="3477034" y="2303310"/>
            <a:ext cx="457223" cy="44838"/>
          </a:xfrm>
          <a:custGeom>
            <a:avLst/>
            <a:gdLst/>
            <a:ahLst/>
            <a:cxnLst/>
            <a:rect l="l" t="t" r="r" b="b"/>
            <a:pathLst>
              <a:path w="457223" h="44838">
                <a:moveTo>
                  <a:pt x="0" y="0"/>
                </a:moveTo>
                <a:lnTo>
                  <a:pt x="0" y="44838"/>
                </a:lnTo>
                <a:lnTo>
                  <a:pt x="457223" y="44838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5" name="object 2375"/>
          <p:cNvSpPr/>
          <p:nvPr/>
        </p:nvSpPr>
        <p:spPr>
          <a:xfrm>
            <a:off x="3477034" y="2348148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6" name="object 2376"/>
          <p:cNvSpPr/>
          <p:nvPr/>
        </p:nvSpPr>
        <p:spPr>
          <a:xfrm>
            <a:off x="3882215" y="2348148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7" name="object 2377"/>
          <p:cNvSpPr/>
          <p:nvPr/>
        </p:nvSpPr>
        <p:spPr>
          <a:xfrm>
            <a:off x="3477034" y="2475391"/>
            <a:ext cx="457222" cy="46049"/>
          </a:xfrm>
          <a:custGeom>
            <a:avLst/>
            <a:gdLst/>
            <a:ahLst/>
            <a:cxnLst/>
            <a:rect l="l" t="t" r="r" b="b"/>
            <a:pathLst>
              <a:path w="457222" h="46049">
                <a:moveTo>
                  <a:pt x="0" y="0"/>
                </a:moveTo>
                <a:lnTo>
                  <a:pt x="0" y="46049"/>
                </a:lnTo>
                <a:lnTo>
                  <a:pt x="457223" y="46049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8" name="object 2378"/>
          <p:cNvSpPr/>
          <p:nvPr/>
        </p:nvSpPr>
        <p:spPr>
          <a:xfrm>
            <a:off x="1443695" y="2303310"/>
            <a:ext cx="7434" cy="218130"/>
          </a:xfrm>
          <a:custGeom>
            <a:avLst/>
            <a:gdLst/>
            <a:ahLst/>
            <a:cxnLst/>
            <a:rect l="l" t="t" r="r" b="b"/>
            <a:pathLst>
              <a:path w="7434" h="218130">
                <a:moveTo>
                  <a:pt x="0" y="0"/>
                </a:moveTo>
                <a:lnTo>
                  <a:pt x="0" y="218130"/>
                </a:lnTo>
                <a:lnTo>
                  <a:pt x="7434" y="218130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9" name="object 2379"/>
          <p:cNvSpPr/>
          <p:nvPr/>
        </p:nvSpPr>
        <p:spPr>
          <a:xfrm>
            <a:off x="1443075" y="2302704"/>
            <a:ext cx="1239" cy="219343"/>
          </a:xfrm>
          <a:custGeom>
            <a:avLst/>
            <a:gdLst/>
            <a:ahLst/>
            <a:cxnLst/>
            <a:rect l="l" t="t" r="r" b="b"/>
            <a:pathLst>
              <a:path w="1239" h="219343">
                <a:moveTo>
                  <a:pt x="620" y="606"/>
                </a:moveTo>
                <a:lnTo>
                  <a:pt x="620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0" name="object 2380"/>
          <p:cNvSpPr/>
          <p:nvPr/>
        </p:nvSpPr>
        <p:spPr>
          <a:xfrm>
            <a:off x="1750988" y="2303310"/>
            <a:ext cx="7434" cy="218130"/>
          </a:xfrm>
          <a:custGeom>
            <a:avLst/>
            <a:gdLst/>
            <a:ahLst/>
            <a:cxnLst/>
            <a:rect l="l" t="t" r="r" b="b"/>
            <a:pathLst>
              <a:path w="7434" h="218130">
                <a:moveTo>
                  <a:pt x="0" y="0"/>
                </a:moveTo>
                <a:lnTo>
                  <a:pt x="0" y="218130"/>
                </a:lnTo>
                <a:lnTo>
                  <a:pt x="7435" y="218130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1" name="object 2381"/>
          <p:cNvSpPr/>
          <p:nvPr/>
        </p:nvSpPr>
        <p:spPr>
          <a:xfrm>
            <a:off x="1750369" y="2302704"/>
            <a:ext cx="1239" cy="219343"/>
          </a:xfrm>
          <a:custGeom>
            <a:avLst/>
            <a:gdLst/>
            <a:ahLst/>
            <a:cxnLst/>
            <a:rect l="l" t="t" r="r" b="b"/>
            <a:pathLst>
              <a:path w="1239" h="219343">
                <a:moveTo>
                  <a:pt x="619" y="606"/>
                </a:moveTo>
                <a:lnTo>
                  <a:pt x="619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2" name="object 2382"/>
          <p:cNvSpPr/>
          <p:nvPr/>
        </p:nvSpPr>
        <p:spPr>
          <a:xfrm>
            <a:off x="2261492" y="2303310"/>
            <a:ext cx="7434" cy="218130"/>
          </a:xfrm>
          <a:custGeom>
            <a:avLst/>
            <a:gdLst/>
            <a:ahLst/>
            <a:cxnLst/>
            <a:rect l="l" t="t" r="r" b="b"/>
            <a:pathLst>
              <a:path w="7434" h="218130">
                <a:moveTo>
                  <a:pt x="0" y="0"/>
                </a:moveTo>
                <a:lnTo>
                  <a:pt x="0" y="218130"/>
                </a:lnTo>
                <a:lnTo>
                  <a:pt x="7434" y="218130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3" name="object 2383"/>
          <p:cNvSpPr/>
          <p:nvPr/>
        </p:nvSpPr>
        <p:spPr>
          <a:xfrm>
            <a:off x="2260872" y="2302704"/>
            <a:ext cx="1239" cy="219343"/>
          </a:xfrm>
          <a:custGeom>
            <a:avLst/>
            <a:gdLst/>
            <a:ahLst/>
            <a:cxnLst/>
            <a:rect l="l" t="t" r="r" b="b"/>
            <a:pathLst>
              <a:path w="1239" h="219343">
                <a:moveTo>
                  <a:pt x="620" y="606"/>
                </a:moveTo>
                <a:lnTo>
                  <a:pt x="620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4" name="object 2384"/>
          <p:cNvSpPr/>
          <p:nvPr/>
        </p:nvSpPr>
        <p:spPr>
          <a:xfrm>
            <a:off x="2912012" y="2303310"/>
            <a:ext cx="7434" cy="218130"/>
          </a:xfrm>
          <a:custGeom>
            <a:avLst/>
            <a:gdLst/>
            <a:ahLst/>
            <a:cxnLst/>
            <a:rect l="l" t="t" r="r" b="b"/>
            <a:pathLst>
              <a:path w="7434" h="218130">
                <a:moveTo>
                  <a:pt x="0" y="0"/>
                </a:moveTo>
                <a:lnTo>
                  <a:pt x="0" y="218130"/>
                </a:lnTo>
                <a:lnTo>
                  <a:pt x="7434" y="218130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5" name="object 2385"/>
          <p:cNvSpPr/>
          <p:nvPr/>
        </p:nvSpPr>
        <p:spPr>
          <a:xfrm>
            <a:off x="2911393" y="2302704"/>
            <a:ext cx="1239" cy="219343"/>
          </a:xfrm>
          <a:custGeom>
            <a:avLst/>
            <a:gdLst/>
            <a:ahLst/>
            <a:cxnLst/>
            <a:rect l="l" t="t" r="r" b="b"/>
            <a:pathLst>
              <a:path w="1239" h="219343">
                <a:moveTo>
                  <a:pt x="619" y="606"/>
                </a:moveTo>
                <a:lnTo>
                  <a:pt x="619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6" name="object 2386"/>
          <p:cNvSpPr/>
          <p:nvPr/>
        </p:nvSpPr>
        <p:spPr>
          <a:xfrm>
            <a:off x="3469601" y="2303310"/>
            <a:ext cx="7434" cy="218130"/>
          </a:xfrm>
          <a:custGeom>
            <a:avLst/>
            <a:gdLst/>
            <a:ahLst/>
            <a:cxnLst/>
            <a:rect l="l" t="t" r="r" b="b"/>
            <a:pathLst>
              <a:path w="7434" h="218130">
                <a:moveTo>
                  <a:pt x="0" y="0"/>
                </a:moveTo>
                <a:lnTo>
                  <a:pt x="0" y="218130"/>
                </a:lnTo>
                <a:lnTo>
                  <a:pt x="7434" y="218130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7" name="object 2387"/>
          <p:cNvSpPr/>
          <p:nvPr/>
        </p:nvSpPr>
        <p:spPr>
          <a:xfrm>
            <a:off x="3468981" y="2302704"/>
            <a:ext cx="1239" cy="219343"/>
          </a:xfrm>
          <a:custGeom>
            <a:avLst/>
            <a:gdLst/>
            <a:ahLst/>
            <a:cxnLst/>
            <a:rect l="l" t="t" r="r" b="b"/>
            <a:pathLst>
              <a:path w="1239" h="219343">
                <a:moveTo>
                  <a:pt x="620" y="606"/>
                </a:moveTo>
                <a:lnTo>
                  <a:pt x="620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8" name="object 2388"/>
          <p:cNvSpPr/>
          <p:nvPr/>
        </p:nvSpPr>
        <p:spPr>
          <a:xfrm>
            <a:off x="3934258" y="2303310"/>
            <a:ext cx="7434" cy="218130"/>
          </a:xfrm>
          <a:custGeom>
            <a:avLst/>
            <a:gdLst/>
            <a:ahLst/>
            <a:cxnLst/>
            <a:rect l="l" t="t" r="r" b="b"/>
            <a:pathLst>
              <a:path w="7434" h="218130">
                <a:moveTo>
                  <a:pt x="0" y="0"/>
                </a:moveTo>
                <a:lnTo>
                  <a:pt x="0" y="218130"/>
                </a:lnTo>
                <a:lnTo>
                  <a:pt x="7435" y="218130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9" name="object 2389"/>
          <p:cNvSpPr/>
          <p:nvPr/>
        </p:nvSpPr>
        <p:spPr>
          <a:xfrm>
            <a:off x="3933639" y="2302704"/>
            <a:ext cx="1239" cy="219343"/>
          </a:xfrm>
          <a:custGeom>
            <a:avLst/>
            <a:gdLst/>
            <a:ahLst/>
            <a:cxnLst/>
            <a:rect l="l" t="t" r="r" b="b"/>
            <a:pathLst>
              <a:path w="1239" h="219343">
                <a:moveTo>
                  <a:pt x="619" y="606"/>
                </a:moveTo>
                <a:lnTo>
                  <a:pt x="619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0" name="object 2390"/>
          <p:cNvSpPr/>
          <p:nvPr/>
        </p:nvSpPr>
        <p:spPr>
          <a:xfrm>
            <a:off x="1503172" y="2566278"/>
            <a:ext cx="194536" cy="127243"/>
          </a:xfrm>
          <a:custGeom>
            <a:avLst/>
            <a:gdLst/>
            <a:ahLst/>
            <a:cxnLst/>
            <a:rect l="l" t="t" r="r" b="b"/>
            <a:pathLst>
              <a:path w="194536" h="127243">
                <a:moveTo>
                  <a:pt x="0" y="0"/>
                </a:moveTo>
                <a:lnTo>
                  <a:pt x="0" y="127243"/>
                </a:lnTo>
                <a:lnTo>
                  <a:pt x="194536" y="127243"/>
                </a:lnTo>
                <a:lnTo>
                  <a:pt x="19453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1503172" y="2540627"/>
            <a:ext cx="94886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2391" name="object 2391"/>
          <p:cNvSpPr/>
          <p:nvPr/>
        </p:nvSpPr>
        <p:spPr>
          <a:xfrm>
            <a:off x="1451130" y="2521440"/>
            <a:ext cx="299858" cy="44838"/>
          </a:xfrm>
          <a:custGeom>
            <a:avLst/>
            <a:gdLst/>
            <a:ahLst/>
            <a:cxnLst/>
            <a:rect l="l" t="t" r="r" b="b"/>
            <a:pathLst>
              <a:path w="299858" h="44838">
                <a:moveTo>
                  <a:pt x="0" y="0"/>
                </a:moveTo>
                <a:lnTo>
                  <a:pt x="0" y="44838"/>
                </a:lnTo>
                <a:lnTo>
                  <a:pt x="299859" y="44838"/>
                </a:lnTo>
                <a:lnTo>
                  <a:pt x="299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2" name="object 2392"/>
          <p:cNvSpPr/>
          <p:nvPr/>
        </p:nvSpPr>
        <p:spPr>
          <a:xfrm>
            <a:off x="1451131" y="2566278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3" name="object 2393"/>
          <p:cNvSpPr/>
          <p:nvPr/>
        </p:nvSpPr>
        <p:spPr>
          <a:xfrm>
            <a:off x="1697709" y="2566278"/>
            <a:ext cx="53280" cy="127243"/>
          </a:xfrm>
          <a:custGeom>
            <a:avLst/>
            <a:gdLst/>
            <a:ahLst/>
            <a:cxnLst/>
            <a:rect l="l" t="t" r="r" b="b"/>
            <a:pathLst>
              <a:path w="53280" h="127243">
                <a:moveTo>
                  <a:pt x="0" y="0"/>
                </a:moveTo>
                <a:lnTo>
                  <a:pt x="0" y="127243"/>
                </a:lnTo>
                <a:lnTo>
                  <a:pt x="53280" y="127243"/>
                </a:lnTo>
                <a:lnTo>
                  <a:pt x="53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4" name="object 2394"/>
          <p:cNvSpPr/>
          <p:nvPr/>
        </p:nvSpPr>
        <p:spPr>
          <a:xfrm>
            <a:off x="1451131" y="2693521"/>
            <a:ext cx="299858" cy="46049"/>
          </a:xfrm>
          <a:custGeom>
            <a:avLst/>
            <a:gdLst/>
            <a:ahLst/>
            <a:cxnLst/>
            <a:rect l="l" t="t" r="r" b="b"/>
            <a:pathLst>
              <a:path w="299858" h="46049">
                <a:moveTo>
                  <a:pt x="0" y="0"/>
                </a:moveTo>
                <a:lnTo>
                  <a:pt x="0" y="46050"/>
                </a:lnTo>
                <a:lnTo>
                  <a:pt x="299858" y="46050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5" name="object 2395"/>
          <p:cNvSpPr/>
          <p:nvPr/>
        </p:nvSpPr>
        <p:spPr>
          <a:xfrm>
            <a:off x="1810466" y="2566278"/>
            <a:ext cx="398985" cy="127243"/>
          </a:xfrm>
          <a:custGeom>
            <a:avLst/>
            <a:gdLst/>
            <a:ahLst/>
            <a:cxnLst/>
            <a:rect l="l" t="t" r="r" b="b"/>
            <a:pathLst>
              <a:path w="398985" h="127243">
                <a:moveTo>
                  <a:pt x="0" y="0"/>
                </a:moveTo>
                <a:lnTo>
                  <a:pt x="0" y="127243"/>
                </a:lnTo>
                <a:lnTo>
                  <a:pt x="398985" y="127243"/>
                </a:lnTo>
                <a:lnTo>
                  <a:pt x="39898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 1"/>
          <p:cNvSpPr txBox="1"/>
          <p:nvPr/>
        </p:nvSpPr>
        <p:spPr>
          <a:xfrm>
            <a:off x="1810474" y="2540627"/>
            <a:ext cx="176661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2396" name="object 2396"/>
          <p:cNvSpPr/>
          <p:nvPr/>
        </p:nvSpPr>
        <p:spPr>
          <a:xfrm>
            <a:off x="1758424" y="2521440"/>
            <a:ext cx="503068" cy="44838"/>
          </a:xfrm>
          <a:custGeom>
            <a:avLst/>
            <a:gdLst/>
            <a:ahLst/>
            <a:cxnLst/>
            <a:rect l="l" t="t" r="r" b="b"/>
            <a:pathLst>
              <a:path w="503068" h="44838">
                <a:moveTo>
                  <a:pt x="0" y="0"/>
                </a:moveTo>
                <a:lnTo>
                  <a:pt x="0" y="44838"/>
                </a:lnTo>
                <a:lnTo>
                  <a:pt x="503069" y="44838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7" name="object 2397"/>
          <p:cNvSpPr/>
          <p:nvPr/>
        </p:nvSpPr>
        <p:spPr>
          <a:xfrm>
            <a:off x="1758424" y="2566278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8" name="object 2398"/>
          <p:cNvSpPr/>
          <p:nvPr/>
        </p:nvSpPr>
        <p:spPr>
          <a:xfrm>
            <a:off x="2209452" y="2566278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99" name="object 2399"/>
          <p:cNvSpPr/>
          <p:nvPr/>
        </p:nvSpPr>
        <p:spPr>
          <a:xfrm>
            <a:off x="1758425" y="2693521"/>
            <a:ext cx="503068" cy="46049"/>
          </a:xfrm>
          <a:custGeom>
            <a:avLst/>
            <a:gdLst/>
            <a:ahLst/>
            <a:cxnLst/>
            <a:rect l="l" t="t" r="r" b="b"/>
            <a:pathLst>
              <a:path w="503068" h="46049">
                <a:moveTo>
                  <a:pt x="0" y="0"/>
                </a:moveTo>
                <a:lnTo>
                  <a:pt x="0" y="46050"/>
                </a:lnTo>
                <a:lnTo>
                  <a:pt x="503068" y="46050"/>
                </a:lnTo>
                <a:lnTo>
                  <a:pt x="50306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0" name="object 2400"/>
          <p:cNvSpPr/>
          <p:nvPr/>
        </p:nvSpPr>
        <p:spPr>
          <a:xfrm>
            <a:off x="2320970" y="2566278"/>
            <a:ext cx="539002" cy="127243"/>
          </a:xfrm>
          <a:custGeom>
            <a:avLst/>
            <a:gdLst/>
            <a:ahLst/>
            <a:cxnLst/>
            <a:rect l="l" t="t" r="r" b="b"/>
            <a:pathLst>
              <a:path w="539002" h="127243">
                <a:moveTo>
                  <a:pt x="0" y="0"/>
                </a:moveTo>
                <a:lnTo>
                  <a:pt x="0" y="127243"/>
                </a:lnTo>
                <a:lnTo>
                  <a:pt x="539002" y="127243"/>
                </a:lnTo>
                <a:lnTo>
                  <a:pt x="539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2320975" y="2540627"/>
            <a:ext cx="315434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Small</a:t>
            </a:r>
            <a:endParaRPr sz="900">
              <a:latin typeface="Arial"/>
              <a:cs typeface="Arial"/>
            </a:endParaRPr>
          </a:p>
        </p:txBody>
      </p:sp>
      <p:sp>
        <p:nvSpPr>
          <p:cNvPr id="2401" name="object 2401"/>
          <p:cNvSpPr/>
          <p:nvPr/>
        </p:nvSpPr>
        <p:spPr>
          <a:xfrm>
            <a:off x="2268928" y="2521440"/>
            <a:ext cx="643085" cy="44838"/>
          </a:xfrm>
          <a:custGeom>
            <a:avLst/>
            <a:gdLst/>
            <a:ahLst/>
            <a:cxnLst/>
            <a:rect l="l" t="t" r="r" b="b"/>
            <a:pathLst>
              <a:path w="643085" h="44838">
                <a:moveTo>
                  <a:pt x="0" y="0"/>
                </a:moveTo>
                <a:lnTo>
                  <a:pt x="0" y="44838"/>
                </a:lnTo>
                <a:lnTo>
                  <a:pt x="643086" y="44838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2" name="object 2402"/>
          <p:cNvSpPr/>
          <p:nvPr/>
        </p:nvSpPr>
        <p:spPr>
          <a:xfrm>
            <a:off x="2268928" y="2566278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3" name="object 2403"/>
          <p:cNvSpPr/>
          <p:nvPr/>
        </p:nvSpPr>
        <p:spPr>
          <a:xfrm>
            <a:off x="2859972" y="2566278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4" name="object 2404"/>
          <p:cNvSpPr/>
          <p:nvPr/>
        </p:nvSpPr>
        <p:spPr>
          <a:xfrm>
            <a:off x="2268928" y="2693521"/>
            <a:ext cx="643085" cy="46049"/>
          </a:xfrm>
          <a:custGeom>
            <a:avLst/>
            <a:gdLst/>
            <a:ahLst/>
            <a:cxnLst/>
            <a:rect l="l" t="t" r="r" b="b"/>
            <a:pathLst>
              <a:path w="643085" h="46049">
                <a:moveTo>
                  <a:pt x="0" y="0"/>
                </a:moveTo>
                <a:lnTo>
                  <a:pt x="0" y="46050"/>
                </a:lnTo>
                <a:lnTo>
                  <a:pt x="643086" y="46050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5" name="object 2405"/>
          <p:cNvSpPr/>
          <p:nvPr/>
        </p:nvSpPr>
        <p:spPr>
          <a:xfrm>
            <a:off x="2971490" y="2566278"/>
            <a:ext cx="446071" cy="127243"/>
          </a:xfrm>
          <a:custGeom>
            <a:avLst/>
            <a:gdLst/>
            <a:ahLst/>
            <a:cxnLst/>
            <a:rect l="l" t="t" r="r" b="b"/>
            <a:pathLst>
              <a:path w="446071" h="127243">
                <a:moveTo>
                  <a:pt x="0" y="0"/>
                </a:moveTo>
                <a:lnTo>
                  <a:pt x="0" y="127243"/>
                </a:lnTo>
                <a:lnTo>
                  <a:pt x="446071" y="127243"/>
                </a:lnTo>
                <a:lnTo>
                  <a:pt x="44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2971495" y="2540627"/>
            <a:ext cx="233659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70K</a:t>
            </a:r>
            <a:endParaRPr sz="900">
              <a:latin typeface="Arial"/>
              <a:cs typeface="Arial"/>
            </a:endParaRPr>
          </a:p>
        </p:txBody>
      </p:sp>
      <p:sp>
        <p:nvSpPr>
          <p:cNvPr id="2406" name="object 2406"/>
          <p:cNvSpPr/>
          <p:nvPr/>
        </p:nvSpPr>
        <p:spPr>
          <a:xfrm>
            <a:off x="2919449" y="2521440"/>
            <a:ext cx="550154" cy="44838"/>
          </a:xfrm>
          <a:custGeom>
            <a:avLst/>
            <a:gdLst/>
            <a:ahLst/>
            <a:cxnLst/>
            <a:rect l="l" t="t" r="r" b="b"/>
            <a:pathLst>
              <a:path w="550154" h="44838">
                <a:moveTo>
                  <a:pt x="0" y="0"/>
                </a:moveTo>
                <a:lnTo>
                  <a:pt x="0" y="44838"/>
                </a:lnTo>
                <a:lnTo>
                  <a:pt x="550154" y="44838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7" name="object 2407"/>
          <p:cNvSpPr/>
          <p:nvPr/>
        </p:nvSpPr>
        <p:spPr>
          <a:xfrm>
            <a:off x="2919449" y="2566278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8" name="object 2408"/>
          <p:cNvSpPr/>
          <p:nvPr/>
        </p:nvSpPr>
        <p:spPr>
          <a:xfrm>
            <a:off x="3417562" y="2566278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9" name="object 2409"/>
          <p:cNvSpPr/>
          <p:nvPr/>
        </p:nvSpPr>
        <p:spPr>
          <a:xfrm>
            <a:off x="2919449" y="2693521"/>
            <a:ext cx="550154" cy="46049"/>
          </a:xfrm>
          <a:custGeom>
            <a:avLst/>
            <a:gdLst/>
            <a:ahLst/>
            <a:cxnLst/>
            <a:rect l="l" t="t" r="r" b="b"/>
            <a:pathLst>
              <a:path w="550154" h="46049">
                <a:moveTo>
                  <a:pt x="0" y="0"/>
                </a:moveTo>
                <a:lnTo>
                  <a:pt x="0" y="46050"/>
                </a:lnTo>
                <a:lnTo>
                  <a:pt x="550154" y="46050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0" name="object 2410"/>
          <p:cNvSpPr/>
          <p:nvPr/>
        </p:nvSpPr>
        <p:spPr>
          <a:xfrm>
            <a:off x="3529079" y="2566278"/>
            <a:ext cx="353139" cy="127243"/>
          </a:xfrm>
          <a:custGeom>
            <a:avLst/>
            <a:gdLst/>
            <a:ahLst/>
            <a:cxnLst/>
            <a:rect l="l" t="t" r="r" b="b"/>
            <a:pathLst>
              <a:path w="353139" h="127243">
                <a:moveTo>
                  <a:pt x="0" y="0"/>
                </a:moveTo>
                <a:lnTo>
                  <a:pt x="0" y="127243"/>
                </a:lnTo>
                <a:lnTo>
                  <a:pt x="353139" y="127243"/>
                </a:lnTo>
                <a:lnTo>
                  <a:pt x="3531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3529088" y="2531938"/>
            <a:ext cx="182859" cy="1948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2411" name="object 2411"/>
          <p:cNvSpPr/>
          <p:nvPr/>
        </p:nvSpPr>
        <p:spPr>
          <a:xfrm>
            <a:off x="3477037" y="2521440"/>
            <a:ext cx="457223" cy="44838"/>
          </a:xfrm>
          <a:custGeom>
            <a:avLst/>
            <a:gdLst/>
            <a:ahLst/>
            <a:cxnLst/>
            <a:rect l="l" t="t" r="r" b="b"/>
            <a:pathLst>
              <a:path w="457223" h="44838">
                <a:moveTo>
                  <a:pt x="0" y="0"/>
                </a:moveTo>
                <a:lnTo>
                  <a:pt x="0" y="44838"/>
                </a:lnTo>
                <a:lnTo>
                  <a:pt x="457223" y="44838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2" name="object 2412"/>
          <p:cNvSpPr/>
          <p:nvPr/>
        </p:nvSpPr>
        <p:spPr>
          <a:xfrm>
            <a:off x="3477038" y="2566278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3" name="object 2413"/>
          <p:cNvSpPr/>
          <p:nvPr/>
        </p:nvSpPr>
        <p:spPr>
          <a:xfrm>
            <a:off x="3882219" y="2566278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4" name="object 2414"/>
          <p:cNvSpPr/>
          <p:nvPr/>
        </p:nvSpPr>
        <p:spPr>
          <a:xfrm>
            <a:off x="3477038" y="2693521"/>
            <a:ext cx="457222" cy="46049"/>
          </a:xfrm>
          <a:custGeom>
            <a:avLst/>
            <a:gdLst/>
            <a:ahLst/>
            <a:cxnLst/>
            <a:rect l="l" t="t" r="r" b="b"/>
            <a:pathLst>
              <a:path w="457222" h="46049">
                <a:moveTo>
                  <a:pt x="0" y="0"/>
                </a:moveTo>
                <a:lnTo>
                  <a:pt x="0" y="46050"/>
                </a:lnTo>
                <a:lnTo>
                  <a:pt x="457223" y="46050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5" name="object 2415"/>
          <p:cNvSpPr/>
          <p:nvPr/>
        </p:nvSpPr>
        <p:spPr>
          <a:xfrm>
            <a:off x="1443698" y="2521440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6" name="object 2416"/>
          <p:cNvSpPr/>
          <p:nvPr/>
        </p:nvSpPr>
        <p:spPr>
          <a:xfrm>
            <a:off x="1443079" y="2520835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19" y="605"/>
                </a:moveTo>
                <a:lnTo>
                  <a:pt x="619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7" name="object 2417"/>
          <p:cNvSpPr/>
          <p:nvPr/>
        </p:nvSpPr>
        <p:spPr>
          <a:xfrm>
            <a:off x="1750992" y="2521440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4" y="21813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8" name="object 2418"/>
          <p:cNvSpPr/>
          <p:nvPr/>
        </p:nvSpPr>
        <p:spPr>
          <a:xfrm>
            <a:off x="1750372" y="2520835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5"/>
                </a:moveTo>
                <a:lnTo>
                  <a:pt x="620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9" name="object 2419"/>
          <p:cNvSpPr/>
          <p:nvPr/>
        </p:nvSpPr>
        <p:spPr>
          <a:xfrm>
            <a:off x="2261495" y="2521440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0" name="object 2420"/>
          <p:cNvSpPr/>
          <p:nvPr/>
        </p:nvSpPr>
        <p:spPr>
          <a:xfrm>
            <a:off x="2260876" y="2520835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19" y="605"/>
                </a:moveTo>
                <a:lnTo>
                  <a:pt x="619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1" name="object 2421"/>
          <p:cNvSpPr/>
          <p:nvPr/>
        </p:nvSpPr>
        <p:spPr>
          <a:xfrm>
            <a:off x="2912016" y="2521440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4" y="21813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2" name="object 2422"/>
          <p:cNvSpPr/>
          <p:nvPr/>
        </p:nvSpPr>
        <p:spPr>
          <a:xfrm>
            <a:off x="2911396" y="2520835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5"/>
                </a:moveTo>
                <a:lnTo>
                  <a:pt x="620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3" name="object 2423"/>
          <p:cNvSpPr/>
          <p:nvPr/>
        </p:nvSpPr>
        <p:spPr>
          <a:xfrm>
            <a:off x="3469604" y="2521440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4" name="object 2424"/>
          <p:cNvSpPr/>
          <p:nvPr/>
        </p:nvSpPr>
        <p:spPr>
          <a:xfrm>
            <a:off x="3468985" y="2520835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5"/>
                </a:moveTo>
                <a:lnTo>
                  <a:pt x="620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5" name="object 2425"/>
          <p:cNvSpPr/>
          <p:nvPr/>
        </p:nvSpPr>
        <p:spPr>
          <a:xfrm>
            <a:off x="3934262" y="2521440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4" y="21813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6" name="object 2426"/>
          <p:cNvSpPr/>
          <p:nvPr/>
        </p:nvSpPr>
        <p:spPr>
          <a:xfrm>
            <a:off x="3933642" y="2520835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5"/>
                </a:moveTo>
                <a:lnTo>
                  <a:pt x="620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7" name="object 2427"/>
          <p:cNvSpPr/>
          <p:nvPr/>
        </p:nvSpPr>
        <p:spPr>
          <a:xfrm>
            <a:off x="1503176" y="2784410"/>
            <a:ext cx="194536" cy="127243"/>
          </a:xfrm>
          <a:custGeom>
            <a:avLst/>
            <a:gdLst/>
            <a:ahLst/>
            <a:cxnLst/>
            <a:rect l="l" t="t" r="r" b="b"/>
            <a:pathLst>
              <a:path w="194536" h="127243">
                <a:moveTo>
                  <a:pt x="0" y="0"/>
                </a:moveTo>
                <a:lnTo>
                  <a:pt x="0" y="127243"/>
                </a:lnTo>
                <a:lnTo>
                  <a:pt x="194536" y="127243"/>
                </a:lnTo>
                <a:lnTo>
                  <a:pt x="19453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1503184" y="2758749"/>
            <a:ext cx="94873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2428" name="object 2428"/>
          <p:cNvSpPr/>
          <p:nvPr/>
        </p:nvSpPr>
        <p:spPr>
          <a:xfrm>
            <a:off x="1451134" y="2739571"/>
            <a:ext cx="299858" cy="44838"/>
          </a:xfrm>
          <a:custGeom>
            <a:avLst/>
            <a:gdLst/>
            <a:ahLst/>
            <a:cxnLst/>
            <a:rect l="l" t="t" r="r" b="b"/>
            <a:pathLst>
              <a:path w="299858" h="44838">
                <a:moveTo>
                  <a:pt x="0" y="0"/>
                </a:moveTo>
                <a:lnTo>
                  <a:pt x="0" y="44839"/>
                </a:lnTo>
                <a:lnTo>
                  <a:pt x="299859" y="44839"/>
                </a:lnTo>
                <a:lnTo>
                  <a:pt x="299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9" name="object 2429"/>
          <p:cNvSpPr/>
          <p:nvPr/>
        </p:nvSpPr>
        <p:spPr>
          <a:xfrm>
            <a:off x="1451134" y="2784410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0" name="object 2430"/>
          <p:cNvSpPr/>
          <p:nvPr/>
        </p:nvSpPr>
        <p:spPr>
          <a:xfrm>
            <a:off x="1697712" y="2784410"/>
            <a:ext cx="53280" cy="127243"/>
          </a:xfrm>
          <a:custGeom>
            <a:avLst/>
            <a:gdLst/>
            <a:ahLst/>
            <a:cxnLst/>
            <a:rect l="l" t="t" r="r" b="b"/>
            <a:pathLst>
              <a:path w="53280" h="127243">
                <a:moveTo>
                  <a:pt x="0" y="0"/>
                </a:moveTo>
                <a:lnTo>
                  <a:pt x="0" y="127243"/>
                </a:lnTo>
                <a:lnTo>
                  <a:pt x="53281" y="127243"/>
                </a:lnTo>
                <a:lnTo>
                  <a:pt x="532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1" name="object 2431"/>
          <p:cNvSpPr/>
          <p:nvPr/>
        </p:nvSpPr>
        <p:spPr>
          <a:xfrm>
            <a:off x="1451134" y="2911653"/>
            <a:ext cx="299858" cy="46049"/>
          </a:xfrm>
          <a:custGeom>
            <a:avLst/>
            <a:gdLst/>
            <a:ahLst/>
            <a:cxnLst/>
            <a:rect l="l" t="t" r="r" b="b"/>
            <a:pathLst>
              <a:path w="299858" h="46049">
                <a:moveTo>
                  <a:pt x="0" y="0"/>
                </a:moveTo>
                <a:lnTo>
                  <a:pt x="0" y="46049"/>
                </a:lnTo>
                <a:lnTo>
                  <a:pt x="299859" y="46049"/>
                </a:lnTo>
                <a:lnTo>
                  <a:pt x="299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2" name="object 2432"/>
          <p:cNvSpPr/>
          <p:nvPr/>
        </p:nvSpPr>
        <p:spPr>
          <a:xfrm>
            <a:off x="1810469" y="2784410"/>
            <a:ext cx="398985" cy="127243"/>
          </a:xfrm>
          <a:custGeom>
            <a:avLst/>
            <a:gdLst/>
            <a:ahLst/>
            <a:cxnLst/>
            <a:rect l="l" t="t" r="r" b="b"/>
            <a:pathLst>
              <a:path w="398985" h="127243">
                <a:moveTo>
                  <a:pt x="0" y="0"/>
                </a:moveTo>
                <a:lnTo>
                  <a:pt x="0" y="127243"/>
                </a:lnTo>
                <a:lnTo>
                  <a:pt x="398986" y="127243"/>
                </a:lnTo>
                <a:lnTo>
                  <a:pt x="398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1810474" y="2758749"/>
            <a:ext cx="227461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Yes</a:t>
            </a:r>
            <a:endParaRPr sz="900">
              <a:latin typeface="Arial"/>
              <a:cs typeface="Arial"/>
            </a:endParaRPr>
          </a:p>
        </p:txBody>
      </p:sp>
      <p:sp>
        <p:nvSpPr>
          <p:cNvPr id="2433" name="object 2433"/>
          <p:cNvSpPr/>
          <p:nvPr/>
        </p:nvSpPr>
        <p:spPr>
          <a:xfrm>
            <a:off x="1758428" y="2739571"/>
            <a:ext cx="503068" cy="44838"/>
          </a:xfrm>
          <a:custGeom>
            <a:avLst/>
            <a:gdLst/>
            <a:ahLst/>
            <a:cxnLst/>
            <a:rect l="l" t="t" r="r" b="b"/>
            <a:pathLst>
              <a:path w="503068" h="44838">
                <a:moveTo>
                  <a:pt x="0" y="0"/>
                </a:moveTo>
                <a:lnTo>
                  <a:pt x="0" y="44839"/>
                </a:lnTo>
                <a:lnTo>
                  <a:pt x="503069" y="44839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4" name="object 2434"/>
          <p:cNvSpPr/>
          <p:nvPr/>
        </p:nvSpPr>
        <p:spPr>
          <a:xfrm>
            <a:off x="1758428" y="2784410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5" name="object 2435"/>
          <p:cNvSpPr/>
          <p:nvPr/>
        </p:nvSpPr>
        <p:spPr>
          <a:xfrm>
            <a:off x="2209455" y="2784410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6" name="object 2436"/>
          <p:cNvSpPr/>
          <p:nvPr/>
        </p:nvSpPr>
        <p:spPr>
          <a:xfrm>
            <a:off x="1758428" y="2911653"/>
            <a:ext cx="503068" cy="46049"/>
          </a:xfrm>
          <a:custGeom>
            <a:avLst/>
            <a:gdLst/>
            <a:ahLst/>
            <a:cxnLst/>
            <a:rect l="l" t="t" r="r" b="b"/>
            <a:pathLst>
              <a:path w="503068" h="46049">
                <a:moveTo>
                  <a:pt x="0" y="0"/>
                </a:moveTo>
                <a:lnTo>
                  <a:pt x="0" y="46049"/>
                </a:lnTo>
                <a:lnTo>
                  <a:pt x="503069" y="46049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7" name="object 2437"/>
          <p:cNvSpPr/>
          <p:nvPr/>
        </p:nvSpPr>
        <p:spPr>
          <a:xfrm>
            <a:off x="2320973" y="2784410"/>
            <a:ext cx="539002" cy="127243"/>
          </a:xfrm>
          <a:custGeom>
            <a:avLst/>
            <a:gdLst/>
            <a:ahLst/>
            <a:cxnLst/>
            <a:rect l="l" t="t" r="r" b="b"/>
            <a:pathLst>
              <a:path w="539002" h="127243">
                <a:moveTo>
                  <a:pt x="0" y="0"/>
                </a:moveTo>
                <a:lnTo>
                  <a:pt x="0" y="127243"/>
                </a:lnTo>
                <a:lnTo>
                  <a:pt x="539003" y="127243"/>
                </a:lnTo>
                <a:lnTo>
                  <a:pt x="53900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2320975" y="2758749"/>
            <a:ext cx="435627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Medium</a:t>
            </a:r>
            <a:endParaRPr sz="900">
              <a:latin typeface="Arial"/>
              <a:cs typeface="Arial"/>
            </a:endParaRPr>
          </a:p>
        </p:txBody>
      </p:sp>
      <p:sp>
        <p:nvSpPr>
          <p:cNvPr id="2438" name="object 2438"/>
          <p:cNvSpPr/>
          <p:nvPr/>
        </p:nvSpPr>
        <p:spPr>
          <a:xfrm>
            <a:off x="2268932" y="2739571"/>
            <a:ext cx="643085" cy="44838"/>
          </a:xfrm>
          <a:custGeom>
            <a:avLst/>
            <a:gdLst/>
            <a:ahLst/>
            <a:cxnLst/>
            <a:rect l="l" t="t" r="r" b="b"/>
            <a:pathLst>
              <a:path w="643085" h="44838">
                <a:moveTo>
                  <a:pt x="0" y="0"/>
                </a:moveTo>
                <a:lnTo>
                  <a:pt x="0" y="44839"/>
                </a:lnTo>
                <a:lnTo>
                  <a:pt x="643085" y="44839"/>
                </a:lnTo>
                <a:lnTo>
                  <a:pt x="64308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9" name="object 2439"/>
          <p:cNvSpPr/>
          <p:nvPr/>
        </p:nvSpPr>
        <p:spPr>
          <a:xfrm>
            <a:off x="2268932" y="2784410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0" name="object 2440"/>
          <p:cNvSpPr/>
          <p:nvPr/>
        </p:nvSpPr>
        <p:spPr>
          <a:xfrm>
            <a:off x="2859976" y="2784410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1" name="object 2441"/>
          <p:cNvSpPr/>
          <p:nvPr/>
        </p:nvSpPr>
        <p:spPr>
          <a:xfrm>
            <a:off x="2268932" y="2911653"/>
            <a:ext cx="643085" cy="46049"/>
          </a:xfrm>
          <a:custGeom>
            <a:avLst/>
            <a:gdLst/>
            <a:ahLst/>
            <a:cxnLst/>
            <a:rect l="l" t="t" r="r" b="b"/>
            <a:pathLst>
              <a:path w="643085" h="46049">
                <a:moveTo>
                  <a:pt x="0" y="0"/>
                </a:moveTo>
                <a:lnTo>
                  <a:pt x="0" y="46049"/>
                </a:lnTo>
                <a:lnTo>
                  <a:pt x="643086" y="46049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2" name="object 2442"/>
          <p:cNvSpPr/>
          <p:nvPr/>
        </p:nvSpPr>
        <p:spPr>
          <a:xfrm>
            <a:off x="2971494" y="2784410"/>
            <a:ext cx="446071" cy="127243"/>
          </a:xfrm>
          <a:custGeom>
            <a:avLst/>
            <a:gdLst/>
            <a:ahLst/>
            <a:cxnLst/>
            <a:rect l="l" t="t" r="r" b="b"/>
            <a:pathLst>
              <a:path w="446071" h="127243">
                <a:moveTo>
                  <a:pt x="0" y="0"/>
                </a:moveTo>
                <a:lnTo>
                  <a:pt x="0" y="127243"/>
                </a:lnTo>
                <a:lnTo>
                  <a:pt x="446071" y="127243"/>
                </a:lnTo>
                <a:lnTo>
                  <a:pt x="44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ext 1"/>
          <p:cNvSpPr txBox="1"/>
          <p:nvPr/>
        </p:nvSpPr>
        <p:spPr>
          <a:xfrm>
            <a:off x="2971495" y="2758749"/>
            <a:ext cx="296854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120K</a:t>
            </a:r>
            <a:endParaRPr sz="900">
              <a:latin typeface="Arial"/>
              <a:cs typeface="Arial"/>
            </a:endParaRPr>
          </a:p>
        </p:txBody>
      </p:sp>
      <p:sp>
        <p:nvSpPr>
          <p:cNvPr id="2443" name="object 2443"/>
          <p:cNvSpPr/>
          <p:nvPr/>
        </p:nvSpPr>
        <p:spPr>
          <a:xfrm>
            <a:off x="2919452" y="2739571"/>
            <a:ext cx="550154" cy="44838"/>
          </a:xfrm>
          <a:custGeom>
            <a:avLst/>
            <a:gdLst/>
            <a:ahLst/>
            <a:cxnLst/>
            <a:rect l="l" t="t" r="r" b="b"/>
            <a:pathLst>
              <a:path w="550154" h="44838">
                <a:moveTo>
                  <a:pt x="0" y="0"/>
                </a:moveTo>
                <a:lnTo>
                  <a:pt x="0" y="44839"/>
                </a:lnTo>
                <a:lnTo>
                  <a:pt x="550154" y="44839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4" name="object 2444"/>
          <p:cNvSpPr/>
          <p:nvPr/>
        </p:nvSpPr>
        <p:spPr>
          <a:xfrm>
            <a:off x="2919452" y="2784410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5" name="object 2445"/>
          <p:cNvSpPr/>
          <p:nvPr/>
        </p:nvSpPr>
        <p:spPr>
          <a:xfrm>
            <a:off x="3417565" y="2784410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6" name="object 2446"/>
          <p:cNvSpPr/>
          <p:nvPr/>
        </p:nvSpPr>
        <p:spPr>
          <a:xfrm>
            <a:off x="2919452" y="2911653"/>
            <a:ext cx="550154" cy="46049"/>
          </a:xfrm>
          <a:custGeom>
            <a:avLst/>
            <a:gdLst/>
            <a:ahLst/>
            <a:cxnLst/>
            <a:rect l="l" t="t" r="r" b="b"/>
            <a:pathLst>
              <a:path w="550154" h="46049">
                <a:moveTo>
                  <a:pt x="0" y="0"/>
                </a:moveTo>
                <a:lnTo>
                  <a:pt x="0" y="46049"/>
                </a:lnTo>
                <a:lnTo>
                  <a:pt x="550154" y="46049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7" name="object 2447"/>
          <p:cNvSpPr/>
          <p:nvPr/>
        </p:nvSpPr>
        <p:spPr>
          <a:xfrm>
            <a:off x="3529083" y="2784410"/>
            <a:ext cx="353139" cy="127243"/>
          </a:xfrm>
          <a:custGeom>
            <a:avLst/>
            <a:gdLst/>
            <a:ahLst/>
            <a:cxnLst/>
            <a:rect l="l" t="t" r="r" b="b"/>
            <a:pathLst>
              <a:path w="353139" h="127243">
                <a:moveTo>
                  <a:pt x="0" y="0"/>
                </a:moveTo>
                <a:lnTo>
                  <a:pt x="0" y="127243"/>
                </a:lnTo>
                <a:lnTo>
                  <a:pt x="353139" y="127243"/>
                </a:lnTo>
                <a:lnTo>
                  <a:pt x="3531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text 1"/>
          <p:cNvSpPr txBox="1"/>
          <p:nvPr/>
        </p:nvSpPr>
        <p:spPr>
          <a:xfrm>
            <a:off x="3529088" y="2750073"/>
            <a:ext cx="182859" cy="1948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2448" name="object 2448"/>
          <p:cNvSpPr/>
          <p:nvPr/>
        </p:nvSpPr>
        <p:spPr>
          <a:xfrm>
            <a:off x="3477041" y="2739571"/>
            <a:ext cx="457222" cy="44838"/>
          </a:xfrm>
          <a:custGeom>
            <a:avLst/>
            <a:gdLst/>
            <a:ahLst/>
            <a:cxnLst/>
            <a:rect l="l" t="t" r="r" b="b"/>
            <a:pathLst>
              <a:path w="457222" h="44838">
                <a:moveTo>
                  <a:pt x="0" y="0"/>
                </a:moveTo>
                <a:lnTo>
                  <a:pt x="0" y="44839"/>
                </a:lnTo>
                <a:lnTo>
                  <a:pt x="457223" y="44839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49" name="object 2449"/>
          <p:cNvSpPr/>
          <p:nvPr/>
        </p:nvSpPr>
        <p:spPr>
          <a:xfrm>
            <a:off x="3477041" y="2784410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0" name="object 2450"/>
          <p:cNvSpPr/>
          <p:nvPr/>
        </p:nvSpPr>
        <p:spPr>
          <a:xfrm>
            <a:off x="3882222" y="2784410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1" name="object 2451"/>
          <p:cNvSpPr/>
          <p:nvPr/>
        </p:nvSpPr>
        <p:spPr>
          <a:xfrm>
            <a:off x="3477041" y="2911653"/>
            <a:ext cx="457222" cy="46049"/>
          </a:xfrm>
          <a:custGeom>
            <a:avLst/>
            <a:gdLst/>
            <a:ahLst/>
            <a:cxnLst/>
            <a:rect l="l" t="t" r="r" b="b"/>
            <a:pathLst>
              <a:path w="457222" h="46049">
                <a:moveTo>
                  <a:pt x="0" y="0"/>
                </a:moveTo>
                <a:lnTo>
                  <a:pt x="0" y="46049"/>
                </a:lnTo>
                <a:lnTo>
                  <a:pt x="457223" y="46049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2" name="object 2452"/>
          <p:cNvSpPr/>
          <p:nvPr/>
        </p:nvSpPr>
        <p:spPr>
          <a:xfrm>
            <a:off x="1443702" y="2739571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4" y="21813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3" name="object 2453"/>
          <p:cNvSpPr/>
          <p:nvPr/>
        </p:nvSpPr>
        <p:spPr>
          <a:xfrm>
            <a:off x="1443082" y="2738965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6"/>
                </a:moveTo>
                <a:lnTo>
                  <a:pt x="620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4" name="object 2454"/>
          <p:cNvSpPr/>
          <p:nvPr/>
        </p:nvSpPr>
        <p:spPr>
          <a:xfrm>
            <a:off x="1750995" y="2739571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5" name="object 2455"/>
          <p:cNvSpPr/>
          <p:nvPr/>
        </p:nvSpPr>
        <p:spPr>
          <a:xfrm>
            <a:off x="1750376" y="2738965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19" y="606"/>
                </a:moveTo>
                <a:lnTo>
                  <a:pt x="619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6" name="object 2456"/>
          <p:cNvSpPr/>
          <p:nvPr/>
        </p:nvSpPr>
        <p:spPr>
          <a:xfrm>
            <a:off x="2261499" y="2739571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4" y="21813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7" name="object 2457"/>
          <p:cNvSpPr/>
          <p:nvPr/>
        </p:nvSpPr>
        <p:spPr>
          <a:xfrm>
            <a:off x="2260879" y="2738965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6"/>
                </a:moveTo>
                <a:lnTo>
                  <a:pt x="620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8" name="object 2458"/>
          <p:cNvSpPr/>
          <p:nvPr/>
        </p:nvSpPr>
        <p:spPr>
          <a:xfrm>
            <a:off x="2912019" y="2739571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9" name="object 2459"/>
          <p:cNvSpPr/>
          <p:nvPr/>
        </p:nvSpPr>
        <p:spPr>
          <a:xfrm>
            <a:off x="2911400" y="2738965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19" y="606"/>
                </a:moveTo>
                <a:lnTo>
                  <a:pt x="619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0" name="object 2460"/>
          <p:cNvSpPr/>
          <p:nvPr/>
        </p:nvSpPr>
        <p:spPr>
          <a:xfrm>
            <a:off x="3469608" y="2739571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4" y="21813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1" name="object 2461"/>
          <p:cNvSpPr/>
          <p:nvPr/>
        </p:nvSpPr>
        <p:spPr>
          <a:xfrm>
            <a:off x="3468988" y="2738965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6"/>
                </a:moveTo>
                <a:lnTo>
                  <a:pt x="620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2" name="object 2462"/>
          <p:cNvSpPr/>
          <p:nvPr/>
        </p:nvSpPr>
        <p:spPr>
          <a:xfrm>
            <a:off x="3934265" y="2739571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3" name="object 2463"/>
          <p:cNvSpPr/>
          <p:nvPr/>
        </p:nvSpPr>
        <p:spPr>
          <a:xfrm>
            <a:off x="3933646" y="2738965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19" y="606"/>
                </a:moveTo>
                <a:lnTo>
                  <a:pt x="619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4" name="object 2464"/>
          <p:cNvSpPr/>
          <p:nvPr/>
        </p:nvSpPr>
        <p:spPr>
          <a:xfrm>
            <a:off x="1503179" y="3002540"/>
            <a:ext cx="194536" cy="127243"/>
          </a:xfrm>
          <a:custGeom>
            <a:avLst/>
            <a:gdLst/>
            <a:ahLst/>
            <a:cxnLst/>
            <a:rect l="l" t="t" r="r" b="b"/>
            <a:pathLst>
              <a:path w="194536" h="127243">
                <a:moveTo>
                  <a:pt x="0" y="0"/>
                </a:moveTo>
                <a:lnTo>
                  <a:pt x="0" y="127243"/>
                </a:lnTo>
                <a:lnTo>
                  <a:pt x="194537" y="127243"/>
                </a:lnTo>
                <a:lnTo>
                  <a:pt x="19453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text 1"/>
          <p:cNvSpPr txBox="1"/>
          <p:nvPr/>
        </p:nvSpPr>
        <p:spPr>
          <a:xfrm>
            <a:off x="1503184" y="2976885"/>
            <a:ext cx="94886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465" name="object 2465"/>
          <p:cNvSpPr/>
          <p:nvPr/>
        </p:nvSpPr>
        <p:spPr>
          <a:xfrm>
            <a:off x="1451138" y="2957702"/>
            <a:ext cx="299858" cy="44838"/>
          </a:xfrm>
          <a:custGeom>
            <a:avLst/>
            <a:gdLst/>
            <a:ahLst/>
            <a:cxnLst/>
            <a:rect l="l" t="t" r="r" b="b"/>
            <a:pathLst>
              <a:path w="299858" h="44838">
                <a:moveTo>
                  <a:pt x="0" y="0"/>
                </a:moveTo>
                <a:lnTo>
                  <a:pt x="0" y="44838"/>
                </a:lnTo>
                <a:lnTo>
                  <a:pt x="299858" y="44838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6" name="object 2466"/>
          <p:cNvSpPr/>
          <p:nvPr/>
        </p:nvSpPr>
        <p:spPr>
          <a:xfrm>
            <a:off x="1451138" y="3002540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7" name="object 2467"/>
          <p:cNvSpPr/>
          <p:nvPr/>
        </p:nvSpPr>
        <p:spPr>
          <a:xfrm>
            <a:off x="1697716" y="3002540"/>
            <a:ext cx="53280" cy="127243"/>
          </a:xfrm>
          <a:custGeom>
            <a:avLst/>
            <a:gdLst/>
            <a:ahLst/>
            <a:cxnLst/>
            <a:rect l="l" t="t" r="r" b="b"/>
            <a:pathLst>
              <a:path w="53280" h="127243">
                <a:moveTo>
                  <a:pt x="0" y="0"/>
                </a:moveTo>
                <a:lnTo>
                  <a:pt x="0" y="127243"/>
                </a:lnTo>
                <a:lnTo>
                  <a:pt x="53281" y="127243"/>
                </a:lnTo>
                <a:lnTo>
                  <a:pt x="532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8" name="object 2468"/>
          <p:cNvSpPr/>
          <p:nvPr/>
        </p:nvSpPr>
        <p:spPr>
          <a:xfrm>
            <a:off x="1451138" y="3129783"/>
            <a:ext cx="299858" cy="46050"/>
          </a:xfrm>
          <a:custGeom>
            <a:avLst/>
            <a:gdLst/>
            <a:ahLst/>
            <a:cxnLst/>
            <a:rect l="l" t="t" r="r" b="b"/>
            <a:pathLst>
              <a:path w="299858" h="46050">
                <a:moveTo>
                  <a:pt x="0" y="0"/>
                </a:moveTo>
                <a:lnTo>
                  <a:pt x="0" y="46050"/>
                </a:lnTo>
                <a:lnTo>
                  <a:pt x="299859" y="46050"/>
                </a:lnTo>
                <a:lnTo>
                  <a:pt x="299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9" name="object 2469"/>
          <p:cNvSpPr/>
          <p:nvPr/>
        </p:nvSpPr>
        <p:spPr>
          <a:xfrm>
            <a:off x="1810473" y="3002540"/>
            <a:ext cx="398985" cy="127243"/>
          </a:xfrm>
          <a:custGeom>
            <a:avLst/>
            <a:gdLst/>
            <a:ahLst/>
            <a:cxnLst/>
            <a:rect l="l" t="t" r="r" b="b"/>
            <a:pathLst>
              <a:path w="398985" h="127243">
                <a:moveTo>
                  <a:pt x="0" y="0"/>
                </a:moveTo>
                <a:lnTo>
                  <a:pt x="0" y="127243"/>
                </a:lnTo>
                <a:lnTo>
                  <a:pt x="398986" y="127243"/>
                </a:lnTo>
                <a:lnTo>
                  <a:pt x="398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text 1"/>
          <p:cNvSpPr txBox="1"/>
          <p:nvPr/>
        </p:nvSpPr>
        <p:spPr>
          <a:xfrm>
            <a:off x="1810474" y="2976885"/>
            <a:ext cx="176661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2470" name="object 2470"/>
          <p:cNvSpPr/>
          <p:nvPr/>
        </p:nvSpPr>
        <p:spPr>
          <a:xfrm>
            <a:off x="1758431" y="2957702"/>
            <a:ext cx="503068" cy="44838"/>
          </a:xfrm>
          <a:custGeom>
            <a:avLst/>
            <a:gdLst/>
            <a:ahLst/>
            <a:cxnLst/>
            <a:rect l="l" t="t" r="r" b="b"/>
            <a:pathLst>
              <a:path w="503068" h="44838">
                <a:moveTo>
                  <a:pt x="0" y="0"/>
                </a:moveTo>
                <a:lnTo>
                  <a:pt x="0" y="44838"/>
                </a:lnTo>
                <a:lnTo>
                  <a:pt x="503069" y="44838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1" name="object 2471"/>
          <p:cNvSpPr/>
          <p:nvPr/>
        </p:nvSpPr>
        <p:spPr>
          <a:xfrm>
            <a:off x="1758432" y="3002540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2" name="object 2472"/>
          <p:cNvSpPr/>
          <p:nvPr/>
        </p:nvSpPr>
        <p:spPr>
          <a:xfrm>
            <a:off x="2209459" y="3002540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3" name="object 2473"/>
          <p:cNvSpPr/>
          <p:nvPr/>
        </p:nvSpPr>
        <p:spPr>
          <a:xfrm>
            <a:off x="1758432" y="3129783"/>
            <a:ext cx="503068" cy="46050"/>
          </a:xfrm>
          <a:custGeom>
            <a:avLst/>
            <a:gdLst/>
            <a:ahLst/>
            <a:cxnLst/>
            <a:rect l="l" t="t" r="r" b="b"/>
            <a:pathLst>
              <a:path w="503068" h="46050">
                <a:moveTo>
                  <a:pt x="0" y="0"/>
                </a:moveTo>
                <a:lnTo>
                  <a:pt x="0" y="46050"/>
                </a:lnTo>
                <a:lnTo>
                  <a:pt x="503069" y="46050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4" name="object 2474"/>
          <p:cNvSpPr/>
          <p:nvPr/>
        </p:nvSpPr>
        <p:spPr>
          <a:xfrm>
            <a:off x="2320977" y="3002540"/>
            <a:ext cx="539002" cy="127243"/>
          </a:xfrm>
          <a:custGeom>
            <a:avLst/>
            <a:gdLst/>
            <a:ahLst/>
            <a:cxnLst/>
            <a:rect l="l" t="t" r="r" b="b"/>
            <a:pathLst>
              <a:path w="539002" h="127243">
                <a:moveTo>
                  <a:pt x="0" y="0"/>
                </a:moveTo>
                <a:lnTo>
                  <a:pt x="0" y="127243"/>
                </a:lnTo>
                <a:lnTo>
                  <a:pt x="539002" y="127243"/>
                </a:lnTo>
                <a:lnTo>
                  <a:pt x="539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>
            <a:off x="2320975" y="2976885"/>
            <a:ext cx="322876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Large</a:t>
            </a:r>
            <a:endParaRPr sz="900">
              <a:latin typeface="Arial"/>
              <a:cs typeface="Arial"/>
            </a:endParaRPr>
          </a:p>
        </p:txBody>
      </p:sp>
      <p:sp>
        <p:nvSpPr>
          <p:cNvPr id="2475" name="object 2475"/>
          <p:cNvSpPr/>
          <p:nvPr/>
        </p:nvSpPr>
        <p:spPr>
          <a:xfrm>
            <a:off x="2268935" y="2957702"/>
            <a:ext cx="643085" cy="44838"/>
          </a:xfrm>
          <a:custGeom>
            <a:avLst/>
            <a:gdLst/>
            <a:ahLst/>
            <a:cxnLst/>
            <a:rect l="l" t="t" r="r" b="b"/>
            <a:pathLst>
              <a:path w="643085" h="44838">
                <a:moveTo>
                  <a:pt x="0" y="0"/>
                </a:moveTo>
                <a:lnTo>
                  <a:pt x="0" y="44838"/>
                </a:lnTo>
                <a:lnTo>
                  <a:pt x="643086" y="44838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6" name="object 2476"/>
          <p:cNvSpPr/>
          <p:nvPr/>
        </p:nvSpPr>
        <p:spPr>
          <a:xfrm>
            <a:off x="2268935" y="3002540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7" name="object 2477"/>
          <p:cNvSpPr/>
          <p:nvPr/>
        </p:nvSpPr>
        <p:spPr>
          <a:xfrm>
            <a:off x="2859980" y="3002540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8" name="object 2478"/>
          <p:cNvSpPr/>
          <p:nvPr/>
        </p:nvSpPr>
        <p:spPr>
          <a:xfrm>
            <a:off x="2268936" y="3129783"/>
            <a:ext cx="643085" cy="46050"/>
          </a:xfrm>
          <a:custGeom>
            <a:avLst/>
            <a:gdLst/>
            <a:ahLst/>
            <a:cxnLst/>
            <a:rect l="l" t="t" r="r" b="b"/>
            <a:pathLst>
              <a:path w="643085" h="46050">
                <a:moveTo>
                  <a:pt x="0" y="0"/>
                </a:moveTo>
                <a:lnTo>
                  <a:pt x="0" y="46050"/>
                </a:lnTo>
                <a:lnTo>
                  <a:pt x="643085" y="46050"/>
                </a:lnTo>
                <a:lnTo>
                  <a:pt x="64308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9" name="object 2479"/>
          <p:cNvSpPr/>
          <p:nvPr/>
        </p:nvSpPr>
        <p:spPr>
          <a:xfrm>
            <a:off x="2971497" y="3002540"/>
            <a:ext cx="446070" cy="127243"/>
          </a:xfrm>
          <a:custGeom>
            <a:avLst/>
            <a:gdLst/>
            <a:ahLst/>
            <a:cxnLst/>
            <a:rect l="l" t="t" r="r" b="b"/>
            <a:pathLst>
              <a:path w="446070" h="127243">
                <a:moveTo>
                  <a:pt x="0" y="0"/>
                </a:moveTo>
                <a:lnTo>
                  <a:pt x="0" y="127243"/>
                </a:lnTo>
                <a:lnTo>
                  <a:pt x="446071" y="127243"/>
                </a:lnTo>
                <a:lnTo>
                  <a:pt x="44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text 1"/>
          <p:cNvSpPr txBox="1"/>
          <p:nvPr/>
        </p:nvSpPr>
        <p:spPr>
          <a:xfrm>
            <a:off x="2971495" y="2976885"/>
            <a:ext cx="233672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95K</a:t>
            </a:r>
            <a:endParaRPr sz="900">
              <a:latin typeface="Arial"/>
              <a:cs typeface="Arial"/>
            </a:endParaRPr>
          </a:p>
        </p:txBody>
      </p:sp>
      <p:sp>
        <p:nvSpPr>
          <p:cNvPr id="2480" name="object 2480"/>
          <p:cNvSpPr/>
          <p:nvPr/>
        </p:nvSpPr>
        <p:spPr>
          <a:xfrm>
            <a:off x="2919456" y="2957702"/>
            <a:ext cx="550154" cy="44838"/>
          </a:xfrm>
          <a:custGeom>
            <a:avLst/>
            <a:gdLst/>
            <a:ahLst/>
            <a:cxnLst/>
            <a:rect l="l" t="t" r="r" b="b"/>
            <a:pathLst>
              <a:path w="550154" h="44838">
                <a:moveTo>
                  <a:pt x="0" y="0"/>
                </a:moveTo>
                <a:lnTo>
                  <a:pt x="0" y="44838"/>
                </a:lnTo>
                <a:lnTo>
                  <a:pt x="550154" y="44838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1" name="object 2481"/>
          <p:cNvSpPr/>
          <p:nvPr/>
        </p:nvSpPr>
        <p:spPr>
          <a:xfrm>
            <a:off x="2919456" y="3002540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2" name="object 2482"/>
          <p:cNvSpPr/>
          <p:nvPr/>
        </p:nvSpPr>
        <p:spPr>
          <a:xfrm>
            <a:off x="3417569" y="3002540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3" name="object 2483"/>
          <p:cNvSpPr/>
          <p:nvPr/>
        </p:nvSpPr>
        <p:spPr>
          <a:xfrm>
            <a:off x="2919456" y="3129783"/>
            <a:ext cx="550153" cy="46050"/>
          </a:xfrm>
          <a:custGeom>
            <a:avLst/>
            <a:gdLst/>
            <a:ahLst/>
            <a:cxnLst/>
            <a:rect l="l" t="t" r="r" b="b"/>
            <a:pathLst>
              <a:path w="550153" h="46050">
                <a:moveTo>
                  <a:pt x="0" y="0"/>
                </a:moveTo>
                <a:lnTo>
                  <a:pt x="0" y="46050"/>
                </a:lnTo>
                <a:lnTo>
                  <a:pt x="550154" y="46050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4" name="object 2484"/>
          <p:cNvSpPr/>
          <p:nvPr/>
        </p:nvSpPr>
        <p:spPr>
          <a:xfrm>
            <a:off x="3529087" y="3002540"/>
            <a:ext cx="353139" cy="127243"/>
          </a:xfrm>
          <a:custGeom>
            <a:avLst/>
            <a:gdLst/>
            <a:ahLst/>
            <a:cxnLst/>
            <a:rect l="l" t="t" r="r" b="b"/>
            <a:pathLst>
              <a:path w="353139" h="127243">
                <a:moveTo>
                  <a:pt x="0" y="0"/>
                </a:moveTo>
                <a:lnTo>
                  <a:pt x="0" y="127243"/>
                </a:lnTo>
                <a:lnTo>
                  <a:pt x="353139" y="127243"/>
                </a:lnTo>
                <a:lnTo>
                  <a:pt x="3531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text 1"/>
          <p:cNvSpPr txBox="1"/>
          <p:nvPr/>
        </p:nvSpPr>
        <p:spPr>
          <a:xfrm>
            <a:off x="3529088" y="2968208"/>
            <a:ext cx="233659" cy="1948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Yes</a:t>
            </a:r>
            <a:endParaRPr sz="900">
              <a:latin typeface="Arial"/>
              <a:cs typeface="Arial"/>
            </a:endParaRPr>
          </a:p>
        </p:txBody>
      </p:sp>
      <p:sp>
        <p:nvSpPr>
          <p:cNvPr id="2485" name="object 2485"/>
          <p:cNvSpPr/>
          <p:nvPr/>
        </p:nvSpPr>
        <p:spPr>
          <a:xfrm>
            <a:off x="3477045" y="2957702"/>
            <a:ext cx="457222" cy="44838"/>
          </a:xfrm>
          <a:custGeom>
            <a:avLst/>
            <a:gdLst/>
            <a:ahLst/>
            <a:cxnLst/>
            <a:rect l="l" t="t" r="r" b="b"/>
            <a:pathLst>
              <a:path w="457222" h="44838">
                <a:moveTo>
                  <a:pt x="0" y="0"/>
                </a:moveTo>
                <a:lnTo>
                  <a:pt x="0" y="44838"/>
                </a:lnTo>
                <a:lnTo>
                  <a:pt x="457223" y="44838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6" name="object 2486"/>
          <p:cNvSpPr/>
          <p:nvPr/>
        </p:nvSpPr>
        <p:spPr>
          <a:xfrm>
            <a:off x="3477045" y="3002540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7" name="object 2487"/>
          <p:cNvSpPr/>
          <p:nvPr/>
        </p:nvSpPr>
        <p:spPr>
          <a:xfrm>
            <a:off x="3882226" y="3002540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8" name="object 2488"/>
          <p:cNvSpPr/>
          <p:nvPr/>
        </p:nvSpPr>
        <p:spPr>
          <a:xfrm>
            <a:off x="3477045" y="3129783"/>
            <a:ext cx="457223" cy="46050"/>
          </a:xfrm>
          <a:custGeom>
            <a:avLst/>
            <a:gdLst/>
            <a:ahLst/>
            <a:cxnLst/>
            <a:rect l="l" t="t" r="r" b="b"/>
            <a:pathLst>
              <a:path w="457223" h="46050">
                <a:moveTo>
                  <a:pt x="0" y="0"/>
                </a:moveTo>
                <a:lnTo>
                  <a:pt x="0" y="46050"/>
                </a:lnTo>
                <a:lnTo>
                  <a:pt x="457223" y="46050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9" name="object 2489"/>
          <p:cNvSpPr/>
          <p:nvPr/>
        </p:nvSpPr>
        <p:spPr>
          <a:xfrm>
            <a:off x="1443705" y="2957702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0" name="object 2490"/>
          <p:cNvSpPr/>
          <p:nvPr/>
        </p:nvSpPr>
        <p:spPr>
          <a:xfrm>
            <a:off x="1443086" y="2957097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5"/>
                </a:moveTo>
                <a:lnTo>
                  <a:pt x="620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1" name="object 2491"/>
          <p:cNvSpPr/>
          <p:nvPr/>
        </p:nvSpPr>
        <p:spPr>
          <a:xfrm>
            <a:off x="1750999" y="2957702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2" name="object 2492"/>
          <p:cNvSpPr/>
          <p:nvPr/>
        </p:nvSpPr>
        <p:spPr>
          <a:xfrm>
            <a:off x="1750379" y="2957097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5"/>
                </a:moveTo>
                <a:lnTo>
                  <a:pt x="620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3" name="object 2493"/>
          <p:cNvSpPr/>
          <p:nvPr/>
        </p:nvSpPr>
        <p:spPr>
          <a:xfrm>
            <a:off x="2261502" y="2957702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4" name="object 2494"/>
          <p:cNvSpPr/>
          <p:nvPr/>
        </p:nvSpPr>
        <p:spPr>
          <a:xfrm>
            <a:off x="2260883" y="2957097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19" y="605"/>
                </a:moveTo>
                <a:lnTo>
                  <a:pt x="619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5" name="object 2495"/>
          <p:cNvSpPr/>
          <p:nvPr/>
        </p:nvSpPr>
        <p:spPr>
          <a:xfrm>
            <a:off x="2912023" y="2957702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4" y="21813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6" name="object 2496"/>
          <p:cNvSpPr/>
          <p:nvPr/>
        </p:nvSpPr>
        <p:spPr>
          <a:xfrm>
            <a:off x="2911403" y="2957097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5"/>
                </a:moveTo>
                <a:lnTo>
                  <a:pt x="620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7" name="object 2497"/>
          <p:cNvSpPr/>
          <p:nvPr/>
        </p:nvSpPr>
        <p:spPr>
          <a:xfrm>
            <a:off x="3469611" y="2957702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8" name="object 2498"/>
          <p:cNvSpPr/>
          <p:nvPr/>
        </p:nvSpPr>
        <p:spPr>
          <a:xfrm>
            <a:off x="3468992" y="2957097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19" y="605"/>
                </a:moveTo>
                <a:lnTo>
                  <a:pt x="619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99" name="object 2499"/>
          <p:cNvSpPr/>
          <p:nvPr/>
        </p:nvSpPr>
        <p:spPr>
          <a:xfrm>
            <a:off x="3934269" y="2957702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4" y="21813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0" name="object 2500"/>
          <p:cNvSpPr/>
          <p:nvPr/>
        </p:nvSpPr>
        <p:spPr>
          <a:xfrm>
            <a:off x="3933649" y="2957097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5"/>
                </a:moveTo>
                <a:lnTo>
                  <a:pt x="620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1" name="object 2501"/>
          <p:cNvSpPr/>
          <p:nvPr/>
        </p:nvSpPr>
        <p:spPr>
          <a:xfrm>
            <a:off x="1503183" y="3220671"/>
            <a:ext cx="194536" cy="127243"/>
          </a:xfrm>
          <a:custGeom>
            <a:avLst/>
            <a:gdLst/>
            <a:ahLst/>
            <a:cxnLst/>
            <a:rect l="l" t="t" r="r" b="b"/>
            <a:pathLst>
              <a:path w="194536" h="127243">
                <a:moveTo>
                  <a:pt x="0" y="0"/>
                </a:moveTo>
                <a:lnTo>
                  <a:pt x="0" y="127244"/>
                </a:lnTo>
                <a:lnTo>
                  <a:pt x="194536" y="127244"/>
                </a:lnTo>
                <a:lnTo>
                  <a:pt x="19453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text 1"/>
          <p:cNvSpPr txBox="1"/>
          <p:nvPr/>
        </p:nvSpPr>
        <p:spPr>
          <a:xfrm>
            <a:off x="1503184" y="3195020"/>
            <a:ext cx="94886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502" name="object 2502"/>
          <p:cNvSpPr/>
          <p:nvPr/>
        </p:nvSpPr>
        <p:spPr>
          <a:xfrm>
            <a:off x="1451141" y="3175833"/>
            <a:ext cx="299858" cy="44838"/>
          </a:xfrm>
          <a:custGeom>
            <a:avLst/>
            <a:gdLst/>
            <a:ahLst/>
            <a:cxnLst/>
            <a:rect l="l" t="t" r="r" b="b"/>
            <a:pathLst>
              <a:path w="299858" h="44838">
                <a:moveTo>
                  <a:pt x="0" y="0"/>
                </a:moveTo>
                <a:lnTo>
                  <a:pt x="0" y="44838"/>
                </a:lnTo>
                <a:lnTo>
                  <a:pt x="299859" y="44838"/>
                </a:lnTo>
                <a:lnTo>
                  <a:pt x="299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3" name="object 2503"/>
          <p:cNvSpPr/>
          <p:nvPr/>
        </p:nvSpPr>
        <p:spPr>
          <a:xfrm>
            <a:off x="1451141" y="3220671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4"/>
                </a:lnTo>
                <a:lnTo>
                  <a:pt x="52042" y="127244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4" name="object 2504"/>
          <p:cNvSpPr/>
          <p:nvPr/>
        </p:nvSpPr>
        <p:spPr>
          <a:xfrm>
            <a:off x="1697719" y="3220671"/>
            <a:ext cx="53280" cy="127243"/>
          </a:xfrm>
          <a:custGeom>
            <a:avLst/>
            <a:gdLst/>
            <a:ahLst/>
            <a:cxnLst/>
            <a:rect l="l" t="t" r="r" b="b"/>
            <a:pathLst>
              <a:path w="53280" h="127243">
                <a:moveTo>
                  <a:pt x="0" y="0"/>
                </a:moveTo>
                <a:lnTo>
                  <a:pt x="0" y="127244"/>
                </a:lnTo>
                <a:lnTo>
                  <a:pt x="53281" y="127244"/>
                </a:lnTo>
                <a:lnTo>
                  <a:pt x="532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5" name="object 2505"/>
          <p:cNvSpPr/>
          <p:nvPr/>
        </p:nvSpPr>
        <p:spPr>
          <a:xfrm>
            <a:off x="1451142" y="3347915"/>
            <a:ext cx="299858" cy="46050"/>
          </a:xfrm>
          <a:custGeom>
            <a:avLst/>
            <a:gdLst/>
            <a:ahLst/>
            <a:cxnLst/>
            <a:rect l="l" t="t" r="r" b="b"/>
            <a:pathLst>
              <a:path w="299858" h="46050">
                <a:moveTo>
                  <a:pt x="0" y="0"/>
                </a:moveTo>
                <a:lnTo>
                  <a:pt x="0" y="46050"/>
                </a:lnTo>
                <a:lnTo>
                  <a:pt x="299858" y="46050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6" name="object 2506"/>
          <p:cNvSpPr/>
          <p:nvPr/>
        </p:nvSpPr>
        <p:spPr>
          <a:xfrm>
            <a:off x="1810476" y="3220671"/>
            <a:ext cx="398985" cy="127243"/>
          </a:xfrm>
          <a:custGeom>
            <a:avLst/>
            <a:gdLst/>
            <a:ahLst/>
            <a:cxnLst/>
            <a:rect l="l" t="t" r="r" b="b"/>
            <a:pathLst>
              <a:path w="398985" h="127243">
                <a:moveTo>
                  <a:pt x="0" y="0"/>
                </a:moveTo>
                <a:lnTo>
                  <a:pt x="0" y="127244"/>
                </a:lnTo>
                <a:lnTo>
                  <a:pt x="398986" y="127244"/>
                </a:lnTo>
                <a:lnTo>
                  <a:pt x="398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text 1"/>
          <p:cNvSpPr txBox="1"/>
          <p:nvPr/>
        </p:nvSpPr>
        <p:spPr>
          <a:xfrm>
            <a:off x="1810486" y="3195020"/>
            <a:ext cx="176661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2507" name="object 2507"/>
          <p:cNvSpPr/>
          <p:nvPr/>
        </p:nvSpPr>
        <p:spPr>
          <a:xfrm>
            <a:off x="1758435" y="3175833"/>
            <a:ext cx="503068" cy="44838"/>
          </a:xfrm>
          <a:custGeom>
            <a:avLst/>
            <a:gdLst/>
            <a:ahLst/>
            <a:cxnLst/>
            <a:rect l="l" t="t" r="r" b="b"/>
            <a:pathLst>
              <a:path w="503068" h="44838">
                <a:moveTo>
                  <a:pt x="0" y="0"/>
                </a:moveTo>
                <a:lnTo>
                  <a:pt x="0" y="44838"/>
                </a:lnTo>
                <a:lnTo>
                  <a:pt x="503069" y="44838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8" name="object 2508"/>
          <p:cNvSpPr/>
          <p:nvPr/>
        </p:nvSpPr>
        <p:spPr>
          <a:xfrm>
            <a:off x="1758435" y="3220671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4"/>
                </a:lnTo>
                <a:lnTo>
                  <a:pt x="52042" y="127244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9" name="object 2509"/>
          <p:cNvSpPr/>
          <p:nvPr/>
        </p:nvSpPr>
        <p:spPr>
          <a:xfrm>
            <a:off x="2209462" y="3220671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4"/>
                </a:lnTo>
                <a:lnTo>
                  <a:pt x="52042" y="127244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0" name="object 2510"/>
          <p:cNvSpPr/>
          <p:nvPr/>
        </p:nvSpPr>
        <p:spPr>
          <a:xfrm>
            <a:off x="1758435" y="3347915"/>
            <a:ext cx="503068" cy="46050"/>
          </a:xfrm>
          <a:custGeom>
            <a:avLst/>
            <a:gdLst/>
            <a:ahLst/>
            <a:cxnLst/>
            <a:rect l="l" t="t" r="r" b="b"/>
            <a:pathLst>
              <a:path w="503068" h="46050">
                <a:moveTo>
                  <a:pt x="0" y="0"/>
                </a:moveTo>
                <a:lnTo>
                  <a:pt x="0" y="46050"/>
                </a:lnTo>
                <a:lnTo>
                  <a:pt x="503069" y="46050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1" name="object 2511"/>
          <p:cNvSpPr/>
          <p:nvPr/>
        </p:nvSpPr>
        <p:spPr>
          <a:xfrm>
            <a:off x="2320980" y="3220671"/>
            <a:ext cx="539002" cy="127243"/>
          </a:xfrm>
          <a:custGeom>
            <a:avLst/>
            <a:gdLst/>
            <a:ahLst/>
            <a:cxnLst/>
            <a:rect l="l" t="t" r="r" b="b"/>
            <a:pathLst>
              <a:path w="539002" h="127243">
                <a:moveTo>
                  <a:pt x="0" y="0"/>
                </a:moveTo>
                <a:lnTo>
                  <a:pt x="0" y="127244"/>
                </a:lnTo>
                <a:lnTo>
                  <a:pt x="539003" y="127244"/>
                </a:lnTo>
                <a:lnTo>
                  <a:pt x="53900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text 1"/>
          <p:cNvSpPr txBox="1"/>
          <p:nvPr/>
        </p:nvSpPr>
        <p:spPr>
          <a:xfrm>
            <a:off x="2320988" y="3195020"/>
            <a:ext cx="435627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Medium</a:t>
            </a:r>
            <a:endParaRPr sz="900">
              <a:latin typeface="Arial"/>
              <a:cs typeface="Arial"/>
            </a:endParaRPr>
          </a:p>
        </p:txBody>
      </p:sp>
      <p:sp>
        <p:nvSpPr>
          <p:cNvPr id="2512" name="object 2512"/>
          <p:cNvSpPr/>
          <p:nvPr/>
        </p:nvSpPr>
        <p:spPr>
          <a:xfrm>
            <a:off x="2268939" y="3175833"/>
            <a:ext cx="643085" cy="44838"/>
          </a:xfrm>
          <a:custGeom>
            <a:avLst/>
            <a:gdLst/>
            <a:ahLst/>
            <a:cxnLst/>
            <a:rect l="l" t="t" r="r" b="b"/>
            <a:pathLst>
              <a:path w="643085" h="44838">
                <a:moveTo>
                  <a:pt x="0" y="0"/>
                </a:moveTo>
                <a:lnTo>
                  <a:pt x="0" y="44838"/>
                </a:lnTo>
                <a:lnTo>
                  <a:pt x="643085" y="44838"/>
                </a:lnTo>
                <a:lnTo>
                  <a:pt x="64308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3" name="object 2513"/>
          <p:cNvSpPr/>
          <p:nvPr/>
        </p:nvSpPr>
        <p:spPr>
          <a:xfrm>
            <a:off x="2268939" y="3220671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4"/>
                </a:lnTo>
                <a:lnTo>
                  <a:pt x="52042" y="127244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4" name="object 2514"/>
          <p:cNvSpPr/>
          <p:nvPr/>
        </p:nvSpPr>
        <p:spPr>
          <a:xfrm>
            <a:off x="2859983" y="3220671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4"/>
                </a:lnTo>
                <a:lnTo>
                  <a:pt x="52042" y="127244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5" name="object 2515"/>
          <p:cNvSpPr/>
          <p:nvPr/>
        </p:nvSpPr>
        <p:spPr>
          <a:xfrm>
            <a:off x="2268939" y="3347915"/>
            <a:ext cx="643085" cy="46050"/>
          </a:xfrm>
          <a:custGeom>
            <a:avLst/>
            <a:gdLst/>
            <a:ahLst/>
            <a:cxnLst/>
            <a:rect l="l" t="t" r="r" b="b"/>
            <a:pathLst>
              <a:path w="643085" h="46050">
                <a:moveTo>
                  <a:pt x="0" y="0"/>
                </a:moveTo>
                <a:lnTo>
                  <a:pt x="0" y="46050"/>
                </a:lnTo>
                <a:lnTo>
                  <a:pt x="643086" y="46050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6" name="object 2516"/>
          <p:cNvSpPr/>
          <p:nvPr/>
        </p:nvSpPr>
        <p:spPr>
          <a:xfrm>
            <a:off x="2971501" y="3220671"/>
            <a:ext cx="446071" cy="127243"/>
          </a:xfrm>
          <a:custGeom>
            <a:avLst/>
            <a:gdLst/>
            <a:ahLst/>
            <a:cxnLst/>
            <a:rect l="l" t="t" r="r" b="b"/>
            <a:pathLst>
              <a:path w="446071" h="127243">
                <a:moveTo>
                  <a:pt x="0" y="0"/>
                </a:moveTo>
                <a:lnTo>
                  <a:pt x="0" y="127244"/>
                </a:lnTo>
                <a:lnTo>
                  <a:pt x="446071" y="127244"/>
                </a:lnTo>
                <a:lnTo>
                  <a:pt x="44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text 1"/>
          <p:cNvSpPr txBox="1"/>
          <p:nvPr/>
        </p:nvSpPr>
        <p:spPr>
          <a:xfrm>
            <a:off x="2971508" y="3195020"/>
            <a:ext cx="233659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60K</a:t>
            </a:r>
            <a:endParaRPr sz="900">
              <a:latin typeface="Arial"/>
              <a:cs typeface="Arial"/>
            </a:endParaRPr>
          </a:p>
        </p:txBody>
      </p:sp>
      <p:sp>
        <p:nvSpPr>
          <p:cNvPr id="2517" name="object 2517"/>
          <p:cNvSpPr/>
          <p:nvPr/>
        </p:nvSpPr>
        <p:spPr>
          <a:xfrm>
            <a:off x="2919459" y="3175833"/>
            <a:ext cx="550154" cy="44838"/>
          </a:xfrm>
          <a:custGeom>
            <a:avLst/>
            <a:gdLst/>
            <a:ahLst/>
            <a:cxnLst/>
            <a:rect l="l" t="t" r="r" b="b"/>
            <a:pathLst>
              <a:path w="550154" h="44838">
                <a:moveTo>
                  <a:pt x="0" y="0"/>
                </a:moveTo>
                <a:lnTo>
                  <a:pt x="0" y="44838"/>
                </a:lnTo>
                <a:lnTo>
                  <a:pt x="550154" y="44838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8" name="object 2518"/>
          <p:cNvSpPr/>
          <p:nvPr/>
        </p:nvSpPr>
        <p:spPr>
          <a:xfrm>
            <a:off x="2919459" y="3220671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4"/>
                </a:lnTo>
                <a:lnTo>
                  <a:pt x="52042" y="127244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9" name="object 2519"/>
          <p:cNvSpPr/>
          <p:nvPr/>
        </p:nvSpPr>
        <p:spPr>
          <a:xfrm>
            <a:off x="3417572" y="3220671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4"/>
                </a:lnTo>
                <a:lnTo>
                  <a:pt x="52041" y="127244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0" name="object 2520"/>
          <p:cNvSpPr/>
          <p:nvPr/>
        </p:nvSpPr>
        <p:spPr>
          <a:xfrm>
            <a:off x="2919460" y="3347915"/>
            <a:ext cx="550154" cy="46050"/>
          </a:xfrm>
          <a:custGeom>
            <a:avLst/>
            <a:gdLst/>
            <a:ahLst/>
            <a:cxnLst/>
            <a:rect l="l" t="t" r="r" b="b"/>
            <a:pathLst>
              <a:path w="550154" h="46050">
                <a:moveTo>
                  <a:pt x="0" y="0"/>
                </a:moveTo>
                <a:lnTo>
                  <a:pt x="0" y="46050"/>
                </a:lnTo>
                <a:lnTo>
                  <a:pt x="550154" y="46050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1" name="object 2521"/>
          <p:cNvSpPr/>
          <p:nvPr/>
        </p:nvSpPr>
        <p:spPr>
          <a:xfrm>
            <a:off x="3529090" y="3220671"/>
            <a:ext cx="353139" cy="127243"/>
          </a:xfrm>
          <a:custGeom>
            <a:avLst/>
            <a:gdLst/>
            <a:ahLst/>
            <a:cxnLst/>
            <a:rect l="l" t="t" r="r" b="b"/>
            <a:pathLst>
              <a:path w="353139" h="127243">
                <a:moveTo>
                  <a:pt x="0" y="0"/>
                </a:moveTo>
                <a:lnTo>
                  <a:pt x="0" y="127244"/>
                </a:lnTo>
                <a:lnTo>
                  <a:pt x="353139" y="127244"/>
                </a:lnTo>
                <a:lnTo>
                  <a:pt x="3531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text 1"/>
          <p:cNvSpPr txBox="1"/>
          <p:nvPr/>
        </p:nvSpPr>
        <p:spPr>
          <a:xfrm>
            <a:off x="3529088" y="3186331"/>
            <a:ext cx="182859" cy="1948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2522" name="object 2522"/>
          <p:cNvSpPr/>
          <p:nvPr/>
        </p:nvSpPr>
        <p:spPr>
          <a:xfrm>
            <a:off x="3477048" y="3175833"/>
            <a:ext cx="457223" cy="44838"/>
          </a:xfrm>
          <a:custGeom>
            <a:avLst/>
            <a:gdLst/>
            <a:ahLst/>
            <a:cxnLst/>
            <a:rect l="l" t="t" r="r" b="b"/>
            <a:pathLst>
              <a:path w="457223" h="44838">
                <a:moveTo>
                  <a:pt x="0" y="0"/>
                </a:moveTo>
                <a:lnTo>
                  <a:pt x="0" y="44838"/>
                </a:lnTo>
                <a:lnTo>
                  <a:pt x="457223" y="44838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3" name="object 2523"/>
          <p:cNvSpPr/>
          <p:nvPr/>
        </p:nvSpPr>
        <p:spPr>
          <a:xfrm>
            <a:off x="3477048" y="3220671"/>
            <a:ext cx="52042" cy="127243"/>
          </a:xfrm>
          <a:custGeom>
            <a:avLst/>
            <a:gdLst/>
            <a:ahLst/>
            <a:cxnLst/>
            <a:rect l="l" t="t" r="r" b="b"/>
            <a:pathLst>
              <a:path w="52042" h="127243">
                <a:moveTo>
                  <a:pt x="0" y="0"/>
                </a:moveTo>
                <a:lnTo>
                  <a:pt x="0" y="127244"/>
                </a:lnTo>
                <a:lnTo>
                  <a:pt x="52042" y="127244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4" name="object 2524"/>
          <p:cNvSpPr/>
          <p:nvPr/>
        </p:nvSpPr>
        <p:spPr>
          <a:xfrm>
            <a:off x="3882230" y="3220671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4"/>
                </a:lnTo>
                <a:lnTo>
                  <a:pt x="52041" y="127244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5" name="object 2525"/>
          <p:cNvSpPr/>
          <p:nvPr/>
        </p:nvSpPr>
        <p:spPr>
          <a:xfrm>
            <a:off x="3477049" y="3347915"/>
            <a:ext cx="457222" cy="46050"/>
          </a:xfrm>
          <a:custGeom>
            <a:avLst/>
            <a:gdLst/>
            <a:ahLst/>
            <a:cxnLst/>
            <a:rect l="l" t="t" r="r" b="b"/>
            <a:pathLst>
              <a:path w="457222" h="46050">
                <a:moveTo>
                  <a:pt x="0" y="0"/>
                </a:moveTo>
                <a:lnTo>
                  <a:pt x="0" y="46050"/>
                </a:lnTo>
                <a:lnTo>
                  <a:pt x="457222" y="46050"/>
                </a:lnTo>
                <a:lnTo>
                  <a:pt x="4572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6" name="object 2526"/>
          <p:cNvSpPr/>
          <p:nvPr/>
        </p:nvSpPr>
        <p:spPr>
          <a:xfrm>
            <a:off x="1443709" y="3175833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2"/>
                </a:lnTo>
                <a:lnTo>
                  <a:pt x="7435" y="218132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7" name="object 2527"/>
          <p:cNvSpPr/>
          <p:nvPr/>
        </p:nvSpPr>
        <p:spPr>
          <a:xfrm>
            <a:off x="1443090" y="3175228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19" y="605"/>
                </a:moveTo>
                <a:lnTo>
                  <a:pt x="619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8" name="object 2528"/>
          <p:cNvSpPr/>
          <p:nvPr/>
        </p:nvSpPr>
        <p:spPr>
          <a:xfrm>
            <a:off x="1751002" y="3175833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2"/>
                </a:lnTo>
                <a:lnTo>
                  <a:pt x="7435" y="218132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9" name="object 2529"/>
          <p:cNvSpPr/>
          <p:nvPr/>
        </p:nvSpPr>
        <p:spPr>
          <a:xfrm>
            <a:off x="1750383" y="3175228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5"/>
                </a:moveTo>
                <a:lnTo>
                  <a:pt x="620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0" name="object 2530"/>
          <p:cNvSpPr/>
          <p:nvPr/>
        </p:nvSpPr>
        <p:spPr>
          <a:xfrm>
            <a:off x="2261506" y="3175833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2"/>
                </a:lnTo>
                <a:lnTo>
                  <a:pt x="7435" y="218132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1" name="object 2531"/>
          <p:cNvSpPr/>
          <p:nvPr/>
        </p:nvSpPr>
        <p:spPr>
          <a:xfrm>
            <a:off x="2260887" y="3175228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19" y="605"/>
                </a:moveTo>
                <a:lnTo>
                  <a:pt x="619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2" name="object 2532"/>
          <p:cNvSpPr/>
          <p:nvPr/>
        </p:nvSpPr>
        <p:spPr>
          <a:xfrm>
            <a:off x="2912026" y="3175833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2"/>
                </a:lnTo>
                <a:lnTo>
                  <a:pt x="7435" y="218132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3" name="object 2533"/>
          <p:cNvSpPr/>
          <p:nvPr/>
        </p:nvSpPr>
        <p:spPr>
          <a:xfrm>
            <a:off x="2911407" y="3175228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5"/>
                </a:moveTo>
                <a:lnTo>
                  <a:pt x="620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4" name="object 2534"/>
          <p:cNvSpPr/>
          <p:nvPr/>
        </p:nvSpPr>
        <p:spPr>
          <a:xfrm>
            <a:off x="3469615" y="3175833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2"/>
                </a:lnTo>
                <a:lnTo>
                  <a:pt x="7434" y="218132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5" name="object 2535"/>
          <p:cNvSpPr/>
          <p:nvPr/>
        </p:nvSpPr>
        <p:spPr>
          <a:xfrm>
            <a:off x="3468995" y="3175228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5"/>
                </a:moveTo>
                <a:lnTo>
                  <a:pt x="620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6" name="object 2536"/>
          <p:cNvSpPr/>
          <p:nvPr/>
        </p:nvSpPr>
        <p:spPr>
          <a:xfrm>
            <a:off x="3934273" y="3175833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2"/>
                </a:lnTo>
                <a:lnTo>
                  <a:pt x="7434" y="218132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7" name="object 2537"/>
          <p:cNvSpPr/>
          <p:nvPr/>
        </p:nvSpPr>
        <p:spPr>
          <a:xfrm>
            <a:off x="3933653" y="3175228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5"/>
                </a:moveTo>
                <a:lnTo>
                  <a:pt x="620" y="21873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8" name="object 2538"/>
          <p:cNvSpPr/>
          <p:nvPr/>
        </p:nvSpPr>
        <p:spPr>
          <a:xfrm>
            <a:off x="1503186" y="3438803"/>
            <a:ext cx="194536" cy="127243"/>
          </a:xfrm>
          <a:custGeom>
            <a:avLst/>
            <a:gdLst/>
            <a:ahLst/>
            <a:cxnLst/>
            <a:rect l="l" t="t" r="r" b="b"/>
            <a:pathLst>
              <a:path w="194536" h="127243">
                <a:moveTo>
                  <a:pt x="0" y="0"/>
                </a:moveTo>
                <a:lnTo>
                  <a:pt x="0" y="127243"/>
                </a:lnTo>
                <a:lnTo>
                  <a:pt x="194537" y="127243"/>
                </a:lnTo>
                <a:lnTo>
                  <a:pt x="19453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text 1"/>
          <p:cNvSpPr txBox="1"/>
          <p:nvPr/>
        </p:nvSpPr>
        <p:spPr>
          <a:xfrm>
            <a:off x="1503184" y="3413142"/>
            <a:ext cx="94886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2539" name="object 2539"/>
          <p:cNvSpPr/>
          <p:nvPr/>
        </p:nvSpPr>
        <p:spPr>
          <a:xfrm>
            <a:off x="1451145" y="3393965"/>
            <a:ext cx="299858" cy="44838"/>
          </a:xfrm>
          <a:custGeom>
            <a:avLst/>
            <a:gdLst/>
            <a:ahLst/>
            <a:cxnLst/>
            <a:rect l="l" t="t" r="r" b="b"/>
            <a:pathLst>
              <a:path w="299858" h="44838">
                <a:moveTo>
                  <a:pt x="0" y="0"/>
                </a:moveTo>
                <a:lnTo>
                  <a:pt x="0" y="44838"/>
                </a:lnTo>
                <a:lnTo>
                  <a:pt x="299859" y="44838"/>
                </a:lnTo>
                <a:lnTo>
                  <a:pt x="299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0" name="object 2540"/>
          <p:cNvSpPr/>
          <p:nvPr/>
        </p:nvSpPr>
        <p:spPr>
          <a:xfrm>
            <a:off x="1451145" y="3438803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1" name="object 2541"/>
          <p:cNvSpPr/>
          <p:nvPr/>
        </p:nvSpPr>
        <p:spPr>
          <a:xfrm>
            <a:off x="1697723" y="3438803"/>
            <a:ext cx="53280" cy="127243"/>
          </a:xfrm>
          <a:custGeom>
            <a:avLst/>
            <a:gdLst/>
            <a:ahLst/>
            <a:cxnLst/>
            <a:rect l="l" t="t" r="r" b="b"/>
            <a:pathLst>
              <a:path w="53280" h="127243">
                <a:moveTo>
                  <a:pt x="0" y="0"/>
                </a:moveTo>
                <a:lnTo>
                  <a:pt x="0" y="127243"/>
                </a:lnTo>
                <a:lnTo>
                  <a:pt x="53281" y="127243"/>
                </a:lnTo>
                <a:lnTo>
                  <a:pt x="532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2" name="object 2542"/>
          <p:cNvSpPr/>
          <p:nvPr/>
        </p:nvSpPr>
        <p:spPr>
          <a:xfrm>
            <a:off x="1451145" y="3566046"/>
            <a:ext cx="299858" cy="46050"/>
          </a:xfrm>
          <a:custGeom>
            <a:avLst/>
            <a:gdLst/>
            <a:ahLst/>
            <a:cxnLst/>
            <a:rect l="l" t="t" r="r" b="b"/>
            <a:pathLst>
              <a:path w="299858" h="46050">
                <a:moveTo>
                  <a:pt x="0" y="0"/>
                </a:moveTo>
                <a:lnTo>
                  <a:pt x="0" y="46050"/>
                </a:lnTo>
                <a:lnTo>
                  <a:pt x="299859" y="46050"/>
                </a:lnTo>
                <a:lnTo>
                  <a:pt x="299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3" name="object 2543"/>
          <p:cNvSpPr/>
          <p:nvPr/>
        </p:nvSpPr>
        <p:spPr>
          <a:xfrm>
            <a:off x="1810480" y="3438803"/>
            <a:ext cx="398985" cy="127243"/>
          </a:xfrm>
          <a:custGeom>
            <a:avLst/>
            <a:gdLst/>
            <a:ahLst/>
            <a:cxnLst/>
            <a:rect l="l" t="t" r="r" b="b"/>
            <a:pathLst>
              <a:path w="398985" h="127243">
                <a:moveTo>
                  <a:pt x="0" y="0"/>
                </a:moveTo>
                <a:lnTo>
                  <a:pt x="0" y="127243"/>
                </a:lnTo>
                <a:lnTo>
                  <a:pt x="398986" y="127243"/>
                </a:lnTo>
                <a:lnTo>
                  <a:pt x="398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text 1"/>
          <p:cNvSpPr txBox="1"/>
          <p:nvPr/>
        </p:nvSpPr>
        <p:spPr>
          <a:xfrm>
            <a:off x="1810486" y="3413142"/>
            <a:ext cx="227461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Yes</a:t>
            </a:r>
            <a:endParaRPr sz="900">
              <a:latin typeface="Arial"/>
              <a:cs typeface="Arial"/>
            </a:endParaRPr>
          </a:p>
        </p:txBody>
      </p:sp>
      <p:sp>
        <p:nvSpPr>
          <p:cNvPr id="2544" name="object 2544"/>
          <p:cNvSpPr/>
          <p:nvPr/>
        </p:nvSpPr>
        <p:spPr>
          <a:xfrm>
            <a:off x="1758439" y="3393965"/>
            <a:ext cx="503068" cy="44838"/>
          </a:xfrm>
          <a:custGeom>
            <a:avLst/>
            <a:gdLst/>
            <a:ahLst/>
            <a:cxnLst/>
            <a:rect l="l" t="t" r="r" b="b"/>
            <a:pathLst>
              <a:path w="503068" h="44838">
                <a:moveTo>
                  <a:pt x="0" y="0"/>
                </a:moveTo>
                <a:lnTo>
                  <a:pt x="0" y="44838"/>
                </a:lnTo>
                <a:lnTo>
                  <a:pt x="503068" y="44838"/>
                </a:lnTo>
                <a:lnTo>
                  <a:pt x="50306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5" name="object 2545"/>
          <p:cNvSpPr/>
          <p:nvPr/>
        </p:nvSpPr>
        <p:spPr>
          <a:xfrm>
            <a:off x="1758439" y="3438803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6" name="object 2546"/>
          <p:cNvSpPr/>
          <p:nvPr/>
        </p:nvSpPr>
        <p:spPr>
          <a:xfrm>
            <a:off x="2209466" y="3438803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7" name="object 2547"/>
          <p:cNvSpPr/>
          <p:nvPr/>
        </p:nvSpPr>
        <p:spPr>
          <a:xfrm>
            <a:off x="1758439" y="3566046"/>
            <a:ext cx="503068" cy="46050"/>
          </a:xfrm>
          <a:custGeom>
            <a:avLst/>
            <a:gdLst/>
            <a:ahLst/>
            <a:cxnLst/>
            <a:rect l="l" t="t" r="r" b="b"/>
            <a:pathLst>
              <a:path w="503068" h="46050">
                <a:moveTo>
                  <a:pt x="0" y="0"/>
                </a:moveTo>
                <a:lnTo>
                  <a:pt x="0" y="46050"/>
                </a:lnTo>
                <a:lnTo>
                  <a:pt x="503069" y="46050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8" name="object 2548"/>
          <p:cNvSpPr/>
          <p:nvPr/>
        </p:nvSpPr>
        <p:spPr>
          <a:xfrm>
            <a:off x="2320984" y="3438803"/>
            <a:ext cx="539002" cy="127243"/>
          </a:xfrm>
          <a:custGeom>
            <a:avLst/>
            <a:gdLst/>
            <a:ahLst/>
            <a:cxnLst/>
            <a:rect l="l" t="t" r="r" b="b"/>
            <a:pathLst>
              <a:path w="539002" h="127243">
                <a:moveTo>
                  <a:pt x="0" y="0"/>
                </a:moveTo>
                <a:lnTo>
                  <a:pt x="0" y="127243"/>
                </a:lnTo>
                <a:lnTo>
                  <a:pt x="539002" y="127243"/>
                </a:lnTo>
                <a:lnTo>
                  <a:pt x="539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text 1"/>
          <p:cNvSpPr txBox="1"/>
          <p:nvPr/>
        </p:nvSpPr>
        <p:spPr>
          <a:xfrm>
            <a:off x="2320988" y="3413142"/>
            <a:ext cx="322876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Large</a:t>
            </a:r>
            <a:endParaRPr sz="900">
              <a:latin typeface="Arial"/>
              <a:cs typeface="Arial"/>
            </a:endParaRPr>
          </a:p>
        </p:txBody>
      </p:sp>
      <p:sp>
        <p:nvSpPr>
          <p:cNvPr id="2549" name="object 2549"/>
          <p:cNvSpPr/>
          <p:nvPr/>
        </p:nvSpPr>
        <p:spPr>
          <a:xfrm>
            <a:off x="2268943" y="3393965"/>
            <a:ext cx="643085" cy="44838"/>
          </a:xfrm>
          <a:custGeom>
            <a:avLst/>
            <a:gdLst/>
            <a:ahLst/>
            <a:cxnLst/>
            <a:rect l="l" t="t" r="r" b="b"/>
            <a:pathLst>
              <a:path w="643085" h="44838">
                <a:moveTo>
                  <a:pt x="0" y="0"/>
                </a:moveTo>
                <a:lnTo>
                  <a:pt x="0" y="44838"/>
                </a:lnTo>
                <a:lnTo>
                  <a:pt x="643085" y="44838"/>
                </a:lnTo>
                <a:lnTo>
                  <a:pt x="64308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0" name="object 2550"/>
          <p:cNvSpPr/>
          <p:nvPr/>
        </p:nvSpPr>
        <p:spPr>
          <a:xfrm>
            <a:off x="2268943" y="3438803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1" name="object 2551"/>
          <p:cNvSpPr/>
          <p:nvPr/>
        </p:nvSpPr>
        <p:spPr>
          <a:xfrm>
            <a:off x="2859987" y="3438803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2" name="object 2552"/>
          <p:cNvSpPr/>
          <p:nvPr/>
        </p:nvSpPr>
        <p:spPr>
          <a:xfrm>
            <a:off x="2268943" y="3566046"/>
            <a:ext cx="643085" cy="46050"/>
          </a:xfrm>
          <a:custGeom>
            <a:avLst/>
            <a:gdLst/>
            <a:ahLst/>
            <a:cxnLst/>
            <a:rect l="l" t="t" r="r" b="b"/>
            <a:pathLst>
              <a:path w="643085" h="46050">
                <a:moveTo>
                  <a:pt x="0" y="0"/>
                </a:moveTo>
                <a:lnTo>
                  <a:pt x="0" y="46050"/>
                </a:lnTo>
                <a:lnTo>
                  <a:pt x="643085" y="46050"/>
                </a:lnTo>
                <a:lnTo>
                  <a:pt x="64308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3" name="object 2553"/>
          <p:cNvSpPr/>
          <p:nvPr/>
        </p:nvSpPr>
        <p:spPr>
          <a:xfrm>
            <a:off x="2971504" y="3438803"/>
            <a:ext cx="446071" cy="127243"/>
          </a:xfrm>
          <a:custGeom>
            <a:avLst/>
            <a:gdLst/>
            <a:ahLst/>
            <a:cxnLst/>
            <a:rect l="l" t="t" r="r" b="b"/>
            <a:pathLst>
              <a:path w="446071" h="127243">
                <a:moveTo>
                  <a:pt x="0" y="0"/>
                </a:moveTo>
                <a:lnTo>
                  <a:pt x="0" y="127243"/>
                </a:lnTo>
                <a:lnTo>
                  <a:pt x="446072" y="127243"/>
                </a:lnTo>
                <a:lnTo>
                  <a:pt x="44607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text 1"/>
          <p:cNvSpPr txBox="1"/>
          <p:nvPr/>
        </p:nvSpPr>
        <p:spPr>
          <a:xfrm>
            <a:off x="2971508" y="3413142"/>
            <a:ext cx="296854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220K</a:t>
            </a:r>
            <a:endParaRPr sz="900">
              <a:latin typeface="Arial"/>
              <a:cs typeface="Arial"/>
            </a:endParaRPr>
          </a:p>
        </p:txBody>
      </p:sp>
      <p:sp>
        <p:nvSpPr>
          <p:cNvPr id="2554" name="object 2554"/>
          <p:cNvSpPr/>
          <p:nvPr/>
        </p:nvSpPr>
        <p:spPr>
          <a:xfrm>
            <a:off x="2919463" y="3393965"/>
            <a:ext cx="550154" cy="44838"/>
          </a:xfrm>
          <a:custGeom>
            <a:avLst/>
            <a:gdLst/>
            <a:ahLst/>
            <a:cxnLst/>
            <a:rect l="l" t="t" r="r" b="b"/>
            <a:pathLst>
              <a:path w="550154" h="44838">
                <a:moveTo>
                  <a:pt x="0" y="0"/>
                </a:moveTo>
                <a:lnTo>
                  <a:pt x="0" y="44838"/>
                </a:lnTo>
                <a:lnTo>
                  <a:pt x="550154" y="44838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5" name="object 2555"/>
          <p:cNvSpPr/>
          <p:nvPr/>
        </p:nvSpPr>
        <p:spPr>
          <a:xfrm>
            <a:off x="2919463" y="3438803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6" name="object 2556"/>
          <p:cNvSpPr/>
          <p:nvPr/>
        </p:nvSpPr>
        <p:spPr>
          <a:xfrm>
            <a:off x="3417576" y="3438803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7" name="object 2557"/>
          <p:cNvSpPr/>
          <p:nvPr/>
        </p:nvSpPr>
        <p:spPr>
          <a:xfrm>
            <a:off x="2919463" y="3566046"/>
            <a:ext cx="550154" cy="46050"/>
          </a:xfrm>
          <a:custGeom>
            <a:avLst/>
            <a:gdLst/>
            <a:ahLst/>
            <a:cxnLst/>
            <a:rect l="l" t="t" r="r" b="b"/>
            <a:pathLst>
              <a:path w="550154" h="46050">
                <a:moveTo>
                  <a:pt x="0" y="0"/>
                </a:moveTo>
                <a:lnTo>
                  <a:pt x="0" y="46050"/>
                </a:lnTo>
                <a:lnTo>
                  <a:pt x="550154" y="46050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8" name="object 2558"/>
          <p:cNvSpPr/>
          <p:nvPr/>
        </p:nvSpPr>
        <p:spPr>
          <a:xfrm>
            <a:off x="3529094" y="3438803"/>
            <a:ext cx="353139" cy="127243"/>
          </a:xfrm>
          <a:custGeom>
            <a:avLst/>
            <a:gdLst/>
            <a:ahLst/>
            <a:cxnLst/>
            <a:rect l="l" t="t" r="r" b="b"/>
            <a:pathLst>
              <a:path w="353139" h="127243">
                <a:moveTo>
                  <a:pt x="0" y="0"/>
                </a:moveTo>
                <a:lnTo>
                  <a:pt x="0" y="127243"/>
                </a:lnTo>
                <a:lnTo>
                  <a:pt x="353139" y="127243"/>
                </a:lnTo>
                <a:lnTo>
                  <a:pt x="3531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text 1"/>
          <p:cNvSpPr txBox="1"/>
          <p:nvPr/>
        </p:nvSpPr>
        <p:spPr>
          <a:xfrm>
            <a:off x="3529101" y="3404466"/>
            <a:ext cx="182859" cy="1948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2559" name="object 2559"/>
          <p:cNvSpPr/>
          <p:nvPr/>
        </p:nvSpPr>
        <p:spPr>
          <a:xfrm>
            <a:off x="3477052" y="3393965"/>
            <a:ext cx="457223" cy="44838"/>
          </a:xfrm>
          <a:custGeom>
            <a:avLst/>
            <a:gdLst/>
            <a:ahLst/>
            <a:cxnLst/>
            <a:rect l="l" t="t" r="r" b="b"/>
            <a:pathLst>
              <a:path w="457223" h="44838">
                <a:moveTo>
                  <a:pt x="0" y="0"/>
                </a:moveTo>
                <a:lnTo>
                  <a:pt x="0" y="44838"/>
                </a:lnTo>
                <a:lnTo>
                  <a:pt x="457223" y="44838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0" name="object 2560"/>
          <p:cNvSpPr/>
          <p:nvPr/>
        </p:nvSpPr>
        <p:spPr>
          <a:xfrm>
            <a:off x="3477052" y="3438803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1" name="object 2561"/>
          <p:cNvSpPr/>
          <p:nvPr/>
        </p:nvSpPr>
        <p:spPr>
          <a:xfrm>
            <a:off x="3882233" y="3438803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2" name="object 2562"/>
          <p:cNvSpPr/>
          <p:nvPr/>
        </p:nvSpPr>
        <p:spPr>
          <a:xfrm>
            <a:off x="3477052" y="3566046"/>
            <a:ext cx="457222" cy="46050"/>
          </a:xfrm>
          <a:custGeom>
            <a:avLst/>
            <a:gdLst/>
            <a:ahLst/>
            <a:cxnLst/>
            <a:rect l="l" t="t" r="r" b="b"/>
            <a:pathLst>
              <a:path w="457222" h="46050">
                <a:moveTo>
                  <a:pt x="0" y="0"/>
                </a:moveTo>
                <a:lnTo>
                  <a:pt x="0" y="46050"/>
                </a:lnTo>
                <a:lnTo>
                  <a:pt x="457223" y="46050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3" name="object 2563"/>
          <p:cNvSpPr/>
          <p:nvPr/>
        </p:nvSpPr>
        <p:spPr>
          <a:xfrm>
            <a:off x="1443713" y="3393965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4" y="21813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4" name="object 2564"/>
          <p:cNvSpPr/>
          <p:nvPr/>
        </p:nvSpPr>
        <p:spPr>
          <a:xfrm>
            <a:off x="1443093" y="3393359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6"/>
                </a:moveTo>
                <a:lnTo>
                  <a:pt x="620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5" name="object 2565"/>
          <p:cNvSpPr/>
          <p:nvPr/>
        </p:nvSpPr>
        <p:spPr>
          <a:xfrm>
            <a:off x="1751006" y="3393965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6" name="object 2566"/>
          <p:cNvSpPr/>
          <p:nvPr/>
        </p:nvSpPr>
        <p:spPr>
          <a:xfrm>
            <a:off x="1750387" y="3393359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19" y="606"/>
                </a:moveTo>
                <a:lnTo>
                  <a:pt x="619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7" name="object 2567"/>
          <p:cNvSpPr/>
          <p:nvPr/>
        </p:nvSpPr>
        <p:spPr>
          <a:xfrm>
            <a:off x="2261510" y="3393965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4" y="21813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8" name="object 2568"/>
          <p:cNvSpPr/>
          <p:nvPr/>
        </p:nvSpPr>
        <p:spPr>
          <a:xfrm>
            <a:off x="2260890" y="3393359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6"/>
                </a:moveTo>
                <a:lnTo>
                  <a:pt x="620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9" name="object 2569"/>
          <p:cNvSpPr/>
          <p:nvPr/>
        </p:nvSpPr>
        <p:spPr>
          <a:xfrm>
            <a:off x="2912030" y="3393965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4" y="21813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0" name="object 2570"/>
          <p:cNvSpPr/>
          <p:nvPr/>
        </p:nvSpPr>
        <p:spPr>
          <a:xfrm>
            <a:off x="2911410" y="3393359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6"/>
                </a:moveTo>
                <a:lnTo>
                  <a:pt x="620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1" name="object 2571"/>
          <p:cNvSpPr/>
          <p:nvPr/>
        </p:nvSpPr>
        <p:spPr>
          <a:xfrm>
            <a:off x="3469618" y="3393965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2" name="object 2572"/>
          <p:cNvSpPr/>
          <p:nvPr/>
        </p:nvSpPr>
        <p:spPr>
          <a:xfrm>
            <a:off x="3468999" y="3393359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6"/>
                </a:moveTo>
                <a:lnTo>
                  <a:pt x="620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3" name="object 2573"/>
          <p:cNvSpPr/>
          <p:nvPr/>
        </p:nvSpPr>
        <p:spPr>
          <a:xfrm>
            <a:off x="3934276" y="3393965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4" name="object 2574"/>
          <p:cNvSpPr/>
          <p:nvPr/>
        </p:nvSpPr>
        <p:spPr>
          <a:xfrm>
            <a:off x="3933656" y="3393359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6"/>
                </a:moveTo>
                <a:lnTo>
                  <a:pt x="620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5" name="object 2575"/>
          <p:cNvSpPr/>
          <p:nvPr/>
        </p:nvSpPr>
        <p:spPr>
          <a:xfrm>
            <a:off x="1503190" y="3656934"/>
            <a:ext cx="194536" cy="127243"/>
          </a:xfrm>
          <a:custGeom>
            <a:avLst/>
            <a:gdLst/>
            <a:ahLst/>
            <a:cxnLst/>
            <a:rect l="l" t="t" r="r" b="b"/>
            <a:pathLst>
              <a:path w="194536" h="127243">
                <a:moveTo>
                  <a:pt x="0" y="0"/>
                </a:moveTo>
                <a:lnTo>
                  <a:pt x="0" y="127243"/>
                </a:lnTo>
                <a:lnTo>
                  <a:pt x="194536" y="127243"/>
                </a:lnTo>
                <a:lnTo>
                  <a:pt x="19453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text 1"/>
          <p:cNvSpPr txBox="1"/>
          <p:nvPr/>
        </p:nvSpPr>
        <p:spPr>
          <a:xfrm>
            <a:off x="1503197" y="3631277"/>
            <a:ext cx="94886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2576" name="object 2576"/>
          <p:cNvSpPr/>
          <p:nvPr/>
        </p:nvSpPr>
        <p:spPr>
          <a:xfrm>
            <a:off x="1451148" y="3612096"/>
            <a:ext cx="299858" cy="44838"/>
          </a:xfrm>
          <a:custGeom>
            <a:avLst/>
            <a:gdLst/>
            <a:ahLst/>
            <a:cxnLst/>
            <a:rect l="l" t="t" r="r" b="b"/>
            <a:pathLst>
              <a:path w="299858" h="44838">
                <a:moveTo>
                  <a:pt x="0" y="0"/>
                </a:moveTo>
                <a:lnTo>
                  <a:pt x="0" y="44838"/>
                </a:lnTo>
                <a:lnTo>
                  <a:pt x="299859" y="44838"/>
                </a:lnTo>
                <a:lnTo>
                  <a:pt x="299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7" name="object 2577"/>
          <p:cNvSpPr/>
          <p:nvPr/>
        </p:nvSpPr>
        <p:spPr>
          <a:xfrm>
            <a:off x="1451148" y="3656934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8" name="object 2578"/>
          <p:cNvSpPr/>
          <p:nvPr/>
        </p:nvSpPr>
        <p:spPr>
          <a:xfrm>
            <a:off x="1697727" y="3656934"/>
            <a:ext cx="53280" cy="127243"/>
          </a:xfrm>
          <a:custGeom>
            <a:avLst/>
            <a:gdLst/>
            <a:ahLst/>
            <a:cxnLst/>
            <a:rect l="l" t="t" r="r" b="b"/>
            <a:pathLst>
              <a:path w="53280" h="127243">
                <a:moveTo>
                  <a:pt x="0" y="0"/>
                </a:moveTo>
                <a:lnTo>
                  <a:pt x="0" y="127243"/>
                </a:lnTo>
                <a:lnTo>
                  <a:pt x="53280" y="127243"/>
                </a:lnTo>
                <a:lnTo>
                  <a:pt x="53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9" name="object 2579"/>
          <p:cNvSpPr/>
          <p:nvPr/>
        </p:nvSpPr>
        <p:spPr>
          <a:xfrm>
            <a:off x="1451149" y="3784177"/>
            <a:ext cx="299858" cy="46049"/>
          </a:xfrm>
          <a:custGeom>
            <a:avLst/>
            <a:gdLst/>
            <a:ahLst/>
            <a:cxnLst/>
            <a:rect l="l" t="t" r="r" b="b"/>
            <a:pathLst>
              <a:path w="299858" h="46049">
                <a:moveTo>
                  <a:pt x="0" y="0"/>
                </a:moveTo>
                <a:lnTo>
                  <a:pt x="0" y="46050"/>
                </a:lnTo>
                <a:lnTo>
                  <a:pt x="299858" y="46050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0" name="object 2580"/>
          <p:cNvSpPr/>
          <p:nvPr/>
        </p:nvSpPr>
        <p:spPr>
          <a:xfrm>
            <a:off x="1810484" y="3656934"/>
            <a:ext cx="398985" cy="127243"/>
          </a:xfrm>
          <a:custGeom>
            <a:avLst/>
            <a:gdLst/>
            <a:ahLst/>
            <a:cxnLst/>
            <a:rect l="l" t="t" r="r" b="b"/>
            <a:pathLst>
              <a:path w="398985" h="127243">
                <a:moveTo>
                  <a:pt x="0" y="0"/>
                </a:moveTo>
                <a:lnTo>
                  <a:pt x="0" y="127243"/>
                </a:lnTo>
                <a:lnTo>
                  <a:pt x="398985" y="127243"/>
                </a:lnTo>
                <a:lnTo>
                  <a:pt x="39898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text 1"/>
          <p:cNvSpPr txBox="1"/>
          <p:nvPr/>
        </p:nvSpPr>
        <p:spPr>
          <a:xfrm>
            <a:off x="1810486" y="3631277"/>
            <a:ext cx="176661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2581" name="object 2581"/>
          <p:cNvSpPr/>
          <p:nvPr/>
        </p:nvSpPr>
        <p:spPr>
          <a:xfrm>
            <a:off x="1758442" y="3612096"/>
            <a:ext cx="503068" cy="44838"/>
          </a:xfrm>
          <a:custGeom>
            <a:avLst/>
            <a:gdLst/>
            <a:ahLst/>
            <a:cxnLst/>
            <a:rect l="l" t="t" r="r" b="b"/>
            <a:pathLst>
              <a:path w="503068" h="44838">
                <a:moveTo>
                  <a:pt x="0" y="0"/>
                </a:moveTo>
                <a:lnTo>
                  <a:pt x="0" y="44838"/>
                </a:lnTo>
                <a:lnTo>
                  <a:pt x="503069" y="44838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2" name="object 2582"/>
          <p:cNvSpPr/>
          <p:nvPr/>
        </p:nvSpPr>
        <p:spPr>
          <a:xfrm>
            <a:off x="1758442" y="3656934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3" name="object 2583"/>
          <p:cNvSpPr/>
          <p:nvPr/>
        </p:nvSpPr>
        <p:spPr>
          <a:xfrm>
            <a:off x="2209470" y="3656934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4" name="object 2584"/>
          <p:cNvSpPr/>
          <p:nvPr/>
        </p:nvSpPr>
        <p:spPr>
          <a:xfrm>
            <a:off x="1758442" y="3784177"/>
            <a:ext cx="503068" cy="46049"/>
          </a:xfrm>
          <a:custGeom>
            <a:avLst/>
            <a:gdLst/>
            <a:ahLst/>
            <a:cxnLst/>
            <a:rect l="l" t="t" r="r" b="b"/>
            <a:pathLst>
              <a:path w="503068" h="46049">
                <a:moveTo>
                  <a:pt x="0" y="0"/>
                </a:moveTo>
                <a:lnTo>
                  <a:pt x="0" y="46050"/>
                </a:lnTo>
                <a:lnTo>
                  <a:pt x="503069" y="46050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5" name="object 2585"/>
          <p:cNvSpPr/>
          <p:nvPr/>
        </p:nvSpPr>
        <p:spPr>
          <a:xfrm>
            <a:off x="2320988" y="3656934"/>
            <a:ext cx="539002" cy="127243"/>
          </a:xfrm>
          <a:custGeom>
            <a:avLst/>
            <a:gdLst/>
            <a:ahLst/>
            <a:cxnLst/>
            <a:rect l="l" t="t" r="r" b="b"/>
            <a:pathLst>
              <a:path w="539002" h="127243">
                <a:moveTo>
                  <a:pt x="0" y="0"/>
                </a:moveTo>
                <a:lnTo>
                  <a:pt x="0" y="127243"/>
                </a:lnTo>
                <a:lnTo>
                  <a:pt x="539002" y="127243"/>
                </a:lnTo>
                <a:lnTo>
                  <a:pt x="539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text 1"/>
          <p:cNvSpPr txBox="1"/>
          <p:nvPr/>
        </p:nvSpPr>
        <p:spPr>
          <a:xfrm>
            <a:off x="2320988" y="3631277"/>
            <a:ext cx="315447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Small</a:t>
            </a:r>
            <a:endParaRPr sz="900">
              <a:latin typeface="Arial"/>
              <a:cs typeface="Arial"/>
            </a:endParaRPr>
          </a:p>
        </p:txBody>
      </p:sp>
      <p:sp>
        <p:nvSpPr>
          <p:cNvPr id="2586" name="object 2586"/>
          <p:cNvSpPr/>
          <p:nvPr/>
        </p:nvSpPr>
        <p:spPr>
          <a:xfrm>
            <a:off x="2268946" y="3612096"/>
            <a:ext cx="643085" cy="44838"/>
          </a:xfrm>
          <a:custGeom>
            <a:avLst/>
            <a:gdLst/>
            <a:ahLst/>
            <a:cxnLst/>
            <a:rect l="l" t="t" r="r" b="b"/>
            <a:pathLst>
              <a:path w="643085" h="44838">
                <a:moveTo>
                  <a:pt x="0" y="0"/>
                </a:moveTo>
                <a:lnTo>
                  <a:pt x="0" y="44838"/>
                </a:lnTo>
                <a:lnTo>
                  <a:pt x="643086" y="44838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7" name="object 2587"/>
          <p:cNvSpPr/>
          <p:nvPr/>
        </p:nvSpPr>
        <p:spPr>
          <a:xfrm>
            <a:off x="2268946" y="3656934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8" name="object 2588"/>
          <p:cNvSpPr/>
          <p:nvPr/>
        </p:nvSpPr>
        <p:spPr>
          <a:xfrm>
            <a:off x="2859990" y="3656934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9" name="object 2589"/>
          <p:cNvSpPr/>
          <p:nvPr/>
        </p:nvSpPr>
        <p:spPr>
          <a:xfrm>
            <a:off x="2268946" y="3784177"/>
            <a:ext cx="643085" cy="46049"/>
          </a:xfrm>
          <a:custGeom>
            <a:avLst/>
            <a:gdLst/>
            <a:ahLst/>
            <a:cxnLst/>
            <a:rect l="l" t="t" r="r" b="b"/>
            <a:pathLst>
              <a:path w="643085" h="46049">
                <a:moveTo>
                  <a:pt x="0" y="0"/>
                </a:moveTo>
                <a:lnTo>
                  <a:pt x="0" y="46050"/>
                </a:lnTo>
                <a:lnTo>
                  <a:pt x="643086" y="46050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0" name="object 2590"/>
          <p:cNvSpPr/>
          <p:nvPr/>
        </p:nvSpPr>
        <p:spPr>
          <a:xfrm>
            <a:off x="2971508" y="3656934"/>
            <a:ext cx="446071" cy="127243"/>
          </a:xfrm>
          <a:custGeom>
            <a:avLst/>
            <a:gdLst/>
            <a:ahLst/>
            <a:cxnLst/>
            <a:rect l="l" t="t" r="r" b="b"/>
            <a:pathLst>
              <a:path w="446071" h="127243">
                <a:moveTo>
                  <a:pt x="0" y="0"/>
                </a:moveTo>
                <a:lnTo>
                  <a:pt x="0" y="127243"/>
                </a:lnTo>
                <a:lnTo>
                  <a:pt x="446071" y="127243"/>
                </a:lnTo>
                <a:lnTo>
                  <a:pt x="44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text 1"/>
          <p:cNvSpPr txBox="1"/>
          <p:nvPr/>
        </p:nvSpPr>
        <p:spPr>
          <a:xfrm>
            <a:off x="2971508" y="3631277"/>
            <a:ext cx="233659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85K</a:t>
            </a:r>
            <a:endParaRPr sz="900">
              <a:latin typeface="Arial"/>
              <a:cs typeface="Arial"/>
            </a:endParaRPr>
          </a:p>
        </p:txBody>
      </p:sp>
      <p:sp>
        <p:nvSpPr>
          <p:cNvPr id="2591" name="object 2591"/>
          <p:cNvSpPr/>
          <p:nvPr/>
        </p:nvSpPr>
        <p:spPr>
          <a:xfrm>
            <a:off x="2919467" y="3612096"/>
            <a:ext cx="550153" cy="44838"/>
          </a:xfrm>
          <a:custGeom>
            <a:avLst/>
            <a:gdLst/>
            <a:ahLst/>
            <a:cxnLst/>
            <a:rect l="l" t="t" r="r" b="b"/>
            <a:pathLst>
              <a:path w="550153" h="44838">
                <a:moveTo>
                  <a:pt x="0" y="0"/>
                </a:moveTo>
                <a:lnTo>
                  <a:pt x="0" y="44838"/>
                </a:lnTo>
                <a:lnTo>
                  <a:pt x="550153" y="44838"/>
                </a:lnTo>
                <a:lnTo>
                  <a:pt x="55015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2" name="object 2592"/>
          <p:cNvSpPr/>
          <p:nvPr/>
        </p:nvSpPr>
        <p:spPr>
          <a:xfrm>
            <a:off x="2919467" y="3656934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3" name="object 2593"/>
          <p:cNvSpPr/>
          <p:nvPr/>
        </p:nvSpPr>
        <p:spPr>
          <a:xfrm>
            <a:off x="3417579" y="3656934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4" name="object 2594"/>
          <p:cNvSpPr/>
          <p:nvPr/>
        </p:nvSpPr>
        <p:spPr>
          <a:xfrm>
            <a:off x="2919467" y="3784177"/>
            <a:ext cx="550154" cy="46049"/>
          </a:xfrm>
          <a:custGeom>
            <a:avLst/>
            <a:gdLst/>
            <a:ahLst/>
            <a:cxnLst/>
            <a:rect l="l" t="t" r="r" b="b"/>
            <a:pathLst>
              <a:path w="550154" h="46049">
                <a:moveTo>
                  <a:pt x="0" y="0"/>
                </a:moveTo>
                <a:lnTo>
                  <a:pt x="0" y="46050"/>
                </a:lnTo>
                <a:lnTo>
                  <a:pt x="550154" y="46050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5" name="object 2595"/>
          <p:cNvSpPr/>
          <p:nvPr/>
        </p:nvSpPr>
        <p:spPr>
          <a:xfrm>
            <a:off x="3529097" y="3656934"/>
            <a:ext cx="353139" cy="127243"/>
          </a:xfrm>
          <a:custGeom>
            <a:avLst/>
            <a:gdLst/>
            <a:ahLst/>
            <a:cxnLst/>
            <a:rect l="l" t="t" r="r" b="b"/>
            <a:pathLst>
              <a:path w="353139" h="127243">
                <a:moveTo>
                  <a:pt x="0" y="0"/>
                </a:moveTo>
                <a:lnTo>
                  <a:pt x="0" y="127243"/>
                </a:lnTo>
                <a:lnTo>
                  <a:pt x="353139" y="127243"/>
                </a:lnTo>
                <a:lnTo>
                  <a:pt x="3531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text 1"/>
          <p:cNvSpPr txBox="1"/>
          <p:nvPr/>
        </p:nvSpPr>
        <p:spPr>
          <a:xfrm>
            <a:off x="3529101" y="3622601"/>
            <a:ext cx="233659" cy="1948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Yes</a:t>
            </a:r>
            <a:endParaRPr sz="900">
              <a:latin typeface="Arial"/>
              <a:cs typeface="Arial"/>
            </a:endParaRPr>
          </a:p>
        </p:txBody>
      </p:sp>
      <p:sp>
        <p:nvSpPr>
          <p:cNvPr id="2596" name="object 2596"/>
          <p:cNvSpPr/>
          <p:nvPr/>
        </p:nvSpPr>
        <p:spPr>
          <a:xfrm>
            <a:off x="3477056" y="3612096"/>
            <a:ext cx="457222" cy="44838"/>
          </a:xfrm>
          <a:custGeom>
            <a:avLst/>
            <a:gdLst/>
            <a:ahLst/>
            <a:cxnLst/>
            <a:rect l="l" t="t" r="r" b="b"/>
            <a:pathLst>
              <a:path w="457222" h="44838">
                <a:moveTo>
                  <a:pt x="0" y="0"/>
                </a:moveTo>
                <a:lnTo>
                  <a:pt x="0" y="44838"/>
                </a:lnTo>
                <a:lnTo>
                  <a:pt x="457222" y="44838"/>
                </a:lnTo>
                <a:lnTo>
                  <a:pt x="4572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7" name="object 2597"/>
          <p:cNvSpPr/>
          <p:nvPr/>
        </p:nvSpPr>
        <p:spPr>
          <a:xfrm>
            <a:off x="3477056" y="3656934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8" name="object 2598"/>
          <p:cNvSpPr/>
          <p:nvPr/>
        </p:nvSpPr>
        <p:spPr>
          <a:xfrm>
            <a:off x="3882237" y="3656934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9" name="object 2599"/>
          <p:cNvSpPr/>
          <p:nvPr/>
        </p:nvSpPr>
        <p:spPr>
          <a:xfrm>
            <a:off x="3477056" y="3784177"/>
            <a:ext cx="457222" cy="46049"/>
          </a:xfrm>
          <a:custGeom>
            <a:avLst/>
            <a:gdLst/>
            <a:ahLst/>
            <a:cxnLst/>
            <a:rect l="l" t="t" r="r" b="b"/>
            <a:pathLst>
              <a:path w="457222" h="46049">
                <a:moveTo>
                  <a:pt x="0" y="0"/>
                </a:moveTo>
                <a:lnTo>
                  <a:pt x="0" y="46050"/>
                </a:lnTo>
                <a:lnTo>
                  <a:pt x="457222" y="46050"/>
                </a:lnTo>
                <a:lnTo>
                  <a:pt x="4572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0" name="object 2600"/>
          <p:cNvSpPr/>
          <p:nvPr/>
        </p:nvSpPr>
        <p:spPr>
          <a:xfrm>
            <a:off x="1443716" y="3612096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1" name="object 2601"/>
          <p:cNvSpPr/>
          <p:nvPr/>
        </p:nvSpPr>
        <p:spPr>
          <a:xfrm>
            <a:off x="1443097" y="3611490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19" y="606"/>
                </a:moveTo>
                <a:lnTo>
                  <a:pt x="619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2" name="object 2602"/>
          <p:cNvSpPr/>
          <p:nvPr/>
        </p:nvSpPr>
        <p:spPr>
          <a:xfrm>
            <a:off x="1751010" y="3612096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4" y="21813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3" name="object 2603"/>
          <p:cNvSpPr/>
          <p:nvPr/>
        </p:nvSpPr>
        <p:spPr>
          <a:xfrm>
            <a:off x="1750390" y="3611490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6"/>
                </a:moveTo>
                <a:lnTo>
                  <a:pt x="620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4" name="object 2604"/>
          <p:cNvSpPr/>
          <p:nvPr/>
        </p:nvSpPr>
        <p:spPr>
          <a:xfrm>
            <a:off x="2261513" y="3612096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5" name="object 2605"/>
          <p:cNvSpPr/>
          <p:nvPr/>
        </p:nvSpPr>
        <p:spPr>
          <a:xfrm>
            <a:off x="2260894" y="3611490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19" y="606"/>
                </a:moveTo>
                <a:lnTo>
                  <a:pt x="619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6" name="object 2606"/>
          <p:cNvSpPr/>
          <p:nvPr/>
        </p:nvSpPr>
        <p:spPr>
          <a:xfrm>
            <a:off x="2912034" y="3612096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4" y="21813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7" name="object 2607"/>
          <p:cNvSpPr/>
          <p:nvPr/>
        </p:nvSpPr>
        <p:spPr>
          <a:xfrm>
            <a:off x="2911414" y="3611490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6"/>
                </a:moveTo>
                <a:lnTo>
                  <a:pt x="620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8" name="object 2608"/>
          <p:cNvSpPr/>
          <p:nvPr/>
        </p:nvSpPr>
        <p:spPr>
          <a:xfrm>
            <a:off x="3469622" y="3612096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9" name="object 2609"/>
          <p:cNvSpPr/>
          <p:nvPr/>
        </p:nvSpPr>
        <p:spPr>
          <a:xfrm>
            <a:off x="3469003" y="3611490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19" y="606"/>
                </a:moveTo>
                <a:lnTo>
                  <a:pt x="619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0" name="object 2610"/>
          <p:cNvSpPr/>
          <p:nvPr/>
        </p:nvSpPr>
        <p:spPr>
          <a:xfrm>
            <a:off x="3934280" y="3612096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4" y="21813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1" name="object 2611"/>
          <p:cNvSpPr/>
          <p:nvPr/>
        </p:nvSpPr>
        <p:spPr>
          <a:xfrm>
            <a:off x="3933660" y="3611490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6"/>
                </a:moveTo>
                <a:lnTo>
                  <a:pt x="620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2" name="object 2612"/>
          <p:cNvSpPr/>
          <p:nvPr/>
        </p:nvSpPr>
        <p:spPr>
          <a:xfrm>
            <a:off x="1503193" y="3875065"/>
            <a:ext cx="194536" cy="127243"/>
          </a:xfrm>
          <a:custGeom>
            <a:avLst/>
            <a:gdLst/>
            <a:ahLst/>
            <a:cxnLst/>
            <a:rect l="l" t="t" r="r" b="b"/>
            <a:pathLst>
              <a:path w="194536" h="127243">
                <a:moveTo>
                  <a:pt x="0" y="0"/>
                </a:moveTo>
                <a:lnTo>
                  <a:pt x="0" y="127243"/>
                </a:lnTo>
                <a:lnTo>
                  <a:pt x="194537" y="127243"/>
                </a:lnTo>
                <a:lnTo>
                  <a:pt x="19453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text 1"/>
          <p:cNvSpPr txBox="1"/>
          <p:nvPr/>
        </p:nvSpPr>
        <p:spPr>
          <a:xfrm>
            <a:off x="1503197" y="3849412"/>
            <a:ext cx="94886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2613" name="object 2613"/>
          <p:cNvSpPr/>
          <p:nvPr/>
        </p:nvSpPr>
        <p:spPr>
          <a:xfrm>
            <a:off x="1451152" y="3830227"/>
            <a:ext cx="299858" cy="44838"/>
          </a:xfrm>
          <a:custGeom>
            <a:avLst/>
            <a:gdLst/>
            <a:ahLst/>
            <a:cxnLst/>
            <a:rect l="l" t="t" r="r" b="b"/>
            <a:pathLst>
              <a:path w="299858" h="44838">
                <a:moveTo>
                  <a:pt x="0" y="0"/>
                </a:moveTo>
                <a:lnTo>
                  <a:pt x="0" y="44838"/>
                </a:lnTo>
                <a:lnTo>
                  <a:pt x="299859" y="44838"/>
                </a:lnTo>
                <a:lnTo>
                  <a:pt x="299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4" name="object 2614"/>
          <p:cNvSpPr/>
          <p:nvPr/>
        </p:nvSpPr>
        <p:spPr>
          <a:xfrm>
            <a:off x="1451152" y="3875065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5" name="object 2615"/>
          <p:cNvSpPr/>
          <p:nvPr/>
        </p:nvSpPr>
        <p:spPr>
          <a:xfrm>
            <a:off x="1697730" y="3875065"/>
            <a:ext cx="53280" cy="127243"/>
          </a:xfrm>
          <a:custGeom>
            <a:avLst/>
            <a:gdLst/>
            <a:ahLst/>
            <a:cxnLst/>
            <a:rect l="l" t="t" r="r" b="b"/>
            <a:pathLst>
              <a:path w="53280" h="127243">
                <a:moveTo>
                  <a:pt x="0" y="0"/>
                </a:moveTo>
                <a:lnTo>
                  <a:pt x="0" y="127243"/>
                </a:lnTo>
                <a:lnTo>
                  <a:pt x="53281" y="127243"/>
                </a:lnTo>
                <a:lnTo>
                  <a:pt x="5328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6" name="object 2616"/>
          <p:cNvSpPr/>
          <p:nvPr/>
        </p:nvSpPr>
        <p:spPr>
          <a:xfrm>
            <a:off x="1451152" y="4002308"/>
            <a:ext cx="299858" cy="46050"/>
          </a:xfrm>
          <a:custGeom>
            <a:avLst/>
            <a:gdLst/>
            <a:ahLst/>
            <a:cxnLst/>
            <a:rect l="l" t="t" r="r" b="b"/>
            <a:pathLst>
              <a:path w="299858" h="46050">
                <a:moveTo>
                  <a:pt x="0" y="0"/>
                </a:moveTo>
                <a:lnTo>
                  <a:pt x="0" y="46050"/>
                </a:lnTo>
                <a:lnTo>
                  <a:pt x="299859" y="46050"/>
                </a:lnTo>
                <a:lnTo>
                  <a:pt x="299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7" name="object 2617"/>
          <p:cNvSpPr/>
          <p:nvPr/>
        </p:nvSpPr>
        <p:spPr>
          <a:xfrm>
            <a:off x="1810487" y="3875065"/>
            <a:ext cx="398985" cy="127243"/>
          </a:xfrm>
          <a:custGeom>
            <a:avLst/>
            <a:gdLst/>
            <a:ahLst/>
            <a:cxnLst/>
            <a:rect l="l" t="t" r="r" b="b"/>
            <a:pathLst>
              <a:path w="398985" h="127243">
                <a:moveTo>
                  <a:pt x="0" y="0"/>
                </a:moveTo>
                <a:lnTo>
                  <a:pt x="0" y="127243"/>
                </a:lnTo>
                <a:lnTo>
                  <a:pt x="398986" y="127243"/>
                </a:lnTo>
                <a:lnTo>
                  <a:pt x="398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text 1"/>
          <p:cNvSpPr txBox="1"/>
          <p:nvPr/>
        </p:nvSpPr>
        <p:spPr>
          <a:xfrm>
            <a:off x="1810486" y="3849412"/>
            <a:ext cx="176661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2618" name="object 2618"/>
          <p:cNvSpPr/>
          <p:nvPr/>
        </p:nvSpPr>
        <p:spPr>
          <a:xfrm>
            <a:off x="1758446" y="3830227"/>
            <a:ext cx="503068" cy="44838"/>
          </a:xfrm>
          <a:custGeom>
            <a:avLst/>
            <a:gdLst/>
            <a:ahLst/>
            <a:cxnLst/>
            <a:rect l="l" t="t" r="r" b="b"/>
            <a:pathLst>
              <a:path w="503068" h="44838">
                <a:moveTo>
                  <a:pt x="0" y="0"/>
                </a:moveTo>
                <a:lnTo>
                  <a:pt x="0" y="44838"/>
                </a:lnTo>
                <a:lnTo>
                  <a:pt x="503068" y="44838"/>
                </a:lnTo>
                <a:lnTo>
                  <a:pt x="50306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9" name="object 2619"/>
          <p:cNvSpPr/>
          <p:nvPr/>
        </p:nvSpPr>
        <p:spPr>
          <a:xfrm>
            <a:off x="1758446" y="3875065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0" name="object 2620"/>
          <p:cNvSpPr/>
          <p:nvPr/>
        </p:nvSpPr>
        <p:spPr>
          <a:xfrm>
            <a:off x="2209473" y="3875065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1" name="object 2621"/>
          <p:cNvSpPr/>
          <p:nvPr/>
        </p:nvSpPr>
        <p:spPr>
          <a:xfrm>
            <a:off x="1758446" y="4002308"/>
            <a:ext cx="503068" cy="46050"/>
          </a:xfrm>
          <a:custGeom>
            <a:avLst/>
            <a:gdLst/>
            <a:ahLst/>
            <a:cxnLst/>
            <a:rect l="l" t="t" r="r" b="b"/>
            <a:pathLst>
              <a:path w="503068" h="46050">
                <a:moveTo>
                  <a:pt x="0" y="0"/>
                </a:moveTo>
                <a:lnTo>
                  <a:pt x="0" y="46050"/>
                </a:lnTo>
                <a:lnTo>
                  <a:pt x="503069" y="46050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2" name="object 2622"/>
          <p:cNvSpPr/>
          <p:nvPr/>
        </p:nvSpPr>
        <p:spPr>
          <a:xfrm>
            <a:off x="2320991" y="3875065"/>
            <a:ext cx="539002" cy="127243"/>
          </a:xfrm>
          <a:custGeom>
            <a:avLst/>
            <a:gdLst/>
            <a:ahLst/>
            <a:cxnLst/>
            <a:rect l="l" t="t" r="r" b="b"/>
            <a:pathLst>
              <a:path w="539002" h="127243">
                <a:moveTo>
                  <a:pt x="0" y="0"/>
                </a:moveTo>
                <a:lnTo>
                  <a:pt x="0" y="127243"/>
                </a:lnTo>
                <a:lnTo>
                  <a:pt x="539002" y="127243"/>
                </a:lnTo>
                <a:lnTo>
                  <a:pt x="539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9" name="text 1"/>
          <p:cNvSpPr txBox="1"/>
          <p:nvPr/>
        </p:nvSpPr>
        <p:spPr>
          <a:xfrm>
            <a:off x="2320988" y="3849412"/>
            <a:ext cx="435640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Medium</a:t>
            </a:r>
            <a:endParaRPr sz="900">
              <a:latin typeface="Arial"/>
              <a:cs typeface="Arial"/>
            </a:endParaRPr>
          </a:p>
        </p:txBody>
      </p:sp>
      <p:sp>
        <p:nvSpPr>
          <p:cNvPr id="2623" name="object 2623"/>
          <p:cNvSpPr/>
          <p:nvPr/>
        </p:nvSpPr>
        <p:spPr>
          <a:xfrm>
            <a:off x="2268950" y="3830227"/>
            <a:ext cx="643085" cy="44838"/>
          </a:xfrm>
          <a:custGeom>
            <a:avLst/>
            <a:gdLst/>
            <a:ahLst/>
            <a:cxnLst/>
            <a:rect l="l" t="t" r="r" b="b"/>
            <a:pathLst>
              <a:path w="643085" h="44838">
                <a:moveTo>
                  <a:pt x="0" y="0"/>
                </a:moveTo>
                <a:lnTo>
                  <a:pt x="0" y="44838"/>
                </a:lnTo>
                <a:lnTo>
                  <a:pt x="643085" y="44838"/>
                </a:lnTo>
                <a:lnTo>
                  <a:pt x="64308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4" name="object 2624"/>
          <p:cNvSpPr/>
          <p:nvPr/>
        </p:nvSpPr>
        <p:spPr>
          <a:xfrm>
            <a:off x="2268950" y="3875065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5" name="object 2625"/>
          <p:cNvSpPr/>
          <p:nvPr/>
        </p:nvSpPr>
        <p:spPr>
          <a:xfrm>
            <a:off x="2859994" y="3875065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6" name="object 2626"/>
          <p:cNvSpPr/>
          <p:nvPr/>
        </p:nvSpPr>
        <p:spPr>
          <a:xfrm>
            <a:off x="2268950" y="4002308"/>
            <a:ext cx="643085" cy="46050"/>
          </a:xfrm>
          <a:custGeom>
            <a:avLst/>
            <a:gdLst/>
            <a:ahLst/>
            <a:cxnLst/>
            <a:rect l="l" t="t" r="r" b="b"/>
            <a:pathLst>
              <a:path w="643085" h="46050">
                <a:moveTo>
                  <a:pt x="0" y="0"/>
                </a:moveTo>
                <a:lnTo>
                  <a:pt x="0" y="46050"/>
                </a:lnTo>
                <a:lnTo>
                  <a:pt x="643085" y="46050"/>
                </a:lnTo>
                <a:lnTo>
                  <a:pt x="64308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7" name="object 2627"/>
          <p:cNvSpPr/>
          <p:nvPr/>
        </p:nvSpPr>
        <p:spPr>
          <a:xfrm>
            <a:off x="2971512" y="3875065"/>
            <a:ext cx="446070" cy="127243"/>
          </a:xfrm>
          <a:custGeom>
            <a:avLst/>
            <a:gdLst/>
            <a:ahLst/>
            <a:cxnLst/>
            <a:rect l="l" t="t" r="r" b="b"/>
            <a:pathLst>
              <a:path w="446070" h="127243">
                <a:moveTo>
                  <a:pt x="0" y="0"/>
                </a:moveTo>
                <a:lnTo>
                  <a:pt x="0" y="127243"/>
                </a:lnTo>
                <a:lnTo>
                  <a:pt x="446070" y="127243"/>
                </a:lnTo>
                <a:lnTo>
                  <a:pt x="44607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text 1"/>
          <p:cNvSpPr txBox="1"/>
          <p:nvPr/>
        </p:nvSpPr>
        <p:spPr>
          <a:xfrm>
            <a:off x="2971520" y="3849412"/>
            <a:ext cx="233659" cy="1799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75K</a:t>
            </a:r>
            <a:endParaRPr sz="900">
              <a:latin typeface="Arial"/>
              <a:cs typeface="Arial"/>
            </a:endParaRPr>
          </a:p>
        </p:txBody>
      </p:sp>
      <p:sp>
        <p:nvSpPr>
          <p:cNvPr id="2628" name="object 2628"/>
          <p:cNvSpPr/>
          <p:nvPr/>
        </p:nvSpPr>
        <p:spPr>
          <a:xfrm>
            <a:off x="2919470" y="3830227"/>
            <a:ext cx="550154" cy="44838"/>
          </a:xfrm>
          <a:custGeom>
            <a:avLst/>
            <a:gdLst/>
            <a:ahLst/>
            <a:cxnLst/>
            <a:rect l="l" t="t" r="r" b="b"/>
            <a:pathLst>
              <a:path w="550154" h="44838">
                <a:moveTo>
                  <a:pt x="0" y="0"/>
                </a:moveTo>
                <a:lnTo>
                  <a:pt x="0" y="44838"/>
                </a:lnTo>
                <a:lnTo>
                  <a:pt x="550154" y="44838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9" name="object 2629"/>
          <p:cNvSpPr/>
          <p:nvPr/>
        </p:nvSpPr>
        <p:spPr>
          <a:xfrm>
            <a:off x="2919470" y="3875065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0" name="object 2630"/>
          <p:cNvSpPr/>
          <p:nvPr/>
        </p:nvSpPr>
        <p:spPr>
          <a:xfrm>
            <a:off x="3417583" y="3875065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1" name="object 2631"/>
          <p:cNvSpPr/>
          <p:nvPr/>
        </p:nvSpPr>
        <p:spPr>
          <a:xfrm>
            <a:off x="2919470" y="4002308"/>
            <a:ext cx="550154" cy="46050"/>
          </a:xfrm>
          <a:custGeom>
            <a:avLst/>
            <a:gdLst/>
            <a:ahLst/>
            <a:cxnLst/>
            <a:rect l="l" t="t" r="r" b="b"/>
            <a:pathLst>
              <a:path w="550154" h="46050">
                <a:moveTo>
                  <a:pt x="0" y="0"/>
                </a:moveTo>
                <a:lnTo>
                  <a:pt x="0" y="46050"/>
                </a:lnTo>
                <a:lnTo>
                  <a:pt x="550154" y="46050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2" name="object 2632"/>
          <p:cNvSpPr/>
          <p:nvPr/>
        </p:nvSpPr>
        <p:spPr>
          <a:xfrm>
            <a:off x="3529101" y="3875065"/>
            <a:ext cx="353139" cy="127243"/>
          </a:xfrm>
          <a:custGeom>
            <a:avLst/>
            <a:gdLst/>
            <a:ahLst/>
            <a:cxnLst/>
            <a:rect l="l" t="t" r="r" b="b"/>
            <a:pathLst>
              <a:path w="353139" h="127243">
                <a:moveTo>
                  <a:pt x="0" y="0"/>
                </a:moveTo>
                <a:lnTo>
                  <a:pt x="0" y="127243"/>
                </a:lnTo>
                <a:lnTo>
                  <a:pt x="353139" y="127243"/>
                </a:lnTo>
                <a:lnTo>
                  <a:pt x="3531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text 1"/>
          <p:cNvSpPr txBox="1"/>
          <p:nvPr/>
        </p:nvSpPr>
        <p:spPr>
          <a:xfrm>
            <a:off x="3529101" y="3840724"/>
            <a:ext cx="182859" cy="19488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2633" name="object 2633"/>
          <p:cNvSpPr/>
          <p:nvPr/>
        </p:nvSpPr>
        <p:spPr>
          <a:xfrm>
            <a:off x="3477059" y="3830227"/>
            <a:ext cx="457222" cy="44838"/>
          </a:xfrm>
          <a:custGeom>
            <a:avLst/>
            <a:gdLst/>
            <a:ahLst/>
            <a:cxnLst/>
            <a:rect l="l" t="t" r="r" b="b"/>
            <a:pathLst>
              <a:path w="457222" h="44838">
                <a:moveTo>
                  <a:pt x="0" y="0"/>
                </a:moveTo>
                <a:lnTo>
                  <a:pt x="0" y="44838"/>
                </a:lnTo>
                <a:lnTo>
                  <a:pt x="457223" y="44838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4" name="object 2634"/>
          <p:cNvSpPr/>
          <p:nvPr/>
        </p:nvSpPr>
        <p:spPr>
          <a:xfrm>
            <a:off x="3477059" y="3875065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5" name="object 2635"/>
          <p:cNvSpPr/>
          <p:nvPr/>
        </p:nvSpPr>
        <p:spPr>
          <a:xfrm>
            <a:off x="3882240" y="3875065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6" name="object 2636"/>
          <p:cNvSpPr/>
          <p:nvPr/>
        </p:nvSpPr>
        <p:spPr>
          <a:xfrm>
            <a:off x="3477059" y="4002308"/>
            <a:ext cx="457223" cy="46050"/>
          </a:xfrm>
          <a:custGeom>
            <a:avLst/>
            <a:gdLst/>
            <a:ahLst/>
            <a:cxnLst/>
            <a:rect l="l" t="t" r="r" b="b"/>
            <a:pathLst>
              <a:path w="457223" h="46050">
                <a:moveTo>
                  <a:pt x="0" y="0"/>
                </a:moveTo>
                <a:lnTo>
                  <a:pt x="0" y="46050"/>
                </a:lnTo>
                <a:lnTo>
                  <a:pt x="457223" y="46050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7" name="object 2637"/>
          <p:cNvSpPr/>
          <p:nvPr/>
        </p:nvSpPr>
        <p:spPr>
          <a:xfrm>
            <a:off x="1443720" y="3830227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4" y="21813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8" name="object 2638"/>
          <p:cNvSpPr/>
          <p:nvPr/>
        </p:nvSpPr>
        <p:spPr>
          <a:xfrm>
            <a:off x="1443100" y="3829621"/>
            <a:ext cx="1239" cy="219343"/>
          </a:xfrm>
          <a:custGeom>
            <a:avLst/>
            <a:gdLst/>
            <a:ahLst/>
            <a:cxnLst/>
            <a:rect l="l" t="t" r="r" b="b"/>
            <a:pathLst>
              <a:path w="1239" h="219343">
                <a:moveTo>
                  <a:pt x="620" y="606"/>
                </a:moveTo>
                <a:lnTo>
                  <a:pt x="620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9" name="object 2639"/>
          <p:cNvSpPr/>
          <p:nvPr/>
        </p:nvSpPr>
        <p:spPr>
          <a:xfrm>
            <a:off x="1751013" y="3830227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0" name="object 2640"/>
          <p:cNvSpPr/>
          <p:nvPr/>
        </p:nvSpPr>
        <p:spPr>
          <a:xfrm>
            <a:off x="1750394" y="3829621"/>
            <a:ext cx="1239" cy="219343"/>
          </a:xfrm>
          <a:custGeom>
            <a:avLst/>
            <a:gdLst/>
            <a:ahLst/>
            <a:cxnLst/>
            <a:rect l="l" t="t" r="r" b="b"/>
            <a:pathLst>
              <a:path w="1239" h="219343">
                <a:moveTo>
                  <a:pt x="619" y="606"/>
                </a:moveTo>
                <a:lnTo>
                  <a:pt x="619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1" name="object 2641"/>
          <p:cNvSpPr/>
          <p:nvPr/>
        </p:nvSpPr>
        <p:spPr>
          <a:xfrm>
            <a:off x="2261517" y="3830227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4" y="21813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2" name="object 2642"/>
          <p:cNvSpPr/>
          <p:nvPr/>
        </p:nvSpPr>
        <p:spPr>
          <a:xfrm>
            <a:off x="2260897" y="3829621"/>
            <a:ext cx="1239" cy="219343"/>
          </a:xfrm>
          <a:custGeom>
            <a:avLst/>
            <a:gdLst/>
            <a:ahLst/>
            <a:cxnLst/>
            <a:rect l="l" t="t" r="r" b="b"/>
            <a:pathLst>
              <a:path w="1239" h="219343">
                <a:moveTo>
                  <a:pt x="620" y="606"/>
                </a:moveTo>
                <a:lnTo>
                  <a:pt x="620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3" name="object 2643"/>
          <p:cNvSpPr/>
          <p:nvPr/>
        </p:nvSpPr>
        <p:spPr>
          <a:xfrm>
            <a:off x="2912037" y="3830227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4" name="object 2644"/>
          <p:cNvSpPr/>
          <p:nvPr/>
        </p:nvSpPr>
        <p:spPr>
          <a:xfrm>
            <a:off x="2911418" y="3829621"/>
            <a:ext cx="1239" cy="219343"/>
          </a:xfrm>
          <a:custGeom>
            <a:avLst/>
            <a:gdLst/>
            <a:ahLst/>
            <a:cxnLst/>
            <a:rect l="l" t="t" r="r" b="b"/>
            <a:pathLst>
              <a:path w="1239" h="219343">
                <a:moveTo>
                  <a:pt x="619" y="606"/>
                </a:moveTo>
                <a:lnTo>
                  <a:pt x="619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5" name="object 2645"/>
          <p:cNvSpPr/>
          <p:nvPr/>
        </p:nvSpPr>
        <p:spPr>
          <a:xfrm>
            <a:off x="3469626" y="3830227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4" y="21813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6" name="object 2646"/>
          <p:cNvSpPr/>
          <p:nvPr/>
        </p:nvSpPr>
        <p:spPr>
          <a:xfrm>
            <a:off x="3469006" y="3829621"/>
            <a:ext cx="1239" cy="219343"/>
          </a:xfrm>
          <a:custGeom>
            <a:avLst/>
            <a:gdLst/>
            <a:ahLst/>
            <a:cxnLst/>
            <a:rect l="l" t="t" r="r" b="b"/>
            <a:pathLst>
              <a:path w="1239" h="219343">
                <a:moveTo>
                  <a:pt x="620" y="606"/>
                </a:moveTo>
                <a:lnTo>
                  <a:pt x="620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7" name="object 2647"/>
          <p:cNvSpPr/>
          <p:nvPr/>
        </p:nvSpPr>
        <p:spPr>
          <a:xfrm>
            <a:off x="3934283" y="3830227"/>
            <a:ext cx="7434" cy="218131"/>
          </a:xfrm>
          <a:custGeom>
            <a:avLst/>
            <a:gdLst/>
            <a:ahLst/>
            <a:cxnLst/>
            <a:rect l="l" t="t" r="r" b="b"/>
            <a:pathLst>
              <a:path w="7434" h="218131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8" name="object 2648"/>
          <p:cNvSpPr/>
          <p:nvPr/>
        </p:nvSpPr>
        <p:spPr>
          <a:xfrm>
            <a:off x="3933664" y="3829621"/>
            <a:ext cx="1239" cy="219343"/>
          </a:xfrm>
          <a:custGeom>
            <a:avLst/>
            <a:gdLst/>
            <a:ahLst/>
            <a:cxnLst/>
            <a:rect l="l" t="t" r="r" b="b"/>
            <a:pathLst>
              <a:path w="1239" h="219343">
                <a:moveTo>
                  <a:pt x="620" y="606"/>
                </a:moveTo>
                <a:lnTo>
                  <a:pt x="620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9" name="object 2649"/>
          <p:cNvSpPr/>
          <p:nvPr/>
        </p:nvSpPr>
        <p:spPr>
          <a:xfrm>
            <a:off x="1503197" y="4093196"/>
            <a:ext cx="194536" cy="127243"/>
          </a:xfrm>
          <a:custGeom>
            <a:avLst/>
            <a:gdLst/>
            <a:ahLst/>
            <a:cxnLst/>
            <a:rect l="l" t="t" r="r" b="b"/>
            <a:pathLst>
              <a:path w="194536" h="127243">
                <a:moveTo>
                  <a:pt x="0" y="0"/>
                </a:moveTo>
                <a:lnTo>
                  <a:pt x="0" y="127243"/>
                </a:lnTo>
                <a:lnTo>
                  <a:pt x="194537" y="127243"/>
                </a:lnTo>
                <a:lnTo>
                  <a:pt x="19453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text 1"/>
          <p:cNvSpPr txBox="1"/>
          <p:nvPr/>
        </p:nvSpPr>
        <p:spPr>
          <a:xfrm>
            <a:off x="1503197" y="4067535"/>
            <a:ext cx="158081" cy="1799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900">
              <a:latin typeface="Arial"/>
              <a:cs typeface="Arial"/>
            </a:endParaRPr>
          </a:p>
        </p:txBody>
      </p:sp>
      <p:sp>
        <p:nvSpPr>
          <p:cNvPr id="2650" name="object 2650"/>
          <p:cNvSpPr/>
          <p:nvPr/>
        </p:nvSpPr>
        <p:spPr>
          <a:xfrm>
            <a:off x="1451156" y="4048358"/>
            <a:ext cx="299858" cy="44837"/>
          </a:xfrm>
          <a:custGeom>
            <a:avLst/>
            <a:gdLst/>
            <a:ahLst/>
            <a:cxnLst/>
            <a:rect l="l" t="t" r="r" b="b"/>
            <a:pathLst>
              <a:path w="299858" h="44837">
                <a:moveTo>
                  <a:pt x="0" y="0"/>
                </a:moveTo>
                <a:lnTo>
                  <a:pt x="0" y="44838"/>
                </a:lnTo>
                <a:lnTo>
                  <a:pt x="299858" y="44838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1" name="object 2651"/>
          <p:cNvSpPr/>
          <p:nvPr/>
        </p:nvSpPr>
        <p:spPr>
          <a:xfrm>
            <a:off x="1451156" y="4093196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2" name="object 2652"/>
          <p:cNvSpPr/>
          <p:nvPr/>
        </p:nvSpPr>
        <p:spPr>
          <a:xfrm>
            <a:off x="1697734" y="4093196"/>
            <a:ext cx="53280" cy="127243"/>
          </a:xfrm>
          <a:custGeom>
            <a:avLst/>
            <a:gdLst/>
            <a:ahLst/>
            <a:cxnLst/>
            <a:rect l="l" t="t" r="r" b="b"/>
            <a:pathLst>
              <a:path w="53280" h="127243">
                <a:moveTo>
                  <a:pt x="0" y="0"/>
                </a:moveTo>
                <a:lnTo>
                  <a:pt x="0" y="127243"/>
                </a:lnTo>
                <a:lnTo>
                  <a:pt x="53280" y="127243"/>
                </a:lnTo>
                <a:lnTo>
                  <a:pt x="53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3" name="object 2653"/>
          <p:cNvSpPr/>
          <p:nvPr/>
        </p:nvSpPr>
        <p:spPr>
          <a:xfrm>
            <a:off x="1451156" y="4220439"/>
            <a:ext cx="299858" cy="46050"/>
          </a:xfrm>
          <a:custGeom>
            <a:avLst/>
            <a:gdLst/>
            <a:ahLst/>
            <a:cxnLst/>
            <a:rect l="l" t="t" r="r" b="b"/>
            <a:pathLst>
              <a:path w="299858" h="46050">
                <a:moveTo>
                  <a:pt x="0" y="0"/>
                </a:moveTo>
                <a:lnTo>
                  <a:pt x="0" y="46050"/>
                </a:lnTo>
                <a:lnTo>
                  <a:pt x="299859" y="46050"/>
                </a:lnTo>
                <a:lnTo>
                  <a:pt x="29985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4" name="object 2654"/>
          <p:cNvSpPr/>
          <p:nvPr/>
        </p:nvSpPr>
        <p:spPr>
          <a:xfrm>
            <a:off x="1810491" y="4093196"/>
            <a:ext cx="398985" cy="127243"/>
          </a:xfrm>
          <a:custGeom>
            <a:avLst/>
            <a:gdLst/>
            <a:ahLst/>
            <a:cxnLst/>
            <a:rect l="l" t="t" r="r" b="b"/>
            <a:pathLst>
              <a:path w="398985" h="127243">
                <a:moveTo>
                  <a:pt x="0" y="0"/>
                </a:moveTo>
                <a:lnTo>
                  <a:pt x="0" y="127243"/>
                </a:lnTo>
                <a:lnTo>
                  <a:pt x="398985" y="127243"/>
                </a:lnTo>
                <a:lnTo>
                  <a:pt x="398985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text 1"/>
          <p:cNvSpPr txBox="1"/>
          <p:nvPr/>
        </p:nvSpPr>
        <p:spPr>
          <a:xfrm>
            <a:off x="1810499" y="4067535"/>
            <a:ext cx="176661" cy="1799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2655" name="object 2655"/>
          <p:cNvSpPr/>
          <p:nvPr/>
        </p:nvSpPr>
        <p:spPr>
          <a:xfrm>
            <a:off x="1758449" y="4048358"/>
            <a:ext cx="503068" cy="44837"/>
          </a:xfrm>
          <a:custGeom>
            <a:avLst/>
            <a:gdLst/>
            <a:ahLst/>
            <a:cxnLst/>
            <a:rect l="l" t="t" r="r" b="b"/>
            <a:pathLst>
              <a:path w="503068" h="44837">
                <a:moveTo>
                  <a:pt x="0" y="0"/>
                </a:moveTo>
                <a:lnTo>
                  <a:pt x="0" y="44838"/>
                </a:lnTo>
                <a:lnTo>
                  <a:pt x="503069" y="44838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6" name="object 2656"/>
          <p:cNvSpPr/>
          <p:nvPr/>
        </p:nvSpPr>
        <p:spPr>
          <a:xfrm>
            <a:off x="1758449" y="4093196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7" name="object 2657"/>
          <p:cNvSpPr/>
          <p:nvPr/>
        </p:nvSpPr>
        <p:spPr>
          <a:xfrm>
            <a:off x="2209477" y="4093196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8" name="object 2658"/>
          <p:cNvSpPr/>
          <p:nvPr/>
        </p:nvSpPr>
        <p:spPr>
          <a:xfrm>
            <a:off x="1758450" y="4220439"/>
            <a:ext cx="503068" cy="46050"/>
          </a:xfrm>
          <a:custGeom>
            <a:avLst/>
            <a:gdLst/>
            <a:ahLst/>
            <a:cxnLst/>
            <a:rect l="l" t="t" r="r" b="b"/>
            <a:pathLst>
              <a:path w="503068" h="46050">
                <a:moveTo>
                  <a:pt x="0" y="0"/>
                </a:moveTo>
                <a:lnTo>
                  <a:pt x="0" y="46050"/>
                </a:lnTo>
                <a:lnTo>
                  <a:pt x="503068" y="46050"/>
                </a:lnTo>
                <a:lnTo>
                  <a:pt x="50306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9" name="object 2659"/>
          <p:cNvSpPr/>
          <p:nvPr/>
        </p:nvSpPr>
        <p:spPr>
          <a:xfrm>
            <a:off x="2320995" y="4093196"/>
            <a:ext cx="539002" cy="127243"/>
          </a:xfrm>
          <a:custGeom>
            <a:avLst/>
            <a:gdLst/>
            <a:ahLst/>
            <a:cxnLst/>
            <a:rect l="l" t="t" r="r" b="b"/>
            <a:pathLst>
              <a:path w="539002" h="127243">
                <a:moveTo>
                  <a:pt x="0" y="0"/>
                </a:moveTo>
                <a:lnTo>
                  <a:pt x="0" y="127243"/>
                </a:lnTo>
                <a:lnTo>
                  <a:pt x="539002" y="127243"/>
                </a:lnTo>
                <a:lnTo>
                  <a:pt x="539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6" name="text 1"/>
          <p:cNvSpPr txBox="1"/>
          <p:nvPr/>
        </p:nvSpPr>
        <p:spPr>
          <a:xfrm>
            <a:off x="2321001" y="4067535"/>
            <a:ext cx="315434" cy="1799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Small</a:t>
            </a:r>
            <a:endParaRPr sz="900">
              <a:latin typeface="Arial"/>
              <a:cs typeface="Arial"/>
            </a:endParaRPr>
          </a:p>
        </p:txBody>
      </p:sp>
      <p:sp>
        <p:nvSpPr>
          <p:cNvPr id="2660" name="object 2660"/>
          <p:cNvSpPr/>
          <p:nvPr/>
        </p:nvSpPr>
        <p:spPr>
          <a:xfrm>
            <a:off x="2268953" y="4048358"/>
            <a:ext cx="643085" cy="44837"/>
          </a:xfrm>
          <a:custGeom>
            <a:avLst/>
            <a:gdLst/>
            <a:ahLst/>
            <a:cxnLst/>
            <a:rect l="l" t="t" r="r" b="b"/>
            <a:pathLst>
              <a:path w="643085" h="44837">
                <a:moveTo>
                  <a:pt x="0" y="0"/>
                </a:moveTo>
                <a:lnTo>
                  <a:pt x="0" y="44838"/>
                </a:lnTo>
                <a:lnTo>
                  <a:pt x="643086" y="44838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1" name="object 2661"/>
          <p:cNvSpPr/>
          <p:nvPr/>
        </p:nvSpPr>
        <p:spPr>
          <a:xfrm>
            <a:off x="2268953" y="4093196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2" name="object 2662"/>
          <p:cNvSpPr/>
          <p:nvPr/>
        </p:nvSpPr>
        <p:spPr>
          <a:xfrm>
            <a:off x="2859997" y="4093196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3" name="object 2663"/>
          <p:cNvSpPr/>
          <p:nvPr/>
        </p:nvSpPr>
        <p:spPr>
          <a:xfrm>
            <a:off x="2268954" y="4220439"/>
            <a:ext cx="643085" cy="46050"/>
          </a:xfrm>
          <a:custGeom>
            <a:avLst/>
            <a:gdLst/>
            <a:ahLst/>
            <a:cxnLst/>
            <a:rect l="l" t="t" r="r" b="b"/>
            <a:pathLst>
              <a:path w="643085" h="46050">
                <a:moveTo>
                  <a:pt x="0" y="0"/>
                </a:moveTo>
                <a:lnTo>
                  <a:pt x="0" y="46050"/>
                </a:lnTo>
                <a:lnTo>
                  <a:pt x="643085" y="46050"/>
                </a:lnTo>
                <a:lnTo>
                  <a:pt x="643085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4" name="object 2664"/>
          <p:cNvSpPr/>
          <p:nvPr/>
        </p:nvSpPr>
        <p:spPr>
          <a:xfrm>
            <a:off x="2971515" y="4093196"/>
            <a:ext cx="446071" cy="127243"/>
          </a:xfrm>
          <a:custGeom>
            <a:avLst/>
            <a:gdLst/>
            <a:ahLst/>
            <a:cxnLst/>
            <a:rect l="l" t="t" r="r" b="b"/>
            <a:pathLst>
              <a:path w="446071" h="127243">
                <a:moveTo>
                  <a:pt x="0" y="0"/>
                </a:moveTo>
                <a:lnTo>
                  <a:pt x="0" y="127243"/>
                </a:lnTo>
                <a:lnTo>
                  <a:pt x="446071" y="127243"/>
                </a:lnTo>
                <a:lnTo>
                  <a:pt x="44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7" name="text 1"/>
          <p:cNvSpPr txBox="1"/>
          <p:nvPr/>
        </p:nvSpPr>
        <p:spPr>
          <a:xfrm>
            <a:off x="2971520" y="4067535"/>
            <a:ext cx="233659" cy="1799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90K</a:t>
            </a:r>
            <a:endParaRPr sz="900">
              <a:latin typeface="Arial"/>
              <a:cs typeface="Arial"/>
            </a:endParaRPr>
          </a:p>
        </p:txBody>
      </p:sp>
      <p:sp>
        <p:nvSpPr>
          <p:cNvPr id="2665" name="object 2665"/>
          <p:cNvSpPr/>
          <p:nvPr/>
        </p:nvSpPr>
        <p:spPr>
          <a:xfrm>
            <a:off x="2919474" y="4048358"/>
            <a:ext cx="550154" cy="44837"/>
          </a:xfrm>
          <a:custGeom>
            <a:avLst/>
            <a:gdLst/>
            <a:ahLst/>
            <a:cxnLst/>
            <a:rect l="l" t="t" r="r" b="b"/>
            <a:pathLst>
              <a:path w="550154" h="44837">
                <a:moveTo>
                  <a:pt x="0" y="0"/>
                </a:moveTo>
                <a:lnTo>
                  <a:pt x="0" y="44838"/>
                </a:lnTo>
                <a:lnTo>
                  <a:pt x="550154" y="44838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6" name="object 2666"/>
          <p:cNvSpPr/>
          <p:nvPr/>
        </p:nvSpPr>
        <p:spPr>
          <a:xfrm>
            <a:off x="2919474" y="4093196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7" name="object 2667"/>
          <p:cNvSpPr/>
          <p:nvPr/>
        </p:nvSpPr>
        <p:spPr>
          <a:xfrm>
            <a:off x="3417586" y="4093196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8" name="object 2668"/>
          <p:cNvSpPr/>
          <p:nvPr/>
        </p:nvSpPr>
        <p:spPr>
          <a:xfrm>
            <a:off x="2919474" y="4220439"/>
            <a:ext cx="550154" cy="46050"/>
          </a:xfrm>
          <a:custGeom>
            <a:avLst/>
            <a:gdLst/>
            <a:ahLst/>
            <a:cxnLst/>
            <a:rect l="l" t="t" r="r" b="b"/>
            <a:pathLst>
              <a:path w="550154" h="46050">
                <a:moveTo>
                  <a:pt x="0" y="0"/>
                </a:moveTo>
                <a:lnTo>
                  <a:pt x="0" y="46050"/>
                </a:lnTo>
                <a:lnTo>
                  <a:pt x="550154" y="46050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69" name="object 2669"/>
          <p:cNvSpPr/>
          <p:nvPr/>
        </p:nvSpPr>
        <p:spPr>
          <a:xfrm>
            <a:off x="3529104" y="4093196"/>
            <a:ext cx="353139" cy="127243"/>
          </a:xfrm>
          <a:custGeom>
            <a:avLst/>
            <a:gdLst/>
            <a:ahLst/>
            <a:cxnLst/>
            <a:rect l="l" t="t" r="r" b="b"/>
            <a:pathLst>
              <a:path w="353139" h="127243">
                <a:moveTo>
                  <a:pt x="0" y="0"/>
                </a:moveTo>
                <a:lnTo>
                  <a:pt x="0" y="127243"/>
                </a:lnTo>
                <a:lnTo>
                  <a:pt x="353140" y="127243"/>
                </a:lnTo>
                <a:lnTo>
                  <a:pt x="35314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8" name="text 1"/>
          <p:cNvSpPr txBox="1"/>
          <p:nvPr/>
        </p:nvSpPr>
        <p:spPr>
          <a:xfrm>
            <a:off x="3529101" y="4058859"/>
            <a:ext cx="233672" cy="1948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Yes</a:t>
            </a:r>
            <a:endParaRPr sz="900">
              <a:latin typeface="Arial"/>
              <a:cs typeface="Arial"/>
            </a:endParaRPr>
          </a:p>
        </p:txBody>
      </p:sp>
      <p:sp>
        <p:nvSpPr>
          <p:cNvPr id="2670" name="object 2670"/>
          <p:cNvSpPr/>
          <p:nvPr/>
        </p:nvSpPr>
        <p:spPr>
          <a:xfrm>
            <a:off x="3477063" y="4048358"/>
            <a:ext cx="457222" cy="44837"/>
          </a:xfrm>
          <a:custGeom>
            <a:avLst/>
            <a:gdLst/>
            <a:ahLst/>
            <a:cxnLst/>
            <a:rect l="l" t="t" r="r" b="b"/>
            <a:pathLst>
              <a:path w="457222" h="44837">
                <a:moveTo>
                  <a:pt x="0" y="0"/>
                </a:moveTo>
                <a:lnTo>
                  <a:pt x="0" y="44838"/>
                </a:lnTo>
                <a:lnTo>
                  <a:pt x="457222" y="44838"/>
                </a:lnTo>
                <a:lnTo>
                  <a:pt x="45722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1" name="object 2671"/>
          <p:cNvSpPr/>
          <p:nvPr/>
        </p:nvSpPr>
        <p:spPr>
          <a:xfrm>
            <a:off x="3477063" y="4093196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1" y="127243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2" name="object 2672"/>
          <p:cNvSpPr/>
          <p:nvPr/>
        </p:nvSpPr>
        <p:spPr>
          <a:xfrm>
            <a:off x="3882244" y="4093196"/>
            <a:ext cx="52041" cy="127243"/>
          </a:xfrm>
          <a:custGeom>
            <a:avLst/>
            <a:gdLst/>
            <a:ahLst/>
            <a:cxnLst/>
            <a:rect l="l" t="t" r="r" b="b"/>
            <a:pathLst>
              <a:path w="52041" h="127243">
                <a:moveTo>
                  <a:pt x="0" y="0"/>
                </a:moveTo>
                <a:lnTo>
                  <a:pt x="0" y="127243"/>
                </a:lnTo>
                <a:lnTo>
                  <a:pt x="52042" y="127243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3" name="object 2673"/>
          <p:cNvSpPr/>
          <p:nvPr/>
        </p:nvSpPr>
        <p:spPr>
          <a:xfrm>
            <a:off x="3477063" y="4220439"/>
            <a:ext cx="457223" cy="46050"/>
          </a:xfrm>
          <a:custGeom>
            <a:avLst/>
            <a:gdLst/>
            <a:ahLst/>
            <a:cxnLst/>
            <a:rect l="l" t="t" r="r" b="b"/>
            <a:pathLst>
              <a:path w="457223" h="46050">
                <a:moveTo>
                  <a:pt x="0" y="0"/>
                </a:moveTo>
                <a:lnTo>
                  <a:pt x="0" y="46050"/>
                </a:lnTo>
                <a:lnTo>
                  <a:pt x="457223" y="46050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4" name="object 2674"/>
          <p:cNvSpPr/>
          <p:nvPr/>
        </p:nvSpPr>
        <p:spPr>
          <a:xfrm>
            <a:off x="1443723" y="4048358"/>
            <a:ext cx="7434" cy="218130"/>
          </a:xfrm>
          <a:custGeom>
            <a:avLst/>
            <a:gdLst/>
            <a:ahLst/>
            <a:cxnLst/>
            <a:rect l="l" t="t" r="r" b="b"/>
            <a:pathLst>
              <a:path w="7434" h="218130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5" name="object 2675"/>
          <p:cNvSpPr/>
          <p:nvPr/>
        </p:nvSpPr>
        <p:spPr>
          <a:xfrm>
            <a:off x="1443104" y="4047752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19" y="606"/>
                </a:moveTo>
                <a:lnTo>
                  <a:pt x="619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6" name="object 2676"/>
          <p:cNvSpPr/>
          <p:nvPr/>
        </p:nvSpPr>
        <p:spPr>
          <a:xfrm>
            <a:off x="1443724" y="4266489"/>
            <a:ext cx="7434" cy="7271"/>
          </a:xfrm>
          <a:custGeom>
            <a:avLst/>
            <a:gdLst/>
            <a:ahLst/>
            <a:cxnLst/>
            <a:rect l="l" t="t" r="r" b="b"/>
            <a:pathLst>
              <a:path w="7434" h="7271">
                <a:moveTo>
                  <a:pt x="0" y="0"/>
                </a:moveTo>
                <a:lnTo>
                  <a:pt x="0" y="7271"/>
                </a:lnTo>
                <a:lnTo>
                  <a:pt x="7434" y="727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7" name="object 2677"/>
          <p:cNvSpPr/>
          <p:nvPr/>
        </p:nvSpPr>
        <p:spPr>
          <a:xfrm>
            <a:off x="1443104" y="4265883"/>
            <a:ext cx="8673" cy="1212"/>
          </a:xfrm>
          <a:custGeom>
            <a:avLst/>
            <a:gdLst/>
            <a:ahLst/>
            <a:cxnLst/>
            <a:rect l="l" t="t" r="r" b="b"/>
            <a:pathLst>
              <a:path w="8673" h="1212">
                <a:moveTo>
                  <a:pt x="620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8" name="object 2678"/>
          <p:cNvSpPr/>
          <p:nvPr/>
        </p:nvSpPr>
        <p:spPr>
          <a:xfrm>
            <a:off x="1443104" y="4265883"/>
            <a:ext cx="1239" cy="8483"/>
          </a:xfrm>
          <a:custGeom>
            <a:avLst/>
            <a:gdLst/>
            <a:ahLst/>
            <a:cxnLst/>
            <a:rect l="l" t="t" r="r" b="b"/>
            <a:pathLst>
              <a:path w="1239" h="8483">
                <a:moveTo>
                  <a:pt x="620" y="606"/>
                </a:moveTo>
                <a:lnTo>
                  <a:pt x="620" y="787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9" name="object 2679"/>
          <p:cNvSpPr/>
          <p:nvPr/>
        </p:nvSpPr>
        <p:spPr>
          <a:xfrm>
            <a:off x="1443724" y="4266489"/>
            <a:ext cx="7434" cy="7271"/>
          </a:xfrm>
          <a:custGeom>
            <a:avLst/>
            <a:gdLst/>
            <a:ahLst/>
            <a:cxnLst/>
            <a:rect l="l" t="t" r="r" b="b"/>
            <a:pathLst>
              <a:path w="7434" h="7271">
                <a:moveTo>
                  <a:pt x="0" y="0"/>
                </a:moveTo>
                <a:lnTo>
                  <a:pt x="0" y="7271"/>
                </a:lnTo>
                <a:lnTo>
                  <a:pt x="7434" y="727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0" name="object 2680"/>
          <p:cNvSpPr/>
          <p:nvPr/>
        </p:nvSpPr>
        <p:spPr>
          <a:xfrm>
            <a:off x="1443104" y="4265883"/>
            <a:ext cx="8673" cy="1212"/>
          </a:xfrm>
          <a:custGeom>
            <a:avLst/>
            <a:gdLst/>
            <a:ahLst/>
            <a:cxnLst/>
            <a:rect l="l" t="t" r="r" b="b"/>
            <a:pathLst>
              <a:path w="8673" h="1212">
                <a:moveTo>
                  <a:pt x="620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1" name="object 2681"/>
          <p:cNvSpPr/>
          <p:nvPr/>
        </p:nvSpPr>
        <p:spPr>
          <a:xfrm>
            <a:off x="1443105" y="4265883"/>
            <a:ext cx="1239" cy="8483"/>
          </a:xfrm>
          <a:custGeom>
            <a:avLst/>
            <a:gdLst/>
            <a:ahLst/>
            <a:cxnLst/>
            <a:rect l="l" t="t" r="r" b="b"/>
            <a:pathLst>
              <a:path w="1239" h="8483">
                <a:moveTo>
                  <a:pt x="619" y="606"/>
                </a:moveTo>
                <a:lnTo>
                  <a:pt x="619" y="787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2" name="object 2682"/>
          <p:cNvSpPr/>
          <p:nvPr/>
        </p:nvSpPr>
        <p:spPr>
          <a:xfrm>
            <a:off x="1451159" y="4266489"/>
            <a:ext cx="299858" cy="7271"/>
          </a:xfrm>
          <a:custGeom>
            <a:avLst/>
            <a:gdLst/>
            <a:ahLst/>
            <a:cxnLst/>
            <a:rect l="l" t="t" r="r" b="b"/>
            <a:pathLst>
              <a:path w="299858" h="7271">
                <a:moveTo>
                  <a:pt x="0" y="0"/>
                </a:moveTo>
                <a:lnTo>
                  <a:pt x="0" y="7271"/>
                </a:lnTo>
                <a:lnTo>
                  <a:pt x="299858" y="7271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3" name="object 2683"/>
          <p:cNvSpPr/>
          <p:nvPr/>
        </p:nvSpPr>
        <p:spPr>
          <a:xfrm>
            <a:off x="1450539" y="4265883"/>
            <a:ext cx="301097" cy="1212"/>
          </a:xfrm>
          <a:custGeom>
            <a:avLst/>
            <a:gdLst/>
            <a:ahLst/>
            <a:cxnLst/>
            <a:rect l="l" t="t" r="r" b="b"/>
            <a:pathLst>
              <a:path w="301097" h="1212">
                <a:moveTo>
                  <a:pt x="620" y="606"/>
                </a:moveTo>
                <a:lnTo>
                  <a:pt x="300478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4" name="object 2684"/>
          <p:cNvSpPr/>
          <p:nvPr/>
        </p:nvSpPr>
        <p:spPr>
          <a:xfrm>
            <a:off x="1751017" y="4048358"/>
            <a:ext cx="7434" cy="218130"/>
          </a:xfrm>
          <a:custGeom>
            <a:avLst/>
            <a:gdLst/>
            <a:ahLst/>
            <a:cxnLst/>
            <a:rect l="l" t="t" r="r" b="b"/>
            <a:pathLst>
              <a:path w="7434" h="218130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5" name="object 2685"/>
          <p:cNvSpPr/>
          <p:nvPr/>
        </p:nvSpPr>
        <p:spPr>
          <a:xfrm>
            <a:off x="1750398" y="4047752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6"/>
                </a:moveTo>
                <a:lnTo>
                  <a:pt x="620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6" name="object 2686"/>
          <p:cNvSpPr/>
          <p:nvPr/>
        </p:nvSpPr>
        <p:spPr>
          <a:xfrm>
            <a:off x="1751018" y="4266489"/>
            <a:ext cx="7434" cy="7271"/>
          </a:xfrm>
          <a:custGeom>
            <a:avLst/>
            <a:gdLst/>
            <a:ahLst/>
            <a:cxnLst/>
            <a:rect l="l" t="t" r="r" b="b"/>
            <a:pathLst>
              <a:path w="7434" h="7271">
                <a:moveTo>
                  <a:pt x="0" y="0"/>
                </a:moveTo>
                <a:lnTo>
                  <a:pt x="0" y="7271"/>
                </a:lnTo>
                <a:lnTo>
                  <a:pt x="7434" y="727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7" name="object 2687"/>
          <p:cNvSpPr/>
          <p:nvPr/>
        </p:nvSpPr>
        <p:spPr>
          <a:xfrm>
            <a:off x="1750398" y="4265883"/>
            <a:ext cx="8673" cy="1212"/>
          </a:xfrm>
          <a:custGeom>
            <a:avLst/>
            <a:gdLst/>
            <a:ahLst/>
            <a:cxnLst/>
            <a:rect l="l" t="t" r="r" b="b"/>
            <a:pathLst>
              <a:path w="8673" h="1212">
                <a:moveTo>
                  <a:pt x="620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8" name="object 2688"/>
          <p:cNvSpPr/>
          <p:nvPr/>
        </p:nvSpPr>
        <p:spPr>
          <a:xfrm>
            <a:off x="1750398" y="4265883"/>
            <a:ext cx="1239" cy="8483"/>
          </a:xfrm>
          <a:custGeom>
            <a:avLst/>
            <a:gdLst/>
            <a:ahLst/>
            <a:cxnLst/>
            <a:rect l="l" t="t" r="r" b="b"/>
            <a:pathLst>
              <a:path w="1239" h="8483">
                <a:moveTo>
                  <a:pt x="620" y="606"/>
                </a:moveTo>
                <a:lnTo>
                  <a:pt x="620" y="787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9" name="object 2689"/>
          <p:cNvSpPr/>
          <p:nvPr/>
        </p:nvSpPr>
        <p:spPr>
          <a:xfrm>
            <a:off x="1758453" y="4266489"/>
            <a:ext cx="503068" cy="7271"/>
          </a:xfrm>
          <a:custGeom>
            <a:avLst/>
            <a:gdLst/>
            <a:ahLst/>
            <a:cxnLst/>
            <a:rect l="l" t="t" r="r" b="b"/>
            <a:pathLst>
              <a:path w="503068" h="7271">
                <a:moveTo>
                  <a:pt x="0" y="0"/>
                </a:moveTo>
                <a:lnTo>
                  <a:pt x="0" y="7271"/>
                </a:lnTo>
                <a:lnTo>
                  <a:pt x="503068" y="7271"/>
                </a:lnTo>
                <a:lnTo>
                  <a:pt x="5030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0" name="object 2690"/>
          <p:cNvSpPr/>
          <p:nvPr/>
        </p:nvSpPr>
        <p:spPr>
          <a:xfrm>
            <a:off x="1757833" y="4265883"/>
            <a:ext cx="504307" cy="1212"/>
          </a:xfrm>
          <a:custGeom>
            <a:avLst/>
            <a:gdLst/>
            <a:ahLst/>
            <a:cxnLst/>
            <a:rect l="l" t="t" r="r" b="b"/>
            <a:pathLst>
              <a:path w="504307" h="1212">
                <a:moveTo>
                  <a:pt x="620" y="606"/>
                </a:moveTo>
                <a:lnTo>
                  <a:pt x="503688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1" name="object 2691"/>
          <p:cNvSpPr/>
          <p:nvPr/>
        </p:nvSpPr>
        <p:spPr>
          <a:xfrm>
            <a:off x="2261522" y="4048358"/>
            <a:ext cx="7434" cy="218130"/>
          </a:xfrm>
          <a:custGeom>
            <a:avLst/>
            <a:gdLst/>
            <a:ahLst/>
            <a:cxnLst/>
            <a:rect l="l" t="t" r="r" b="b"/>
            <a:pathLst>
              <a:path w="7434" h="218130">
                <a:moveTo>
                  <a:pt x="0" y="0"/>
                </a:moveTo>
                <a:lnTo>
                  <a:pt x="0" y="218131"/>
                </a:lnTo>
                <a:lnTo>
                  <a:pt x="7434" y="21813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2" name="object 2692"/>
          <p:cNvSpPr/>
          <p:nvPr/>
        </p:nvSpPr>
        <p:spPr>
          <a:xfrm>
            <a:off x="2260902" y="4047752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6"/>
                </a:moveTo>
                <a:lnTo>
                  <a:pt x="620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3" name="object 2693"/>
          <p:cNvSpPr/>
          <p:nvPr/>
        </p:nvSpPr>
        <p:spPr>
          <a:xfrm>
            <a:off x="2261522" y="4266489"/>
            <a:ext cx="7434" cy="7271"/>
          </a:xfrm>
          <a:custGeom>
            <a:avLst/>
            <a:gdLst/>
            <a:ahLst/>
            <a:cxnLst/>
            <a:rect l="l" t="t" r="r" b="b"/>
            <a:pathLst>
              <a:path w="7434" h="7271">
                <a:moveTo>
                  <a:pt x="0" y="0"/>
                </a:moveTo>
                <a:lnTo>
                  <a:pt x="0" y="7271"/>
                </a:lnTo>
                <a:lnTo>
                  <a:pt x="7434" y="727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4" name="object 2694"/>
          <p:cNvSpPr/>
          <p:nvPr/>
        </p:nvSpPr>
        <p:spPr>
          <a:xfrm>
            <a:off x="2260902" y="4265883"/>
            <a:ext cx="8673" cy="1212"/>
          </a:xfrm>
          <a:custGeom>
            <a:avLst/>
            <a:gdLst/>
            <a:ahLst/>
            <a:cxnLst/>
            <a:rect l="l" t="t" r="r" b="b"/>
            <a:pathLst>
              <a:path w="8673" h="1212">
                <a:moveTo>
                  <a:pt x="620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5" name="object 2695"/>
          <p:cNvSpPr/>
          <p:nvPr/>
        </p:nvSpPr>
        <p:spPr>
          <a:xfrm>
            <a:off x="2260903" y="4265883"/>
            <a:ext cx="1239" cy="8483"/>
          </a:xfrm>
          <a:custGeom>
            <a:avLst/>
            <a:gdLst/>
            <a:ahLst/>
            <a:cxnLst/>
            <a:rect l="l" t="t" r="r" b="b"/>
            <a:pathLst>
              <a:path w="1239" h="8483">
                <a:moveTo>
                  <a:pt x="619" y="606"/>
                </a:moveTo>
                <a:lnTo>
                  <a:pt x="619" y="787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6" name="object 2696"/>
          <p:cNvSpPr/>
          <p:nvPr/>
        </p:nvSpPr>
        <p:spPr>
          <a:xfrm>
            <a:off x="2268957" y="4266489"/>
            <a:ext cx="643085" cy="7271"/>
          </a:xfrm>
          <a:custGeom>
            <a:avLst/>
            <a:gdLst/>
            <a:ahLst/>
            <a:cxnLst/>
            <a:rect l="l" t="t" r="r" b="b"/>
            <a:pathLst>
              <a:path w="643085" h="7271">
                <a:moveTo>
                  <a:pt x="0" y="0"/>
                </a:moveTo>
                <a:lnTo>
                  <a:pt x="0" y="7271"/>
                </a:lnTo>
                <a:lnTo>
                  <a:pt x="643085" y="7271"/>
                </a:lnTo>
                <a:lnTo>
                  <a:pt x="64308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7" name="object 2697"/>
          <p:cNvSpPr/>
          <p:nvPr/>
        </p:nvSpPr>
        <p:spPr>
          <a:xfrm>
            <a:off x="2268337" y="4265883"/>
            <a:ext cx="644324" cy="1212"/>
          </a:xfrm>
          <a:custGeom>
            <a:avLst/>
            <a:gdLst/>
            <a:ahLst/>
            <a:cxnLst/>
            <a:rect l="l" t="t" r="r" b="b"/>
            <a:pathLst>
              <a:path w="644324" h="1212">
                <a:moveTo>
                  <a:pt x="620" y="606"/>
                </a:moveTo>
                <a:lnTo>
                  <a:pt x="643705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8" name="object 2698"/>
          <p:cNvSpPr/>
          <p:nvPr/>
        </p:nvSpPr>
        <p:spPr>
          <a:xfrm>
            <a:off x="2912042" y="4048358"/>
            <a:ext cx="7434" cy="218130"/>
          </a:xfrm>
          <a:custGeom>
            <a:avLst/>
            <a:gdLst/>
            <a:ahLst/>
            <a:cxnLst/>
            <a:rect l="l" t="t" r="r" b="b"/>
            <a:pathLst>
              <a:path w="7434" h="218130">
                <a:moveTo>
                  <a:pt x="0" y="0"/>
                </a:moveTo>
                <a:lnTo>
                  <a:pt x="0" y="218131"/>
                </a:lnTo>
                <a:lnTo>
                  <a:pt x="7435" y="21813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9" name="object 2699"/>
          <p:cNvSpPr/>
          <p:nvPr/>
        </p:nvSpPr>
        <p:spPr>
          <a:xfrm>
            <a:off x="2911423" y="4047752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6"/>
                </a:moveTo>
                <a:lnTo>
                  <a:pt x="620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0" name="object 2700"/>
          <p:cNvSpPr/>
          <p:nvPr/>
        </p:nvSpPr>
        <p:spPr>
          <a:xfrm>
            <a:off x="2912043" y="4266489"/>
            <a:ext cx="7434" cy="7271"/>
          </a:xfrm>
          <a:custGeom>
            <a:avLst/>
            <a:gdLst/>
            <a:ahLst/>
            <a:cxnLst/>
            <a:rect l="l" t="t" r="r" b="b"/>
            <a:pathLst>
              <a:path w="7434" h="7271">
                <a:moveTo>
                  <a:pt x="0" y="0"/>
                </a:moveTo>
                <a:lnTo>
                  <a:pt x="0" y="7271"/>
                </a:lnTo>
                <a:lnTo>
                  <a:pt x="7434" y="727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1" name="object 2701"/>
          <p:cNvSpPr/>
          <p:nvPr/>
        </p:nvSpPr>
        <p:spPr>
          <a:xfrm>
            <a:off x="2911423" y="4265883"/>
            <a:ext cx="8673" cy="1212"/>
          </a:xfrm>
          <a:custGeom>
            <a:avLst/>
            <a:gdLst/>
            <a:ahLst/>
            <a:cxnLst/>
            <a:rect l="l" t="t" r="r" b="b"/>
            <a:pathLst>
              <a:path w="8673" h="1212">
                <a:moveTo>
                  <a:pt x="620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2" name="object 2702"/>
          <p:cNvSpPr/>
          <p:nvPr/>
        </p:nvSpPr>
        <p:spPr>
          <a:xfrm>
            <a:off x="2911423" y="4265883"/>
            <a:ext cx="1239" cy="8483"/>
          </a:xfrm>
          <a:custGeom>
            <a:avLst/>
            <a:gdLst/>
            <a:ahLst/>
            <a:cxnLst/>
            <a:rect l="l" t="t" r="r" b="b"/>
            <a:pathLst>
              <a:path w="1239" h="8483">
                <a:moveTo>
                  <a:pt x="620" y="606"/>
                </a:moveTo>
                <a:lnTo>
                  <a:pt x="620" y="787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3" name="object 2703"/>
          <p:cNvSpPr/>
          <p:nvPr/>
        </p:nvSpPr>
        <p:spPr>
          <a:xfrm>
            <a:off x="2919477" y="4266489"/>
            <a:ext cx="550154" cy="7271"/>
          </a:xfrm>
          <a:custGeom>
            <a:avLst/>
            <a:gdLst/>
            <a:ahLst/>
            <a:cxnLst/>
            <a:rect l="l" t="t" r="r" b="b"/>
            <a:pathLst>
              <a:path w="550154" h="7271">
                <a:moveTo>
                  <a:pt x="0" y="0"/>
                </a:moveTo>
                <a:lnTo>
                  <a:pt x="0" y="7271"/>
                </a:lnTo>
                <a:lnTo>
                  <a:pt x="550154" y="7271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4" name="object 2704"/>
          <p:cNvSpPr/>
          <p:nvPr/>
        </p:nvSpPr>
        <p:spPr>
          <a:xfrm>
            <a:off x="2918858" y="4265883"/>
            <a:ext cx="551393" cy="1212"/>
          </a:xfrm>
          <a:custGeom>
            <a:avLst/>
            <a:gdLst/>
            <a:ahLst/>
            <a:cxnLst/>
            <a:rect l="l" t="t" r="r" b="b"/>
            <a:pathLst>
              <a:path w="551393" h="1212">
                <a:moveTo>
                  <a:pt x="619" y="606"/>
                </a:moveTo>
                <a:lnTo>
                  <a:pt x="550773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5" name="object 2705"/>
          <p:cNvSpPr/>
          <p:nvPr/>
        </p:nvSpPr>
        <p:spPr>
          <a:xfrm>
            <a:off x="3469632" y="4048358"/>
            <a:ext cx="7434" cy="218130"/>
          </a:xfrm>
          <a:custGeom>
            <a:avLst/>
            <a:gdLst/>
            <a:ahLst/>
            <a:cxnLst/>
            <a:rect l="l" t="t" r="r" b="b"/>
            <a:pathLst>
              <a:path w="7434" h="218130">
                <a:moveTo>
                  <a:pt x="0" y="0"/>
                </a:moveTo>
                <a:lnTo>
                  <a:pt x="0" y="218131"/>
                </a:lnTo>
                <a:lnTo>
                  <a:pt x="7434" y="21813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6" name="object 2706"/>
          <p:cNvSpPr/>
          <p:nvPr/>
        </p:nvSpPr>
        <p:spPr>
          <a:xfrm>
            <a:off x="3469012" y="4047752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6"/>
                </a:moveTo>
                <a:lnTo>
                  <a:pt x="620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7" name="object 2707"/>
          <p:cNvSpPr/>
          <p:nvPr/>
        </p:nvSpPr>
        <p:spPr>
          <a:xfrm>
            <a:off x="3469632" y="4266489"/>
            <a:ext cx="7434" cy="7271"/>
          </a:xfrm>
          <a:custGeom>
            <a:avLst/>
            <a:gdLst/>
            <a:ahLst/>
            <a:cxnLst/>
            <a:rect l="l" t="t" r="r" b="b"/>
            <a:pathLst>
              <a:path w="7434" h="7271">
                <a:moveTo>
                  <a:pt x="0" y="0"/>
                </a:moveTo>
                <a:lnTo>
                  <a:pt x="0" y="7271"/>
                </a:lnTo>
                <a:lnTo>
                  <a:pt x="7434" y="727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8" name="object 2708"/>
          <p:cNvSpPr/>
          <p:nvPr/>
        </p:nvSpPr>
        <p:spPr>
          <a:xfrm>
            <a:off x="3469012" y="4265883"/>
            <a:ext cx="8673" cy="1212"/>
          </a:xfrm>
          <a:custGeom>
            <a:avLst/>
            <a:gdLst/>
            <a:ahLst/>
            <a:cxnLst/>
            <a:rect l="l" t="t" r="r" b="b"/>
            <a:pathLst>
              <a:path w="8673" h="1212">
                <a:moveTo>
                  <a:pt x="620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9" name="object 2709"/>
          <p:cNvSpPr/>
          <p:nvPr/>
        </p:nvSpPr>
        <p:spPr>
          <a:xfrm>
            <a:off x="3469012" y="4265883"/>
            <a:ext cx="1239" cy="8483"/>
          </a:xfrm>
          <a:custGeom>
            <a:avLst/>
            <a:gdLst/>
            <a:ahLst/>
            <a:cxnLst/>
            <a:rect l="l" t="t" r="r" b="b"/>
            <a:pathLst>
              <a:path w="1239" h="8483">
                <a:moveTo>
                  <a:pt x="620" y="606"/>
                </a:moveTo>
                <a:lnTo>
                  <a:pt x="620" y="787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0" name="object 2710"/>
          <p:cNvSpPr/>
          <p:nvPr/>
        </p:nvSpPr>
        <p:spPr>
          <a:xfrm>
            <a:off x="3477066" y="4266489"/>
            <a:ext cx="457223" cy="7271"/>
          </a:xfrm>
          <a:custGeom>
            <a:avLst/>
            <a:gdLst/>
            <a:ahLst/>
            <a:cxnLst/>
            <a:rect l="l" t="t" r="r" b="b"/>
            <a:pathLst>
              <a:path w="457223" h="7271">
                <a:moveTo>
                  <a:pt x="0" y="0"/>
                </a:moveTo>
                <a:lnTo>
                  <a:pt x="0" y="7271"/>
                </a:lnTo>
                <a:lnTo>
                  <a:pt x="457223" y="7271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1" name="object 2711"/>
          <p:cNvSpPr/>
          <p:nvPr/>
        </p:nvSpPr>
        <p:spPr>
          <a:xfrm>
            <a:off x="3476447" y="4265883"/>
            <a:ext cx="458462" cy="1212"/>
          </a:xfrm>
          <a:custGeom>
            <a:avLst/>
            <a:gdLst/>
            <a:ahLst/>
            <a:cxnLst/>
            <a:rect l="l" t="t" r="r" b="b"/>
            <a:pathLst>
              <a:path w="458462" h="1212">
                <a:moveTo>
                  <a:pt x="619" y="606"/>
                </a:moveTo>
                <a:lnTo>
                  <a:pt x="457842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2" name="object 2712"/>
          <p:cNvSpPr/>
          <p:nvPr/>
        </p:nvSpPr>
        <p:spPr>
          <a:xfrm>
            <a:off x="3934290" y="4048358"/>
            <a:ext cx="7434" cy="218130"/>
          </a:xfrm>
          <a:custGeom>
            <a:avLst/>
            <a:gdLst/>
            <a:ahLst/>
            <a:cxnLst/>
            <a:rect l="l" t="t" r="r" b="b"/>
            <a:pathLst>
              <a:path w="7434" h="218130">
                <a:moveTo>
                  <a:pt x="0" y="0"/>
                </a:moveTo>
                <a:lnTo>
                  <a:pt x="0" y="218131"/>
                </a:lnTo>
                <a:lnTo>
                  <a:pt x="7434" y="21813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3" name="object 2713"/>
          <p:cNvSpPr/>
          <p:nvPr/>
        </p:nvSpPr>
        <p:spPr>
          <a:xfrm>
            <a:off x="3933670" y="4047752"/>
            <a:ext cx="1239" cy="219342"/>
          </a:xfrm>
          <a:custGeom>
            <a:avLst/>
            <a:gdLst/>
            <a:ahLst/>
            <a:cxnLst/>
            <a:rect l="l" t="t" r="r" b="b"/>
            <a:pathLst>
              <a:path w="1239" h="219342">
                <a:moveTo>
                  <a:pt x="620" y="606"/>
                </a:moveTo>
                <a:lnTo>
                  <a:pt x="620" y="21873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4" name="object 2714"/>
          <p:cNvSpPr/>
          <p:nvPr/>
        </p:nvSpPr>
        <p:spPr>
          <a:xfrm>
            <a:off x="3934290" y="4266489"/>
            <a:ext cx="7434" cy="7271"/>
          </a:xfrm>
          <a:custGeom>
            <a:avLst/>
            <a:gdLst/>
            <a:ahLst/>
            <a:cxnLst/>
            <a:rect l="l" t="t" r="r" b="b"/>
            <a:pathLst>
              <a:path w="7434" h="7271">
                <a:moveTo>
                  <a:pt x="0" y="0"/>
                </a:moveTo>
                <a:lnTo>
                  <a:pt x="0" y="7271"/>
                </a:lnTo>
                <a:lnTo>
                  <a:pt x="7434" y="7271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5" name="object 2715"/>
          <p:cNvSpPr/>
          <p:nvPr/>
        </p:nvSpPr>
        <p:spPr>
          <a:xfrm>
            <a:off x="3933670" y="4265883"/>
            <a:ext cx="8674" cy="1212"/>
          </a:xfrm>
          <a:custGeom>
            <a:avLst/>
            <a:gdLst/>
            <a:ahLst/>
            <a:cxnLst/>
            <a:rect l="l" t="t" r="r" b="b"/>
            <a:pathLst>
              <a:path w="8674" h="1212">
                <a:moveTo>
                  <a:pt x="620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6" name="object 2716"/>
          <p:cNvSpPr/>
          <p:nvPr/>
        </p:nvSpPr>
        <p:spPr>
          <a:xfrm>
            <a:off x="3933670" y="4265883"/>
            <a:ext cx="1239" cy="8483"/>
          </a:xfrm>
          <a:custGeom>
            <a:avLst/>
            <a:gdLst/>
            <a:ahLst/>
            <a:cxnLst/>
            <a:rect l="l" t="t" r="r" b="b"/>
            <a:pathLst>
              <a:path w="1239" h="8483">
                <a:moveTo>
                  <a:pt x="620" y="606"/>
                </a:moveTo>
                <a:lnTo>
                  <a:pt x="620" y="787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7" name="object 2717"/>
          <p:cNvSpPr/>
          <p:nvPr/>
        </p:nvSpPr>
        <p:spPr>
          <a:xfrm>
            <a:off x="3934290" y="4266489"/>
            <a:ext cx="7434" cy="7271"/>
          </a:xfrm>
          <a:custGeom>
            <a:avLst/>
            <a:gdLst/>
            <a:ahLst/>
            <a:cxnLst/>
            <a:rect l="l" t="t" r="r" b="b"/>
            <a:pathLst>
              <a:path w="7434" h="7271">
                <a:moveTo>
                  <a:pt x="0" y="0"/>
                </a:moveTo>
                <a:lnTo>
                  <a:pt x="0" y="7271"/>
                </a:lnTo>
                <a:lnTo>
                  <a:pt x="7435" y="7271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8" name="object 2718"/>
          <p:cNvSpPr/>
          <p:nvPr/>
        </p:nvSpPr>
        <p:spPr>
          <a:xfrm>
            <a:off x="3933670" y="4265883"/>
            <a:ext cx="8674" cy="1212"/>
          </a:xfrm>
          <a:custGeom>
            <a:avLst/>
            <a:gdLst/>
            <a:ahLst/>
            <a:cxnLst/>
            <a:rect l="l" t="t" r="r" b="b"/>
            <a:pathLst>
              <a:path w="8674" h="1212">
                <a:moveTo>
                  <a:pt x="620" y="606"/>
                </a:moveTo>
                <a:lnTo>
                  <a:pt x="8055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19" name="object 2719"/>
          <p:cNvSpPr/>
          <p:nvPr/>
        </p:nvSpPr>
        <p:spPr>
          <a:xfrm>
            <a:off x="3933670" y="4265883"/>
            <a:ext cx="1239" cy="8483"/>
          </a:xfrm>
          <a:custGeom>
            <a:avLst/>
            <a:gdLst/>
            <a:ahLst/>
            <a:cxnLst/>
            <a:rect l="l" t="t" r="r" b="b"/>
            <a:pathLst>
              <a:path w="1239" h="8483">
                <a:moveTo>
                  <a:pt x="620" y="606"/>
                </a:moveTo>
                <a:lnTo>
                  <a:pt x="620" y="787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9" name="text 1"/>
          <p:cNvSpPr txBox="1"/>
          <p:nvPr/>
        </p:nvSpPr>
        <p:spPr>
          <a:xfrm>
            <a:off x="1428864" y="4271049"/>
            <a:ext cx="12661" cy="1564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" spc="10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720" name="object 2720"/>
          <p:cNvSpPr/>
          <p:nvPr/>
        </p:nvSpPr>
        <p:spPr>
          <a:xfrm>
            <a:off x="1503158" y="5053027"/>
            <a:ext cx="194536" cy="127100"/>
          </a:xfrm>
          <a:custGeom>
            <a:avLst/>
            <a:gdLst/>
            <a:ahLst/>
            <a:cxnLst/>
            <a:rect l="l" t="t" r="r" b="b"/>
            <a:pathLst>
              <a:path w="194536" h="127100">
                <a:moveTo>
                  <a:pt x="0" y="0"/>
                </a:moveTo>
                <a:lnTo>
                  <a:pt x="0" y="127100"/>
                </a:lnTo>
                <a:lnTo>
                  <a:pt x="194537" y="127100"/>
                </a:lnTo>
                <a:lnTo>
                  <a:pt x="19453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0" name="text 1"/>
          <p:cNvSpPr txBox="1"/>
          <p:nvPr/>
        </p:nvSpPr>
        <p:spPr>
          <a:xfrm>
            <a:off x="1500682" y="5024177"/>
            <a:ext cx="202683" cy="1862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i="1" spc="10" dirty="0">
                <a:solidFill>
                  <a:srgbClr val="FFFFFF"/>
                </a:solidFill>
                <a:latin typeface="Arial"/>
                <a:cs typeface="Arial"/>
              </a:rPr>
              <a:t>Tid</a:t>
            </a:r>
            <a:endParaRPr sz="900">
              <a:latin typeface="Arial"/>
              <a:cs typeface="Arial"/>
            </a:endParaRPr>
          </a:p>
        </p:txBody>
      </p:sp>
      <p:sp>
        <p:nvSpPr>
          <p:cNvPr id="2721" name="object 2721"/>
          <p:cNvSpPr/>
          <p:nvPr/>
        </p:nvSpPr>
        <p:spPr>
          <a:xfrm>
            <a:off x="1451117" y="5011871"/>
            <a:ext cx="299858" cy="41156"/>
          </a:xfrm>
          <a:custGeom>
            <a:avLst/>
            <a:gdLst/>
            <a:ahLst/>
            <a:cxnLst/>
            <a:rect l="l" t="t" r="r" b="b"/>
            <a:pathLst>
              <a:path w="299858" h="41156">
                <a:moveTo>
                  <a:pt x="0" y="0"/>
                </a:moveTo>
                <a:lnTo>
                  <a:pt x="0" y="41156"/>
                </a:lnTo>
                <a:lnTo>
                  <a:pt x="299858" y="41156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2" name="object 2722"/>
          <p:cNvSpPr/>
          <p:nvPr/>
        </p:nvSpPr>
        <p:spPr>
          <a:xfrm>
            <a:off x="1451117" y="5053027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1" y="127100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3" name="object 2723"/>
          <p:cNvSpPr/>
          <p:nvPr/>
        </p:nvSpPr>
        <p:spPr>
          <a:xfrm>
            <a:off x="1697695" y="5053027"/>
            <a:ext cx="53280" cy="127100"/>
          </a:xfrm>
          <a:custGeom>
            <a:avLst/>
            <a:gdLst/>
            <a:ahLst/>
            <a:cxnLst/>
            <a:rect l="l" t="t" r="r" b="b"/>
            <a:pathLst>
              <a:path w="53280" h="127100">
                <a:moveTo>
                  <a:pt x="0" y="0"/>
                </a:moveTo>
                <a:lnTo>
                  <a:pt x="0" y="127100"/>
                </a:lnTo>
                <a:lnTo>
                  <a:pt x="53280" y="127100"/>
                </a:lnTo>
                <a:lnTo>
                  <a:pt x="53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4" name="object 2724"/>
          <p:cNvSpPr/>
          <p:nvPr/>
        </p:nvSpPr>
        <p:spPr>
          <a:xfrm>
            <a:off x="1451117" y="5180127"/>
            <a:ext cx="299858" cy="42366"/>
          </a:xfrm>
          <a:custGeom>
            <a:avLst/>
            <a:gdLst/>
            <a:ahLst/>
            <a:cxnLst/>
            <a:rect l="l" t="t" r="r" b="b"/>
            <a:pathLst>
              <a:path w="299858" h="42366">
                <a:moveTo>
                  <a:pt x="0" y="0"/>
                </a:moveTo>
                <a:lnTo>
                  <a:pt x="0" y="42366"/>
                </a:lnTo>
                <a:lnTo>
                  <a:pt x="299858" y="42366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5" name="object 2725"/>
          <p:cNvSpPr/>
          <p:nvPr/>
        </p:nvSpPr>
        <p:spPr>
          <a:xfrm>
            <a:off x="1810451" y="5053026"/>
            <a:ext cx="398985" cy="127100"/>
          </a:xfrm>
          <a:custGeom>
            <a:avLst/>
            <a:gdLst/>
            <a:ahLst/>
            <a:cxnLst/>
            <a:rect l="l" t="t" r="r" b="b"/>
            <a:pathLst>
              <a:path w="398985" h="127100">
                <a:moveTo>
                  <a:pt x="0" y="0"/>
                </a:moveTo>
                <a:lnTo>
                  <a:pt x="0" y="127100"/>
                </a:lnTo>
                <a:lnTo>
                  <a:pt x="398986" y="127100"/>
                </a:lnTo>
                <a:lnTo>
                  <a:pt x="398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1" name="text 1"/>
          <p:cNvSpPr txBox="1"/>
          <p:nvPr/>
        </p:nvSpPr>
        <p:spPr>
          <a:xfrm>
            <a:off x="1812937" y="5018739"/>
            <a:ext cx="397209" cy="194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Attrib1</a:t>
            </a:r>
            <a:endParaRPr sz="900">
              <a:latin typeface="Arial"/>
              <a:cs typeface="Arial"/>
            </a:endParaRPr>
          </a:p>
        </p:txBody>
      </p:sp>
      <p:sp>
        <p:nvSpPr>
          <p:cNvPr id="2726" name="object 2726"/>
          <p:cNvSpPr/>
          <p:nvPr/>
        </p:nvSpPr>
        <p:spPr>
          <a:xfrm>
            <a:off x="1758410" y="5011870"/>
            <a:ext cx="503068" cy="41156"/>
          </a:xfrm>
          <a:custGeom>
            <a:avLst/>
            <a:gdLst/>
            <a:ahLst/>
            <a:cxnLst/>
            <a:rect l="l" t="t" r="r" b="b"/>
            <a:pathLst>
              <a:path w="503068" h="41156">
                <a:moveTo>
                  <a:pt x="0" y="0"/>
                </a:moveTo>
                <a:lnTo>
                  <a:pt x="0" y="41156"/>
                </a:lnTo>
                <a:lnTo>
                  <a:pt x="503069" y="41156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7" name="object 2727"/>
          <p:cNvSpPr/>
          <p:nvPr/>
        </p:nvSpPr>
        <p:spPr>
          <a:xfrm>
            <a:off x="1758410" y="5053026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1" y="127100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8" name="object 2728"/>
          <p:cNvSpPr/>
          <p:nvPr/>
        </p:nvSpPr>
        <p:spPr>
          <a:xfrm>
            <a:off x="2209437" y="5053026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9" name="object 2729"/>
          <p:cNvSpPr/>
          <p:nvPr/>
        </p:nvSpPr>
        <p:spPr>
          <a:xfrm>
            <a:off x="1758410" y="5180126"/>
            <a:ext cx="503068" cy="42366"/>
          </a:xfrm>
          <a:custGeom>
            <a:avLst/>
            <a:gdLst/>
            <a:ahLst/>
            <a:cxnLst/>
            <a:rect l="l" t="t" r="r" b="b"/>
            <a:pathLst>
              <a:path w="503068" h="42366">
                <a:moveTo>
                  <a:pt x="0" y="0"/>
                </a:moveTo>
                <a:lnTo>
                  <a:pt x="0" y="42366"/>
                </a:lnTo>
                <a:lnTo>
                  <a:pt x="503069" y="42366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0" name="object 2730"/>
          <p:cNvSpPr/>
          <p:nvPr/>
        </p:nvSpPr>
        <p:spPr>
          <a:xfrm>
            <a:off x="2320955" y="5053025"/>
            <a:ext cx="539002" cy="127100"/>
          </a:xfrm>
          <a:custGeom>
            <a:avLst/>
            <a:gdLst/>
            <a:ahLst/>
            <a:cxnLst/>
            <a:rect l="l" t="t" r="r" b="b"/>
            <a:pathLst>
              <a:path w="539002" h="127100">
                <a:moveTo>
                  <a:pt x="0" y="0"/>
                </a:moveTo>
                <a:lnTo>
                  <a:pt x="0" y="127100"/>
                </a:lnTo>
                <a:lnTo>
                  <a:pt x="539002" y="127100"/>
                </a:lnTo>
                <a:lnTo>
                  <a:pt x="539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2" name="text 1"/>
          <p:cNvSpPr txBox="1"/>
          <p:nvPr/>
        </p:nvSpPr>
        <p:spPr>
          <a:xfrm>
            <a:off x="2407691" y="5018739"/>
            <a:ext cx="397222" cy="194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Attrib2</a:t>
            </a:r>
            <a:endParaRPr sz="900">
              <a:latin typeface="Arial"/>
              <a:cs typeface="Arial"/>
            </a:endParaRPr>
          </a:p>
        </p:txBody>
      </p:sp>
      <p:sp>
        <p:nvSpPr>
          <p:cNvPr id="2731" name="object 2731"/>
          <p:cNvSpPr/>
          <p:nvPr/>
        </p:nvSpPr>
        <p:spPr>
          <a:xfrm>
            <a:off x="2268913" y="5011869"/>
            <a:ext cx="643085" cy="41156"/>
          </a:xfrm>
          <a:custGeom>
            <a:avLst/>
            <a:gdLst/>
            <a:ahLst/>
            <a:cxnLst/>
            <a:rect l="l" t="t" r="r" b="b"/>
            <a:pathLst>
              <a:path w="643085" h="41156">
                <a:moveTo>
                  <a:pt x="0" y="0"/>
                </a:moveTo>
                <a:lnTo>
                  <a:pt x="0" y="41156"/>
                </a:lnTo>
                <a:lnTo>
                  <a:pt x="643086" y="41156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2" name="object 2732"/>
          <p:cNvSpPr/>
          <p:nvPr/>
        </p:nvSpPr>
        <p:spPr>
          <a:xfrm>
            <a:off x="2268913" y="5053025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3" name="object 2733"/>
          <p:cNvSpPr/>
          <p:nvPr/>
        </p:nvSpPr>
        <p:spPr>
          <a:xfrm>
            <a:off x="2859957" y="5053025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4" name="object 2734"/>
          <p:cNvSpPr/>
          <p:nvPr/>
        </p:nvSpPr>
        <p:spPr>
          <a:xfrm>
            <a:off x="2268913" y="5180125"/>
            <a:ext cx="643085" cy="42366"/>
          </a:xfrm>
          <a:custGeom>
            <a:avLst/>
            <a:gdLst/>
            <a:ahLst/>
            <a:cxnLst/>
            <a:rect l="l" t="t" r="r" b="b"/>
            <a:pathLst>
              <a:path w="643085" h="42366">
                <a:moveTo>
                  <a:pt x="0" y="0"/>
                </a:moveTo>
                <a:lnTo>
                  <a:pt x="0" y="42366"/>
                </a:lnTo>
                <a:lnTo>
                  <a:pt x="643086" y="42366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5" name="object 2735"/>
          <p:cNvSpPr/>
          <p:nvPr/>
        </p:nvSpPr>
        <p:spPr>
          <a:xfrm>
            <a:off x="2971475" y="5053024"/>
            <a:ext cx="446071" cy="127100"/>
          </a:xfrm>
          <a:custGeom>
            <a:avLst/>
            <a:gdLst/>
            <a:ahLst/>
            <a:cxnLst/>
            <a:rect l="l" t="t" r="r" b="b"/>
            <a:pathLst>
              <a:path w="446071" h="127100">
                <a:moveTo>
                  <a:pt x="0" y="0"/>
                </a:moveTo>
                <a:lnTo>
                  <a:pt x="0" y="127101"/>
                </a:lnTo>
                <a:lnTo>
                  <a:pt x="446071" y="127101"/>
                </a:lnTo>
                <a:lnTo>
                  <a:pt x="44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3" name="text 1"/>
          <p:cNvSpPr txBox="1"/>
          <p:nvPr/>
        </p:nvSpPr>
        <p:spPr>
          <a:xfrm>
            <a:off x="3011132" y="5018739"/>
            <a:ext cx="397222" cy="194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Attrib3</a:t>
            </a:r>
            <a:endParaRPr sz="900">
              <a:latin typeface="Arial"/>
              <a:cs typeface="Arial"/>
            </a:endParaRPr>
          </a:p>
        </p:txBody>
      </p:sp>
      <p:sp>
        <p:nvSpPr>
          <p:cNvPr id="2736" name="object 2736"/>
          <p:cNvSpPr/>
          <p:nvPr/>
        </p:nvSpPr>
        <p:spPr>
          <a:xfrm>
            <a:off x="2919433" y="5011868"/>
            <a:ext cx="550154" cy="41156"/>
          </a:xfrm>
          <a:custGeom>
            <a:avLst/>
            <a:gdLst/>
            <a:ahLst/>
            <a:cxnLst/>
            <a:rect l="l" t="t" r="r" b="b"/>
            <a:pathLst>
              <a:path w="550154" h="41156">
                <a:moveTo>
                  <a:pt x="0" y="0"/>
                </a:moveTo>
                <a:lnTo>
                  <a:pt x="0" y="41156"/>
                </a:lnTo>
                <a:lnTo>
                  <a:pt x="550154" y="41156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7" name="object 2737"/>
          <p:cNvSpPr/>
          <p:nvPr/>
        </p:nvSpPr>
        <p:spPr>
          <a:xfrm>
            <a:off x="2919433" y="5053024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8" name="object 2738"/>
          <p:cNvSpPr/>
          <p:nvPr/>
        </p:nvSpPr>
        <p:spPr>
          <a:xfrm>
            <a:off x="3417546" y="5053024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1" y="127100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9" name="object 2739"/>
          <p:cNvSpPr/>
          <p:nvPr/>
        </p:nvSpPr>
        <p:spPr>
          <a:xfrm>
            <a:off x="2919433" y="5180124"/>
            <a:ext cx="550154" cy="42366"/>
          </a:xfrm>
          <a:custGeom>
            <a:avLst/>
            <a:gdLst/>
            <a:ahLst/>
            <a:cxnLst/>
            <a:rect l="l" t="t" r="r" b="b"/>
            <a:pathLst>
              <a:path w="550154" h="42366">
                <a:moveTo>
                  <a:pt x="0" y="0"/>
                </a:moveTo>
                <a:lnTo>
                  <a:pt x="0" y="42366"/>
                </a:lnTo>
                <a:lnTo>
                  <a:pt x="550154" y="42366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0" name="object 2740"/>
          <p:cNvSpPr/>
          <p:nvPr/>
        </p:nvSpPr>
        <p:spPr>
          <a:xfrm>
            <a:off x="3529064" y="5053023"/>
            <a:ext cx="353139" cy="127100"/>
          </a:xfrm>
          <a:custGeom>
            <a:avLst/>
            <a:gdLst/>
            <a:ahLst/>
            <a:cxnLst/>
            <a:rect l="l" t="t" r="r" b="b"/>
            <a:pathLst>
              <a:path w="353139" h="127100">
                <a:moveTo>
                  <a:pt x="0" y="0"/>
                </a:moveTo>
                <a:lnTo>
                  <a:pt x="0" y="127101"/>
                </a:lnTo>
                <a:lnTo>
                  <a:pt x="353139" y="127101"/>
                </a:lnTo>
                <a:lnTo>
                  <a:pt x="3531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4" name="text 1"/>
          <p:cNvSpPr txBox="1"/>
          <p:nvPr/>
        </p:nvSpPr>
        <p:spPr>
          <a:xfrm>
            <a:off x="3553853" y="5018739"/>
            <a:ext cx="335259" cy="194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FFFF"/>
                </a:solidFill>
                <a:latin typeface="Arial"/>
                <a:cs typeface="Arial"/>
              </a:rPr>
              <a:t>Class</a:t>
            </a:r>
            <a:endParaRPr sz="900">
              <a:latin typeface="Arial"/>
              <a:cs typeface="Arial"/>
            </a:endParaRPr>
          </a:p>
        </p:txBody>
      </p:sp>
      <p:sp>
        <p:nvSpPr>
          <p:cNvPr id="2741" name="object 2741"/>
          <p:cNvSpPr/>
          <p:nvPr/>
        </p:nvSpPr>
        <p:spPr>
          <a:xfrm>
            <a:off x="3477022" y="5011867"/>
            <a:ext cx="457223" cy="41156"/>
          </a:xfrm>
          <a:custGeom>
            <a:avLst/>
            <a:gdLst/>
            <a:ahLst/>
            <a:cxnLst/>
            <a:rect l="l" t="t" r="r" b="b"/>
            <a:pathLst>
              <a:path w="457223" h="41156">
                <a:moveTo>
                  <a:pt x="0" y="0"/>
                </a:moveTo>
                <a:lnTo>
                  <a:pt x="0" y="41156"/>
                </a:lnTo>
                <a:lnTo>
                  <a:pt x="457223" y="41156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2" name="object 2742"/>
          <p:cNvSpPr/>
          <p:nvPr/>
        </p:nvSpPr>
        <p:spPr>
          <a:xfrm>
            <a:off x="3477022" y="5053023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3" name="object 2743"/>
          <p:cNvSpPr/>
          <p:nvPr/>
        </p:nvSpPr>
        <p:spPr>
          <a:xfrm>
            <a:off x="3882203" y="5053023"/>
            <a:ext cx="52042" cy="127100"/>
          </a:xfrm>
          <a:custGeom>
            <a:avLst/>
            <a:gdLst/>
            <a:ahLst/>
            <a:cxnLst/>
            <a:rect l="l" t="t" r="r" b="b"/>
            <a:pathLst>
              <a:path w="52042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4" name="object 2744"/>
          <p:cNvSpPr/>
          <p:nvPr/>
        </p:nvSpPr>
        <p:spPr>
          <a:xfrm>
            <a:off x="3477022" y="5180123"/>
            <a:ext cx="457223" cy="42366"/>
          </a:xfrm>
          <a:custGeom>
            <a:avLst/>
            <a:gdLst/>
            <a:ahLst/>
            <a:cxnLst/>
            <a:rect l="l" t="t" r="r" b="b"/>
            <a:pathLst>
              <a:path w="457223" h="42366">
                <a:moveTo>
                  <a:pt x="0" y="0"/>
                </a:moveTo>
                <a:lnTo>
                  <a:pt x="0" y="42366"/>
                </a:lnTo>
                <a:lnTo>
                  <a:pt x="457223" y="42366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5" name="object 2745"/>
          <p:cNvSpPr/>
          <p:nvPr/>
        </p:nvSpPr>
        <p:spPr>
          <a:xfrm>
            <a:off x="1443682" y="5004603"/>
            <a:ext cx="7434" cy="7263"/>
          </a:xfrm>
          <a:custGeom>
            <a:avLst/>
            <a:gdLst/>
            <a:ahLst/>
            <a:cxnLst/>
            <a:rect l="l" t="t" r="r" b="b"/>
            <a:pathLst>
              <a:path w="7434" h="7263">
                <a:moveTo>
                  <a:pt x="0" y="10"/>
                </a:moveTo>
                <a:lnTo>
                  <a:pt x="0" y="7263"/>
                </a:lnTo>
                <a:lnTo>
                  <a:pt x="7435" y="7263"/>
                </a:lnTo>
                <a:lnTo>
                  <a:pt x="7435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6" name="object 2746"/>
          <p:cNvSpPr/>
          <p:nvPr/>
        </p:nvSpPr>
        <p:spPr>
          <a:xfrm>
            <a:off x="1443063" y="5004010"/>
            <a:ext cx="8673" cy="1210"/>
          </a:xfrm>
          <a:custGeom>
            <a:avLst/>
            <a:gdLst/>
            <a:ahLst/>
            <a:cxnLst/>
            <a:rect l="l" t="t" r="r" b="b"/>
            <a:pathLst>
              <a:path w="8673" h="1210">
                <a:moveTo>
                  <a:pt x="619" y="605"/>
                </a:moveTo>
                <a:lnTo>
                  <a:pt x="8054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7" name="object 2747"/>
          <p:cNvSpPr/>
          <p:nvPr/>
        </p:nvSpPr>
        <p:spPr>
          <a:xfrm>
            <a:off x="1443063" y="5004010"/>
            <a:ext cx="1239" cy="8473"/>
          </a:xfrm>
          <a:custGeom>
            <a:avLst/>
            <a:gdLst/>
            <a:ahLst/>
            <a:cxnLst/>
            <a:rect l="l" t="t" r="r" b="b"/>
            <a:pathLst>
              <a:path w="1239" h="8473">
                <a:moveTo>
                  <a:pt x="619" y="605"/>
                </a:moveTo>
                <a:lnTo>
                  <a:pt x="619" y="786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8" name="object 2748"/>
          <p:cNvSpPr/>
          <p:nvPr/>
        </p:nvSpPr>
        <p:spPr>
          <a:xfrm>
            <a:off x="1443682" y="5004603"/>
            <a:ext cx="7434" cy="7263"/>
          </a:xfrm>
          <a:custGeom>
            <a:avLst/>
            <a:gdLst/>
            <a:ahLst/>
            <a:cxnLst/>
            <a:rect l="l" t="t" r="r" b="b"/>
            <a:pathLst>
              <a:path w="7434" h="7263">
                <a:moveTo>
                  <a:pt x="0" y="10"/>
                </a:moveTo>
                <a:lnTo>
                  <a:pt x="0" y="7263"/>
                </a:lnTo>
                <a:lnTo>
                  <a:pt x="7435" y="7263"/>
                </a:lnTo>
                <a:lnTo>
                  <a:pt x="7435" y="10"/>
                </a:lnTo>
                <a:lnTo>
                  <a:pt x="0" y="1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9" name="object 2749"/>
          <p:cNvSpPr/>
          <p:nvPr/>
        </p:nvSpPr>
        <p:spPr>
          <a:xfrm>
            <a:off x="1443063" y="5004009"/>
            <a:ext cx="8673" cy="1210"/>
          </a:xfrm>
          <a:custGeom>
            <a:avLst/>
            <a:gdLst/>
            <a:ahLst/>
            <a:cxnLst/>
            <a:rect l="l" t="t" r="r" b="b"/>
            <a:pathLst>
              <a:path w="8673" h="1210">
                <a:moveTo>
                  <a:pt x="619" y="605"/>
                </a:moveTo>
                <a:lnTo>
                  <a:pt x="8054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0" name="object 2750"/>
          <p:cNvSpPr/>
          <p:nvPr/>
        </p:nvSpPr>
        <p:spPr>
          <a:xfrm>
            <a:off x="1443063" y="5004009"/>
            <a:ext cx="1239" cy="8473"/>
          </a:xfrm>
          <a:custGeom>
            <a:avLst/>
            <a:gdLst/>
            <a:ahLst/>
            <a:cxnLst/>
            <a:rect l="l" t="t" r="r" b="b"/>
            <a:pathLst>
              <a:path w="1239" h="8473">
                <a:moveTo>
                  <a:pt x="619" y="605"/>
                </a:moveTo>
                <a:lnTo>
                  <a:pt x="619" y="786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1" name="object 2751"/>
          <p:cNvSpPr/>
          <p:nvPr/>
        </p:nvSpPr>
        <p:spPr>
          <a:xfrm>
            <a:off x="1451117" y="5004602"/>
            <a:ext cx="299858" cy="7263"/>
          </a:xfrm>
          <a:custGeom>
            <a:avLst/>
            <a:gdLst/>
            <a:ahLst/>
            <a:cxnLst/>
            <a:rect l="l" t="t" r="r" b="b"/>
            <a:pathLst>
              <a:path w="299858" h="7263">
                <a:moveTo>
                  <a:pt x="0" y="11"/>
                </a:moveTo>
                <a:lnTo>
                  <a:pt x="0" y="7263"/>
                </a:lnTo>
                <a:lnTo>
                  <a:pt x="299858" y="7263"/>
                </a:lnTo>
                <a:lnTo>
                  <a:pt x="299858" y="11"/>
                </a:lnTo>
                <a:lnTo>
                  <a:pt x="0" y="1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2" name="object 2752"/>
          <p:cNvSpPr/>
          <p:nvPr/>
        </p:nvSpPr>
        <p:spPr>
          <a:xfrm>
            <a:off x="1450497" y="5004009"/>
            <a:ext cx="301097" cy="1210"/>
          </a:xfrm>
          <a:custGeom>
            <a:avLst/>
            <a:gdLst/>
            <a:ahLst/>
            <a:cxnLst/>
            <a:rect l="l" t="t" r="r" b="b"/>
            <a:pathLst>
              <a:path w="301097" h="1210">
                <a:moveTo>
                  <a:pt x="620" y="605"/>
                </a:moveTo>
                <a:lnTo>
                  <a:pt x="300478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3" name="object 2753"/>
          <p:cNvSpPr/>
          <p:nvPr/>
        </p:nvSpPr>
        <p:spPr>
          <a:xfrm>
            <a:off x="1750975" y="5004602"/>
            <a:ext cx="7434" cy="7263"/>
          </a:xfrm>
          <a:custGeom>
            <a:avLst/>
            <a:gdLst/>
            <a:ahLst/>
            <a:cxnLst/>
            <a:rect l="l" t="t" r="r" b="b"/>
            <a:pathLst>
              <a:path w="7434" h="7263">
                <a:moveTo>
                  <a:pt x="0" y="11"/>
                </a:moveTo>
                <a:lnTo>
                  <a:pt x="0" y="7263"/>
                </a:lnTo>
                <a:lnTo>
                  <a:pt x="7435" y="7263"/>
                </a:lnTo>
                <a:lnTo>
                  <a:pt x="7435" y="11"/>
                </a:lnTo>
                <a:lnTo>
                  <a:pt x="0" y="1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4" name="object 2754"/>
          <p:cNvSpPr/>
          <p:nvPr/>
        </p:nvSpPr>
        <p:spPr>
          <a:xfrm>
            <a:off x="1750356" y="5004008"/>
            <a:ext cx="8673" cy="1210"/>
          </a:xfrm>
          <a:custGeom>
            <a:avLst/>
            <a:gdLst/>
            <a:ahLst/>
            <a:cxnLst/>
            <a:rect l="l" t="t" r="r" b="b"/>
            <a:pathLst>
              <a:path w="8673" h="1210">
                <a:moveTo>
                  <a:pt x="619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5" name="object 2755"/>
          <p:cNvSpPr/>
          <p:nvPr/>
        </p:nvSpPr>
        <p:spPr>
          <a:xfrm>
            <a:off x="1750356" y="5004008"/>
            <a:ext cx="1239" cy="8473"/>
          </a:xfrm>
          <a:custGeom>
            <a:avLst/>
            <a:gdLst/>
            <a:ahLst/>
            <a:cxnLst/>
            <a:rect l="l" t="t" r="r" b="b"/>
            <a:pathLst>
              <a:path w="1239" h="8473">
                <a:moveTo>
                  <a:pt x="619" y="605"/>
                </a:moveTo>
                <a:lnTo>
                  <a:pt x="619" y="786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6" name="object 2756"/>
          <p:cNvSpPr/>
          <p:nvPr/>
        </p:nvSpPr>
        <p:spPr>
          <a:xfrm>
            <a:off x="1758410" y="5004601"/>
            <a:ext cx="503068" cy="7263"/>
          </a:xfrm>
          <a:custGeom>
            <a:avLst/>
            <a:gdLst/>
            <a:ahLst/>
            <a:cxnLst/>
            <a:rect l="l" t="t" r="r" b="b"/>
            <a:pathLst>
              <a:path w="503068" h="7263">
                <a:moveTo>
                  <a:pt x="0" y="12"/>
                </a:moveTo>
                <a:lnTo>
                  <a:pt x="0" y="7263"/>
                </a:lnTo>
                <a:lnTo>
                  <a:pt x="503069" y="7263"/>
                </a:lnTo>
                <a:lnTo>
                  <a:pt x="503069" y="12"/>
                </a:lnTo>
                <a:lnTo>
                  <a:pt x="0" y="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7" name="object 2757"/>
          <p:cNvSpPr/>
          <p:nvPr/>
        </p:nvSpPr>
        <p:spPr>
          <a:xfrm>
            <a:off x="1757790" y="5004008"/>
            <a:ext cx="504308" cy="1210"/>
          </a:xfrm>
          <a:custGeom>
            <a:avLst/>
            <a:gdLst/>
            <a:ahLst/>
            <a:cxnLst/>
            <a:rect l="l" t="t" r="r" b="b"/>
            <a:pathLst>
              <a:path w="504308" h="1210">
                <a:moveTo>
                  <a:pt x="620" y="605"/>
                </a:moveTo>
                <a:lnTo>
                  <a:pt x="503689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8" name="object 2758"/>
          <p:cNvSpPr/>
          <p:nvPr/>
        </p:nvSpPr>
        <p:spPr>
          <a:xfrm>
            <a:off x="2261479" y="5004601"/>
            <a:ext cx="7434" cy="7263"/>
          </a:xfrm>
          <a:custGeom>
            <a:avLst/>
            <a:gdLst/>
            <a:ahLst/>
            <a:cxnLst/>
            <a:rect l="l" t="t" r="r" b="b"/>
            <a:pathLst>
              <a:path w="7434" h="7263">
                <a:moveTo>
                  <a:pt x="0" y="12"/>
                </a:moveTo>
                <a:lnTo>
                  <a:pt x="0" y="7263"/>
                </a:lnTo>
                <a:lnTo>
                  <a:pt x="7434" y="7263"/>
                </a:lnTo>
                <a:lnTo>
                  <a:pt x="7434" y="12"/>
                </a:lnTo>
                <a:lnTo>
                  <a:pt x="0" y="1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9" name="object 2759"/>
          <p:cNvSpPr/>
          <p:nvPr/>
        </p:nvSpPr>
        <p:spPr>
          <a:xfrm>
            <a:off x="2260859" y="5004007"/>
            <a:ext cx="8673" cy="1210"/>
          </a:xfrm>
          <a:custGeom>
            <a:avLst/>
            <a:gdLst/>
            <a:ahLst/>
            <a:cxnLst/>
            <a:rect l="l" t="t" r="r" b="b"/>
            <a:pathLst>
              <a:path w="8673" h="1210">
                <a:moveTo>
                  <a:pt x="620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0" name="object 2760"/>
          <p:cNvSpPr/>
          <p:nvPr/>
        </p:nvSpPr>
        <p:spPr>
          <a:xfrm>
            <a:off x="2260859" y="5004007"/>
            <a:ext cx="1239" cy="8473"/>
          </a:xfrm>
          <a:custGeom>
            <a:avLst/>
            <a:gdLst/>
            <a:ahLst/>
            <a:cxnLst/>
            <a:rect l="l" t="t" r="r" b="b"/>
            <a:pathLst>
              <a:path w="1239" h="8473">
                <a:moveTo>
                  <a:pt x="620" y="606"/>
                </a:moveTo>
                <a:lnTo>
                  <a:pt x="620" y="786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1" name="object 2761"/>
          <p:cNvSpPr/>
          <p:nvPr/>
        </p:nvSpPr>
        <p:spPr>
          <a:xfrm>
            <a:off x="2268913" y="5004600"/>
            <a:ext cx="643085" cy="7262"/>
          </a:xfrm>
          <a:custGeom>
            <a:avLst/>
            <a:gdLst/>
            <a:ahLst/>
            <a:cxnLst/>
            <a:rect l="l" t="t" r="r" b="b"/>
            <a:pathLst>
              <a:path w="643085" h="7262">
                <a:moveTo>
                  <a:pt x="0" y="13"/>
                </a:moveTo>
                <a:lnTo>
                  <a:pt x="0" y="7263"/>
                </a:lnTo>
                <a:lnTo>
                  <a:pt x="643086" y="7263"/>
                </a:lnTo>
                <a:lnTo>
                  <a:pt x="643086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2" name="object 2762"/>
          <p:cNvSpPr/>
          <p:nvPr/>
        </p:nvSpPr>
        <p:spPr>
          <a:xfrm>
            <a:off x="2268294" y="5004007"/>
            <a:ext cx="644324" cy="1210"/>
          </a:xfrm>
          <a:custGeom>
            <a:avLst/>
            <a:gdLst/>
            <a:ahLst/>
            <a:cxnLst/>
            <a:rect l="l" t="t" r="r" b="b"/>
            <a:pathLst>
              <a:path w="644324" h="1210">
                <a:moveTo>
                  <a:pt x="619" y="605"/>
                </a:moveTo>
                <a:lnTo>
                  <a:pt x="643705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3" name="object 2763"/>
          <p:cNvSpPr/>
          <p:nvPr/>
        </p:nvSpPr>
        <p:spPr>
          <a:xfrm>
            <a:off x="2911999" y="5004600"/>
            <a:ext cx="7434" cy="7263"/>
          </a:xfrm>
          <a:custGeom>
            <a:avLst/>
            <a:gdLst/>
            <a:ahLst/>
            <a:cxnLst/>
            <a:rect l="l" t="t" r="r" b="b"/>
            <a:pathLst>
              <a:path w="7434" h="7263">
                <a:moveTo>
                  <a:pt x="0" y="13"/>
                </a:moveTo>
                <a:lnTo>
                  <a:pt x="0" y="7263"/>
                </a:lnTo>
                <a:lnTo>
                  <a:pt x="7434" y="7263"/>
                </a:lnTo>
                <a:lnTo>
                  <a:pt x="7434" y="13"/>
                </a:lnTo>
                <a:lnTo>
                  <a:pt x="0" y="1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4" name="object 2764"/>
          <p:cNvSpPr/>
          <p:nvPr/>
        </p:nvSpPr>
        <p:spPr>
          <a:xfrm>
            <a:off x="2911379" y="5004006"/>
            <a:ext cx="8673" cy="1210"/>
          </a:xfrm>
          <a:custGeom>
            <a:avLst/>
            <a:gdLst/>
            <a:ahLst/>
            <a:cxnLst/>
            <a:rect l="l" t="t" r="r" b="b"/>
            <a:pathLst>
              <a:path w="8673" h="1210">
                <a:moveTo>
                  <a:pt x="620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5" name="object 2765"/>
          <p:cNvSpPr/>
          <p:nvPr/>
        </p:nvSpPr>
        <p:spPr>
          <a:xfrm>
            <a:off x="2911379" y="5004006"/>
            <a:ext cx="1239" cy="8473"/>
          </a:xfrm>
          <a:custGeom>
            <a:avLst/>
            <a:gdLst/>
            <a:ahLst/>
            <a:cxnLst/>
            <a:rect l="l" t="t" r="r" b="b"/>
            <a:pathLst>
              <a:path w="1239" h="8473">
                <a:moveTo>
                  <a:pt x="620" y="607"/>
                </a:moveTo>
                <a:lnTo>
                  <a:pt x="620" y="786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6" name="object 2766"/>
          <p:cNvSpPr/>
          <p:nvPr/>
        </p:nvSpPr>
        <p:spPr>
          <a:xfrm>
            <a:off x="2919433" y="5004599"/>
            <a:ext cx="550154" cy="7262"/>
          </a:xfrm>
          <a:custGeom>
            <a:avLst/>
            <a:gdLst/>
            <a:ahLst/>
            <a:cxnLst/>
            <a:rect l="l" t="t" r="r" b="b"/>
            <a:pathLst>
              <a:path w="550154" h="7262">
                <a:moveTo>
                  <a:pt x="0" y="14"/>
                </a:moveTo>
                <a:lnTo>
                  <a:pt x="0" y="7263"/>
                </a:lnTo>
                <a:lnTo>
                  <a:pt x="550154" y="7263"/>
                </a:lnTo>
                <a:lnTo>
                  <a:pt x="550154" y="14"/>
                </a:lnTo>
                <a:lnTo>
                  <a:pt x="0" y="1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7" name="object 2767"/>
          <p:cNvSpPr/>
          <p:nvPr/>
        </p:nvSpPr>
        <p:spPr>
          <a:xfrm>
            <a:off x="2918814" y="5004006"/>
            <a:ext cx="551393" cy="1210"/>
          </a:xfrm>
          <a:custGeom>
            <a:avLst/>
            <a:gdLst/>
            <a:ahLst/>
            <a:cxnLst/>
            <a:rect l="l" t="t" r="r" b="b"/>
            <a:pathLst>
              <a:path w="551393" h="1210">
                <a:moveTo>
                  <a:pt x="619" y="605"/>
                </a:moveTo>
                <a:lnTo>
                  <a:pt x="550773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8" name="object 2768"/>
          <p:cNvSpPr/>
          <p:nvPr/>
        </p:nvSpPr>
        <p:spPr>
          <a:xfrm>
            <a:off x="3469587" y="5004599"/>
            <a:ext cx="7434" cy="7263"/>
          </a:xfrm>
          <a:custGeom>
            <a:avLst/>
            <a:gdLst/>
            <a:ahLst/>
            <a:cxnLst/>
            <a:rect l="l" t="t" r="r" b="b"/>
            <a:pathLst>
              <a:path w="7434" h="7263">
                <a:moveTo>
                  <a:pt x="0" y="14"/>
                </a:moveTo>
                <a:lnTo>
                  <a:pt x="0" y="7263"/>
                </a:lnTo>
                <a:lnTo>
                  <a:pt x="7435" y="7263"/>
                </a:lnTo>
                <a:lnTo>
                  <a:pt x="7435" y="14"/>
                </a:lnTo>
                <a:lnTo>
                  <a:pt x="0" y="1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69" name="object 2769"/>
          <p:cNvSpPr/>
          <p:nvPr/>
        </p:nvSpPr>
        <p:spPr>
          <a:xfrm>
            <a:off x="3468968" y="5004005"/>
            <a:ext cx="8674" cy="1210"/>
          </a:xfrm>
          <a:custGeom>
            <a:avLst/>
            <a:gdLst/>
            <a:ahLst/>
            <a:cxnLst/>
            <a:rect l="l" t="t" r="r" b="b"/>
            <a:pathLst>
              <a:path w="8674" h="1210">
                <a:moveTo>
                  <a:pt x="619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0" name="object 2770"/>
          <p:cNvSpPr/>
          <p:nvPr/>
        </p:nvSpPr>
        <p:spPr>
          <a:xfrm>
            <a:off x="3468968" y="5004005"/>
            <a:ext cx="1239" cy="8473"/>
          </a:xfrm>
          <a:custGeom>
            <a:avLst/>
            <a:gdLst/>
            <a:ahLst/>
            <a:cxnLst/>
            <a:rect l="l" t="t" r="r" b="b"/>
            <a:pathLst>
              <a:path w="1239" h="8473">
                <a:moveTo>
                  <a:pt x="619" y="608"/>
                </a:moveTo>
                <a:lnTo>
                  <a:pt x="619" y="786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1" name="object 2771"/>
          <p:cNvSpPr/>
          <p:nvPr/>
        </p:nvSpPr>
        <p:spPr>
          <a:xfrm>
            <a:off x="3477022" y="5004598"/>
            <a:ext cx="457223" cy="7263"/>
          </a:xfrm>
          <a:custGeom>
            <a:avLst/>
            <a:gdLst/>
            <a:ahLst/>
            <a:cxnLst/>
            <a:rect l="l" t="t" r="r" b="b"/>
            <a:pathLst>
              <a:path w="457223" h="7263">
                <a:moveTo>
                  <a:pt x="0" y="15"/>
                </a:moveTo>
                <a:lnTo>
                  <a:pt x="0" y="7263"/>
                </a:lnTo>
                <a:lnTo>
                  <a:pt x="457223" y="7263"/>
                </a:lnTo>
                <a:lnTo>
                  <a:pt x="457223" y="15"/>
                </a:lnTo>
                <a:lnTo>
                  <a:pt x="0" y="1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2" name="object 2772"/>
          <p:cNvSpPr/>
          <p:nvPr/>
        </p:nvSpPr>
        <p:spPr>
          <a:xfrm>
            <a:off x="3476402" y="5004005"/>
            <a:ext cx="458462" cy="1210"/>
          </a:xfrm>
          <a:custGeom>
            <a:avLst/>
            <a:gdLst/>
            <a:ahLst/>
            <a:cxnLst/>
            <a:rect l="l" t="t" r="r" b="b"/>
            <a:pathLst>
              <a:path w="458462" h="1210">
                <a:moveTo>
                  <a:pt x="620" y="605"/>
                </a:moveTo>
                <a:lnTo>
                  <a:pt x="457842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3" name="object 2773"/>
          <p:cNvSpPr/>
          <p:nvPr/>
        </p:nvSpPr>
        <p:spPr>
          <a:xfrm>
            <a:off x="3934245" y="5004598"/>
            <a:ext cx="7434" cy="7263"/>
          </a:xfrm>
          <a:custGeom>
            <a:avLst/>
            <a:gdLst/>
            <a:ahLst/>
            <a:cxnLst/>
            <a:rect l="l" t="t" r="r" b="b"/>
            <a:pathLst>
              <a:path w="7434" h="7263">
                <a:moveTo>
                  <a:pt x="0" y="15"/>
                </a:moveTo>
                <a:lnTo>
                  <a:pt x="0" y="7263"/>
                </a:lnTo>
                <a:lnTo>
                  <a:pt x="7434" y="7263"/>
                </a:lnTo>
                <a:lnTo>
                  <a:pt x="7434" y="15"/>
                </a:lnTo>
                <a:lnTo>
                  <a:pt x="0" y="1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4" name="object 2774"/>
          <p:cNvSpPr/>
          <p:nvPr/>
        </p:nvSpPr>
        <p:spPr>
          <a:xfrm>
            <a:off x="3933625" y="5004004"/>
            <a:ext cx="8673" cy="1210"/>
          </a:xfrm>
          <a:custGeom>
            <a:avLst/>
            <a:gdLst/>
            <a:ahLst/>
            <a:cxnLst/>
            <a:rect l="l" t="t" r="r" b="b"/>
            <a:pathLst>
              <a:path w="8673" h="1210">
                <a:moveTo>
                  <a:pt x="620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5" name="object 2775"/>
          <p:cNvSpPr/>
          <p:nvPr/>
        </p:nvSpPr>
        <p:spPr>
          <a:xfrm>
            <a:off x="3933625" y="5004004"/>
            <a:ext cx="1239" cy="8473"/>
          </a:xfrm>
          <a:custGeom>
            <a:avLst/>
            <a:gdLst/>
            <a:ahLst/>
            <a:cxnLst/>
            <a:rect l="l" t="t" r="r" b="b"/>
            <a:pathLst>
              <a:path w="1239" h="8473">
                <a:moveTo>
                  <a:pt x="620" y="609"/>
                </a:moveTo>
                <a:lnTo>
                  <a:pt x="620" y="786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6" name="object 2776"/>
          <p:cNvSpPr/>
          <p:nvPr/>
        </p:nvSpPr>
        <p:spPr>
          <a:xfrm>
            <a:off x="3934245" y="5004597"/>
            <a:ext cx="7434" cy="7263"/>
          </a:xfrm>
          <a:custGeom>
            <a:avLst/>
            <a:gdLst/>
            <a:ahLst/>
            <a:cxnLst/>
            <a:rect l="l" t="t" r="r" b="b"/>
            <a:pathLst>
              <a:path w="7434" h="7263">
                <a:moveTo>
                  <a:pt x="0" y="16"/>
                </a:moveTo>
                <a:lnTo>
                  <a:pt x="0" y="7263"/>
                </a:lnTo>
                <a:lnTo>
                  <a:pt x="7434" y="7263"/>
                </a:lnTo>
                <a:lnTo>
                  <a:pt x="7434" y="16"/>
                </a:lnTo>
                <a:lnTo>
                  <a:pt x="0" y="1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7" name="object 2777"/>
          <p:cNvSpPr/>
          <p:nvPr/>
        </p:nvSpPr>
        <p:spPr>
          <a:xfrm>
            <a:off x="3933625" y="5004004"/>
            <a:ext cx="8673" cy="1210"/>
          </a:xfrm>
          <a:custGeom>
            <a:avLst/>
            <a:gdLst/>
            <a:ahLst/>
            <a:cxnLst/>
            <a:rect l="l" t="t" r="r" b="b"/>
            <a:pathLst>
              <a:path w="8673" h="1210">
                <a:moveTo>
                  <a:pt x="620" y="605"/>
                </a:moveTo>
                <a:lnTo>
                  <a:pt x="8054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8" name="object 2778"/>
          <p:cNvSpPr/>
          <p:nvPr/>
        </p:nvSpPr>
        <p:spPr>
          <a:xfrm>
            <a:off x="3933625" y="5004004"/>
            <a:ext cx="1239" cy="8473"/>
          </a:xfrm>
          <a:custGeom>
            <a:avLst/>
            <a:gdLst/>
            <a:ahLst/>
            <a:cxnLst/>
            <a:rect l="l" t="t" r="r" b="b"/>
            <a:pathLst>
              <a:path w="1239" h="8473">
                <a:moveTo>
                  <a:pt x="620" y="609"/>
                </a:moveTo>
                <a:lnTo>
                  <a:pt x="620" y="786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9" name="object 2779"/>
          <p:cNvSpPr/>
          <p:nvPr/>
        </p:nvSpPr>
        <p:spPr>
          <a:xfrm>
            <a:off x="1443682" y="5011860"/>
            <a:ext cx="7434" cy="210623"/>
          </a:xfrm>
          <a:custGeom>
            <a:avLst/>
            <a:gdLst/>
            <a:ahLst/>
            <a:cxnLst/>
            <a:rect l="l" t="t" r="r" b="b"/>
            <a:pathLst>
              <a:path w="7434" h="210623">
                <a:moveTo>
                  <a:pt x="0" y="0"/>
                </a:moveTo>
                <a:lnTo>
                  <a:pt x="0" y="210623"/>
                </a:lnTo>
                <a:lnTo>
                  <a:pt x="7435" y="210623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0" name="object 2780"/>
          <p:cNvSpPr/>
          <p:nvPr/>
        </p:nvSpPr>
        <p:spPr>
          <a:xfrm>
            <a:off x="1443063" y="5011266"/>
            <a:ext cx="1239" cy="211833"/>
          </a:xfrm>
          <a:custGeom>
            <a:avLst/>
            <a:gdLst/>
            <a:ahLst/>
            <a:cxnLst/>
            <a:rect l="l" t="t" r="r" b="b"/>
            <a:pathLst>
              <a:path w="1239" h="211833">
                <a:moveTo>
                  <a:pt x="619" y="605"/>
                </a:moveTo>
                <a:lnTo>
                  <a:pt x="619" y="21122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1" name="object 2781"/>
          <p:cNvSpPr/>
          <p:nvPr/>
        </p:nvSpPr>
        <p:spPr>
          <a:xfrm>
            <a:off x="1750975" y="5011859"/>
            <a:ext cx="7434" cy="210623"/>
          </a:xfrm>
          <a:custGeom>
            <a:avLst/>
            <a:gdLst/>
            <a:ahLst/>
            <a:cxnLst/>
            <a:rect l="l" t="t" r="r" b="b"/>
            <a:pathLst>
              <a:path w="7434" h="210623">
                <a:moveTo>
                  <a:pt x="0" y="0"/>
                </a:moveTo>
                <a:lnTo>
                  <a:pt x="0" y="210623"/>
                </a:lnTo>
                <a:lnTo>
                  <a:pt x="7435" y="210623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2" name="object 2782"/>
          <p:cNvSpPr/>
          <p:nvPr/>
        </p:nvSpPr>
        <p:spPr>
          <a:xfrm>
            <a:off x="1750356" y="5011266"/>
            <a:ext cx="1239" cy="211833"/>
          </a:xfrm>
          <a:custGeom>
            <a:avLst/>
            <a:gdLst/>
            <a:ahLst/>
            <a:cxnLst/>
            <a:rect l="l" t="t" r="r" b="b"/>
            <a:pathLst>
              <a:path w="1239" h="211833">
                <a:moveTo>
                  <a:pt x="619" y="605"/>
                </a:moveTo>
                <a:lnTo>
                  <a:pt x="619" y="21122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3" name="object 2783"/>
          <p:cNvSpPr/>
          <p:nvPr/>
        </p:nvSpPr>
        <p:spPr>
          <a:xfrm>
            <a:off x="2261479" y="5011859"/>
            <a:ext cx="7434" cy="210623"/>
          </a:xfrm>
          <a:custGeom>
            <a:avLst/>
            <a:gdLst/>
            <a:ahLst/>
            <a:cxnLst/>
            <a:rect l="l" t="t" r="r" b="b"/>
            <a:pathLst>
              <a:path w="7434" h="210623">
                <a:moveTo>
                  <a:pt x="0" y="0"/>
                </a:moveTo>
                <a:lnTo>
                  <a:pt x="0" y="210623"/>
                </a:lnTo>
                <a:lnTo>
                  <a:pt x="7434" y="210623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4" name="object 2784"/>
          <p:cNvSpPr/>
          <p:nvPr/>
        </p:nvSpPr>
        <p:spPr>
          <a:xfrm>
            <a:off x="2260859" y="5011265"/>
            <a:ext cx="1239" cy="211833"/>
          </a:xfrm>
          <a:custGeom>
            <a:avLst/>
            <a:gdLst/>
            <a:ahLst/>
            <a:cxnLst/>
            <a:rect l="l" t="t" r="r" b="b"/>
            <a:pathLst>
              <a:path w="1239" h="211833">
                <a:moveTo>
                  <a:pt x="620" y="606"/>
                </a:moveTo>
                <a:lnTo>
                  <a:pt x="620" y="21122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5" name="object 2785"/>
          <p:cNvSpPr/>
          <p:nvPr/>
        </p:nvSpPr>
        <p:spPr>
          <a:xfrm>
            <a:off x="2911999" y="5011858"/>
            <a:ext cx="7434" cy="210623"/>
          </a:xfrm>
          <a:custGeom>
            <a:avLst/>
            <a:gdLst/>
            <a:ahLst/>
            <a:cxnLst/>
            <a:rect l="l" t="t" r="r" b="b"/>
            <a:pathLst>
              <a:path w="7434" h="210623">
                <a:moveTo>
                  <a:pt x="0" y="0"/>
                </a:moveTo>
                <a:lnTo>
                  <a:pt x="0" y="210623"/>
                </a:lnTo>
                <a:lnTo>
                  <a:pt x="7434" y="210623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6" name="object 2786"/>
          <p:cNvSpPr/>
          <p:nvPr/>
        </p:nvSpPr>
        <p:spPr>
          <a:xfrm>
            <a:off x="2911379" y="5011265"/>
            <a:ext cx="1239" cy="211834"/>
          </a:xfrm>
          <a:custGeom>
            <a:avLst/>
            <a:gdLst/>
            <a:ahLst/>
            <a:cxnLst/>
            <a:rect l="l" t="t" r="r" b="b"/>
            <a:pathLst>
              <a:path w="1239" h="211834">
                <a:moveTo>
                  <a:pt x="620" y="605"/>
                </a:moveTo>
                <a:lnTo>
                  <a:pt x="620" y="21122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7" name="object 2787"/>
          <p:cNvSpPr/>
          <p:nvPr/>
        </p:nvSpPr>
        <p:spPr>
          <a:xfrm>
            <a:off x="3469587" y="5011858"/>
            <a:ext cx="7434" cy="210623"/>
          </a:xfrm>
          <a:custGeom>
            <a:avLst/>
            <a:gdLst/>
            <a:ahLst/>
            <a:cxnLst/>
            <a:rect l="l" t="t" r="r" b="b"/>
            <a:pathLst>
              <a:path w="7434" h="210623">
                <a:moveTo>
                  <a:pt x="0" y="0"/>
                </a:moveTo>
                <a:lnTo>
                  <a:pt x="0" y="210623"/>
                </a:lnTo>
                <a:lnTo>
                  <a:pt x="7435" y="210623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8" name="object 2788"/>
          <p:cNvSpPr/>
          <p:nvPr/>
        </p:nvSpPr>
        <p:spPr>
          <a:xfrm>
            <a:off x="3468968" y="5011265"/>
            <a:ext cx="1239" cy="211833"/>
          </a:xfrm>
          <a:custGeom>
            <a:avLst/>
            <a:gdLst/>
            <a:ahLst/>
            <a:cxnLst/>
            <a:rect l="l" t="t" r="r" b="b"/>
            <a:pathLst>
              <a:path w="1239" h="211833">
                <a:moveTo>
                  <a:pt x="619" y="605"/>
                </a:moveTo>
                <a:lnTo>
                  <a:pt x="619" y="21122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9" name="object 2789"/>
          <p:cNvSpPr/>
          <p:nvPr/>
        </p:nvSpPr>
        <p:spPr>
          <a:xfrm>
            <a:off x="3934245" y="5011858"/>
            <a:ext cx="7434" cy="210623"/>
          </a:xfrm>
          <a:custGeom>
            <a:avLst/>
            <a:gdLst/>
            <a:ahLst/>
            <a:cxnLst/>
            <a:rect l="l" t="t" r="r" b="b"/>
            <a:pathLst>
              <a:path w="7434" h="210623">
                <a:moveTo>
                  <a:pt x="0" y="0"/>
                </a:moveTo>
                <a:lnTo>
                  <a:pt x="0" y="210623"/>
                </a:lnTo>
                <a:lnTo>
                  <a:pt x="7434" y="210623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0" name="object 2790"/>
          <p:cNvSpPr/>
          <p:nvPr/>
        </p:nvSpPr>
        <p:spPr>
          <a:xfrm>
            <a:off x="3933625" y="5011264"/>
            <a:ext cx="1239" cy="211833"/>
          </a:xfrm>
          <a:custGeom>
            <a:avLst/>
            <a:gdLst/>
            <a:ahLst/>
            <a:cxnLst/>
            <a:rect l="l" t="t" r="r" b="b"/>
            <a:pathLst>
              <a:path w="1239" h="211833">
                <a:moveTo>
                  <a:pt x="620" y="605"/>
                </a:moveTo>
                <a:lnTo>
                  <a:pt x="620" y="21122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1" name="object 2791"/>
          <p:cNvSpPr/>
          <p:nvPr/>
        </p:nvSpPr>
        <p:spPr>
          <a:xfrm>
            <a:off x="1503158" y="5267280"/>
            <a:ext cx="194536" cy="127100"/>
          </a:xfrm>
          <a:custGeom>
            <a:avLst/>
            <a:gdLst/>
            <a:ahLst/>
            <a:cxnLst/>
            <a:rect l="l" t="t" r="r" b="b"/>
            <a:pathLst>
              <a:path w="194536" h="127100">
                <a:moveTo>
                  <a:pt x="0" y="0"/>
                </a:moveTo>
                <a:lnTo>
                  <a:pt x="0" y="127100"/>
                </a:lnTo>
                <a:lnTo>
                  <a:pt x="194537" y="127100"/>
                </a:lnTo>
                <a:lnTo>
                  <a:pt x="19453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5" name="text 1"/>
          <p:cNvSpPr txBox="1"/>
          <p:nvPr/>
        </p:nvSpPr>
        <p:spPr>
          <a:xfrm>
            <a:off x="1503159" y="5241656"/>
            <a:ext cx="158081" cy="179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11</a:t>
            </a:r>
            <a:endParaRPr sz="900">
              <a:latin typeface="Arial"/>
              <a:cs typeface="Arial"/>
            </a:endParaRPr>
          </a:p>
        </p:txBody>
      </p:sp>
      <p:sp>
        <p:nvSpPr>
          <p:cNvPr id="2792" name="object 2792"/>
          <p:cNvSpPr/>
          <p:nvPr/>
        </p:nvSpPr>
        <p:spPr>
          <a:xfrm>
            <a:off x="1451117" y="5222492"/>
            <a:ext cx="299858" cy="44787"/>
          </a:xfrm>
          <a:custGeom>
            <a:avLst/>
            <a:gdLst/>
            <a:ahLst/>
            <a:cxnLst/>
            <a:rect l="l" t="t" r="r" b="b"/>
            <a:pathLst>
              <a:path w="299858" h="44787">
                <a:moveTo>
                  <a:pt x="0" y="0"/>
                </a:moveTo>
                <a:lnTo>
                  <a:pt x="0" y="44788"/>
                </a:lnTo>
                <a:lnTo>
                  <a:pt x="299858" y="44788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3" name="object 2793"/>
          <p:cNvSpPr/>
          <p:nvPr/>
        </p:nvSpPr>
        <p:spPr>
          <a:xfrm>
            <a:off x="1451117" y="5267280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1" y="127100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4" name="object 2794"/>
          <p:cNvSpPr/>
          <p:nvPr/>
        </p:nvSpPr>
        <p:spPr>
          <a:xfrm>
            <a:off x="1697695" y="5267279"/>
            <a:ext cx="53280" cy="127100"/>
          </a:xfrm>
          <a:custGeom>
            <a:avLst/>
            <a:gdLst/>
            <a:ahLst/>
            <a:cxnLst/>
            <a:rect l="l" t="t" r="r" b="b"/>
            <a:pathLst>
              <a:path w="53280" h="127100">
                <a:moveTo>
                  <a:pt x="0" y="0"/>
                </a:moveTo>
                <a:lnTo>
                  <a:pt x="0" y="127101"/>
                </a:lnTo>
                <a:lnTo>
                  <a:pt x="53280" y="127101"/>
                </a:lnTo>
                <a:lnTo>
                  <a:pt x="53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5" name="object 2795"/>
          <p:cNvSpPr/>
          <p:nvPr/>
        </p:nvSpPr>
        <p:spPr>
          <a:xfrm>
            <a:off x="1451117" y="5394379"/>
            <a:ext cx="299858" cy="45998"/>
          </a:xfrm>
          <a:custGeom>
            <a:avLst/>
            <a:gdLst/>
            <a:ahLst/>
            <a:cxnLst/>
            <a:rect l="l" t="t" r="r" b="b"/>
            <a:pathLst>
              <a:path w="299858" h="45998">
                <a:moveTo>
                  <a:pt x="0" y="0"/>
                </a:moveTo>
                <a:lnTo>
                  <a:pt x="0" y="45999"/>
                </a:lnTo>
                <a:lnTo>
                  <a:pt x="299858" y="45999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6" name="object 2796"/>
          <p:cNvSpPr/>
          <p:nvPr/>
        </p:nvSpPr>
        <p:spPr>
          <a:xfrm>
            <a:off x="1810451" y="5267279"/>
            <a:ext cx="398985" cy="127100"/>
          </a:xfrm>
          <a:custGeom>
            <a:avLst/>
            <a:gdLst/>
            <a:ahLst/>
            <a:cxnLst/>
            <a:rect l="l" t="t" r="r" b="b"/>
            <a:pathLst>
              <a:path w="398985" h="127100">
                <a:moveTo>
                  <a:pt x="0" y="0"/>
                </a:moveTo>
                <a:lnTo>
                  <a:pt x="0" y="127100"/>
                </a:lnTo>
                <a:lnTo>
                  <a:pt x="398986" y="127100"/>
                </a:lnTo>
                <a:lnTo>
                  <a:pt x="398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6" name="text 1"/>
          <p:cNvSpPr txBox="1"/>
          <p:nvPr/>
        </p:nvSpPr>
        <p:spPr>
          <a:xfrm>
            <a:off x="1810448" y="5241656"/>
            <a:ext cx="176674" cy="179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2797" name="object 2797"/>
          <p:cNvSpPr/>
          <p:nvPr/>
        </p:nvSpPr>
        <p:spPr>
          <a:xfrm>
            <a:off x="1758410" y="5222491"/>
            <a:ext cx="503068" cy="44787"/>
          </a:xfrm>
          <a:custGeom>
            <a:avLst/>
            <a:gdLst/>
            <a:ahLst/>
            <a:cxnLst/>
            <a:rect l="l" t="t" r="r" b="b"/>
            <a:pathLst>
              <a:path w="503068" h="44787">
                <a:moveTo>
                  <a:pt x="0" y="0"/>
                </a:moveTo>
                <a:lnTo>
                  <a:pt x="0" y="44788"/>
                </a:lnTo>
                <a:lnTo>
                  <a:pt x="503069" y="44788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8" name="object 2798"/>
          <p:cNvSpPr/>
          <p:nvPr/>
        </p:nvSpPr>
        <p:spPr>
          <a:xfrm>
            <a:off x="1758410" y="5267279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1" y="127100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9" name="object 2799"/>
          <p:cNvSpPr/>
          <p:nvPr/>
        </p:nvSpPr>
        <p:spPr>
          <a:xfrm>
            <a:off x="2209437" y="5267278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1"/>
                </a:lnTo>
                <a:lnTo>
                  <a:pt x="52042" y="127101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0" name="object 2800"/>
          <p:cNvSpPr/>
          <p:nvPr/>
        </p:nvSpPr>
        <p:spPr>
          <a:xfrm>
            <a:off x="1758410" y="5394378"/>
            <a:ext cx="503068" cy="45998"/>
          </a:xfrm>
          <a:custGeom>
            <a:avLst/>
            <a:gdLst/>
            <a:ahLst/>
            <a:cxnLst/>
            <a:rect l="l" t="t" r="r" b="b"/>
            <a:pathLst>
              <a:path w="503068" h="45998">
                <a:moveTo>
                  <a:pt x="0" y="0"/>
                </a:moveTo>
                <a:lnTo>
                  <a:pt x="0" y="45999"/>
                </a:lnTo>
                <a:lnTo>
                  <a:pt x="503069" y="45999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1" name="object 2801"/>
          <p:cNvSpPr/>
          <p:nvPr/>
        </p:nvSpPr>
        <p:spPr>
          <a:xfrm>
            <a:off x="2320955" y="5267278"/>
            <a:ext cx="539002" cy="127100"/>
          </a:xfrm>
          <a:custGeom>
            <a:avLst/>
            <a:gdLst/>
            <a:ahLst/>
            <a:cxnLst/>
            <a:rect l="l" t="t" r="r" b="b"/>
            <a:pathLst>
              <a:path w="539002" h="127100">
                <a:moveTo>
                  <a:pt x="0" y="0"/>
                </a:moveTo>
                <a:lnTo>
                  <a:pt x="0" y="127100"/>
                </a:lnTo>
                <a:lnTo>
                  <a:pt x="539002" y="127100"/>
                </a:lnTo>
                <a:lnTo>
                  <a:pt x="539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7" name="text 1"/>
          <p:cNvSpPr txBox="1"/>
          <p:nvPr/>
        </p:nvSpPr>
        <p:spPr>
          <a:xfrm>
            <a:off x="2320963" y="5241656"/>
            <a:ext cx="315434" cy="179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Small</a:t>
            </a:r>
            <a:endParaRPr sz="900">
              <a:latin typeface="Arial"/>
              <a:cs typeface="Arial"/>
            </a:endParaRPr>
          </a:p>
        </p:txBody>
      </p:sp>
      <p:sp>
        <p:nvSpPr>
          <p:cNvPr id="2802" name="object 2802"/>
          <p:cNvSpPr/>
          <p:nvPr/>
        </p:nvSpPr>
        <p:spPr>
          <a:xfrm>
            <a:off x="2268913" y="5222490"/>
            <a:ext cx="643085" cy="44787"/>
          </a:xfrm>
          <a:custGeom>
            <a:avLst/>
            <a:gdLst/>
            <a:ahLst/>
            <a:cxnLst/>
            <a:rect l="l" t="t" r="r" b="b"/>
            <a:pathLst>
              <a:path w="643085" h="44787">
                <a:moveTo>
                  <a:pt x="0" y="0"/>
                </a:moveTo>
                <a:lnTo>
                  <a:pt x="0" y="44788"/>
                </a:lnTo>
                <a:lnTo>
                  <a:pt x="643086" y="44788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3" name="object 2803"/>
          <p:cNvSpPr/>
          <p:nvPr/>
        </p:nvSpPr>
        <p:spPr>
          <a:xfrm>
            <a:off x="2268913" y="5267278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4" name="object 2804"/>
          <p:cNvSpPr/>
          <p:nvPr/>
        </p:nvSpPr>
        <p:spPr>
          <a:xfrm>
            <a:off x="2859957" y="5267278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5" name="object 2805"/>
          <p:cNvSpPr/>
          <p:nvPr/>
        </p:nvSpPr>
        <p:spPr>
          <a:xfrm>
            <a:off x="2268913" y="5394378"/>
            <a:ext cx="643085" cy="45998"/>
          </a:xfrm>
          <a:custGeom>
            <a:avLst/>
            <a:gdLst/>
            <a:ahLst/>
            <a:cxnLst/>
            <a:rect l="l" t="t" r="r" b="b"/>
            <a:pathLst>
              <a:path w="643085" h="45998">
                <a:moveTo>
                  <a:pt x="0" y="0"/>
                </a:moveTo>
                <a:lnTo>
                  <a:pt x="0" y="45998"/>
                </a:lnTo>
                <a:lnTo>
                  <a:pt x="643086" y="45998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6" name="object 2806"/>
          <p:cNvSpPr/>
          <p:nvPr/>
        </p:nvSpPr>
        <p:spPr>
          <a:xfrm>
            <a:off x="2971475" y="5267277"/>
            <a:ext cx="446071" cy="127100"/>
          </a:xfrm>
          <a:custGeom>
            <a:avLst/>
            <a:gdLst/>
            <a:ahLst/>
            <a:cxnLst/>
            <a:rect l="l" t="t" r="r" b="b"/>
            <a:pathLst>
              <a:path w="446071" h="127100">
                <a:moveTo>
                  <a:pt x="0" y="0"/>
                </a:moveTo>
                <a:lnTo>
                  <a:pt x="0" y="127100"/>
                </a:lnTo>
                <a:lnTo>
                  <a:pt x="446071" y="127100"/>
                </a:lnTo>
                <a:lnTo>
                  <a:pt x="44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8" name="text 1"/>
          <p:cNvSpPr txBox="1"/>
          <p:nvPr/>
        </p:nvSpPr>
        <p:spPr>
          <a:xfrm>
            <a:off x="2971482" y="5241656"/>
            <a:ext cx="233659" cy="179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55K</a:t>
            </a:r>
            <a:endParaRPr sz="900">
              <a:latin typeface="Arial"/>
              <a:cs typeface="Arial"/>
            </a:endParaRPr>
          </a:p>
        </p:txBody>
      </p:sp>
      <p:sp>
        <p:nvSpPr>
          <p:cNvPr id="2807" name="object 2807"/>
          <p:cNvSpPr/>
          <p:nvPr/>
        </p:nvSpPr>
        <p:spPr>
          <a:xfrm>
            <a:off x="2919433" y="5222489"/>
            <a:ext cx="550154" cy="44787"/>
          </a:xfrm>
          <a:custGeom>
            <a:avLst/>
            <a:gdLst/>
            <a:ahLst/>
            <a:cxnLst/>
            <a:rect l="l" t="t" r="r" b="b"/>
            <a:pathLst>
              <a:path w="550154" h="44787">
                <a:moveTo>
                  <a:pt x="0" y="0"/>
                </a:moveTo>
                <a:lnTo>
                  <a:pt x="0" y="44788"/>
                </a:lnTo>
                <a:lnTo>
                  <a:pt x="550154" y="44788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8" name="object 2808"/>
          <p:cNvSpPr/>
          <p:nvPr/>
        </p:nvSpPr>
        <p:spPr>
          <a:xfrm>
            <a:off x="2919433" y="5267277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9" name="object 2809"/>
          <p:cNvSpPr/>
          <p:nvPr/>
        </p:nvSpPr>
        <p:spPr>
          <a:xfrm>
            <a:off x="3417546" y="5267277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1" y="127100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0" name="object 2810"/>
          <p:cNvSpPr/>
          <p:nvPr/>
        </p:nvSpPr>
        <p:spPr>
          <a:xfrm>
            <a:off x="2919433" y="5394377"/>
            <a:ext cx="550154" cy="45998"/>
          </a:xfrm>
          <a:custGeom>
            <a:avLst/>
            <a:gdLst/>
            <a:ahLst/>
            <a:cxnLst/>
            <a:rect l="l" t="t" r="r" b="b"/>
            <a:pathLst>
              <a:path w="550154" h="45998">
                <a:moveTo>
                  <a:pt x="0" y="0"/>
                </a:moveTo>
                <a:lnTo>
                  <a:pt x="0" y="45998"/>
                </a:lnTo>
                <a:lnTo>
                  <a:pt x="550154" y="45998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1" name="object 2811"/>
          <p:cNvSpPr/>
          <p:nvPr/>
        </p:nvSpPr>
        <p:spPr>
          <a:xfrm>
            <a:off x="3529064" y="5267276"/>
            <a:ext cx="353139" cy="127100"/>
          </a:xfrm>
          <a:custGeom>
            <a:avLst/>
            <a:gdLst/>
            <a:ahLst/>
            <a:cxnLst/>
            <a:rect l="l" t="t" r="r" b="b"/>
            <a:pathLst>
              <a:path w="353139" h="127100">
                <a:moveTo>
                  <a:pt x="0" y="0"/>
                </a:moveTo>
                <a:lnTo>
                  <a:pt x="0" y="127100"/>
                </a:lnTo>
                <a:lnTo>
                  <a:pt x="353139" y="127100"/>
                </a:lnTo>
                <a:lnTo>
                  <a:pt x="3531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9" name="text 1"/>
          <p:cNvSpPr txBox="1"/>
          <p:nvPr/>
        </p:nvSpPr>
        <p:spPr>
          <a:xfrm>
            <a:off x="3529063" y="5232975"/>
            <a:ext cx="101083" cy="194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sp>
        <p:nvSpPr>
          <p:cNvPr id="2812" name="object 2812"/>
          <p:cNvSpPr/>
          <p:nvPr/>
        </p:nvSpPr>
        <p:spPr>
          <a:xfrm>
            <a:off x="3477022" y="5222488"/>
            <a:ext cx="457223" cy="44787"/>
          </a:xfrm>
          <a:custGeom>
            <a:avLst/>
            <a:gdLst/>
            <a:ahLst/>
            <a:cxnLst/>
            <a:rect l="l" t="t" r="r" b="b"/>
            <a:pathLst>
              <a:path w="457223" h="44787">
                <a:moveTo>
                  <a:pt x="0" y="0"/>
                </a:moveTo>
                <a:lnTo>
                  <a:pt x="0" y="44788"/>
                </a:lnTo>
                <a:lnTo>
                  <a:pt x="457223" y="44788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3" name="object 2813"/>
          <p:cNvSpPr/>
          <p:nvPr/>
        </p:nvSpPr>
        <p:spPr>
          <a:xfrm>
            <a:off x="3477022" y="5267276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4" name="object 2814"/>
          <p:cNvSpPr/>
          <p:nvPr/>
        </p:nvSpPr>
        <p:spPr>
          <a:xfrm>
            <a:off x="3882203" y="5267276"/>
            <a:ext cx="52042" cy="127100"/>
          </a:xfrm>
          <a:custGeom>
            <a:avLst/>
            <a:gdLst/>
            <a:ahLst/>
            <a:cxnLst/>
            <a:rect l="l" t="t" r="r" b="b"/>
            <a:pathLst>
              <a:path w="52042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5" name="object 2815"/>
          <p:cNvSpPr/>
          <p:nvPr/>
        </p:nvSpPr>
        <p:spPr>
          <a:xfrm>
            <a:off x="3477022" y="5394376"/>
            <a:ext cx="457223" cy="45998"/>
          </a:xfrm>
          <a:custGeom>
            <a:avLst/>
            <a:gdLst/>
            <a:ahLst/>
            <a:cxnLst/>
            <a:rect l="l" t="t" r="r" b="b"/>
            <a:pathLst>
              <a:path w="457223" h="45998">
                <a:moveTo>
                  <a:pt x="0" y="0"/>
                </a:moveTo>
                <a:lnTo>
                  <a:pt x="0" y="45998"/>
                </a:lnTo>
                <a:lnTo>
                  <a:pt x="457223" y="45998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6" name="object 2816"/>
          <p:cNvSpPr/>
          <p:nvPr/>
        </p:nvSpPr>
        <p:spPr>
          <a:xfrm>
            <a:off x="1443682" y="5222488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5" y="217886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7" name="object 2817"/>
          <p:cNvSpPr/>
          <p:nvPr/>
        </p:nvSpPr>
        <p:spPr>
          <a:xfrm>
            <a:off x="1443063" y="5221882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19" y="605"/>
                </a:moveTo>
                <a:lnTo>
                  <a:pt x="619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8" name="object 2818"/>
          <p:cNvSpPr/>
          <p:nvPr/>
        </p:nvSpPr>
        <p:spPr>
          <a:xfrm>
            <a:off x="1750975" y="5222487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5" y="217886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19" name="object 2819"/>
          <p:cNvSpPr/>
          <p:nvPr/>
        </p:nvSpPr>
        <p:spPr>
          <a:xfrm>
            <a:off x="1750356" y="5221882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19" y="605"/>
                </a:moveTo>
                <a:lnTo>
                  <a:pt x="619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0" name="object 2820"/>
          <p:cNvSpPr/>
          <p:nvPr/>
        </p:nvSpPr>
        <p:spPr>
          <a:xfrm>
            <a:off x="2261479" y="5222487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4" y="217886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1" name="object 2821"/>
          <p:cNvSpPr/>
          <p:nvPr/>
        </p:nvSpPr>
        <p:spPr>
          <a:xfrm>
            <a:off x="2260859" y="5221881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20" y="606"/>
                </a:moveTo>
                <a:lnTo>
                  <a:pt x="620" y="218492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2" name="object 2822"/>
          <p:cNvSpPr/>
          <p:nvPr/>
        </p:nvSpPr>
        <p:spPr>
          <a:xfrm>
            <a:off x="2911999" y="5222486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4" y="217886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3" name="object 2823"/>
          <p:cNvSpPr/>
          <p:nvPr/>
        </p:nvSpPr>
        <p:spPr>
          <a:xfrm>
            <a:off x="2911379" y="5221881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20" y="605"/>
                </a:moveTo>
                <a:lnTo>
                  <a:pt x="620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4" name="object 2824"/>
          <p:cNvSpPr/>
          <p:nvPr/>
        </p:nvSpPr>
        <p:spPr>
          <a:xfrm>
            <a:off x="3469587" y="5222486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5" y="217886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5" name="object 2825"/>
          <p:cNvSpPr/>
          <p:nvPr/>
        </p:nvSpPr>
        <p:spPr>
          <a:xfrm>
            <a:off x="3468968" y="5221881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19" y="605"/>
                </a:moveTo>
                <a:lnTo>
                  <a:pt x="619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6" name="object 2826"/>
          <p:cNvSpPr/>
          <p:nvPr/>
        </p:nvSpPr>
        <p:spPr>
          <a:xfrm>
            <a:off x="3934245" y="5222486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4" y="217886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7" name="object 2827"/>
          <p:cNvSpPr/>
          <p:nvPr/>
        </p:nvSpPr>
        <p:spPr>
          <a:xfrm>
            <a:off x="3933625" y="5221880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20" y="605"/>
                </a:moveTo>
                <a:lnTo>
                  <a:pt x="620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8" name="object 2828"/>
          <p:cNvSpPr/>
          <p:nvPr/>
        </p:nvSpPr>
        <p:spPr>
          <a:xfrm>
            <a:off x="1503158" y="5485147"/>
            <a:ext cx="194536" cy="127100"/>
          </a:xfrm>
          <a:custGeom>
            <a:avLst/>
            <a:gdLst/>
            <a:ahLst/>
            <a:cxnLst/>
            <a:rect l="l" t="t" r="r" b="b"/>
            <a:pathLst>
              <a:path w="194536" h="127100">
                <a:moveTo>
                  <a:pt x="0" y="0"/>
                </a:moveTo>
                <a:lnTo>
                  <a:pt x="0" y="127100"/>
                </a:lnTo>
                <a:lnTo>
                  <a:pt x="194537" y="127100"/>
                </a:lnTo>
                <a:lnTo>
                  <a:pt x="19453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0" name="text 1"/>
          <p:cNvSpPr txBox="1"/>
          <p:nvPr/>
        </p:nvSpPr>
        <p:spPr>
          <a:xfrm>
            <a:off x="1503159" y="5459531"/>
            <a:ext cx="158081" cy="179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12</a:t>
            </a:r>
            <a:endParaRPr sz="900">
              <a:latin typeface="Arial"/>
              <a:cs typeface="Arial"/>
            </a:endParaRPr>
          </a:p>
        </p:txBody>
      </p:sp>
      <p:sp>
        <p:nvSpPr>
          <p:cNvPr id="2829" name="object 2829"/>
          <p:cNvSpPr/>
          <p:nvPr/>
        </p:nvSpPr>
        <p:spPr>
          <a:xfrm>
            <a:off x="1451117" y="5440359"/>
            <a:ext cx="299858" cy="44788"/>
          </a:xfrm>
          <a:custGeom>
            <a:avLst/>
            <a:gdLst/>
            <a:ahLst/>
            <a:cxnLst/>
            <a:rect l="l" t="t" r="r" b="b"/>
            <a:pathLst>
              <a:path w="299858" h="44788">
                <a:moveTo>
                  <a:pt x="0" y="0"/>
                </a:moveTo>
                <a:lnTo>
                  <a:pt x="0" y="44788"/>
                </a:lnTo>
                <a:lnTo>
                  <a:pt x="299858" y="44788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0" name="object 2830"/>
          <p:cNvSpPr/>
          <p:nvPr/>
        </p:nvSpPr>
        <p:spPr>
          <a:xfrm>
            <a:off x="1451117" y="5485146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1" y="127100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1" name="object 2831"/>
          <p:cNvSpPr/>
          <p:nvPr/>
        </p:nvSpPr>
        <p:spPr>
          <a:xfrm>
            <a:off x="1697695" y="5485146"/>
            <a:ext cx="53280" cy="127100"/>
          </a:xfrm>
          <a:custGeom>
            <a:avLst/>
            <a:gdLst/>
            <a:ahLst/>
            <a:cxnLst/>
            <a:rect l="l" t="t" r="r" b="b"/>
            <a:pathLst>
              <a:path w="53280" h="127100">
                <a:moveTo>
                  <a:pt x="0" y="0"/>
                </a:moveTo>
                <a:lnTo>
                  <a:pt x="0" y="127100"/>
                </a:lnTo>
                <a:lnTo>
                  <a:pt x="53280" y="127100"/>
                </a:lnTo>
                <a:lnTo>
                  <a:pt x="53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2" name="object 2832"/>
          <p:cNvSpPr/>
          <p:nvPr/>
        </p:nvSpPr>
        <p:spPr>
          <a:xfrm>
            <a:off x="1451117" y="5612252"/>
            <a:ext cx="299858" cy="45998"/>
          </a:xfrm>
          <a:custGeom>
            <a:avLst/>
            <a:gdLst/>
            <a:ahLst/>
            <a:cxnLst/>
            <a:rect l="l" t="t" r="r" b="b"/>
            <a:pathLst>
              <a:path w="299858" h="45998">
                <a:moveTo>
                  <a:pt x="0" y="0"/>
                </a:moveTo>
                <a:lnTo>
                  <a:pt x="0" y="45998"/>
                </a:lnTo>
                <a:lnTo>
                  <a:pt x="299858" y="45998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3" name="object 2833"/>
          <p:cNvSpPr/>
          <p:nvPr/>
        </p:nvSpPr>
        <p:spPr>
          <a:xfrm>
            <a:off x="1810451" y="5485146"/>
            <a:ext cx="398985" cy="127100"/>
          </a:xfrm>
          <a:custGeom>
            <a:avLst/>
            <a:gdLst/>
            <a:ahLst/>
            <a:cxnLst/>
            <a:rect l="l" t="t" r="r" b="b"/>
            <a:pathLst>
              <a:path w="398985" h="127100">
                <a:moveTo>
                  <a:pt x="0" y="0"/>
                </a:moveTo>
                <a:lnTo>
                  <a:pt x="0" y="127100"/>
                </a:lnTo>
                <a:lnTo>
                  <a:pt x="398986" y="127100"/>
                </a:lnTo>
                <a:lnTo>
                  <a:pt x="398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1" name="text 1"/>
          <p:cNvSpPr txBox="1"/>
          <p:nvPr/>
        </p:nvSpPr>
        <p:spPr>
          <a:xfrm>
            <a:off x="1810448" y="5459529"/>
            <a:ext cx="227474" cy="179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Yes</a:t>
            </a:r>
            <a:endParaRPr sz="900">
              <a:latin typeface="Arial"/>
              <a:cs typeface="Arial"/>
            </a:endParaRPr>
          </a:p>
        </p:txBody>
      </p:sp>
      <p:sp>
        <p:nvSpPr>
          <p:cNvPr id="2834" name="object 2834"/>
          <p:cNvSpPr/>
          <p:nvPr/>
        </p:nvSpPr>
        <p:spPr>
          <a:xfrm>
            <a:off x="1758410" y="5440358"/>
            <a:ext cx="503068" cy="44788"/>
          </a:xfrm>
          <a:custGeom>
            <a:avLst/>
            <a:gdLst/>
            <a:ahLst/>
            <a:cxnLst/>
            <a:rect l="l" t="t" r="r" b="b"/>
            <a:pathLst>
              <a:path w="503068" h="44788">
                <a:moveTo>
                  <a:pt x="0" y="0"/>
                </a:moveTo>
                <a:lnTo>
                  <a:pt x="0" y="44788"/>
                </a:lnTo>
                <a:lnTo>
                  <a:pt x="503069" y="44788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5" name="object 2835"/>
          <p:cNvSpPr/>
          <p:nvPr/>
        </p:nvSpPr>
        <p:spPr>
          <a:xfrm>
            <a:off x="1758410" y="5485145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1"/>
                </a:lnTo>
                <a:lnTo>
                  <a:pt x="52041" y="127101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6" name="object 2836"/>
          <p:cNvSpPr/>
          <p:nvPr/>
        </p:nvSpPr>
        <p:spPr>
          <a:xfrm>
            <a:off x="2209437" y="5485145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7" name="object 2837"/>
          <p:cNvSpPr/>
          <p:nvPr/>
        </p:nvSpPr>
        <p:spPr>
          <a:xfrm>
            <a:off x="1758410" y="5612251"/>
            <a:ext cx="503068" cy="45998"/>
          </a:xfrm>
          <a:custGeom>
            <a:avLst/>
            <a:gdLst/>
            <a:ahLst/>
            <a:cxnLst/>
            <a:rect l="l" t="t" r="r" b="b"/>
            <a:pathLst>
              <a:path w="503068" h="45998">
                <a:moveTo>
                  <a:pt x="0" y="0"/>
                </a:moveTo>
                <a:lnTo>
                  <a:pt x="0" y="45998"/>
                </a:lnTo>
                <a:lnTo>
                  <a:pt x="503069" y="45998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8" name="object 2838"/>
          <p:cNvSpPr/>
          <p:nvPr/>
        </p:nvSpPr>
        <p:spPr>
          <a:xfrm>
            <a:off x="2320955" y="5485145"/>
            <a:ext cx="539002" cy="127100"/>
          </a:xfrm>
          <a:custGeom>
            <a:avLst/>
            <a:gdLst/>
            <a:ahLst/>
            <a:cxnLst/>
            <a:rect l="l" t="t" r="r" b="b"/>
            <a:pathLst>
              <a:path w="539002" h="127100">
                <a:moveTo>
                  <a:pt x="0" y="0"/>
                </a:moveTo>
                <a:lnTo>
                  <a:pt x="0" y="127100"/>
                </a:lnTo>
                <a:lnTo>
                  <a:pt x="539002" y="127100"/>
                </a:lnTo>
                <a:lnTo>
                  <a:pt x="539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2" name="text 1"/>
          <p:cNvSpPr txBox="1"/>
          <p:nvPr/>
        </p:nvSpPr>
        <p:spPr>
          <a:xfrm>
            <a:off x="2320963" y="5459528"/>
            <a:ext cx="435627" cy="179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Medium</a:t>
            </a:r>
            <a:endParaRPr sz="900">
              <a:latin typeface="Arial"/>
              <a:cs typeface="Arial"/>
            </a:endParaRPr>
          </a:p>
        </p:txBody>
      </p:sp>
      <p:sp>
        <p:nvSpPr>
          <p:cNvPr id="2839" name="object 2839"/>
          <p:cNvSpPr/>
          <p:nvPr/>
        </p:nvSpPr>
        <p:spPr>
          <a:xfrm>
            <a:off x="2268913" y="5440357"/>
            <a:ext cx="643085" cy="44788"/>
          </a:xfrm>
          <a:custGeom>
            <a:avLst/>
            <a:gdLst/>
            <a:ahLst/>
            <a:cxnLst/>
            <a:rect l="l" t="t" r="r" b="b"/>
            <a:pathLst>
              <a:path w="643085" h="44788">
                <a:moveTo>
                  <a:pt x="0" y="0"/>
                </a:moveTo>
                <a:lnTo>
                  <a:pt x="0" y="44788"/>
                </a:lnTo>
                <a:lnTo>
                  <a:pt x="643086" y="44788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0" name="object 2840"/>
          <p:cNvSpPr/>
          <p:nvPr/>
        </p:nvSpPr>
        <p:spPr>
          <a:xfrm>
            <a:off x="2268913" y="5485144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1"/>
                </a:lnTo>
                <a:lnTo>
                  <a:pt x="52042" y="127101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1" name="object 2841"/>
          <p:cNvSpPr/>
          <p:nvPr/>
        </p:nvSpPr>
        <p:spPr>
          <a:xfrm>
            <a:off x="2859957" y="5485144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2" name="object 2842"/>
          <p:cNvSpPr/>
          <p:nvPr/>
        </p:nvSpPr>
        <p:spPr>
          <a:xfrm>
            <a:off x="2268913" y="5612250"/>
            <a:ext cx="643085" cy="45998"/>
          </a:xfrm>
          <a:custGeom>
            <a:avLst/>
            <a:gdLst/>
            <a:ahLst/>
            <a:cxnLst/>
            <a:rect l="l" t="t" r="r" b="b"/>
            <a:pathLst>
              <a:path w="643085" h="45998">
                <a:moveTo>
                  <a:pt x="0" y="0"/>
                </a:moveTo>
                <a:lnTo>
                  <a:pt x="0" y="45998"/>
                </a:lnTo>
                <a:lnTo>
                  <a:pt x="643086" y="45998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3" name="object 2843"/>
          <p:cNvSpPr/>
          <p:nvPr/>
        </p:nvSpPr>
        <p:spPr>
          <a:xfrm>
            <a:off x="2971475" y="5485144"/>
            <a:ext cx="446071" cy="127100"/>
          </a:xfrm>
          <a:custGeom>
            <a:avLst/>
            <a:gdLst/>
            <a:ahLst/>
            <a:cxnLst/>
            <a:rect l="l" t="t" r="r" b="b"/>
            <a:pathLst>
              <a:path w="446071" h="127100">
                <a:moveTo>
                  <a:pt x="0" y="0"/>
                </a:moveTo>
                <a:lnTo>
                  <a:pt x="0" y="127100"/>
                </a:lnTo>
                <a:lnTo>
                  <a:pt x="446071" y="127100"/>
                </a:lnTo>
                <a:lnTo>
                  <a:pt x="44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3" name="text 1"/>
          <p:cNvSpPr txBox="1"/>
          <p:nvPr/>
        </p:nvSpPr>
        <p:spPr>
          <a:xfrm>
            <a:off x="2971482" y="5459528"/>
            <a:ext cx="233659" cy="179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80K</a:t>
            </a:r>
            <a:endParaRPr sz="900">
              <a:latin typeface="Arial"/>
              <a:cs typeface="Arial"/>
            </a:endParaRPr>
          </a:p>
        </p:txBody>
      </p:sp>
      <p:sp>
        <p:nvSpPr>
          <p:cNvPr id="2844" name="object 2844"/>
          <p:cNvSpPr/>
          <p:nvPr/>
        </p:nvSpPr>
        <p:spPr>
          <a:xfrm>
            <a:off x="2919433" y="5440356"/>
            <a:ext cx="550154" cy="44788"/>
          </a:xfrm>
          <a:custGeom>
            <a:avLst/>
            <a:gdLst/>
            <a:ahLst/>
            <a:cxnLst/>
            <a:rect l="l" t="t" r="r" b="b"/>
            <a:pathLst>
              <a:path w="550154" h="44788">
                <a:moveTo>
                  <a:pt x="0" y="0"/>
                </a:moveTo>
                <a:lnTo>
                  <a:pt x="0" y="44788"/>
                </a:lnTo>
                <a:lnTo>
                  <a:pt x="550154" y="44788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5" name="object 2845"/>
          <p:cNvSpPr/>
          <p:nvPr/>
        </p:nvSpPr>
        <p:spPr>
          <a:xfrm>
            <a:off x="2919433" y="5485143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1"/>
                </a:lnTo>
                <a:lnTo>
                  <a:pt x="52042" y="127101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6" name="object 2846"/>
          <p:cNvSpPr/>
          <p:nvPr/>
        </p:nvSpPr>
        <p:spPr>
          <a:xfrm>
            <a:off x="3417546" y="5485143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1" y="127100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7" name="object 2847"/>
          <p:cNvSpPr/>
          <p:nvPr/>
        </p:nvSpPr>
        <p:spPr>
          <a:xfrm>
            <a:off x="2919433" y="5612249"/>
            <a:ext cx="550154" cy="45998"/>
          </a:xfrm>
          <a:custGeom>
            <a:avLst/>
            <a:gdLst/>
            <a:ahLst/>
            <a:cxnLst/>
            <a:rect l="l" t="t" r="r" b="b"/>
            <a:pathLst>
              <a:path w="550154" h="45998">
                <a:moveTo>
                  <a:pt x="0" y="0"/>
                </a:moveTo>
                <a:lnTo>
                  <a:pt x="0" y="45998"/>
                </a:lnTo>
                <a:lnTo>
                  <a:pt x="550154" y="45998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8" name="object 2848"/>
          <p:cNvSpPr/>
          <p:nvPr/>
        </p:nvSpPr>
        <p:spPr>
          <a:xfrm>
            <a:off x="3529064" y="5485143"/>
            <a:ext cx="353139" cy="127100"/>
          </a:xfrm>
          <a:custGeom>
            <a:avLst/>
            <a:gdLst/>
            <a:ahLst/>
            <a:cxnLst/>
            <a:rect l="l" t="t" r="r" b="b"/>
            <a:pathLst>
              <a:path w="353139" h="127100">
                <a:moveTo>
                  <a:pt x="0" y="0"/>
                </a:moveTo>
                <a:lnTo>
                  <a:pt x="0" y="127100"/>
                </a:lnTo>
                <a:lnTo>
                  <a:pt x="353139" y="127100"/>
                </a:lnTo>
                <a:lnTo>
                  <a:pt x="3531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4" name="text 1"/>
          <p:cNvSpPr txBox="1"/>
          <p:nvPr/>
        </p:nvSpPr>
        <p:spPr>
          <a:xfrm>
            <a:off x="3529063" y="5450856"/>
            <a:ext cx="101083" cy="1946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sp>
        <p:nvSpPr>
          <p:cNvPr id="2849" name="object 2849"/>
          <p:cNvSpPr/>
          <p:nvPr/>
        </p:nvSpPr>
        <p:spPr>
          <a:xfrm>
            <a:off x="3477022" y="5440355"/>
            <a:ext cx="457223" cy="44788"/>
          </a:xfrm>
          <a:custGeom>
            <a:avLst/>
            <a:gdLst/>
            <a:ahLst/>
            <a:cxnLst/>
            <a:rect l="l" t="t" r="r" b="b"/>
            <a:pathLst>
              <a:path w="457223" h="44788">
                <a:moveTo>
                  <a:pt x="0" y="0"/>
                </a:moveTo>
                <a:lnTo>
                  <a:pt x="0" y="44788"/>
                </a:lnTo>
                <a:lnTo>
                  <a:pt x="457223" y="44788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0" name="object 2850"/>
          <p:cNvSpPr/>
          <p:nvPr/>
        </p:nvSpPr>
        <p:spPr>
          <a:xfrm>
            <a:off x="3477022" y="5485143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1" name="object 2851"/>
          <p:cNvSpPr/>
          <p:nvPr/>
        </p:nvSpPr>
        <p:spPr>
          <a:xfrm>
            <a:off x="3882203" y="5485142"/>
            <a:ext cx="52042" cy="127100"/>
          </a:xfrm>
          <a:custGeom>
            <a:avLst/>
            <a:gdLst/>
            <a:ahLst/>
            <a:cxnLst/>
            <a:rect l="l" t="t" r="r" b="b"/>
            <a:pathLst>
              <a:path w="52042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2" name="object 2852"/>
          <p:cNvSpPr/>
          <p:nvPr/>
        </p:nvSpPr>
        <p:spPr>
          <a:xfrm>
            <a:off x="3477022" y="5612248"/>
            <a:ext cx="457223" cy="45998"/>
          </a:xfrm>
          <a:custGeom>
            <a:avLst/>
            <a:gdLst/>
            <a:ahLst/>
            <a:cxnLst/>
            <a:rect l="l" t="t" r="r" b="b"/>
            <a:pathLst>
              <a:path w="457223" h="45998">
                <a:moveTo>
                  <a:pt x="0" y="0"/>
                </a:moveTo>
                <a:lnTo>
                  <a:pt x="0" y="45998"/>
                </a:lnTo>
                <a:lnTo>
                  <a:pt x="457223" y="45998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3" name="object 2853"/>
          <p:cNvSpPr/>
          <p:nvPr/>
        </p:nvSpPr>
        <p:spPr>
          <a:xfrm>
            <a:off x="1443682" y="5440360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5" y="217886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4" name="object 2854"/>
          <p:cNvSpPr/>
          <p:nvPr/>
        </p:nvSpPr>
        <p:spPr>
          <a:xfrm>
            <a:off x="1443063" y="5439761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19" y="605"/>
                </a:moveTo>
                <a:lnTo>
                  <a:pt x="619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5" name="object 2855"/>
          <p:cNvSpPr/>
          <p:nvPr/>
        </p:nvSpPr>
        <p:spPr>
          <a:xfrm>
            <a:off x="1750975" y="5440360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5" y="217886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6" name="object 2856"/>
          <p:cNvSpPr/>
          <p:nvPr/>
        </p:nvSpPr>
        <p:spPr>
          <a:xfrm>
            <a:off x="1750356" y="5439761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19" y="605"/>
                </a:moveTo>
                <a:lnTo>
                  <a:pt x="619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7" name="object 2857"/>
          <p:cNvSpPr/>
          <p:nvPr/>
        </p:nvSpPr>
        <p:spPr>
          <a:xfrm>
            <a:off x="2261479" y="5440360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4" y="217886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8" name="object 2858"/>
          <p:cNvSpPr/>
          <p:nvPr/>
        </p:nvSpPr>
        <p:spPr>
          <a:xfrm>
            <a:off x="2260859" y="5439760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20" y="605"/>
                </a:moveTo>
                <a:lnTo>
                  <a:pt x="620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9" name="object 2859"/>
          <p:cNvSpPr/>
          <p:nvPr/>
        </p:nvSpPr>
        <p:spPr>
          <a:xfrm>
            <a:off x="2911999" y="5440359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4" y="217886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0" name="object 2860"/>
          <p:cNvSpPr/>
          <p:nvPr/>
        </p:nvSpPr>
        <p:spPr>
          <a:xfrm>
            <a:off x="2911379" y="5439760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20" y="605"/>
                </a:moveTo>
                <a:lnTo>
                  <a:pt x="620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1" name="object 2861"/>
          <p:cNvSpPr/>
          <p:nvPr/>
        </p:nvSpPr>
        <p:spPr>
          <a:xfrm>
            <a:off x="3469587" y="5440359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5" y="217886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2" name="object 2862"/>
          <p:cNvSpPr/>
          <p:nvPr/>
        </p:nvSpPr>
        <p:spPr>
          <a:xfrm>
            <a:off x="3468968" y="5439759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19" y="606"/>
                </a:moveTo>
                <a:lnTo>
                  <a:pt x="619" y="218492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3" name="object 2863"/>
          <p:cNvSpPr/>
          <p:nvPr/>
        </p:nvSpPr>
        <p:spPr>
          <a:xfrm>
            <a:off x="3934245" y="5440358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4" y="217886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4" name="object 2864"/>
          <p:cNvSpPr/>
          <p:nvPr/>
        </p:nvSpPr>
        <p:spPr>
          <a:xfrm>
            <a:off x="3933625" y="5439759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20" y="605"/>
                </a:moveTo>
                <a:lnTo>
                  <a:pt x="620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5" name="object 2865"/>
          <p:cNvSpPr/>
          <p:nvPr/>
        </p:nvSpPr>
        <p:spPr>
          <a:xfrm>
            <a:off x="1503158" y="5703032"/>
            <a:ext cx="194536" cy="127100"/>
          </a:xfrm>
          <a:custGeom>
            <a:avLst/>
            <a:gdLst/>
            <a:ahLst/>
            <a:cxnLst/>
            <a:rect l="l" t="t" r="r" b="b"/>
            <a:pathLst>
              <a:path w="194536" h="127100">
                <a:moveTo>
                  <a:pt x="0" y="0"/>
                </a:moveTo>
                <a:lnTo>
                  <a:pt x="0" y="127100"/>
                </a:lnTo>
                <a:lnTo>
                  <a:pt x="194537" y="127100"/>
                </a:lnTo>
                <a:lnTo>
                  <a:pt x="19453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5" name="text 1"/>
          <p:cNvSpPr txBox="1"/>
          <p:nvPr/>
        </p:nvSpPr>
        <p:spPr>
          <a:xfrm>
            <a:off x="1503159" y="5677409"/>
            <a:ext cx="158081" cy="179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13</a:t>
            </a:r>
            <a:endParaRPr sz="900">
              <a:latin typeface="Arial"/>
              <a:cs typeface="Arial"/>
            </a:endParaRPr>
          </a:p>
        </p:txBody>
      </p:sp>
      <p:sp>
        <p:nvSpPr>
          <p:cNvPr id="2866" name="object 2866"/>
          <p:cNvSpPr/>
          <p:nvPr/>
        </p:nvSpPr>
        <p:spPr>
          <a:xfrm>
            <a:off x="1451117" y="5658244"/>
            <a:ext cx="299858" cy="44787"/>
          </a:xfrm>
          <a:custGeom>
            <a:avLst/>
            <a:gdLst/>
            <a:ahLst/>
            <a:cxnLst/>
            <a:rect l="l" t="t" r="r" b="b"/>
            <a:pathLst>
              <a:path w="299858" h="44787">
                <a:moveTo>
                  <a:pt x="0" y="0"/>
                </a:moveTo>
                <a:lnTo>
                  <a:pt x="0" y="44787"/>
                </a:lnTo>
                <a:lnTo>
                  <a:pt x="299858" y="44787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7" name="object 2867"/>
          <p:cNvSpPr/>
          <p:nvPr/>
        </p:nvSpPr>
        <p:spPr>
          <a:xfrm>
            <a:off x="1451117" y="5703031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1" y="127100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8" name="object 2868"/>
          <p:cNvSpPr/>
          <p:nvPr/>
        </p:nvSpPr>
        <p:spPr>
          <a:xfrm>
            <a:off x="1697695" y="5703031"/>
            <a:ext cx="53280" cy="127100"/>
          </a:xfrm>
          <a:custGeom>
            <a:avLst/>
            <a:gdLst/>
            <a:ahLst/>
            <a:cxnLst/>
            <a:rect l="l" t="t" r="r" b="b"/>
            <a:pathLst>
              <a:path w="53280" h="127100">
                <a:moveTo>
                  <a:pt x="0" y="0"/>
                </a:moveTo>
                <a:lnTo>
                  <a:pt x="0" y="127100"/>
                </a:lnTo>
                <a:lnTo>
                  <a:pt x="53280" y="127100"/>
                </a:lnTo>
                <a:lnTo>
                  <a:pt x="53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69" name="object 2869"/>
          <p:cNvSpPr/>
          <p:nvPr/>
        </p:nvSpPr>
        <p:spPr>
          <a:xfrm>
            <a:off x="1451117" y="5830131"/>
            <a:ext cx="299858" cy="45998"/>
          </a:xfrm>
          <a:custGeom>
            <a:avLst/>
            <a:gdLst/>
            <a:ahLst/>
            <a:cxnLst/>
            <a:rect l="l" t="t" r="r" b="b"/>
            <a:pathLst>
              <a:path w="299858" h="45998">
                <a:moveTo>
                  <a:pt x="0" y="0"/>
                </a:moveTo>
                <a:lnTo>
                  <a:pt x="0" y="45998"/>
                </a:lnTo>
                <a:lnTo>
                  <a:pt x="299858" y="45998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0" name="object 2870"/>
          <p:cNvSpPr/>
          <p:nvPr/>
        </p:nvSpPr>
        <p:spPr>
          <a:xfrm>
            <a:off x="1810451" y="5703031"/>
            <a:ext cx="398985" cy="127100"/>
          </a:xfrm>
          <a:custGeom>
            <a:avLst/>
            <a:gdLst/>
            <a:ahLst/>
            <a:cxnLst/>
            <a:rect l="l" t="t" r="r" b="b"/>
            <a:pathLst>
              <a:path w="398985" h="127100">
                <a:moveTo>
                  <a:pt x="0" y="0"/>
                </a:moveTo>
                <a:lnTo>
                  <a:pt x="0" y="127100"/>
                </a:lnTo>
                <a:lnTo>
                  <a:pt x="398986" y="127100"/>
                </a:lnTo>
                <a:lnTo>
                  <a:pt x="398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6" name="text 1"/>
          <p:cNvSpPr txBox="1"/>
          <p:nvPr/>
        </p:nvSpPr>
        <p:spPr>
          <a:xfrm>
            <a:off x="1810448" y="5677408"/>
            <a:ext cx="227474" cy="179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Yes</a:t>
            </a:r>
            <a:endParaRPr sz="900">
              <a:latin typeface="Arial"/>
              <a:cs typeface="Arial"/>
            </a:endParaRPr>
          </a:p>
        </p:txBody>
      </p:sp>
      <p:sp>
        <p:nvSpPr>
          <p:cNvPr id="2871" name="object 2871"/>
          <p:cNvSpPr/>
          <p:nvPr/>
        </p:nvSpPr>
        <p:spPr>
          <a:xfrm>
            <a:off x="1758410" y="5658243"/>
            <a:ext cx="503068" cy="44787"/>
          </a:xfrm>
          <a:custGeom>
            <a:avLst/>
            <a:gdLst/>
            <a:ahLst/>
            <a:cxnLst/>
            <a:rect l="l" t="t" r="r" b="b"/>
            <a:pathLst>
              <a:path w="503068" h="44787">
                <a:moveTo>
                  <a:pt x="0" y="0"/>
                </a:moveTo>
                <a:lnTo>
                  <a:pt x="0" y="44787"/>
                </a:lnTo>
                <a:lnTo>
                  <a:pt x="503069" y="44787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2" name="object 2872"/>
          <p:cNvSpPr/>
          <p:nvPr/>
        </p:nvSpPr>
        <p:spPr>
          <a:xfrm>
            <a:off x="1758410" y="5703030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1" y="127100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3" name="object 2873"/>
          <p:cNvSpPr/>
          <p:nvPr/>
        </p:nvSpPr>
        <p:spPr>
          <a:xfrm>
            <a:off x="2209437" y="5703030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4" name="object 2874"/>
          <p:cNvSpPr/>
          <p:nvPr/>
        </p:nvSpPr>
        <p:spPr>
          <a:xfrm>
            <a:off x="1758410" y="5830130"/>
            <a:ext cx="503068" cy="45998"/>
          </a:xfrm>
          <a:custGeom>
            <a:avLst/>
            <a:gdLst/>
            <a:ahLst/>
            <a:cxnLst/>
            <a:rect l="l" t="t" r="r" b="b"/>
            <a:pathLst>
              <a:path w="503068" h="45998">
                <a:moveTo>
                  <a:pt x="0" y="0"/>
                </a:moveTo>
                <a:lnTo>
                  <a:pt x="0" y="45998"/>
                </a:lnTo>
                <a:lnTo>
                  <a:pt x="503069" y="45998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5" name="object 2875"/>
          <p:cNvSpPr/>
          <p:nvPr/>
        </p:nvSpPr>
        <p:spPr>
          <a:xfrm>
            <a:off x="2320955" y="5703030"/>
            <a:ext cx="539002" cy="127100"/>
          </a:xfrm>
          <a:custGeom>
            <a:avLst/>
            <a:gdLst/>
            <a:ahLst/>
            <a:cxnLst/>
            <a:rect l="l" t="t" r="r" b="b"/>
            <a:pathLst>
              <a:path w="539002" h="127100">
                <a:moveTo>
                  <a:pt x="0" y="0"/>
                </a:moveTo>
                <a:lnTo>
                  <a:pt x="0" y="127100"/>
                </a:lnTo>
                <a:lnTo>
                  <a:pt x="539002" y="127100"/>
                </a:lnTo>
                <a:lnTo>
                  <a:pt x="539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7" name="text 1"/>
          <p:cNvSpPr txBox="1"/>
          <p:nvPr/>
        </p:nvSpPr>
        <p:spPr>
          <a:xfrm>
            <a:off x="2320963" y="5677407"/>
            <a:ext cx="322876" cy="1797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Large</a:t>
            </a:r>
            <a:endParaRPr sz="900">
              <a:latin typeface="Arial"/>
              <a:cs typeface="Arial"/>
            </a:endParaRPr>
          </a:p>
        </p:txBody>
      </p:sp>
      <p:sp>
        <p:nvSpPr>
          <p:cNvPr id="2876" name="object 2876"/>
          <p:cNvSpPr/>
          <p:nvPr/>
        </p:nvSpPr>
        <p:spPr>
          <a:xfrm>
            <a:off x="2268913" y="5658242"/>
            <a:ext cx="643085" cy="44788"/>
          </a:xfrm>
          <a:custGeom>
            <a:avLst/>
            <a:gdLst/>
            <a:ahLst/>
            <a:cxnLst/>
            <a:rect l="l" t="t" r="r" b="b"/>
            <a:pathLst>
              <a:path w="643085" h="44788">
                <a:moveTo>
                  <a:pt x="0" y="0"/>
                </a:moveTo>
                <a:lnTo>
                  <a:pt x="0" y="44788"/>
                </a:lnTo>
                <a:lnTo>
                  <a:pt x="643086" y="44788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7" name="object 2877"/>
          <p:cNvSpPr/>
          <p:nvPr/>
        </p:nvSpPr>
        <p:spPr>
          <a:xfrm>
            <a:off x="2268913" y="5703029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8" name="object 2878"/>
          <p:cNvSpPr/>
          <p:nvPr/>
        </p:nvSpPr>
        <p:spPr>
          <a:xfrm>
            <a:off x="2859957" y="5703029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9" name="object 2879"/>
          <p:cNvSpPr/>
          <p:nvPr/>
        </p:nvSpPr>
        <p:spPr>
          <a:xfrm>
            <a:off x="2268913" y="5830129"/>
            <a:ext cx="643085" cy="45998"/>
          </a:xfrm>
          <a:custGeom>
            <a:avLst/>
            <a:gdLst/>
            <a:ahLst/>
            <a:cxnLst/>
            <a:rect l="l" t="t" r="r" b="b"/>
            <a:pathLst>
              <a:path w="643085" h="45998">
                <a:moveTo>
                  <a:pt x="0" y="0"/>
                </a:moveTo>
                <a:lnTo>
                  <a:pt x="0" y="45998"/>
                </a:lnTo>
                <a:lnTo>
                  <a:pt x="643086" y="45998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0" name="object 2880"/>
          <p:cNvSpPr/>
          <p:nvPr/>
        </p:nvSpPr>
        <p:spPr>
          <a:xfrm>
            <a:off x="2971475" y="5703029"/>
            <a:ext cx="446071" cy="127100"/>
          </a:xfrm>
          <a:custGeom>
            <a:avLst/>
            <a:gdLst/>
            <a:ahLst/>
            <a:cxnLst/>
            <a:rect l="l" t="t" r="r" b="b"/>
            <a:pathLst>
              <a:path w="446071" h="127100">
                <a:moveTo>
                  <a:pt x="0" y="0"/>
                </a:moveTo>
                <a:lnTo>
                  <a:pt x="0" y="127100"/>
                </a:lnTo>
                <a:lnTo>
                  <a:pt x="446071" y="127100"/>
                </a:lnTo>
                <a:lnTo>
                  <a:pt x="44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8" name="text 1"/>
          <p:cNvSpPr txBox="1"/>
          <p:nvPr/>
        </p:nvSpPr>
        <p:spPr>
          <a:xfrm>
            <a:off x="2971482" y="5677407"/>
            <a:ext cx="296854" cy="179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110K</a:t>
            </a:r>
            <a:endParaRPr sz="900">
              <a:latin typeface="Arial"/>
              <a:cs typeface="Arial"/>
            </a:endParaRPr>
          </a:p>
        </p:txBody>
      </p:sp>
      <p:sp>
        <p:nvSpPr>
          <p:cNvPr id="2881" name="object 2881"/>
          <p:cNvSpPr/>
          <p:nvPr/>
        </p:nvSpPr>
        <p:spPr>
          <a:xfrm>
            <a:off x="2919433" y="5658241"/>
            <a:ext cx="550154" cy="44788"/>
          </a:xfrm>
          <a:custGeom>
            <a:avLst/>
            <a:gdLst/>
            <a:ahLst/>
            <a:cxnLst/>
            <a:rect l="l" t="t" r="r" b="b"/>
            <a:pathLst>
              <a:path w="550154" h="44788">
                <a:moveTo>
                  <a:pt x="0" y="0"/>
                </a:moveTo>
                <a:lnTo>
                  <a:pt x="0" y="44788"/>
                </a:lnTo>
                <a:lnTo>
                  <a:pt x="550154" y="44788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2" name="object 2882"/>
          <p:cNvSpPr/>
          <p:nvPr/>
        </p:nvSpPr>
        <p:spPr>
          <a:xfrm>
            <a:off x="2919433" y="5703028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3" name="object 2883"/>
          <p:cNvSpPr/>
          <p:nvPr/>
        </p:nvSpPr>
        <p:spPr>
          <a:xfrm>
            <a:off x="3417546" y="5703028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1" y="127100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4" name="object 2884"/>
          <p:cNvSpPr/>
          <p:nvPr/>
        </p:nvSpPr>
        <p:spPr>
          <a:xfrm>
            <a:off x="2919433" y="5830128"/>
            <a:ext cx="550154" cy="45998"/>
          </a:xfrm>
          <a:custGeom>
            <a:avLst/>
            <a:gdLst/>
            <a:ahLst/>
            <a:cxnLst/>
            <a:rect l="l" t="t" r="r" b="b"/>
            <a:pathLst>
              <a:path w="550154" h="45998">
                <a:moveTo>
                  <a:pt x="0" y="0"/>
                </a:moveTo>
                <a:lnTo>
                  <a:pt x="0" y="45998"/>
                </a:lnTo>
                <a:lnTo>
                  <a:pt x="550154" y="45998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5" name="object 2885"/>
          <p:cNvSpPr/>
          <p:nvPr/>
        </p:nvSpPr>
        <p:spPr>
          <a:xfrm>
            <a:off x="3529064" y="5703028"/>
            <a:ext cx="353139" cy="127100"/>
          </a:xfrm>
          <a:custGeom>
            <a:avLst/>
            <a:gdLst/>
            <a:ahLst/>
            <a:cxnLst/>
            <a:rect l="l" t="t" r="r" b="b"/>
            <a:pathLst>
              <a:path w="353139" h="127100">
                <a:moveTo>
                  <a:pt x="0" y="0"/>
                </a:moveTo>
                <a:lnTo>
                  <a:pt x="0" y="127100"/>
                </a:lnTo>
                <a:lnTo>
                  <a:pt x="353139" y="127100"/>
                </a:lnTo>
                <a:lnTo>
                  <a:pt x="3531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9" name="text 1"/>
          <p:cNvSpPr txBox="1"/>
          <p:nvPr/>
        </p:nvSpPr>
        <p:spPr>
          <a:xfrm>
            <a:off x="3529063" y="5668734"/>
            <a:ext cx="101083" cy="1946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sp>
        <p:nvSpPr>
          <p:cNvPr id="2886" name="object 2886"/>
          <p:cNvSpPr/>
          <p:nvPr/>
        </p:nvSpPr>
        <p:spPr>
          <a:xfrm>
            <a:off x="3477022" y="5658240"/>
            <a:ext cx="457223" cy="44788"/>
          </a:xfrm>
          <a:custGeom>
            <a:avLst/>
            <a:gdLst/>
            <a:ahLst/>
            <a:cxnLst/>
            <a:rect l="l" t="t" r="r" b="b"/>
            <a:pathLst>
              <a:path w="457223" h="44788">
                <a:moveTo>
                  <a:pt x="0" y="0"/>
                </a:moveTo>
                <a:lnTo>
                  <a:pt x="0" y="44788"/>
                </a:lnTo>
                <a:lnTo>
                  <a:pt x="457223" y="44788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7" name="object 2887"/>
          <p:cNvSpPr/>
          <p:nvPr/>
        </p:nvSpPr>
        <p:spPr>
          <a:xfrm>
            <a:off x="3477022" y="5703027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8" name="object 2888"/>
          <p:cNvSpPr/>
          <p:nvPr/>
        </p:nvSpPr>
        <p:spPr>
          <a:xfrm>
            <a:off x="3882203" y="5703027"/>
            <a:ext cx="52042" cy="127100"/>
          </a:xfrm>
          <a:custGeom>
            <a:avLst/>
            <a:gdLst/>
            <a:ahLst/>
            <a:cxnLst/>
            <a:rect l="l" t="t" r="r" b="b"/>
            <a:pathLst>
              <a:path w="52042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9" name="object 2889"/>
          <p:cNvSpPr/>
          <p:nvPr/>
        </p:nvSpPr>
        <p:spPr>
          <a:xfrm>
            <a:off x="3477022" y="5830127"/>
            <a:ext cx="457223" cy="45998"/>
          </a:xfrm>
          <a:custGeom>
            <a:avLst/>
            <a:gdLst/>
            <a:ahLst/>
            <a:cxnLst/>
            <a:rect l="l" t="t" r="r" b="b"/>
            <a:pathLst>
              <a:path w="457223" h="45998">
                <a:moveTo>
                  <a:pt x="0" y="0"/>
                </a:moveTo>
                <a:lnTo>
                  <a:pt x="0" y="45998"/>
                </a:lnTo>
                <a:lnTo>
                  <a:pt x="457223" y="45998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0" name="object 2890"/>
          <p:cNvSpPr/>
          <p:nvPr/>
        </p:nvSpPr>
        <p:spPr>
          <a:xfrm>
            <a:off x="1443682" y="5658239"/>
            <a:ext cx="7434" cy="217885"/>
          </a:xfrm>
          <a:custGeom>
            <a:avLst/>
            <a:gdLst/>
            <a:ahLst/>
            <a:cxnLst/>
            <a:rect l="l" t="t" r="r" b="b"/>
            <a:pathLst>
              <a:path w="7434" h="217885">
                <a:moveTo>
                  <a:pt x="0" y="0"/>
                </a:moveTo>
                <a:lnTo>
                  <a:pt x="0" y="217886"/>
                </a:lnTo>
                <a:lnTo>
                  <a:pt x="7435" y="217886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1" name="object 2891"/>
          <p:cNvSpPr/>
          <p:nvPr/>
        </p:nvSpPr>
        <p:spPr>
          <a:xfrm>
            <a:off x="1443063" y="5657634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19" y="605"/>
                </a:moveTo>
                <a:lnTo>
                  <a:pt x="619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2" name="object 2892"/>
          <p:cNvSpPr/>
          <p:nvPr/>
        </p:nvSpPr>
        <p:spPr>
          <a:xfrm>
            <a:off x="1750975" y="5658239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5" y="217886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3" name="object 2893"/>
          <p:cNvSpPr/>
          <p:nvPr/>
        </p:nvSpPr>
        <p:spPr>
          <a:xfrm>
            <a:off x="1750356" y="5657633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19" y="606"/>
                </a:moveTo>
                <a:lnTo>
                  <a:pt x="619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4" name="object 2894"/>
          <p:cNvSpPr/>
          <p:nvPr/>
        </p:nvSpPr>
        <p:spPr>
          <a:xfrm>
            <a:off x="2261479" y="5658238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4" y="217886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5" name="object 2895"/>
          <p:cNvSpPr/>
          <p:nvPr/>
        </p:nvSpPr>
        <p:spPr>
          <a:xfrm>
            <a:off x="2260859" y="5657633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20" y="605"/>
                </a:moveTo>
                <a:lnTo>
                  <a:pt x="620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6" name="object 2896"/>
          <p:cNvSpPr/>
          <p:nvPr/>
        </p:nvSpPr>
        <p:spPr>
          <a:xfrm>
            <a:off x="2911999" y="5658238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4" y="217886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7" name="object 2897"/>
          <p:cNvSpPr/>
          <p:nvPr/>
        </p:nvSpPr>
        <p:spPr>
          <a:xfrm>
            <a:off x="2911379" y="5657633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20" y="605"/>
                </a:moveTo>
                <a:lnTo>
                  <a:pt x="620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8" name="object 2898"/>
          <p:cNvSpPr/>
          <p:nvPr/>
        </p:nvSpPr>
        <p:spPr>
          <a:xfrm>
            <a:off x="3469587" y="5658238"/>
            <a:ext cx="7434" cy="217885"/>
          </a:xfrm>
          <a:custGeom>
            <a:avLst/>
            <a:gdLst/>
            <a:ahLst/>
            <a:cxnLst/>
            <a:rect l="l" t="t" r="r" b="b"/>
            <a:pathLst>
              <a:path w="7434" h="217885">
                <a:moveTo>
                  <a:pt x="0" y="0"/>
                </a:moveTo>
                <a:lnTo>
                  <a:pt x="0" y="217885"/>
                </a:lnTo>
                <a:lnTo>
                  <a:pt x="7435" y="217885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9" name="object 2899"/>
          <p:cNvSpPr/>
          <p:nvPr/>
        </p:nvSpPr>
        <p:spPr>
          <a:xfrm>
            <a:off x="3468968" y="5657632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19" y="605"/>
                </a:moveTo>
                <a:lnTo>
                  <a:pt x="619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0" name="object 2900"/>
          <p:cNvSpPr/>
          <p:nvPr/>
        </p:nvSpPr>
        <p:spPr>
          <a:xfrm>
            <a:off x="3934245" y="5658237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4" y="217886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1" name="object 2901"/>
          <p:cNvSpPr/>
          <p:nvPr/>
        </p:nvSpPr>
        <p:spPr>
          <a:xfrm>
            <a:off x="3933625" y="5657632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20" y="605"/>
                </a:moveTo>
                <a:lnTo>
                  <a:pt x="620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2" name="object 2902"/>
          <p:cNvSpPr/>
          <p:nvPr/>
        </p:nvSpPr>
        <p:spPr>
          <a:xfrm>
            <a:off x="1503158" y="5920910"/>
            <a:ext cx="194536" cy="127100"/>
          </a:xfrm>
          <a:custGeom>
            <a:avLst/>
            <a:gdLst/>
            <a:ahLst/>
            <a:cxnLst/>
            <a:rect l="l" t="t" r="r" b="b"/>
            <a:pathLst>
              <a:path w="194536" h="127100">
                <a:moveTo>
                  <a:pt x="0" y="0"/>
                </a:moveTo>
                <a:lnTo>
                  <a:pt x="0" y="127101"/>
                </a:lnTo>
                <a:lnTo>
                  <a:pt x="194537" y="127101"/>
                </a:lnTo>
                <a:lnTo>
                  <a:pt x="19453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0" name="text 1"/>
          <p:cNvSpPr txBox="1"/>
          <p:nvPr/>
        </p:nvSpPr>
        <p:spPr>
          <a:xfrm>
            <a:off x="1503159" y="5895288"/>
            <a:ext cx="158081" cy="179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14</a:t>
            </a:r>
            <a:endParaRPr sz="900">
              <a:latin typeface="Arial"/>
              <a:cs typeface="Arial"/>
            </a:endParaRPr>
          </a:p>
        </p:txBody>
      </p:sp>
      <p:sp>
        <p:nvSpPr>
          <p:cNvPr id="2903" name="object 2903"/>
          <p:cNvSpPr/>
          <p:nvPr/>
        </p:nvSpPr>
        <p:spPr>
          <a:xfrm>
            <a:off x="1451117" y="5876123"/>
            <a:ext cx="299858" cy="44787"/>
          </a:xfrm>
          <a:custGeom>
            <a:avLst/>
            <a:gdLst/>
            <a:ahLst/>
            <a:cxnLst/>
            <a:rect l="l" t="t" r="r" b="b"/>
            <a:pathLst>
              <a:path w="299858" h="44787">
                <a:moveTo>
                  <a:pt x="0" y="0"/>
                </a:moveTo>
                <a:lnTo>
                  <a:pt x="0" y="44787"/>
                </a:lnTo>
                <a:lnTo>
                  <a:pt x="299858" y="44787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4" name="object 2904"/>
          <p:cNvSpPr/>
          <p:nvPr/>
        </p:nvSpPr>
        <p:spPr>
          <a:xfrm>
            <a:off x="1451117" y="5920910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1" y="127100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5" name="object 2905"/>
          <p:cNvSpPr/>
          <p:nvPr/>
        </p:nvSpPr>
        <p:spPr>
          <a:xfrm>
            <a:off x="1697695" y="5920910"/>
            <a:ext cx="53280" cy="127100"/>
          </a:xfrm>
          <a:custGeom>
            <a:avLst/>
            <a:gdLst/>
            <a:ahLst/>
            <a:cxnLst/>
            <a:rect l="l" t="t" r="r" b="b"/>
            <a:pathLst>
              <a:path w="53280" h="127100">
                <a:moveTo>
                  <a:pt x="0" y="0"/>
                </a:moveTo>
                <a:lnTo>
                  <a:pt x="0" y="127100"/>
                </a:lnTo>
                <a:lnTo>
                  <a:pt x="53280" y="127100"/>
                </a:lnTo>
                <a:lnTo>
                  <a:pt x="53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6" name="object 2906"/>
          <p:cNvSpPr/>
          <p:nvPr/>
        </p:nvSpPr>
        <p:spPr>
          <a:xfrm>
            <a:off x="1451117" y="6048010"/>
            <a:ext cx="299858" cy="45998"/>
          </a:xfrm>
          <a:custGeom>
            <a:avLst/>
            <a:gdLst/>
            <a:ahLst/>
            <a:cxnLst/>
            <a:rect l="l" t="t" r="r" b="b"/>
            <a:pathLst>
              <a:path w="299858" h="45998">
                <a:moveTo>
                  <a:pt x="0" y="0"/>
                </a:moveTo>
                <a:lnTo>
                  <a:pt x="0" y="45998"/>
                </a:lnTo>
                <a:lnTo>
                  <a:pt x="299858" y="45998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7" name="object 2907"/>
          <p:cNvSpPr/>
          <p:nvPr/>
        </p:nvSpPr>
        <p:spPr>
          <a:xfrm>
            <a:off x="1810451" y="5920909"/>
            <a:ext cx="398985" cy="127100"/>
          </a:xfrm>
          <a:custGeom>
            <a:avLst/>
            <a:gdLst/>
            <a:ahLst/>
            <a:cxnLst/>
            <a:rect l="l" t="t" r="r" b="b"/>
            <a:pathLst>
              <a:path w="398985" h="127100">
                <a:moveTo>
                  <a:pt x="0" y="0"/>
                </a:moveTo>
                <a:lnTo>
                  <a:pt x="0" y="127101"/>
                </a:lnTo>
                <a:lnTo>
                  <a:pt x="398986" y="127101"/>
                </a:lnTo>
                <a:lnTo>
                  <a:pt x="398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1" name="text 1"/>
          <p:cNvSpPr txBox="1"/>
          <p:nvPr/>
        </p:nvSpPr>
        <p:spPr>
          <a:xfrm>
            <a:off x="1810448" y="5895287"/>
            <a:ext cx="176674" cy="179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2908" name="object 2908"/>
          <p:cNvSpPr/>
          <p:nvPr/>
        </p:nvSpPr>
        <p:spPr>
          <a:xfrm>
            <a:off x="1758410" y="5876122"/>
            <a:ext cx="503068" cy="44787"/>
          </a:xfrm>
          <a:custGeom>
            <a:avLst/>
            <a:gdLst/>
            <a:ahLst/>
            <a:cxnLst/>
            <a:rect l="l" t="t" r="r" b="b"/>
            <a:pathLst>
              <a:path w="503068" h="44787">
                <a:moveTo>
                  <a:pt x="0" y="0"/>
                </a:moveTo>
                <a:lnTo>
                  <a:pt x="0" y="44787"/>
                </a:lnTo>
                <a:lnTo>
                  <a:pt x="503069" y="44787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9" name="object 2909"/>
          <p:cNvSpPr/>
          <p:nvPr/>
        </p:nvSpPr>
        <p:spPr>
          <a:xfrm>
            <a:off x="1758410" y="5920909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1" y="127100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0" name="object 2910"/>
          <p:cNvSpPr/>
          <p:nvPr/>
        </p:nvSpPr>
        <p:spPr>
          <a:xfrm>
            <a:off x="2209437" y="5920909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1" name="object 2911"/>
          <p:cNvSpPr/>
          <p:nvPr/>
        </p:nvSpPr>
        <p:spPr>
          <a:xfrm>
            <a:off x="1758410" y="6048009"/>
            <a:ext cx="503068" cy="45998"/>
          </a:xfrm>
          <a:custGeom>
            <a:avLst/>
            <a:gdLst/>
            <a:ahLst/>
            <a:cxnLst/>
            <a:rect l="l" t="t" r="r" b="b"/>
            <a:pathLst>
              <a:path w="503068" h="45998">
                <a:moveTo>
                  <a:pt x="0" y="0"/>
                </a:moveTo>
                <a:lnTo>
                  <a:pt x="0" y="45998"/>
                </a:lnTo>
                <a:lnTo>
                  <a:pt x="503069" y="45998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2" name="object 2912"/>
          <p:cNvSpPr/>
          <p:nvPr/>
        </p:nvSpPr>
        <p:spPr>
          <a:xfrm>
            <a:off x="2320955" y="5920908"/>
            <a:ext cx="539002" cy="127100"/>
          </a:xfrm>
          <a:custGeom>
            <a:avLst/>
            <a:gdLst/>
            <a:ahLst/>
            <a:cxnLst/>
            <a:rect l="l" t="t" r="r" b="b"/>
            <a:pathLst>
              <a:path w="539002" h="127100">
                <a:moveTo>
                  <a:pt x="0" y="0"/>
                </a:moveTo>
                <a:lnTo>
                  <a:pt x="0" y="127101"/>
                </a:lnTo>
                <a:lnTo>
                  <a:pt x="539002" y="127101"/>
                </a:lnTo>
                <a:lnTo>
                  <a:pt x="539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2" name="text 1"/>
          <p:cNvSpPr txBox="1"/>
          <p:nvPr/>
        </p:nvSpPr>
        <p:spPr>
          <a:xfrm>
            <a:off x="2320963" y="5895287"/>
            <a:ext cx="315434" cy="179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Small</a:t>
            </a:r>
            <a:endParaRPr sz="900">
              <a:latin typeface="Arial"/>
              <a:cs typeface="Arial"/>
            </a:endParaRPr>
          </a:p>
        </p:txBody>
      </p:sp>
      <p:sp>
        <p:nvSpPr>
          <p:cNvPr id="2913" name="object 2913"/>
          <p:cNvSpPr/>
          <p:nvPr/>
        </p:nvSpPr>
        <p:spPr>
          <a:xfrm>
            <a:off x="2268913" y="5876121"/>
            <a:ext cx="643085" cy="44787"/>
          </a:xfrm>
          <a:custGeom>
            <a:avLst/>
            <a:gdLst/>
            <a:ahLst/>
            <a:cxnLst/>
            <a:rect l="l" t="t" r="r" b="b"/>
            <a:pathLst>
              <a:path w="643085" h="44787">
                <a:moveTo>
                  <a:pt x="0" y="0"/>
                </a:moveTo>
                <a:lnTo>
                  <a:pt x="0" y="44787"/>
                </a:lnTo>
                <a:lnTo>
                  <a:pt x="643086" y="44787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4" name="object 2914"/>
          <p:cNvSpPr/>
          <p:nvPr/>
        </p:nvSpPr>
        <p:spPr>
          <a:xfrm>
            <a:off x="2268913" y="5920908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5" name="object 2915"/>
          <p:cNvSpPr/>
          <p:nvPr/>
        </p:nvSpPr>
        <p:spPr>
          <a:xfrm>
            <a:off x="2859957" y="5920908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6" name="object 2916"/>
          <p:cNvSpPr/>
          <p:nvPr/>
        </p:nvSpPr>
        <p:spPr>
          <a:xfrm>
            <a:off x="2268913" y="6048008"/>
            <a:ext cx="643085" cy="45998"/>
          </a:xfrm>
          <a:custGeom>
            <a:avLst/>
            <a:gdLst/>
            <a:ahLst/>
            <a:cxnLst/>
            <a:rect l="l" t="t" r="r" b="b"/>
            <a:pathLst>
              <a:path w="643085" h="45998">
                <a:moveTo>
                  <a:pt x="0" y="0"/>
                </a:moveTo>
                <a:lnTo>
                  <a:pt x="0" y="45998"/>
                </a:lnTo>
                <a:lnTo>
                  <a:pt x="643086" y="45998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7" name="object 2917"/>
          <p:cNvSpPr/>
          <p:nvPr/>
        </p:nvSpPr>
        <p:spPr>
          <a:xfrm>
            <a:off x="2971475" y="5920907"/>
            <a:ext cx="446071" cy="127100"/>
          </a:xfrm>
          <a:custGeom>
            <a:avLst/>
            <a:gdLst/>
            <a:ahLst/>
            <a:cxnLst/>
            <a:rect l="l" t="t" r="r" b="b"/>
            <a:pathLst>
              <a:path w="446071" h="127100">
                <a:moveTo>
                  <a:pt x="0" y="0"/>
                </a:moveTo>
                <a:lnTo>
                  <a:pt x="0" y="127101"/>
                </a:lnTo>
                <a:lnTo>
                  <a:pt x="446071" y="127101"/>
                </a:lnTo>
                <a:lnTo>
                  <a:pt x="44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3" name="text 1"/>
          <p:cNvSpPr txBox="1"/>
          <p:nvPr/>
        </p:nvSpPr>
        <p:spPr>
          <a:xfrm>
            <a:off x="2971482" y="5895285"/>
            <a:ext cx="233659" cy="179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95K</a:t>
            </a:r>
            <a:endParaRPr sz="900">
              <a:latin typeface="Arial"/>
              <a:cs typeface="Arial"/>
            </a:endParaRPr>
          </a:p>
        </p:txBody>
      </p:sp>
      <p:sp>
        <p:nvSpPr>
          <p:cNvPr id="2918" name="object 2918"/>
          <p:cNvSpPr/>
          <p:nvPr/>
        </p:nvSpPr>
        <p:spPr>
          <a:xfrm>
            <a:off x="2919433" y="5876120"/>
            <a:ext cx="550154" cy="44787"/>
          </a:xfrm>
          <a:custGeom>
            <a:avLst/>
            <a:gdLst/>
            <a:ahLst/>
            <a:cxnLst/>
            <a:rect l="l" t="t" r="r" b="b"/>
            <a:pathLst>
              <a:path w="550154" h="44787">
                <a:moveTo>
                  <a:pt x="0" y="0"/>
                </a:moveTo>
                <a:lnTo>
                  <a:pt x="0" y="44787"/>
                </a:lnTo>
                <a:lnTo>
                  <a:pt x="550154" y="44787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9" name="object 2919"/>
          <p:cNvSpPr/>
          <p:nvPr/>
        </p:nvSpPr>
        <p:spPr>
          <a:xfrm>
            <a:off x="2919433" y="5920907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0" name="object 2920"/>
          <p:cNvSpPr/>
          <p:nvPr/>
        </p:nvSpPr>
        <p:spPr>
          <a:xfrm>
            <a:off x="3417546" y="5920907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1" y="127100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1" name="object 2921"/>
          <p:cNvSpPr/>
          <p:nvPr/>
        </p:nvSpPr>
        <p:spPr>
          <a:xfrm>
            <a:off x="2919433" y="6048007"/>
            <a:ext cx="550154" cy="45998"/>
          </a:xfrm>
          <a:custGeom>
            <a:avLst/>
            <a:gdLst/>
            <a:ahLst/>
            <a:cxnLst/>
            <a:rect l="l" t="t" r="r" b="b"/>
            <a:pathLst>
              <a:path w="550154" h="45998">
                <a:moveTo>
                  <a:pt x="0" y="0"/>
                </a:moveTo>
                <a:lnTo>
                  <a:pt x="0" y="45998"/>
                </a:lnTo>
                <a:lnTo>
                  <a:pt x="550154" y="45998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2" name="object 2922"/>
          <p:cNvSpPr/>
          <p:nvPr/>
        </p:nvSpPr>
        <p:spPr>
          <a:xfrm>
            <a:off x="3529064" y="5920906"/>
            <a:ext cx="353139" cy="127100"/>
          </a:xfrm>
          <a:custGeom>
            <a:avLst/>
            <a:gdLst/>
            <a:ahLst/>
            <a:cxnLst/>
            <a:rect l="l" t="t" r="r" b="b"/>
            <a:pathLst>
              <a:path w="353139" h="127100">
                <a:moveTo>
                  <a:pt x="0" y="0"/>
                </a:moveTo>
                <a:lnTo>
                  <a:pt x="0" y="127101"/>
                </a:lnTo>
                <a:lnTo>
                  <a:pt x="353139" y="127101"/>
                </a:lnTo>
                <a:lnTo>
                  <a:pt x="3531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4" name="text 1"/>
          <p:cNvSpPr txBox="1"/>
          <p:nvPr/>
        </p:nvSpPr>
        <p:spPr>
          <a:xfrm>
            <a:off x="3529063" y="5886612"/>
            <a:ext cx="101083" cy="194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sp>
        <p:nvSpPr>
          <p:cNvPr id="2923" name="object 2923"/>
          <p:cNvSpPr/>
          <p:nvPr/>
        </p:nvSpPr>
        <p:spPr>
          <a:xfrm>
            <a:off x="3477022" y="5876119"/>
            <a:ext cx="457223" cy="44787"/>
          </a:xfrm>
          <a:custGeom>
            <a:avLst/>
            <a:gdLst/>
            <a:ahLst/>
            <a:cxnLst/>
            <a:rect l="l" t="t" r="r" b="b"/>
            <a:pathLst>
              <a:path w="457223" h="44787">
                <a:moveTo>
                  <a:pt x="0" y="0"/>
                </a:moveTo>
                <a:lnTo>
                  <a:pt x="0" y="44787"/>
                </a:lnTo>
                <a:lnTo>
                  <a:pt x="457223" y="44787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4" name="object 2924"/>
          <p:cNvSpPr/>
          <p:nvPr/>
        </p:nvSpPr>
        <p:spPr>
          <a:xfrm>
            <a:off x="3477022" y="5920906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5" name="object 2925"/>
          <p:cNvSpPr/>
          <p:nvPr/>
        </p:nvSpPr>
        <p:spPr>
          <a:xfrm>
            <a:off x="3882203" y="5920906"/>
            <a:ext cx="52042" cy="127100"/>
          </a:xfrm>
          <a:custGeom>
            <a:avLst/>
            <a:gdLst/>
            <a:ahLst/>
            <a:cxnLst/>
            <a:rect l="l" t="t" r="r" b="b"/>
            <a:pathLst>
              <a:path w="52042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6" name="object 2926"/>
          <p:cNvSpPr/>
          <p:nvPr/>
        </p:nvSpPr>
        <p:spPr>
          <a:xfrm>
            <a:off x="3477022" y="6048006"/>
            <a:ext cx="457223" cy="45998"/>
          </a:xfrm>
          <a:custGeom>
            <a:avLst/>
            <a:gdLst/>
            <a:ahLst/>
            <a:cxnLst/>
            <a:rect l="l" t="t" r="r" b="b"/>
            <a:pathLst>
              <a:path w="457223" h="45998">
                <a:moveTo>
                  <a:pt x="0" y="0"/>
                </a:moveTo>
                <a:lnTo>
                  <a:pt x="0" y="45998"/>
                </a:lnTo>
                <a:lnTo>
                  <a:pt x="457223" y="45998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7" name="object 2927"/>
          <p:cNvSpPr/>
          <p:nvPr/>
        </p:nvSpPr>
        <p:spPr>
          <a:xfrm>
            <a:off x="1443682" y="5876118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5" y="217886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8" name="object 2928"/>
          <p:cNvSpPr/>
          <p:nvPr/>
        </p:nvSpPr>
        <p:spPr>
          <a:xfrm>
            <a:off x="1443063" y="5875512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19" y="606"/>
                </a:moveTo>
                <a:lnTo>
                  <a:pt x="619" y="218492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9" name="object 2929"/>
          <p:cNvSpPr/>
          <p:nvPr/>
        </p:nvSpPr>
        <p:spPr>
          <a:xfrm>
            <a:off x="1750975" y="5876117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5" y="217886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0" name="object 2930"/>
          <p:cNvSpPr/>
          <p:nvPr/>
        </p:nvSpPr>
        <p:spPr>
          <a:xfrm>
            <a:off x="1750356" y="5875512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19" y="605"/>
                </a:moveTo>
                <a:lnTo>
                  <a:pt x="619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1" name="object 2931"/>
          <p:cNvSpPr/>
          <p:nvPr/>
        </p:nvSpPr>
        <p:spPr>
          <a:xfrm>
            <a:off x="2261479" y="5876117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4" y="217886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2" name="object 2932"/>
          <p:cNvSpPr/>
          <p:nvPr/>
        </p:nvSpPr>
        <p:spPr>
          <a:xfrm>
            <a:off x="2260859" y="5875512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20" y="605"/>
                </a:moveTo>
                <a:lnTo>
                  <a:pt x="620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3" name="object 2933"/>
          <p:cNvSpPr/>
          <p:nvPr/>
        </p:nvSpPr>
        <p:spPr>
          <a:xfrm>
            <a:off x="2911999" y="5876117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4" y="217886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4" name="object 2934"/>
          <p:cNvSpPr/>
          <p:nvPr/>
        </p:nvSpPr>
        <p:spPr>
          <a:xfrm>
            <a:off x="2911379" y="5875511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20" y="605"/>
                </a:moveTo>
                <a:lnTo>
                  <a:pt x="620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5" name="object 2935"/>
          <p:cNvSpPr/>
          <p:nvPr/>
        </p:nvSpPr>
        <p:spPr>
          <a:xfrm>
            <a:off x="3469587" y="5876116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5" y="217886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6" name="object 2936"/>
          <p:cNvSpPr/>
          <p:nvPr/>
        </p:nvSpPr>
        <p:spPr>
          <a:xfrm>
            <a:off x="3468968" y="5875511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19" y="605"/>
                </a:moveTo>
                <a:lnTo>
                  <a:pt x="619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7" name="object 2937"/>
          <p:cNvSpPr/>
          <p:nvPr/>
        </p:nvSpPr>
        <p:spPr>
          <a:xfrm>
            <a:off x="3934245" y="5876116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4" y="217886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8" name="object 2938"/>
          <p:cNvSpPr/>
          <p:nvPr/>
        </p:nvSpPr>
        <p:spPr>
          <a:xfrm>
            <a:off x="3933625" y="5875511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20" y="605"/>
                </a:moveTo>
                <a:lnTo>
                  <a:pt x="620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9" name="object 2939"/>
          <p:cNvSpPr/>
          <p:nvPr/>
        </p:nvSpPr>
        <p:spPr>
          <a:xfrm>
            <a:off x="1503158" y="6138789"/>
            <a:ext cx="194536" cy="127100"/>
          </a:xfrm>
          <a:custGeom>
            <a:avLst/>
            <a:gdLst/>
            <a:ahLst/>
            <a:cxnLst/>
            <a:rect l="l" t="t" r="r" b="b"/>
            <a:pathLst>
              <a:path w="194536" h="127100">
                <a:moveTo>
                  <a:pt x="0" y="0"/>
                </a:moveTo>
                <a:lnTo>
                  <a:pt x="0" y="127100"/>
                </a:lnTo>
                <a:lnTo>
                  <a:pt x="194537" y="127100"/>
                </a:lnTo>
                <a:lnTo>
                  <a:pt x="19453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5" name="text 1"/>
          <p:cNvSpPr txBox="1"/>
          <p:nvPr/>
        </p:nvSpPr>
        <p:spPr>
          <a:xfrm>
            <a:off x="1503159" y="6113166"/>
            <a:ext cx="158081" cy="179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15</a:t>
            </a:r>
            <a:endParaRPr sz="900">
              <a:latin typeface="Arial"/>
              <a:cs typeface="Arial"/>
            </a:endParaRPr>
          </a:p>
        </p:txBody>
      </p:sp>
      <p:sp>
        <p:nvSpPr>
          <p:cNvPr id="2940" name="object 2940"/>
          <p:cNvSpPr/>
          <p:nvPr/>
        </p:nvSpPr>
        <p:spPr>
          <a:xfrm>
            <a:off x="1451117" y="6094001"/>
            <a:ext cx="299858" cy="44787"/>
          </a:xfrm>
          <a:custGeom>
            <a:avLst/>
            <a:gdLst/>
            <a:ahLst/>
            <a:cxnLst/>
            <a:rect l="l" t="t" r="r" b="b"/>
            <a:pathLst>
              <a:path w="299858" h="44787">
                <a:moveTo>
                  <a:pt x="0" y="0"/>
                </a:moveTo>
                <a:lnTo>
                  <a:pt x="0" y="44788"/>
                </a:lnTo>
                <a:lnTo>
                  <a:pt x="299858" y="44788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1" name="object 2941"/>
          <p:cNvSpPr/>
          <p:nvPr/>
        </p:nvSpPr>
        <p:spPr>
          <a:xfrm>
            <a:off x="1451117" y="6138789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1" y="127100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2" name="object 2942"/>
          <p:cNvSpPr/>
          <p:nvPr/>
        </p:nvSpPr>
        <p:spPr>
          <a:xfrm>
            <a:off x="1697695" y="6138789"/>
            <a:ext cx="53280" cy="127100"/>
          </a:xfrm>
          <a:custGeom>
            <a:avLst/>
            <a:gdLst/>
            <a:ahLst/>
            <a:cxnLst/>
            <a:rect l="l" t="t" r="r" b="b"/>
            <a:pathLst>
              <a:path w="53280" h="127100">
                <a:moveTo>
                  <a:pt x="0" y="0"/>
                </a:moveTo>
                <a:lnTo>
                  <a:pt x="0" y="127100"/>
                </a:lnTo>
                <a:lnTo>
                  <a:pt x="53280" y="127100"/>
                </a:lnTo>
                <a:lnTo>
                  <a:pt x="5328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3" name="object 2943"/>
          <p:cNvSpPr/>
          <p:nvPr/>
        </p:nvSpPr>
        <p:spPr>
          <a:xfrm>
            <a:off x="1451117" y="6265889"/>
            <a:ext cx="299858" cy="45998"/>
          </a:xfrm>
          <a:custGeom>
            <a:avLst/>
            <a:gdLst/>
            <a:ahLst/>
            <a:cxnLst/>
            <a:rect l="l" t="t" r="r" b="b"/>
            <a:pathLst>
              <a:path w="299858" h="45998">
                <a:moveTo>
                  <a:pt x="0" y="0"/>
                </a:moveTo>
                <a:lnTo>
                  <a:pt x="0" y="45998"/>
                </a:lnTo>
                <a:lnTo>
                  <a:pt x="299858" y="45998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4" name="object 2944"/>
          <p:cNvSpPr/>
          <p:nvPr/>
        </p:nvSpPr>
        <p:spPr>
          <a:xfrm>
            <a:off x="1810451" y="6138788"/>
            <a:ext cx="398985" cy="127100"/>
          </a:xfrm>
          <a:custGeom>
            <a:avLst/>
            <a:gdLst/>
            <a:ahLst/>
            <a:cxnLst/>
            <a:rect l="l" t="t" r="r" b="b"/>
            <a:pathLst>
              <a:path w="398985" h="127100">
                <a:moveTo>
                  <a:pt x="0" y="0"/>
                </a:moveTo>
                <a:lnTo>
                  <a:pt x="0" y="127100"/>
                </a:lnTo>
                <a:lnTo>
                  <a:pt x="398986" y="127100"/>
                </a:lnTo>
                <a:lnTo>
                  <a:pt x="39898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6" name="text 1"/>
          <p:cNvSpPr txBox="1"/>
          <p:nvPr/>
        </p:nvSpPr>
        <p:spPr>
          <a:xfrm>
            <a:off x="1810448" y="6113165"/>
            <a:ext cx="176674" cy="179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No</a:t>
            </a:r>
            <a:endParaRPr sz="900">
              <a:latin typeface="Arial"/>
              <a:cs typeface="Arial"/>
            </a:endParaRPr>
          </a:p>
        </p:txBody>
      </p:sp>
      <p:sp>
        <p:nvSpPr>
          <p:cNvPr id="2945" name="object 2945"/>
          <p:cNvSpPr/>
          <p:nvPr/>
        </p:nvSpPr>
        <p:spPr>
          <a:xfrm>
            <a:off x="1758410" y="6094000"/>
            <a:ext cx="503068" cy="44787"/>
          </a:xfrm>
          <a:custGeom>
            <a:avLst/>
            <a:gdLst/>
            <a:ahLst/>
            <a:cxnLst/>
            <a:rect l="l" t="t" r="r" b="b"/>
            <a:pathLst>
              <a:path w="503068" h="44787">
                <a:moveTo>
                  <a:pt x="0" y="0"/>
                </a:moveTo>
                <a:lnTo>
                  <a:pt x="0" y="44788"/>
                </a:lnTo>
                <a:lnTo>
                  <a:pt x="503069" y="44788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6" name="object 2946"/>
          <p:cNvSpPr/>
          <p:nvPr/>
        </p:nvSpPr>
        <p:spPr>
          <a:xfrm>
            <a:off x="1758410" y="6138788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1" y="127100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7" name="object 2947"/>
          <p:cNvSpPr/>
          <p:nvPr/>
        </p:nvSpPr>
        <p:spPr>
          <a:xfrm>
            <a:off x="2209437" y="6138788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8" name="object 2948"/>
          <p:cNvSpPr/>
          <p:nvPr/>
        </p:nvSpPr>
        <p:spPr>
          <a:xfrm>
            <a:off x="1758410" y="6265888"/>
            <a:ext cx="503068" cy="45998"/>
          </a:xfrm>
          <a:custGeom>
            <a:avLst/>
            <a:gdLst/>
            <a:ahLst/>
            <a:cxnLst/>
            <a:rect l="l" t="t" r="r" b="b"/>
            <a:pathLst>
              <a:path w="503068" h="45998">
                <a:moveTo>
                  <a:pt x="0" y="0"/>
                </a:moveTo>
                <a:lnTo>
                  <a:pt x="0" y="45998"/>
                </a:lnTo>
                <a:lnTo>
                  <a:pt x="503069" y="45998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9" name="object 2949"/>
          <p:cNvSpPr/>
          <p:nvPr/>
        </p:nvSpPr>
        <p:spPr>
          <a:xfrm>
            <a:off x="2320955" y="6138787"/>
            <a:ext cx="539002" cy="127100"/>
          </a:xfrm>
          <a:custGeom>
            <a:avLst/>
            <a:gdLst/>
            <a:ahLst/>
            <a:cxnLst/>
            <a:rect l="l" t="t" r="r" b="b"/>
            <a:pathLst>
              <a:path w="539002" h="127100">
                <a:moveTo>
                  <a:pt x="0" y="0"/>
                </a:moveTo>
                <a:lnTo>
                  <a:pt x="0" y="127100"/>
                </a:lnTo>
                <a:lnTo>
                  <a:pt x="539002" y="127100"/>
                </a:lnTo>
                <a:lnTo>
                  <a:pt x="53900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7" name="text 1"/>
          <p:cNvSpPr txBox="1"/>
          <p:nvPr/>
        </p:nvSpPr>
        <p:spPr>
          <a:xfrm>
            <a:off x="2320963" y="6113165"/>
            <a:ext cx="322876" cy="179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Large</a:t>
            </a:r>
            <a:endParaRPr sz="900">
              <a:latin typeface="Arial"/>
              <a:cs typeface="Arial"/>
            </a:endParaRPr>
          </a:p>
        </p:txBody>
      </p:sp>
      <p:sp>
        <p:nvSpPr>
          <p:cNvPr id="2950" name="object 2950"/>
          <p:cNvSpPr/>
          <p:nvPr/>
        </p:nvSpPr>
        <p:spPr>
          <a:xfrm>
            <a:off x="2268913" y="6093999"/>
            <a:ext cx="643085" cy="44788"/>
          </a:xfrm>
          <a:custGeom>
            <a:avLst/>
            <a:gdLst/>
            <a:ahLst/>
            <a:cxnLst/>
            <a:rect l="l" t="t" r="r" b="b"/>
            <a:pathLst>
              <a:path w="643085" h="44788">
                <a:moveTo>
                  <a:pt x="0" y="0"/>
                </a:moveTo>
                <a:lnTo>
                  <a:pt x="0" y="44788"/>
                </a:lnTo>
                <a:lnTo>
                  <a:pt x="643086" y="44788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1" name="object 2951"/>
          <p:cNvSpPr/>
          <p:nvPr/>
        </p:nvSpPr>
        <p:spPr>
          <a:xfrm>
            <a:off x="2268913" y="6138787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2" name="object 2952"/>
          <p:cNvSpPr/>
          <p:nvPr/>
        </p:nvSpPr>
        <p:spPr>
          <a:xfrm>
            <a:off x="2859957" y="6138787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3" name="object 2953"/>
          <p:cNvSpPr/>
          <p:nvPr/>
        </p:nvSpPr>
        <p:spPr>
          <a:xfrm>
            <a:off x="2268913" y="6265887"/>
            <a:ext cx="643085" cy="45998"/>
          </a:xfrm>
          <a:custGeom>
            <a:avLst/>
            <a:gdLst/>
            <a:ahLst/>
            <a:cxnLst/>
            <a:rect l="l" t="t" r="r" b="b"/>
            <a:pathLst>
              <a:path w="643085" h="45998">
                <a:moveTo>
                  <a:pt x="0" y="0"/>
                </a:moveTo>
                <a:lnTo>
                  <a:pt x="0" y="45998"/>
                </a:lnTo>
                <a:lnTo>
                  <a:pt x="643086" y="45998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4" name="object 2954"/>
          <p:cNvSpPr/>
          <p:nvPr/>
        </p:nvSpPr>
        <p:spPr>
          <a:xfrm>
            <a:off x="2971475" y="6138786"/>
            <a:ext cx="446071" cy="127100"/>
          </a:xfrm>
          <a:custGeom>
            <a:avLst/>
            <a:gdLst/>
            <a:ahLst/>
            <a:cxnLst/>
            <a:rect l="l" t="t" r="r" b="b"/>
            <a:pathLst>
              <a:path w="446071" h="127100">
                <a:moveTo>
                  <a:pt x="0" y="0"/>
                </a:moveTo>
                <a:lnTo>
                  <a:pt x="0" y="127100"/>
                </a:lnTo>
                <a:lnTo>
                  <a:pt x="446071" y="127100"/>
                </a:lnTo>
                <a:lnTo>
                  <a:pt x="44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8" name="text 1"/>
          <p:cNvSpPr txBox="1"/>
          <p:nvPr/>
        </p:nvSpPr>
        <p:spPr>
          <a:xfrm>
            <a:off x="2971482" y="6113164"/>
            <a:ext cx="233659" cy="179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spc="10" dirty="0">
                <a:solidFill>
                  <a:srgbClr val="010000"/>
                </a:solidFill>
                <a:latin typeface="Arial"/>
                <a:cs typeface="Arial"/>
              </a:rPr>
              <a:t>67K</a:t>
            </a:r>
            <a:endParaRPr sz="900">
              <a:latin typeface="Arial"/>
              <a:cs typeface="Arial"/>
            </a:endParaRPr>
          </a:p>
        </p:txBody>
      </p:sp>
      <p:sp>
        <p:nvSpPr>
          <p:cNvPr id="2955" name="object 2955"/>
          <p:cNvSpPr/>
          <p:nvPr/>
        </p:nvSpPr>
        <p:spPr>
          <a:xfrm>
            <a:off x="2919433" y="6093998"/>
            <a:ext cx="550154" cy="44788"/>
          </a:xfrm>
          <a:custGeom>
            <a:avLst/>
            <a:gdLst/>
            <a:ahLst/>
            <a:cxnLst/>
            <a:rect l="l" t="t" r="r" b="b"/>
            <a:pathLst>
              <a:path w="550154" h="44788">
                <a:moveTo>
                  <a:pt x="0" y="0"/>
                </a:moveTo>
                <a:lnTo>
                  <a:pt x="0" y="44788"/>
                </a:lnTo>
                <a:lnTo>
                  <a:pt x="550154" y="44788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6" name="object 2956"/>
          <p:cNvSpPr/>
          <p:nvPr/>
        </p:nvSpPr>
        <p:spPr>
          <a:xfrm>
            <a:off x="2919433" y="6138786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7" name="object 2957"/>
          <p:cNvSpPr/>
          <p:nvPr/>
        </p:nvSpPr>
        <p:spPr>
          <a:xfrm>
            <a:off x="3417546" y="6138786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1" y="127100"/>
                </a:lnTo>
                <a:lnTo>
                  <a:pt x="5204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8" name="object 2958"/>
          <p:cNvSpPr/>
          <p:nvPr/>
        </p:nvSpPr>
        <p:spPr>
          <a:xfrm>
            <a:off x="2919433" y="6265886"/>
            <a:ext cx="550154" cy="45998"/>
          </a:xfrm>
          <a:custGeom>
            <a:avLst/>
            <a:gdLst/>
            <a:ahLst/>
            <a:cxnLst/>
            <a:rect l="l" t="t" r="r" b="b"/>
            <a:pathLst>
              <a:path w="550154" h="45998">
                <a:moveTo>
                  <a:pt x="0" y="0"/>
                </a:moveTo>
                <a:lnTo>
                  <a:pt x="0" y="45998"/>
                </a:lnTo>
                <a:lnTo>
                  <a:pt x="550154" y="45998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9" name="object 2959"/>
          <p:cNvSpPr/>
          <p:nvPr/>
        </p:nvSpPr>
        <p:spPr>
          <a:xfrm>
            <a:off x="3529064" y="6138785"/>
            <a:ext cx="353139" cy="127100"/>
          </a:xfrm>
          <a:custGeom>
            <a:avLst/>
            <a:gdLst/>
            <a:ahLst/>
            <a:cxnLst/>
            <a:rect l="l" t="t" r="r" b="b"/>
            <a:pathLst>
              <a:path w="353139" h="127100">
                <a:moveTo>
                  <a:pt x="0" y="0"/>
                </a:moveTo>
                <a:lnTo>
                  <a:pt x="0" y="127100"/>
                </a:lnTo>
                <a:lnTo>
                  <a:pt x="353139" y="127100"/>
                </a:lnTo>
                <a:lnTo>
                  <a:pt x="3531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9" name="text 1"/>
          <p:cNvSpPr txBox="1"/>
          <p:nvPr/>
        </p:nvSpPr>
        <p:spPr>
          <a:xfrm>
            <a:off x="3529063" y="6104491"/>
            <a:ext cx="101083" cy="1946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0" b="1" spc="10" dirty="0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900">
              <a:latin typeface="Arial"/>
              <a:cs typeface="Arial"/>
            </a:endParaRPr>
          </a:p>
        </p:txBody>
      </p:sp>
      <p:sp>
        <p:nvSpPr>
          <p:cNvPr id="2960" name="object 2960"/>
          <p:cNvSpPr/>
          <p:nvPr/>
        </p:nvSpPr>
        <p:spPr>
          <a:xfrm>
            <a:off x="3477022" y="6093997"/>
            <a:ext cx="457223" cy="44788"/>
          </a:xfrm>
          <a:custGeom>
            <a:avLst/>
            <a:gdLst/>
            <a:ahLst/>
            <a:cxnLst/>
            <a:rect l="l" t="t" r="r" b="b"/>
            <a:pathLst>
              <a:path w="457223" h="44788">
                <a:moveTo>
                  <a:pt x="0" y="0"/>
                </a:moveTo>
                <a:lnTo>
                  <a:pt x="0" y="44788"/>
                </a:lnTo>
                <a:lnTo>
                  <a:pt x="457223" y="44788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1" name="object 2961"/>
          <p:cNvSpPr/>
          <p:nvPr/>
        </p:nvSpPr>
        <p:spPr>
          <a:xfrm>
            <a:off x="3477022" y="6138785"/>
            <a:ext cx="52041" cy="127100"/>
          </a:xfrm>
          <a:custGeom>
            <a:avLst/>
            <a:gdLst/>
            <a:ahLst/>
            <a:cxnLst/>
            <a:rect l="l" t="t" r="r" b="b"/>
            <a:pathLst>
              <a:path w="52041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2" name="object 2962"/>
          <p:cNvSpPr/>
          <p:nvPr/>
        </p:nvSpPr>
        <p:spPr>
          <a:xfrm>
            <a:off x="3882203" y="6138785"/>
            <a:ext cx="52042" cy="127100"/>
          </a:xfrm>
          <a:custGeom>
            <a:avLst/>
            <a:gdLst/>
            <a:ahLst/>
            <a:cxnLst/>
            <a:rect l="l" t="t" r="r" b="b"/>
            <a:pathLst>
              <a:path w="52042" h="127100">
                <a:moveTo>
                  <a:pt x="0" y="0"/>
                </a:moveTo>
                <a:lnTo>
                  <a:pt x="0" y="127100"/>
                </a:lnTo>
                <a:lnTo>
                  <a:pt x="52042" y="127100"/>
                </a:lnTo>
                <a:lnTo>
                  <a:pt x="520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3" name="object 2963"/>
          <p:cNvSpPr/>
          <p:nvPr/>
        </p:nvSpPr>
        <p:spPr>
          <a:xfrm>
            <a:off x="3477022" y="6265885"/>
            <a:ext cx="457223" cy="45998"/>
          </a:xfrm>
          <a:custGeom>
            <a:avLst/>
            <a:gdLst/>
            <a:ahLst/>
            <a:cxnLst/>
            <a:rect l="l" t="t" r="r" b="b"/>
            <a:pathLst>
              <a:path w="457223" h="45998">
                <a:moveTo>
                  <a:pt x="0" y="0"/>
                </a:moveTo>
                <a:lnTo>
                  <a:pt x="0" y="45998"/>
                </a:lnTo>
                <a:lnTo>
                  <a:pt x="457223" y="45998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4" name="object 2964"/>
          <p:cNvSpPr/>
          <p:nvPr/>
        </p:nvSpPr>
        <p:spPr>
          <a:xfrm>
            <a:off x="1443682" y="6093997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5" y="217886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5" name="object 2965"/>
          <p:cNvSpPr/>
          <p:nvPr/>
        </p:nvSpPr>
        <p:spPr>
          <a:xfrm>
            <a:off x="1443063" y="6093391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19" y="606"/>
                </a:moveTo>
                <a:lnTo>
                  <a:pt x="619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6" name="object 2966"/>
          <p:cNvSpPr/>
          <p:nvPr/>
        </p:nvSpPr>
        <p:spPr>
          <a:xfrm>
            <a:off x="1443682" y="6311882"/>
            <a:ext cx="7434" cy="7263"/>
          </a:xfrm>
          <a:custGeom>
            <a:avLst/>
            <a:gdLst/>
            <a:ahLst/>
            <a:cxnLst/>
            <a:rect l="l" t="t" r="r" b="b"/>
            <a:pathLst>
              <a:path w="7434" h="7263">
                <a:moveTo>
                  <a:pt x="0" y="0"/>
                </a:moveTo>
                <a:lnTo>
                  <a:pt x="0" y="7263"/>
                </a:lnTo>
                <a:lnTo>
                  <a:pt x="7435" y="7263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7" name="object 2967"/>
          <p:cNvSpPr/>
          <p:nvPr/>
        </p:nvSpPr>
        <p:spPr>
          <a:xfrm>
            <a:off x="1443063" y="6311277"/>
            <a:ext cx="8673" cy="1210"/>
          </a:xfrm>
          <a:custGeom>
            <a:avLst/>
            <a:gdLst/>
            <a:ahLst/>
            <a:cxnLst/>
            <a:rect l="l" t="t" r="r" b="b"/>
            <a:pathLst>
              <a:path w="8673" h="1210">
                <a:moveTo>
                  <a:pt x="619" y="605"/>
                </a:moveTo>
                <a:lnTo>
                  <a:pt x="8054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8" name="object 2968"/>
          <p:cNvSpPr/>
          <p:nvPr/>
        </p:nvSpPr>
        <p:spPr>
          <a:xfrm>
            <a:off x="1443063" y="6311277"/>
            <a:ext cx="1239" cy="8473"/>
          </a:xfrm>
          <a:custGeom>
            <a:avLst/>
            <a:gdLst/>
            <a:ahLst/>
            <a:cxnLst/>
            <a:rect l="l" t="t" r="r" b="b"/>
            <a:pathLst>
              <a:path w="1239" h="8473">
                <a:moveTo>
                  <a:pt x="619" y="605"/>
                </a:moveTo>
                <a:lnTo>
                  <a:pt x="619" y="786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9" name="object 2969"/>
          <p:cNvSpPr/>
          <p:nvPr/>
        </p:nvSpPr>
        <p:spPr>
          <a:xfrm>
            <a:off x="1443682" y="6311882"/>
            <a:ext cx="7434" cy="7263"/>
          </a:xfrm>
          <a:custGeom>
            <a:avLst/>
            <a:gdLst/>
            <a:ahLst/>
            <a:cxnLst/>
            <a:rect l="l" t="t" r="r" b="b"/>
            <a:pathLst>
              <a:path w="7434" h="7263">
                <a:moveTo>
                  <a:pt x="0" y="0"/>
                </a:moveTo>
                <a:lnTo>
                  <a:pt x="0" y="7263"/>
                </a:lnTo>
                <a:lnTo>
                  <a:pt x="7435" y="7263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0" name="object 2970"/>
          <p:cNvSpPr/>
          <p:nvPr/>
        </p:nvSpPr>
        <p:spPr>
          <a:xfrm>
            <a:off x="1443063" y="6311276"/>
            <a:ext cx="8673" cy="1210"/>
          </a:xfrm>
          <a:custGeom>
            <a:avLst/>
            <a:gdLst/>
            <a:ahLst/>
            <a:cxnLst/>
            <a:rect l="l" t="t" r="r" b="b"/>
            <a:pathLst>
              <a:path w="8673" h="1210">
                <a:moveTo>
                  <a:pt x="619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1" name="object 2971"/>
          <p:cNvSpPr/>
          <p:nvPr/>
        </p:nvSpPr>
        <p:spPr>
          <a:xfrm>
            <a:off x="1443063" y="6311276"/>
            <a:ext cx="1239" cy="8473"/>
          </a:xfrm>
          <a:custGeom>
            <a:avLst/>
            <a:gdLst/>
            <a:ahLst/>
            <a:cxnLst/>
            <a:rect l="l" t="t" r="r" b="b"/>
            <a:pathLst>
              <a:path w="1239" h="8473">
                <a:moveTo>
                  <a:pt x="619" y="605"/>
                </a:moveTo>
                <a:lnTo>
                  <a:pt x="619" y="786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2" name="object 2972"/>
          <p:cNvSpPr/>
          <p:nvPr/>
        </p:nvSpPr>
        <p:spPr>
          <a:xfrm>
            <a:off x="1451117" y="6311881"/>
            <a:ext cx="299858" cy="7262"/>
          </a:xfrm>
          <a:custGeom>
            <a:avLst/>
            <a:gdLst/>
            <a:ahLst/>
            <a:cxnLst/>
            <a:rect l="l" t="t" r="r" b="b"/>
            <a:pathLst>
              <a:path w="299858" h="7262">
                <a:moveTo>
                  <a:pt x="0" y="0"/>
                </a:moveTo>
                <a:lnTo>
                  <a:pt x="0" y="7263"/>
                </a:lnTo>
                <a:lnTo>
                  <a:pt x="299858" y="7263"/>
                </a:lnTo>
                <a:lnTo>
                  <a:pt x="29985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3" name="object 2973"/>
          <p:cNvSpPr/>
          <p:nvPr/>
        </p:nvSpPr>
        <p:spPr>
          <a:xfrm>
            <a:off x="1450497" y="6311276"/>
            <a:ext cx="301097" cy="1210"/>
          </a:xfrm>
          <a:custGeom>
            <a:avLst/>
            <a:gdLst/>
            <a:ahLst/>
            <a:cxnLst/>
            <a:rect l="l" t="t" r="r" b="b"/>
            <a:pathLst>
              <a:path w="301097" h="1210">
                <a:moveTo>
                  <a:pt x="620" y="605"/>
                </a:moveTo>
                <a:lnTo>
                  <a:pt x="300478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4" name="object 2974"/>
          <p:cNvSpPr/>
          <p:nvPr/>
        </p:nvSpPr>
        <p:spPr>
          <a:xfrm>
            <a:off x="1750975" y="6093995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5" y="217886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5" name="object 2975"/>
          <p:cNvSpPr/>
          <p:nvPr/>
        </p:nvSpPr>
        <p:spPr>
          <a:xfrm>
            <a:off x="1750356" y="6093389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19" y="606"/>
                </a:moveTo>
                <a:lnTo>
                  <a:pt x="619" y="218492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6" name="object 2976"/>
          <p:cNvSpPr/>
          <p:nvPr/>
        </p:nvSpPr>
        <p:spPr>
          <a:xfrm>
            <a:off x="1750975" y="6311880"/>
            <a:ext cx="7434" cy="7263"/>
          </a:xfrm>
          <a:custGeom>
            <a:avLst/>
            <a:gdLst/>
            <a:ahLst/>
            <a:cxnLst/>
            <a:rect l="l" t="t" r="r" b="b"/>
            <a:pathLst>
              <a:path w="7434" h="7263">
                <a:moveTo>
                  <a:pt x="0" y="0"/>
                </a:moveTo>
                <a:lnTo>
                  <a:pt x="0" y="7263"/>
                </a:lnTo>
                <a:lnTo>
                  <a:pt x="7435" y="7263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7" name="object 2977"/>
          <p:cNvSpPr/>
          <p:nvPr/>
        </p:nvSpPr>
        <p:spPr>
          <a:xfrm>
            <a:off x="1750356" y="6311275"/>
            <a:ext cx="8673" cy="1210"/>
          </a:xfrm>
          <a:custGeom>
            <a:avLst/>
            <a:gdLst/>
            <a:ahLst/>
            <a:cxnLst/>
            <a:rect l="l" t="t" r="r" b="b"/>
            <a:pathLst>
              <a:path w="8673" h="1210">
                <a:moveTo>
                  <a:pt x="619" y="605"/>
                </a:moveTo>
                <a:lnTo>
                  <a:pt x="8054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8" name="object 2978"/>
          <p:cNvSpPr/>
          <p:nvPr/>
        </p:nvSpPr>
        <p:spPr>
          <a:xfrm>
            <a:off x="1750356" y="6311275"/>
            <a:ext cx="1239" cy="8473"/>
          </a:xfrm>
          <a:custGeom>
            <a:avLst/>
            <a:gdLst/>
            <a:ahLst/>
            <a:cxnLst/>
            <a:rect l="l" t="t" r="r" b="b"/>
            <a:pathLst>
              <a:path w="1239" h="8473">
                <a:moveTo>
                  <a:pt x="619" y="605"/>
                </a:moveTo>
                <a:lnTo>
                  <a:pt x="619" y="786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9" name="object 2979"/>
          <p:cNvSpPr/>
          <p:nvPr/>
        </p:nvSpPr>
        <p:spPr>
          <a:xfrm>
            <a:off x="1758410" y="6311880"/>
            <a:ext cx="503068" cy="7263"/>
          </a:xfrm>
          <a:custGeom>
            <a:avLst/>
            <a:gdLst/>
            <a:ahLst/>
            <a:cxnLst/>
            <a:rect l="l" t="t" r="r" b="b"/>
            <a:pathLst>
              <a:path w="503068" h="7263">
                <a:moveTo>
                  <a:pt x="0" y="0"/>
                </a:moveTo>
                <a:lnTo>
                  <a:pt x="0" y="7263"/>
                </a:lnTo>
                <a:lnTo>
                  <a:pt x="503069" y="7263"/>
                </a:lnTo>
                <a:lnTo>
                  <a:pt x="50306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0" name="object 2980"/>
          <p:cNvSpPr/>
          <p:nvPr/>
        </p:nvSpPr>
        <p:spPr>
          <a:xfrm>
            <a:off x="1757790" y="6311274"/>
            <a:ext cx="504308" cy="1210"/>
          </a:xfrm>
          <a:custGeom>
            <a:avLst/>
            <a:gdLst/>
            <a:ahLst/>
            <a:cxnLst/>
            <a:rect l="l" t="t" r="r" b="b"/>
            <a:pathLst>
              <a:path w="504308" h="1210">
                <a:moveTo>
                  <a:pt x="620" y="606"/>
                </a:moveTo>
                <a:lnTo>
                  <a:pt x="503689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1" name="object 2981"/>
          <p:cNvSpPr/>
          <p:nvPr/>
        </p:nvSpPr>
        <p:spPr>
          <a:xfrm>
            <a:off x="2261479" y="6093993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4" y="217886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2" name="object 2982"/>
          <p:cNvSpPr/>
          <p:nvPr/>
        </p:nvSpPr>
        <p:spPr>
          <a:xfrm>
            <a:off x="2260859" y="6093388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20" y="605"/>
                </a:moveTo>
                <a:lnTo>
                  <a:pt x="620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3" name="object 2983"/>
          <p:cNvSpPr/>
          <p:nvPr/>
        </p:nvSpPr>
        <p:spPr>
          <a:xfrm>
            <a:off x="2261479" y="6311879"/>
            <a:ext cx="7434" cy="7263"/>
          </a:xfrm>
          <a:custGeom>
            <a:avLst/>
            <a:gdLst/>
            <a:ahLst/>
            <a:cxnLst/>
            <a:rect l="l" t="t" r="r" b="b"/>
            <a:pathLst>
              <a:path w="7434" h="7263">
                <a:moveTo>
                  <a:pt x="0" y="0"/>
                </a:moveTo>
                <a:lnTo>
                  <a:pt x="0" y="7263"/>
                </a:lnTo>
                <a:lnTo>
                  <a:pt x="7434" y="7263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4" name="object 2984"/>
          <p:cNvSpPr/>
          <p:nvPr/>
        </p:nvSpPr>
        <p:spPr>
          <a:xfrm>
            <a:off x="2260859" y="6311274"/>
            <a:ext cx="8673" cy="1210"/>
          </a:xfrm>
          <a:custGeom>
            <a:avLst/>
            <a:gdLst/>
            <a:ahLst/>
            <a:cxnLst/>
            <a:rect l="l" t="t" r="r" b="b"/>
            <a:pathLst>
              <a:path w="8673" h="1210">
                <a:moveTo>
                  <a:pt x="620" y="605"/>
                </a:moveTo>
                <a:lnTo>
                  <a:pt x="8054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5" name="object 2985"/>
          <p:cNvSpPr/>
          <p:nvPr/>
        </p:nvSpPr>
        <p:spPr>
          <a:xfrm>
            <a:off x="2260859" y="6311273"/>
            <a:ext cx="1239" cy="8473"/>
          </a:xfrm>
          <a:custGeom>
            <a:avLst/>
            <a:gdLst/>
            <a:ahLst/>
            <a:cxnLst/>
            <a:rect l="l" t="t" r="r" b="b"/>
            <a:pathLst>
              <a:path w="1239" h="8473">
                <a:moveTo>
                  <a:pt x="620" y="606"/>
                </a:moveTo>
                <a:lnTo>
                  <a:pt x="620" y="786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6" name="object 2986"/>
          <p:cNvSpPr/>
          <p:nvPr/>
        </p:nvSpPr>
        <p:spPr>
          <a:xfrm>
            <a:off x="2268913" y="6311878"/>
            <a:ext cx="643085" cy="7263"/>
          </a:xfrm>
          <a:custGeom>
            <a:avLst/>
            <a:gdLst/>
            <a:ahLst/>
            <a:cxnLst/>
            <a:rect l="l" t="t" r="r" b="b"/>
            <a:pathLst>
              <a:path w="643085" h="7263">
                <a:moveTo>
                  <a:pt x="0" y="0"/>
                </a:moveTo>
                <a:lnTo>
                  <a:pt x="0" y="7263"/>
                </a:lnTo>
                <a:lnTo>
                  <a:pt x="643086" y="7263"/>
                </a:lnTo>
                <a:lnTo>
                  <a:pt x="6430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7" name="object 2987"/>
          <p:cNvSpPr/>
          <p:nvPr/>
        </p:nvSpPr>
        <p:spPr>
          <a:xfrm>
            <a:off x="2268294" y="6311273"/>
            <a:ext cx="644324" cy="1210"/>
          </a:xfrm>
          <a:custGeom>
            <a:avLst/>
            <a:gdLst/>
            <a:ahLst/>
            <a:cxnLst/>
            <a:rect l="l" t="t" r="r" b="b"/>
            <a:pathLst>
              <a:path w="644324" h="1210">
                <a:moveTo>
                  <a:pt x="619" y="605"/>
                </a:moveTo>
                <a:lnTo>
                  <a:pt x="643705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8" name="object 2988"/>
          <p:cNvSpPr/>
          <p:nvPr/>
        </p:nvSpPr>
        <p:spPr>
          <a:xfrm>
            <a:off x="2911999" y="6093992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4" y="217886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9" name="object 2989"/>
          <p:cNvSpPr/>
          <p:nvPr/>
        </p:nvSpPr>
        <p:spPr>
          <a:xfrm>
            <a:off x="2911379" y="6093387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20" y="605"/>
                </a:moveTo>
                <a:lnTo>
                  <a:pt x="620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0" name="object 2990"/>
          <p:cNvSpPr/>
          <p:nvPr/>
        </p:nvSpPr>
        <p:spPr>
          <a:xfrm>
            <a:off x="2911999" y="6311878"/>
            <a:ext cx="7434" cy="7262"/>
          </a:xfrm>
          <a:custGeom>
            <a:avLst/>
            <a:gdLst/>
            <a:ahLst/>
            <a:cxnLst/>
            <a:rect l="l" t="t" r="r" b="b"/>
            <a:pathLst>
              <a:path w="7434" h="7262">
                <a:moveTo>
                  <a:pt x="0" y="0"/>
                </a:moveTo>
                <a:lnTo>
                  <a:pt x="0" y="7262"/>
                </a:lnTo>
                <a:lnTo>
                  <a:pt x="7434" y="7262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1" name="object 2991"/>
          <p:cNvSpPr/>
          <p:nvPr/>
        </p:nvSpPr>
        <p:spPr>
          <a:xfrm>
            <a:off x="2911379" y="6311272"/>
            <a:ext cx="8673" cy="1210"/>
          </a:xfrm>
          <a:custGeom>
            <a:avLst/>
            <a:gdLst/>
            <a:ahLst/>
            <a:cxnLst/>
            <a:rect l="l" t="t" r="r" b="b"/>
            <a:pathLst>
              <a:path w="8673" h="1210">
                <a:moveTo>
                  <a:pt x="620" y="605"/>
                </a:moveTo>
                <a:lnTo>
                  <a:pt x="8054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2" name="object 2992"/>
          <p:cNvSpPr/>
          <p:nvPr/>
        </p:nvSpPr>
        <p:spPr>
          <a:xfrm>
            <a:off x="2911379" y="6311272"/>
            <a:ext cx="1239" cy="8473"/>
          </a:xfrm>
          <a:custGeom>
            <a:avLst/>
            <a:gdLst/>
            <a:ahLst/>
            <a:cxnLst/>
            <a:rect l="l" t="t" r="r" b="b"/>
            <a:pathLst>
              <a:path w="1239" h="8473">
                <a:moveTo>
                  <a:pt x="620" y="605"/>
                </a:moveTo>
                <a:lnTo>
                  <a:pt x="620" y="786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3" name="object 2993"/>
          <p:cNvSpPr/>
          <p:nvPr/>
        </p:nvSpPr>
        <p:spPr>
          <a:xfrm>
            <a:off x="2919433" y="6311877"/>
            <a:ext cx="550154" cy="7263"/>
          </a:xfrm>
          <a:custGeom>
            <a:avLst/>
            <a:gdLst/>
            <a:ahLst/>
            <a:cxnLst/>
            <a:rect l="l" t="t" r="r" b="b"/>
            <a:pathLst>
              <a:path w="550154" h="7263">
                <a:moveTo>
                  <a:pt x="0" y="0"/>
                </a:moveTo>
                <a:lnTo>
                  <a:pt x="0" y="7263"/>
                </a:lnTo>
                <a:lnTo>
                  <a:pt x="550154" y="7263"/>
                </a:lnTo>
                <a:lnTo>
                  <a:pt x="55015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4" name="object 2994"/>
          <p:cNvSpPr/>
          <p:nvPr/>
        </p:nvSpPr>
        <p:spPr>
          <a:xfrm>
            <a:off x="2918814" y="6311272"/>
            <a:ext cx="551393" cy="1210"/>
          </a:xfrm>
          <a:custGeom>
            <a:avLst/>
            <a:gdLst/>
            <a:ahLst/>
            <a:cxnLst/>
            <a:rect l="l" t="t" r="r" b="b"/>
            <a:pathLst>
              <a:path w="551393" h="1210">
                <a:moveTo>
                  <a:pt x="619" y="605"/>
                </a:moveTo>
                <a:lnTo>
                  <a:pt x="550773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5" name="object 2995"/>
          <p:cNvSpPr/>
          <p:nvPr/>
        </p:nvSpPr>
        <p:spPr>
          <a:xfrm>
            <a:off x="3469587" y="6093991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5" y="217886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6" name="object 2996"/>
          <p:cNvSpPr/>
          <p:nvPr/>
        </p:nvSpPr>
        <p:spPr>
          <a:xfrm>
            <a:off x="3468968" y="6093385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19" y="606"/>
                </a:moveTo>
                <a:lnTo>
                  <a:pt x="619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7" name="object 2997"/>
          <p:cNvSpPr/>
          <p:nvPr/>
        </p:nvSpPr>
        <p:spPr>
          <a:xfrm>
            <a:off x="3469587" y="6311876"/>
            <a:ext cx="7434" cy="7263"/>
          </a:xfrm>
          <a:custGeom>
            <a:avLst/>
            <a:gdLst/>
            <a:ahLst/>
            <a:cxnLst/>
            <a:rect l="l" t="t" r="r" b="b"/>
            <a:pathLst>
              <a:path w="7434" h="7263">
                <a:moveTo>
                  <a:pt x="0" y="0"/>
                </a:moveTo>
                <a:lnTo>
                  <a:pt x="0" y="7263"/>
                </a:lnTo>
                <a:lnTo>
                  <a:pt x="7435" y="7263"/>
                </a:lnTo>
                <a:lnTo>
                  <a:pt x="743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8" name="object 2998"/>
          <p:cNvSpPr/>
          <p:nvPr/>
        </p:nvSpPr>
        <p:spPr>
          <a:xfrm>
            <a:off x="3468968" y="6311271"/>
            <a:ext cx="8674" cy="1210"/>
          </a:xfrm>
          <a:custGeom>
            <a:avLst/>
            <a:gdLst/>
            <a:ahLst/>
            <a:cxnLst/>
            <a:rect l="l" t="t" r="r" b="b"/>
            <a:pathLst>
              <a:path w="8674" h="1210">
                <a:moveTo>
                  <a:pt x="619" y="605"/>
                </a:moveTo>
                <a:lnTo>
                  <a:pt x="8054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9" name="object 2999"/>
          <p:cNvSpPr/>
          <p:nvPr/>
        </p:nvSpPr>
        <p:spPr>
          <a:xfrm>
            <a:off x="3468968" y="6311271"/>
            <a:ext cx="1239" cy="8473"/>
          </a:xfrm>
          <a:custGeom>
            <a:avLst/>
            <a:gdLst/>
            <a:ahLst/>
            <a:cxnLst/>
            <a:rect l="l" t="t" r="r" b="b"/>
            <a:pathLst>
              <a:path w="1239" h="8473">
                <a:moveTo>
                  <a:pt x="619" y="605"/>
                </a:moveTo>
                <a:lnTo>
                  <a:pt x="619" y="786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0" name="object 3000"/>
          <p:cNvSpPr/>
          <p:nvPr/>
        </p:nvSpPr>
        <p:spPr>
          <a:xfrm>
            <a:off x="3477022" y="6311876"/>
            <a:ext cx="457223" cy="7263"/>
          </a:xfrm>
          <a:custGeom>
            <a:avLst/>
            <a:gdLst/>
            <a:ahLst/>
            <a:cxnLst/>
            <a:rect l="l" t="t" r="r" b="b"/>
            <a:pathLst>
              <a:path w="457223" h="7263">
                <a:moveTo>
                  <a:pt x="0" y="0"/>
                </a:moveTo>
                <a:lnTo>
                  <a:pt x="0" y="7263"/>
                </a:lnTo>
                <a:lnTo>
                  <a:pt x="457223" y="7263"/>
                </a:lnTo>
                <a:lnTo>
                  <a:pt x="45722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1" name="object 3001"/>
          <p:cNvSpPr/>
          <p:nvPr/>
        </p:nvSpPr>
        <p:spPr>
          <a:xfrm>
            <a:off x="3476402" y="6311270"/>
            <a:ext cx="458462" cy="1210"/>
          </a:xfrm>
          <a:custGeom>
            <a:avLst/>
            <a:gdLst/>
            <a:ahLst/>
            <a:cxnLst/>
            <a:rect l="l" t="t" r="r" b="b"/>
            <a:pathLst>
              <a:path w="458462" h="1210">
                <a:moveTo>
                  <a:pt x="620" y="606"/>
                </a:moveTo>
                <a:lnTo>
                  <a:pt x="457842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2" name="object 3002"/>
          <p:cNvSpPr/>
          <p:nvPr/>
        </p:nvSpPr>
        <p:spPr>
          <a:xfrm>
            <a:off x="3934245" y="6093989"/>
            <a:ext cx="7434" cy="217886"/>
          </a:xfrm>
          <a:custGeom>
            <a:avLst/>
            <a:gdLst/>
            <a:ahLst/>
            <a:cxnLst/>
            <a:rect l="l" t="t" r="r" b="b"/>
            <a:pathLst>
              <a:path w="7434" h="217886">
                <a:moveTo>
                  <a:pt x="0" y="0"/>
                </a:moveTo>
                <a:lnTo>
                  <a:pt x="0" y="217886"/>
                </a:lnTo>
                <a:lnTo>
                  <a:pt x="7434" y="217886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3" name="object 3003"/>
          <p:cNvSpPr/>
          <p:nvPr/>
        </p:nvSpPr>
        <p:spPr>
          <a:xfrm>
            <a:off x="3933625" y="6093384"/>
            <a:ext cx="1239" cy="219096"/>
          </a:xfrm>
          <a:custGeom>
            <a:avLst/>
            <a:gdLst/>
            <a:ahLst/>
            <a:cxnLst/>
            <a:rect l="l" t="t" r="r" b="b"/>
            <a:pathLst>
              <a:path w="1239" h="219096">
                <a:moveTo>
                  <a:pt x="620" y="605"/>
                </a:moveTo>
                <a:lnTo>
                  <a:pt x="620" y="21849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4" name="object 3004"/>
          <p:cNvSpPr/>
          <p:nvPr/>
        </p:nvSpPr>
        <p:spPr>
          <a:xfrm>
            <a:off x="3934245" y="6311875"/>
            <a:ext cx="7434" cy="7263"/>
          </a:xfrm>
          <a:custGeom>
            <a:avLst/>
            <a:gdLst/>
            <a:ahLst/>
            <a:cxnLst/>
            <a:rect l="l" t="t" r="r" b="b"/>
            <a:pathLst>
              <a:path w="7434" h="7263">
                <a:moveTo>
                  <a:pt x="0" y="0"/>
                </a:moveTo>
                <a:lnTo>
                  <a:pt x="0" y="7263"/>
                </a:lnTo>
                <a:lnTo>
                  <a:pt x="7434" y="7263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5" name="object 3005"/>
          <p:cNvSpPr/>
          <p:nvPr/>
        </p:nvSpPr>
        <p:spPr>
          <a:xfrm>
            <a:off x="3933625" y="6311269"/>
            <a:ext cx="8673" cy="1210"/>
          </a:xfrm>
          <a:custGeom>
            <a:avLst/>
            <a:gdLst/>
            <a:ahLst/>
            <a:cxnLst/>
            <a:rect l="l" t="t" r="r" b="b"/>
            <a:pathLst>
              <a:path w="8673" h="1210">
                <a:moveTo>
                  <a:pt x="620" y="606"/>
                </a:moveTo>
                <a:lnTo>
                  <a:pt x="8054" y="60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6" name="object 3006"/>
          <p:cNvSpPr/>
          <p:nvPr/>
        </p:nvSpPr>
        <p:spPr>
          <a:xfrm>
            <a:off x="3933625" y="6311269"/>
            <a:ext cx="1239" cy="8473"/>
          </a:xfrm>
          <a:custGeom>
            <a:avLst/>
            <a:gdLst/>
            <a:ahLst/>
            <a:cxnLst/>
            <a:rect l="l" t="t" r="r" b="b"/>
            <a:pathLst>
              <a:path w="1239" h="8473">
                <a:moveTo>
                  <a:pt x="620" y="606"/>
                </a:moveTo>
                <a:lnTo>
                  <a:pt x="620" y="786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7" name="object 3007"/>
          <p:cNvSpPr/>
          <p:nvPr/>
        </p:nvSpPr>
        <p:spPr>
          <a:xfrm>
            <a:off x="3934245" y="6311874"/>
            <a:ext cx="7434" cy="7263"/>
          </a:xfrm>
          <a:custGeom>
            <a:avLst/>
            <a:gdLst/>
            <a:ahLst/>
            <a:cxnLst/>
            <a:rect l="l" t="t" r="r" b="b"/>
            <a:pathLst>
              <a:path w="7434" h="7263">
                <a:moveTo>
                  <a:pt x="0" y="0"/>
                </a:moveTo>
                <a:lnTo>
                  <a:pt x="0" y="7263"/>
                </a:lnTo>
                <a:lnTo>
                  <a:pt x="7434" y="7263"/>
                </a:lnTo>
                <a:lnTo>
                  <a:pt x="7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8" name="object 3008"/>
          <p:cNvSpPr/>
          <p:nvPr/>
        </p:nvSpPr>
        <p:spPr>
          <a:xfrm>
            <a:off x="3933625" y="6311269"/>
            <a:ext cx="8673" cy="1210"/>
          </a:xfrm>
          <a:custGeom>
            <a:avLst/>
            <a:gdLst/>
            <a:ahLst/>
            <a:cxnLst/>
            <a:rect l="l" t="t" r="r" b="b"/>
            <a:pathLst>
              <a:path w="8673" h="1210">
                <a:moveTo>
                  <a:pt x="620" y="605"/>
                </a:moveTo>
                <a:lnTo>
                  <a:pt x="8054" y="60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9" name="object 3009"/>
          <p:cNvSpPr/>
          <p:nvPr/>
        </p:nvSpPr>
        <p:spPr>
          <a:xfrm>
            <a:off x="3933625" y="6311269"/>
            <a:ext cx="1239" cy="8473"/>
          </a:xfrm>
          <a:custGeom>
            <a:avLst/>
            <a:gdLst/>
            <a:ahLst/>
            <a:cxnLst/>
            <a:rect l="l" t="t" r="r" b="b"/>
            <a:pathLst>
              <a:path w="1239" h="8473">
                <a:moveTo>
                  <a:pt x="620" y="605"/>
                </a:moveTo>
                <a:lnTo>
                  <a:pt x="620" y="786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0" name="text 1"/>
          <p:cNvSpPr txBox="1"/>
          <p:nvPr/>
        </p:nvSpPr>
        <p:spPr>
          <a:xfrm>
            <a:off x="1428813" y="6316436"/>
            <a:ext cx="12674" cy="156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" spc="10" dirty="0">
                <a:solidFill>
                  <a:srgbClr val="010000"/>
                </a:solidFill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2211" name="text 1"/>
          <p:cNvSpPr txBox="1"/>
          <p:nvPr/>
        </p:nvSpPr>
        <p:spPr>
          <a:xfrm>
            <a:off x="2194153" y="6326486"/>
            <a:ext cx="827671" cy="3264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Test Set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10" name="object 3010"/>
          <p:cNvSpPr/>
          <p:nvPr/>
        </p:nvSpPr>
        <p:spPr>
          <a:xfrm>
            <a:off x="5324779" y="1673718"/>
            <a:ext cx="1165819" cy="912722"/>
          </a:xfrm>
          <a:custGeom>
            <a:avLst/>
            <a:gdLst/>
            <a:ahLst/>
            <a:cxnLst/>
            <a:rect l="l" t="t" r="r" b="b"/>
            <a:pathLst>
              <a:path w="1165819" h="912722">
                <a:moveTo>
                  <a:pt x="1071509" y="911482"/>
                </a:moveTo>
                <a:cubicBezTo>
                  <a:pt x="1122909" y="911482"/>
                  <a:pt x="1164578" y="870732"/>
                  <a:pt x="1164578" y="820456"/>
                </a:cubicBezTo>
                <a:lnTo>
                  <a:pt x="1164578" y="92267"/>
                </a:lnTo>
                <a:cubicBezTo>
                  <a:pt x="1164578" y="41997"/>
                  <a:pt x="1122909" y="1240"/>
                  <a:pt x="1071509" y="1240"/>
                </a:cubicBezTo>
                <a:lnTo>
                  <a:pt x="94309" y="1240"/>
                </a:lnTo>
                <a:cubicBezTo>
                  <a:pt x="42910" y="1240"/>
                  <a:pt x="1240" y="41997"/>
                  <a:pt x="1240" y="92267"/>
                </a:cubicBezTo>
                <a:lnTo>
                  <a:pt x="1240" y="92267"/>
                </a:lnTo>
                <a:lnTo>
                  <a:pt x="1240" y="820456"/>
                </a:lnTo>
                <a:cubicBezTo>
                  <a:pt x="1240" y="870732"/>
                  <a:pt x="42910" y="911482"/>
                  <a:pt x="94309" y="911482"/>
                </a:cubicBezTo>
                <a:lnTo>
                  <a:pt x="94309" y="911482"/>
                </a:lnTo>
                <a:lnTo>
                  <a:pt x="1071509" y="911482"/>
                </a:lnTo>
              </a:path>
            </a:pathLst>
          </a:custGeom>
          <a:ln w="24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2" name="text 1"/>
          <p:cNvSpPr txBox="1"/>
          <p:nvPr/>
        </p:nvSpPr>
        <p:spPr>
          <a:xfrm>
            <a:off x="5488005" y="1714614"/>
            <a:ext cx="896747" cy="5692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07068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Tree</a:t>
            </a:r>
            <a:endParaRPr sz="1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Induction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11" name="object 3011"/>
          <p:cNvSpPr/>
          <p:nvPr/>
        </p:nvSpPr>
        <p:spPr>
          <a:xfrm>
            <a:off x="5803807" y="2585201"/>
            <a:ext cx="207782" cy="682678"/>
          </a:xfrm>
          <a:custGeom>
            <a:avLst/>
            <a:gdLst/>
            <a:ahLst/>
            <a:cxnLst/>
            <a:rect l="l" t="t" r="r" b="b"/>
            <a:pathLst>
              <a:path w="207782" h="682678">
                <a:moveTo>
                  <a:pt x="103891" y="682679"/>
                </a:moveTo>
                <a:lnTo>
                  <a:pt x="207782" y="581070"/>
                </a:lnTo>
                <a:lnTo>
                  <a:pt x="139217" y="581070"/>
                </a:lnTo>
                <a:lnTo>
                  <a:pt x="139217" y="0"/>
                </a:lnTo>
                <a:lnTo>
                  <a:pt x="68565" y="0"/>
                </a:lnTo>
                <a:lnTo>
                  <a:pt x="68565" y="581070"/>
                </a:lnTo>
                <a:lnTo>
                  <a:pt x="0" y="581070"/>
                </a:lnTo>
                <a:lnTo>
                  <a:pt x="103891" y="682679"/>
                </a:lnTo>
              </a:path>
            </a:pathLst>
          </a:custGeom>
          <a:solidFill>
            <a:srgbClr val="808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2" name="object 3012"/>
          <p:cNvSpPr/>
          <p:nvPr/>
        </p:nvSpPr>
        <p:spPr>
          <a:xfrm>
            <a:off x="5802566" y="2583961"/>
            <a:ext cx="210264" cy="685158"/>
          </a:xfrm>
          <a:custGeom>
            <a:avLst/>
            <a:gdLst/>
            <a:ahLst/>
            <a:cxnLst/>
            <a:rect l="l" t="t" r="r" b="b"/>
            <a:pathLst>
              <a:path w="210264" h="685158">
                <a:moveTo>
                  <a:pt x="105132" y="683918"/>
                </a:moveTo>
                <a:lnTo>
                  <a:pt x="209023" y="582310"/>
                </a:lnTo>
                <a:lnTo>
                  <a:pt x="140457" y="582310"/>
                </a:lnTo>
                <a:lnTo>
                  <a:pt x="140457" y="1240"/>
                </a:lnTo>
                <a:lnTo>
                  <a:pt x="69806" y="1240"/>
                </a:lnTo>
                <a:lnTo>
                  <a:pt x="69806" y="582310"/>
                </a:lnTo>
                <a:lnTo>
                  <a:pt x="1240" y="582310"/>
                </a:lnTo>
                <a:lnTo>
                  <a:pt x="105132" y="683918"/>
                </a:lnTo>
                <a:lnTo>
                  <a:pt x="105132" y="683918"/>
                </a:lnTo>
              </a:path>
            </a:pathLst>
          </a:custGeom>
          <a:ln w="2481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3" name="object 3013"/>
          <p:cNvSpPr/>
          <p:nvPr/>
        </p:nvSpPr>
        <p:spPr>
          <a:xfrm>
            <a:off x="5342667" y="4482893"/>
            <a:ext cx="1205523" cy="815887"/>
          </a:xfrm>
          <a:custGeom>
            <a:avLst/>
            <a:gdLst/>
            <a:ahLst/>
            <a:cxnLst/>
            <a:rect l="l" t="t" r="r" b="b"/>
            <a:pathLst>
              <a:path w="1205523" h="815887">
                <a:moveTo>
                  <a:pt x="21096" y="21091"/>
                </a:moveTo>
                <a:lnTo>
                  <a:pt x="21096" y="794796"/>
                </a:lnTo>
                <a:lnTo>
                  <a:pt x="1184428" y="794796"/>
                </a:lnTo>
                <a:lnTo>
                  <a:pt x="1184428" y="21091"/>
                </a:lnTo>
                <a:lnTo>
                  <a:pt x="21096" y="21091"/>
                </a:lnTo>
                <a:close/>
              </a:path>
            </a:pathLst>
          </a:custGeom>
          <a:ln w="4219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3" name="text 1"/>
          <p:cNvSpPr txBox="1"/>
          <p:nvPr/>
        </p:nvSpPr>
        <p:spPr>
          <a:xfrm>
            <a:off x="1967699" y="4285729"/>
            <a:ext cx="1172430" cy="3264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Training Set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4" name="object 301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5" name="object 3015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6" name="object 3016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43978"/>
            <a:ext cx="3770371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191B0E"/>
                </a:solidFill>
                <a:latin typeface="Arial"/>
                <a:cs typeface="Arial"/>
              </a:rPr>
              <a:t>Modelin Tes t Verisine Uygulanması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17</a:t>
            </a:r>
            <a:endParaRPr sz="900">
              <a:latin typeface="Arial"/>
              <a:cs typeface="Arial"/>
            </a:endParaRPr>
          </a:p>
        </p:txBody>
      </p:sp>
      <p:sp>
        <p:nvSpPr>
          <p:cNvPr id="3017" name="object 3017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25661" y="225694"/>
            <a:ext cx="1678938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Sınıflandırma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18" name="object 3018"/>
          <p:cNvSpPr/>
          <p:nvPr/>
        </p:nvSpPr>
        <p:spPr>
          <a:xfrm>
            <a:off x="3067558" y="4928362"/>
            <a:ext cx="255168" cy="600176"/>
          </a:xfrm>
          <a:custGeom>
            <a:avLst/>
            <a:gdLst/>
            <a:ahLst/>
            <a:cxnLst/>
            <a:rect l="l" t="t" r="r" b="b"/>
            <a:pathLst>
              <a:path w="255168" h="600176">
                <a:moveTo>
                  <a:pt x="6350" y="6350"/>
                </a:moveTo>
                <a:lnTo>
                  <a:pt x="248818" y="593826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9" name="object 3019"/>
          <p:cNvSpPr/>
          <p:nvPr/>
        </p:nvSpPr>
        <p:spPr>
          <a:xfrm>
            <a:off x="3276320" y="5495912"/>
            <a:ext cx="70434" cy="84976"/>
          </a:xfrm>
          <a:custGeom>
            <a:avLst/>
            <a:gdLst/>
            <a:ahLst/>
            <a:cxnLst/>
            <a:rect l="l" t="t" r="r" b="b"/>
            <a:pathLst>
              <a:path w="70434" h="84976">
                <a:moveTo>
                  <a:pt x="70434" y="0"/>
                </a:moveTo>
                <a:lnTo>
                  <a:pt x="64287" y="84976"/>
                </a:lnTo>
                <a:lnTo>
                  <a:pt x="0" y="290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0" name="object 3020"/>
          <p:cNvSpPr/>
          <p:nvPr/>
        </p:nvSpPr>
        <p:spPr>
          <a:xfrm>
            <a:off x="1859127" y="4928362"/>
            <a:ext cx="337210" cy="603224"/>
          </a:xfrm>
          <a:custGeom>
            <a:avLst/>
            <a:gdLst/>
            <a:ahLst/>
            <a:cxnLst/>
            <a:rect l="l" t="t" r="r" b="b"/>
            <a:pathLst>
              <a:path w="337210" h="603224">
                <a:moveTo>
                  <a:pt x="330861" y="6350"/>
                </a:moveTo>
                <a:lnTo>
                  <a:pt x="6350" y="59687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1" name="object 3021"/>
          <p:cNvSpPr/>
          <p:nvPr/>
        </p:nvSpPr>
        <p:spPr>
          <a:xfrm>
            <a:off x="1834896" y="5495760"/>
            <a:ext cx="70078" cy="85128"/>
          </a:xfrm>
          <a:custGeom>
            <a:avLst/>
            <a:gdLst/>
            <a:ahLst/>
            <a:cxnLst/>
            <a:rect l="l" t="t" r="r" b="b"/>
            <a:pathLst>
              <a:path w="70078" h="85128">
                <a:moveTo>
                  <a:pt x="3302" y="0"/>
                </a:moveTo>
                <a:lnTo>
                  <a:pt x="0" y="85128"/>
                </a:lnTo>
                <a:lnTo>
                  <a:pt x="70078" y="366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2" name="object 3022"/>
          <p:cNvSpPr/>
          <p:nvPr/>
        </p:nvSpPr>
        <p:spPr>
          <a:xfrm>
            <a:off x="2571496" y="3953002"/>
            <a:ext cx="420369" cy="609485"/>
          </a:xfrm>
          <a:custGeom>
            <a:avLst/>
            <a:gdLst/>
            <a:ahLst/>
            <a:cxnLst/>
            <a:rect l="l" t="t" r="r" b="b"/>
            <a:pathLst>
              <a:path w="420369" h="609485">
                <a:moveTo>
                  <a:pt x="414020" y="6350"/>
                </a:moveTo>
                <a:lnTo>
                  <a:pt x="6350" y="60313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3" name="object 3023"/>
          <p:cNvSpPr/>
          <p:nvPr/>
        </p:nvSpPr>
        <p:spPr>
          <a:xfrm>
            <a:off x="2542032" y="4524159"/>
            <a:ext cx="74447" cy="84417"/>
          </a:xfrm>
          <a:custGeom>
            <a:avLst/>
            <a:gdLst/>
            <a:ahLst/>
            <a:cxnLst/>
            <a:rect l="l" t="t" r="r" b="b"/>
            <a:pathLst>
              <a:path w="74447" h="84417">
                <a:moveTo>
                  <a:pt x="11519" y="0"/>
                </a:moveTo>
                <a:lnTo>
                  <a:pt x="0" y="84417"/>
                </a:lnTo>
                <a:lnTo>
                  <a:pt x="74447" y="429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4" name="object 3024"/>
          <p:cNvSpPr/>
          <p:nvPr/>
        </p:nvSpPr>
        <p:spPr>
          <a:xfrm>
            <a:off x="3852671" y="3941064"/>
            <a:ext cx="509613" cy="613638"/>
          </a:xfrm>
          <a:custGeom>
            <a:avLst/>
            <a:gdLst/>
            <a:ahLst/>
            <a:cxnLst/>
            <a:rect l="l" t="t" r="r" b="b"/>
            <a:pathLst>
              <a:path w="509613" h="613638">
                <a:moveTo>
                  <a:pt x="19050" y="19050"/>
                </a:moveTo>
                <a:lnTo>
                  <a:pt x="490564" y="594588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5" name="object 3025"/>
          <p:cNvSpPr/>
          <p:nvPr/>
        </p:nvSpPr>
        <p:spPr>
          <a:xfrm>
            <a:off x="4286961" y="4484700"/>
            <a:ext cx="116637" cy="124638"/>
          </a:xfrm>
          <a:custGeom>
            <a:avLst/>
            <a:gdLst/>
            <a:ahLst/>
            <a:cxnLst/>
            <a:rect l="l" t="t" r="r" b="b"/>
            <a:pathLst>
              <a:path w="116637" h="124638">
                <a:moveTo>
                  <a:pt x="88417" y="0"/>
                </a:moveTo>
                <a:lnTo>
                  <a:pt x="116637" y="124638"/>
                </a:lnTo>
                <a:lnTo>
                  <a:pt x="0" y="7242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6" name="object 3026"/>
          <p:cNvSpPr/>
          <p:nvPr/>
        </p:nvSpPr>
        <p:spPr>
          <a:xfrm>
            <a:off x="2702052" y="3051048"/>
            <a:ext cx="588149" cy="542201"/>
          </a:xfrm>
          <a:custGeom>
            <a:avLst/>
            <a:gdLst/>
            <a:ahLst/>
            <a:cxnLst/>
            <a:rect l="l" t="t" r="r" b="b"/>
            <a:pathLst>
              <a:path w="588149" h="542201">
                <a:moveTo>
                  <a:pt x="19050" y="19050"/>
                </a:moveTo>
                <a:lnTo>
                  <a:pt x="569099" y="523151"/>
                </a:lnTo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7" name="object 3027"/>
          <p:cNvSpPr/>
          <p:nvPr/>
        </p:nvSpPr>
        <p:spPr>
          <a:xfrm>
            <a:off x="3218497" y="3519195"/>
            <a:ext cx="122872" cy="119354"/>
          </a:xfrm>
          <a:custGeom>
            <a:avLst/>
            <a:gdLst/>
            <a:ahLst/>
            <a:cxnLst/>
            <a:rect l="l" t="t" r="r" b="b"/>
            <a:pathLst>
              <a:path w="122872" h="119354">
                <a:moveTo>
                  <a:pt x="77229" y="0"/>
                </a:moveTo>
                <a:lnTo>
                  <a:pt x="122873" y="119354"/>
                </a:lnTo>
                <a:lnTo>
                  <a:pt x="0" y="842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8" name="object 3028"/>
          <p:cNvSpPr/>
          <p:nvPr/>
        </p:nvSpPr>
        <p:spPr>
          <a:xfrm>
            <a:off x="1255090" y="3062986"/>
            <a:ext cx="586155" cy="538251"/>
          </a:xfrm>
          <a:custGeom>
            <a:avLst/>
            <a:gdLst/>
            <a:ahLst/>
            <a:cxnLst/>
            <a:rect l="l" t="t" r="r" b="b"/>
            <a:pathLst>
              <a:path w="586155" h="538251">
                <a:moveTo>
                  <a:pt x="579806" y="6350"/>
                </a:moveTo>
                <a:lnTo>
                  <a:pt x="6350" y="53190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9" name="object 3029"/>
          <p:cNvSpPr/>
          <p:nvPr/>
        </p:nvSpPr>
        <p:spPr>
          <a:xfrm>
            <a:off x="1214629" y="3558210"/>
            <a:ext cx="81914" cy="79578"/>
          </a:xfrm>
          <a:custGeom>
            <a:avLst/>
            <a:gdLst/>
            <a:ahLst/>
            <a:cxnLst/>
            <a:rect l="l" t="t" r="r" b="b"/>
            <a:pathLst>
              <a:path w="81914" h="79578">
                <a:moveTo>
                  <a:pt x="30429" y="0"/>
                </a:moveTo>
                <a:lnTo>
                  <a:pt x="0" y="79578"/>
                </a:lnTo>
                <a:lnTo>
                  <a:pt x="81915" y="561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0" name="object 3030"/>
          <p:cNvSpPr/>
          <p:nvPr/>
        </p:nvSpPr>
        <p:spPr>
          <a:xfrm>
            <a:off x="2897124" y="3637788"/>
            <a:ext cx="1024128" cy="347472"/>
          </a:xfrm>
          <a:custGeom>
            <a:avLst/>
            <a:gdLst/>
            <a:ahLst/>
            <a:cxnLst/>
            <a:rect l="l" t="t" r="r" b="b"/>
            <a:pathLst>
              <a:path w="1024128" h="347472">
                <a:moveTo>
                  <a:pt x="0" y="347472"/>
                </a:moveTo>
                <a:lnTo>
                  <a:pt x="0" y="0"/>
                </a:lnTo>
                <a:lnTo>
                  <a:pt x="1024128" y="0"/>
                </a:lnTo>
                <a:lnTo>
                  <a:pt x="1024128" y="347472"/>
                </a:lnTo>
                <a:lnTo>
                  <a:pt x="0" y="347472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1" name="object 3031"/>
          <p:cNvSpPr/>
          <p:nvPr/>
        </p:nvSpPr>
        <p:spPr>
          <a:xfrm>
            <a:off x="2891028" y="3631692"/>
            <a:ext cx="1036320" cy="359664"/>
          </a:xfrm>
          <a:custGeom>
            <a:avLst/>
            <a:gdLst/>
            <a:ahLst/>
            <a:cxnLst/>
            <a:rect l="l" t="t" r="r" b="b"/>
            <a:pathLst>
              <a:path w="1036320" h="359664">
                <a:moveTo>
                  <a:pt x="6096" y="353568"/>
                </a:moveTo>
                <a:lnTo>
                  <a:pt x="6096" y="6096"/>
                </a:lnTo>
                <a:lnTo>
                  <a:pt x="1030224" y="6096"/>
                </a:lnTo>
                <a:lnTo>
                  <a:pt x="1030224" y="353568"/>
                </a:lnTo>
                <a:lnTo>
                  <a:pt x="6096" y="353568"/>
                </a:lnTo>
                <a:close/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3127133" y="3633963"/>
            <a:ext cx="621129" cy="3543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2D1993"/>
                </a:solidFill>
                <a:latin typeface="Arial"/>
                <a:cs typeface="Arial"/>
              </a:rPr>
              <a:t>MarSt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32" name="object 3032"/>
          <p:cNvSpPr/>
          <p:nvPr/>
        </p:nvSpPr>
        <p:spPr>
          <a:xfrm>
            <a:off x="2101596" y="4608576"/>
            <a:ext cx="1062228" cy="350520"/>
          </a:xfrm>
          <a:custGeom>
            <a:avLst/>
            <a:gdLst/>
            <a:ahLst/>
            <a:cxnLst/>
            <a:rect l="l" t="t" r="r" b="b"/>
            <a:pathLst>
              <a:path w="1062228" h="350520">
                <a:moveTo>
                  <a:pt x="0" y="350520"/>
                </a:moveTo>
                <a:lnTo>
                  <a:pt x="0" y="0"/>
                </a:lnTo>
                <a:lnTo>
                  <a:pt x="1062228" y="0"/>
                </a:lnTo>
                <a:lnTo>
                  <a:pt x="1062228" y="350520"/>
                </a:lnTo>
                <a:lnTo>
                  <a:pt x="0" y="35052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3" name="object 3033"/>
          <p:cNvSpPr/>
          <p:nvPr/>
        </p:nvSpPr>
        <p:spPr>
          <a:xfrm>
            <a:off x="2095500" y="4602480"/>
            <a:ext cx="1074420" cy="362712"/>
          </a:xfrm>
          <a:custGeom>
            <a:avLst/>
            <a:gdLst/>
            <a:ahLst/>
            <a:cxnLst/>
            <a:rect l="l" t="t" r="r" b="b"/>
            <a:pathLst>
              <a:path w="1074420" h="362712">
                <a:moveTo>
                  <a:pt x="6096" y="356616"/>
                </a:moveTo>
                <a:lnTo>
                  <a:pt x="6096" y="6096"/>
                </a:lnTo>
                <a:lnTo>
                  <a:pt x="1068324" y="6096"/>
                </a:lnTo>
                <a:lnTo>
                  <a:pt x="1068324" y="356616"/>
                </a:lnTo>
                <a:lnTo>
                  <a:pt x="6096" y="356616"/>
                </a:lnTo>
                <a:close/>
              </a:path>
            </a:pathLst>
          </a:custGeom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2276970" y="4605513"/>
            <a:ext cx="764473" cy="3543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2D1993"/>
                </a:solidFill>
                <a:latin typeface="Arial"/>
                <a:cs typeface="Arial"/>
              </a:rPr>
              <a:t>Income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34" name="object 3034"/>
          <p:cNvSpPr/>
          <p:nvPr/>
        </p:nvSpPr>
        <p:spPr>
          <a:xfrm>
            <a:off x="3116580" y="5577842"/>
            <a:ext cx="688847" cy="449580"/>
          </a:xfrm>
          <a:custGeom>
            <a:avLst/>
            <a:gdLst/>
            <a:ahLst/>
            <a:cxnLst/>
            <a:rect l="l" t="t" r="r" b="b"/>
            <a:pathLst>
              <a:path w="688847" h="449580">
                <a:moveTo>
                  <a:pt x="0" y="75388"/>
                </a:moveTo>
                <a:cubicBezTo>
                  <a:pt x="0" y="33757"/>
                  <a:pt x="33756" y="0"/>
                  <a:pt x="75387" y="0"/>
                </a:cubicBezTo>
                <a:lnTo>
                  <a:pt x="613460" y="0"/>
                </a:lnTo>
                <a:cubicBezTo>
                  <a:pt x="655091" y="0"/>
                  <a:pt x="688847" y="33757"/>
                  <a:pt x="688847" y="75388"/>
                </a:cubicBezTo>
                <a:lnTo>
                  <a:pt x="688847" y="374193"/>
                </a:lnTo>
                <a:cubicBezTo>
                  <a:pt x="688847" y="415824"/>
                  <a:pt x="655091" y="449580"/>
                  <a:pt x="613460" y="449580"/>
                </a:cubicBezTo>
                <a:lnTo>
                  <a:pt x="75387" y="449580"/>
                </a:lnTo>
                <a:cubicBezTo>
                  <a:pt x="33756" y="449580"/>
                  <a:pt x="0" y="415824"/>
                  <a:pt x="0" y="374193"/>
                </a:cubicBezTo>
                <a:lnTo>
                  <a:pt x="0" y="75388"/>
                </a:lnTo>
              </a:path>
            </a:pathLst>
          </a:custGeom>
          <a:solidFill>
            <a:srgbClr val="33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3205810" y="5573893"/>
            <a:ext cx="463151" cy="3543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800000"/>
                </a:solidFill>
                <a:latin typeface="Arial"/>
                <a:cs typeface="Arial"/>
              </a:rPr>
              <a:t>YES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35" name="object 3035"/>
          <p:cNvSpPr/>
          <p:nvPr/>
        </p:nvSpPr>
        <p:spPr>
          <a:xfrm>
            <a:off x="1479804" y="5597653"/>
            <a:ext cx="717804" cy="446532"/>
          </a:xfrm>
          <a:custGeom>
            <a:avLst/>
            <a:gdLst/>
            <a:ahLst/>
            <a:cxnLst/>
            <a:rect l="l" t="t" r="r" b="b"/>
            <a:pathLst>
              <a:path w="717804" h="446532">
                <a:moveTo>
                  <a:pt x="0" y="74422"/>
                </a:moveTo>
                <a:cubicBezTo>
                  <a:pt x="0" y="33325"/>
                  <a:pt x="33324" y="0"/>
                  <a:pt x="74422" y="0"/>
                </a:cubicBezTo>
                <a:lnTo>
                  <a:pt x="643382" y="0"/>
                </a:lnTo>
                <a:cubicBezTo>
                  <a:pt x="684479" y="0"/>
                  <a:pt x="717804" y="33325"/>
                  <a:pt x="717804" y="74422"/>
                </a:cubicBezTo>
                <a:lnTo>
                  <a:pt x="717804" y="372110"/>
                </a:lnTo>
                <a:cubicBezTo>
                  <a:pt x="717804" y="413207"/>
                  <a:pt x="684479" y="446532"/>
                  <a:pt x="643382" y="446532"/>
                </a:cubicBezTo>
                <a:lnTo>
                  <a:pt x="74422" y="446532"/>
                </a:lnTo>
                <a:cubicBezTo>
                  <a:pt x="33324" y="446532"/>
                  <a:pt x="0" y="413207"/>
                  <a:pt x="0" y="372110"/>
                </a:cubicBezTo>
                <a:lnTo>
                  <a:pt x="0" y="74422"/>
                </a:lnTo>
              </a:path>
            </a:pathLst>
          </a:custGeom>
          <a:solidFill>
            <a:srgbClr val="33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1702574" y="5577068"/>
            <a:ext cx="360386" cy="3543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36" name="object 3036"/>
          <p:cNvSpPr/>
          <p:nvPr/>
        </p:nvSpPr>
        <p:spPr>
          <a:xfrm>
            <a:off x="861060" y="3654552"/>
            <a:ext cx="752855" cy="428244"/>
          </a:xfrm>
          <a:custGeom>
            <a:avLst/>
            <a:gdLst/>
            <a:ahLst/>
            <a:cxnLst/>
            <a:rect l="l" t="t" r="r" b="b"/>
            <a:pathLst>
              <a:path w="752855" h="428244">
                <a:moveTo>
                  <a:pt x="0" y="71374"/>
                </a:moveTo>
                <a:cubicBezTo>
                  <a:pt x="0" y="31953"/>
                  <a:pt x="31953" y="0"/>
                  <a:pt x="71374" y="0"/>
                </a:cubicBezTo>
                <a:lnTo>
                  <a:pt x="681482" y="0"/>
                </a:lnTo>
                <a:cubicBezTo>
                  <a:pt x="720902" y="0"/>
                  <a:pt x="752856" y="31953"/>
                  <a:pt x="752856" y="71374"/>
                </a:cubicBezTo>
                <a:lnTo>
                  <a:pt x="752856" y="356870"/>
                </a:lnTo>
                <a:cubicBezTo>
                  <a:pt x="752856" y="396290"/>
                  <a:pt x="720902" y="428244"/>
                  <a:pt x="681482" y="428244"/>
                </a:cubicBezTo>
                <a:lnTo>
                  <a:pt x="71374" y="428244"/>
                </a:lnTo>
                <a:cubicBezTo>
                  <a:pt x="31953" y="428244"/>
                  <a:pt x="0" y="396290"/>
                  <a:pt x="0" y="356870"/>
                </a:cubicBezTo>
                <a:lnTo>
                  <a:pt x="0" y="71374"/>
                </a:lnTo>
              </a:path>
            </a:pathLst>
          </a:custGeom>
          <a:solidFill>
            <a:srgbClr val="33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1081867" y="3633963"/>
            <a:ext cx="360386" cy="3543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37" name="object 3037"/>
          <p:cNvSpPr/>
          <p:nvPr/>
        </p:nvSpPr>
        <p:spPr>
          <a:xfrm>
            <a:off x="4035552" y="4642104"/>
            <a:ext cx="752856" cy="467868"/>
          </a:xfrm>
          <a:custGeom>
            <a:avLst/>
            <a:gdLst/>
            <a:ahLst/>
            <a:cxnLst/>
            <a:rect l="l" t="t" r="r" b="b"/>
            <a:pathLst>
              <a:path w="752856" h="467868">
                <a:moveTo>
                  <a:pt x="0" y="77978"/>
                </a:moveTo>
                <a:cubicBezTo>
                  <a:pt x="0" y="34912"/>
                  <a:pt x="34912" y="0"/>
                  <a:pt x="77978" y="0"/>
                </a:cubicBezTo>
                <a:lnTo>
                  <a:pt x="674878" y="0"/>
                </a:lnTo>
                <a:cubicBezTo>
                  <a:pt x="717944" y="0"/>
                  <a:pt x="752856" y="34912"/>
                  <a:pt x="752856" y="77978"/>
                </a:cubicBezTo>
                <a:lnTo>
                  <a:pt x="752856" y="389890"/>
                </a:lnTo>
                <a:cubicBezTo>
                  <a:pt x="752856" y="432956"/>
                  <a:pt x="717944" y="467868"/>
                  <a:pt x="674878" y="467868"/>
                </a:cubicBezTo>
                <a:lnTo>
                  <a:pt x="77978" y="467868"/>
                </a:lnTo>
                <a:cubicBezTo>
                  <a:pt x="34912" y="467868"/>
                  <a:pt x="0" y="432956"/>
                  <a:pt x="0" y="389890"/>
                </a:cubicBezTo>
                <a:lnTo>
                  <a:pt x="0" y="77978"/>
                </a:lnTo>
              </a:path>
            </a:pathLst>
          </a:custGeom>
          <a:solidFill>
            <a:srgbClr val="33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4237786" y="4638863"/>
            <a:ext cx="360386" cy="35430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80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147139" y="3079148"/>
            <a:ext cx="363913" cy="3271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89" spc="10" dirty="0">
                <a:latin typeface="Arial"/>
                <a:cs typeface="Arial"/>
              </a:rPr>
              <a:t>Ye s</a:t>
            </a:r>
            <a:endParaRPr sz="13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164127" y="3079148"/>
            <a:ext cx="315389" cy="3271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289676" y="4017409"/>
            <a:ext cx="743433" cy="3271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solidFill>
                  <a:srgbClr val="FF0000"/>
                </a:solidFill>
                <a:latin typeface="Arial"/>
                <a:cs typeface="Arial"/>
              </a:rPr>
              <a:t>Married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927503" y="4052272"/>
            <a:ext cx="1532797" cy="32714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Single, Divorced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421178" y="5023776"/>
            <a:ext cx="595407" cy="3271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&lt; 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3367427" y="5023776"/>
            <a:ext cx="595408" cy="3271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spc="10" dirty="0">
                <a:latin typeface="Arial"/>
                <a:cs typeface="Arial"/>
              </a:rPr>
              <a:t>&gt; 80K</a:t>
            </a:r>
            <a:endParaRPr sz="1600">
              <a:latin typeface="Arial"/>
              <a:cs typeface="Arial"/>
            </a:endParaRPr>
          </a:p>
        </p:txBody>
      </p:sp>
      <p:sp>
        <p:nvSpPr>
          <p:cNvPr id="3038" name="object 3038"/>
          <p:cNvSpPr/>
          <p:nvPr/>
        </p:nvSpPr>
        <p:spPr>
          <a:xfrm>
            <a:off x="5204051" y="1995290"/>
            <a:ext cx="754219" cy="73316"/>
          </a:xfrm>
          <a:custGeom>
            <a:avLst/>
            <a:gdLst/>
            <a:ahLst/>
            <a:cxnLst/>
            <a:rect l="l" t="t" r="r" b="b"/>
            <a:pathLst>
              <a:path w="754219" h="73316">
                <a:moveTo>
                  <a:pt x="0" y="0"/>
                </a:moveTo>
                <a:lnTo>
                  <a:pt x="0" y="73316"/>
                </a:lnTo>
                <a:lnTo>
                  <a:pt x="754219" y="73316"/>
                </a:lnTo>
                <a:lnTo>
                  <a:pt x="7542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9" name="object 3039"/>
          <p:cNvSpPr/>
          <p:nvPr/>
        </p:nvSpPr>
        <p:spPr>
          <a:xfrm>
            <a:off x="5204051" y="2068608"/>
            <a:ext cx="45317" cy="412948"/>
          </a:xfrm>
          <a:custGeom>
            <a:avLst/>
            <a:gdLst/>
            <a:ahLst/>
            <a:cxnLst/>
            <a:rect l="l" t="t" r="r" b="b"/>
            <a:pathLst>
              <a:path w="45317" h="412948">
                <a:moveTo>
                  <a:pt x="0" y="0"/>
                </a:moveTo>
                <a:lnTo>
                  <a:pt x="0" y="412948"/>
                </a:lnTo>
                <a:lnTo>
                  <a:pt x="45318" y="412948"/>
                </a:lnTo>
                <a:lnTo>
                  <a:pt x="45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0" name="object 3040"/>
          <p:cNvSpPr/>
          <p:nvPr/>
        </p:nvSpPr>
        <p:spPr>
          <a:xfrm>
            <a:off x="5912942" y="2068608"/>
            <a:ext cx="45317" cy="412948"/>
          </a:xfrm>
          <a:custGeom>
            <a:avLst/>
            <a:gdLst/>
            <a:ahLst/>
            <a:cxnLst/>
            <a:rect l="l" t="t" r="r" b="b"/>
            <a:pathLst>
              <a:path w="45317" h="412948">
                <a:moveTo>
                  <a:pt x="0" y="0"/>
                </a:moveTo>
                <a:lnTo>
                  <a:pt x="0" y="412948"/>
                </a:lnTo>
                <a:lnTo>
                  <a:pt x="45317" y="412948"/>
                </a:lnTo>
                <a:lnTo>
                  <a:pt x="4531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1" name="object 3041"/>
          <p:cNvSpPr/>
          <p:nvPr/>
        </p:nvSpPr>
        <p:spPr>
          <a:xfrm>
            <a:off x="5204039" y="2481556"/>
            <a:ext cx="754221" cy="73318"/>
          </a:xfrm>
          <a:custGeom>
            <a:avLst/>
            <a:gdLst/>
            <a:ahLst/>
            <a:cxnLst/>
            <a:rect l="l" t="t" r="r" b="b"/>
            <a:pathLst>
              <a:path w="754221" h="73318">
                <a:moveTo>
                  <a:pt x="0" y="0"/>
                </a:moveTo>
                <a:lnTo>
                  <a:pt x="0" y="73318"/>
                </a:lnTo>
                <a:lnTo>
                  <a:pt x="754221" y="73318"/>
                </a:lnTo>
                <a:lnTo>
                  <a:pt x="7542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2" name="object 3042"/>
          <p:cNvSpPr/>
          <p:nvPr/>
        </p:nvSpPr>
        <p:spPr>
          <a:xfrm>
            <a:off x="5249357" y="2068609"/>
            <a:ext cx="663585" cy="207013"/>
          </a:xfrm>
          <a:custGeom>
            <a:avLst/>
            <a:gdLst/>
            <a:ahLst/>
            <a:cxnLst/>
            <a:rect l="l" t="t" r="r" b="b"/>
            <a:pathLst>
              <a:path w="663585" h="207013">
                <a:moveTo>
                  <a:pt x="0" y="0"/>
                </a:moveTo>
                <a:lnTo>
                  <a:pt x="0" y="207013"/>
                </a:lnTo>
                <a:lnTo>
                  <a:pt x="663585" y="207013"/>
                </a:lnTo>
                <a:lnTo>
                  <a:pt x="66358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5318417" y="2015882"/>
            <a:ext cx="550705" cy="314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Home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43" name="object 3043"/>
          <p:cNvSpPr/>
          <p:nvPr/>
        </p:nvSpPr>
        <p:spPr>
          <a:xfrm>
            <a:off x="5249356" y="2275622"/>
            <a:ext cx="663585" cy="205934"/>
          </a:xfrm>
          <a:custGeom>
            <a:avLst/>
            <a:gdLst/>
            <a:ahLst/>
            <a:cxnLst/>
            <a:rect l="l" t="t" r="r" b="b"/>
            <a:pathLst>
              <a:path w="663585" h="205934">
                <a:moveTo>
                  <a:pt x="0" y="0"/>
                </a:moveTo>
                <a:lnTo>
                  <a:pt x="0" y="205934"/>
                </a:lnTo>
                <a:lnTo>
                  <a:pt x="663586" y="205934"/>
                </a:lnTo>
                <a:lnTo>
                  <a:pt x="66358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5300078" y="2222892"/>
            <a:ext cx="611166" cy="314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Owner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44" name="object 3044"/>
          <p:cNvSpPr/>
          <p:nvPr/>
        </p:nvSpPr>
        <p:spPr>
          <a:xfrm>
            <a:off x="5964732" y="1995292"/>
            <a:ext cx="863198" cy="73318"/>
          </a:xfrm>
          <a:custGeom>
            <a:avLst/>
            <a:gdLst/>
            <a:ahLst/>
            <a:cxnLst/>
            <a:rect l="l" t="t" r="r" b="b"/>
            <a:pathLst>
              <a:path w="863198" h="73318">
                <a:moveTo>
                  <a:pt x="0" y="0"/>
                </a:moveTo>
                <a:lnTo>
                  <a:pt x="0" y="73319"/>
                </a:lnTo>
                <a:lnTo>
                  <a:pt x="863198" y="73319"/>
                </a:lnTo>
                <a:lnTo>
                  <a:pt x="86319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5" name="object 3045"/>
          <p:cNvSpPr/>
          <p:nvPr/>
        </p:nvSpPr>
        <p:spPr>
          <a:xfrm>
            <a:off x="5964731" y="2068610"/>
            <a:ext cx="45318" cy="412946"/>
          </a:xfrm>
          <a:custGeom>
            <a:avLst/>
            <a:gdLst/>
            <a:ahLst/>
            <a:cxnLst/>
            <a:rect l="l" t="t" r="r" b="b"/>
            <a:pathLst>
              <a:path w="45318" h="412946">
                <a:moveTo>
                  <a:pt x="0" y="0"/>
                </a:moveTo>
                <a:lnTo>
                  <a:pt x="0" y="412946"/>
                </a:lnTo>
                <a:lnTo>
                  <a:pt x="45319" y="412946"/>
                </a:lnTo>
                <a:lnTo>
                  <a:pt x="453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6" name="object 3046"/>
          <p:cNvSpPr/>
          <p:nvPr/>
        </p:nvSpPr>
        <p:spPr>
          <a:xfrm>
            <a:off x="6782611" y="2068610"/>
            <a:ext cx="45318" cy="412948"/>
          </a:xfrm>
          <a:custGeom>
            <a:avLst/>
            <a:gdLst/>
            <a:ahLst/>
            <a:cxnLst/>
            <a:rect l="l" t="t" r="r" b="b"/>
            <a:pathLst>
              <a:path w="45318" h="412948">
                <a:moveTo>
                  <a:pt x="0" y="0"/>
                </a:moveTo>
                <a:lnTo>
                  <a:pt x="0" y="412949"/>
                </a:lnTo>
                <a:lnTo>
                  <a:pt x="45318" y="412949"/>
                </a:lnTo>
                <a:lnTo>
                  <a:pt x="45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7" name="object 3047"/>
          <p:cNvSpPr/>
          <p:nvPr/>
        </p:nvSpPr>
        <p:spPr>
          <a:xfrm>
            <a:off x="5964731" y="2481558"/>
            <a:ext cx="863198" cy="73316"/>
          </a:xfrm>
          <a:custGeom>
            <a:avLst/>
            <a:gdLst/>
            <a:ahLst/>
            <a:cxnLst/>
            <a:rect l="l" t="t" r="r" b="b"/>
            <a:pathLst>
              <a:path w="863198" h="73316">
                <a:moveTo>
                  <a:pt x="0" y="0"/>
                </a:moveTo>
                <a:lnTo>
                  <a:pt x="0" y="73316"/>
                </a:lnTo>
                <a:lnTo>
                  <a:pt x="863198" y="73316"/>
                </a:lnTo>
                <a:lnTo>
                  <a:pt x="86319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8" name="object 3048"/>
          <p:cNvSpPr/>
          <p:nvPr/>
        </p:nvSpPr>
        <p:spPr>
          <a:xfrm>
            <a:off x="6010048" y="2068611"/>
            <a:ext cx="772562" cy="207013"/>
          </a:xfrm>
          <a:custGeom>
            <a:avLst/>
            <a:gdLst/>
            <a:ahLst/>
            <a:cxnLst/>
            <a:rect l="l" t="t" r="r" b="b"/>
            <a:pathLst>
              <a:path w="772562" h="207013">
                <a:moveTo>
                  <a:pt x="0" y="0"/>
                </a:moveTo>
                <a:lnTo>
                  <a:pt x="0" y="207013"/>
                </a:lnTo>
                <a:lnTo>
                  <a:pt x="772563" y="207013"/>
                </a:lnTo>
                <a:lnTo>
                  <a:pt x="77256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6106084" y="2015882"/>
            <a:ext cx="630598" cy="314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Marital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49" name="object 3049"/>
          <p:cNvSpPr/>
          <p:nvPr/>
        </p:nvSpPr>
        <p:spPr>
          <a:xfrm>
            <a:off x="6010059" y="2275624"/>
            <a:ext cx="772562" cy="205934"/>
          </a:xfrm>
          <a:custGeom>
            <a:avLst/>
            <a:gdLst/>
            <a:ahLst/>
            <a:cxnLst/>
            <a:rect l="l" t="t" r="r" b="b"/>
            <a:pathLst>
              <a:path w="772562" h="205934">
                <a:moveTo>
                  <a:pt x="0" y="0"/>
                </a:moveTo>
                <a:lnTo>
                  <a:pt x="0" y="205935"/>
                </a:lnTo>
                <a:lnTo>
                  <a:pt x="772562" y="205935"/>
                </a:lnTo>
                <a:lnTo>
                  <a:pt x="77256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6121184" y="2222892"/>
            <a:ext cx="600385" cy="314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Status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50" name="object 3050"/>
          <p:cNvSpPr/>
          <p:nvPr/>
        </p:nvSpPr>
        <p:spPr>
          <a:xfrm>
            <a:off x="6834403" y="1995295"/>
            <a:ext cx="825433" cy="73316"/>
          </a:xfrm>
          <a:custGeom>
            <a:avLst/>
            <a:gdLst/>
            <a:ahLst/>
            <a:cxnLst/>
            <a:rect l="l" t="t" r="r" b="b"/>
            <a:pathLst>
              <a:path w="825433" h="73316">
                <a:moveTo>
                  <a:pt x="0" y="0"/>
                </a:moveTo>
                <a:lnTo>
                  <a:pt x="0" y="73316"/>
                </a:lnTo>
                <a:lnTo>
                  <a:pt x="825433" y="73316"/>
                </a:lnTo>
                <a:lnTo>
                  <a:pt x="82543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1" name="object 3051"/>
          <p:cNvSpPr/>
          <p:nvPr/>
        </p:nvSpPr>
        <p:spPr>
          <a:xfrm>
            <a:off x="6834402" y="2068612"/>
            <a:ext cx="45318" cy="412948"/>
          </a:xfrm>
          <a:custGeom>
            <a:avLst/>
            <a:gdLst/>
            <a:ahLst/>
            <a:cxnLst/>
            <a:rect l="l" t="t" r="r" b="b"/>
            <a:pathLst>
              <a:path w="45318" h="412948">
                <a:moveTo>
                  <a:pt x="0" y="0"/>
                </a:moveTo>
                <a:lnTo>
                  <a:pt x="0" y="412949"/>
                </a:lnTo>
                <a:lnTo>
                  <a:pt x="45318" y="412949"/>
                </a:lnTo>
                <a:lnTo>
                  <a:pt x="45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2" name="object 3052"/>
          <p:cNvSpPr/>
          <p:nvPr/>
        </p:nvSpPr>
        <p:spPr>
          <a:xfrm>
            <a:off x="7614528" y="2068613"/>
            <a:ext cx="45318" cy="412946"/>
          </a:xfrm>
          <a:custGeom>
            <a:avLst/>
            <a:gdLst/>
            <a:ahLst/>
            <a:cxnLst/>
            <a:rect l="l" t="t" r="r" b="b"/>
            <a:pathLst>
              <a:path w="45318" h="412946">
                <a:moveTo>
                  <a:pt x="0" y="0"/>
                </a:moveTo>
                <a:lnTo>
                  <a:pt x="0" y="412946"/>
                </a:lnTo>
                <a:lnTo>
                  <a:pt x="45318" y="412946"/>
                </a:lnTo>
                <a:lnTo>
                  <a:pt x="45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3" name="object 3053"/>
          <p:cNvSpPr/>
          <p:nvPr/>
        </p:nvSpPr>
        <p:spPr>
          <a:xfrm>
            <a:off x="6834401" y="2481560"/>
            <a:ext cx="825433" cy="73318"/>
          </a:xfrm>
          <a:custGeom>
            <a:avLst/>
            <a:gdLst/>
            <a:ahLst/>
            <a:cxnLst/>
            <a:rect l="l" t="t" r="r" b="b"/>
            <a:pathLst>
              <a:path w="825433" h="73318">
                <a:moveTo>
                  <a:pt x="0" y="0"/>
                </a:moveTo>
                <a:lnTo>
                  <a:pt x="0" y="73319"/>
                </a:lnTo>
                <a:lnTo>
                  <a:pt x="825434" y="73319"/>
                </a:lnTo>
                <a:lnTo>
                  <a:pt x="825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4" name="object 3054"/>
          <p:cNvSpPr/>
          <p:nvPr/>
        </p:nvSpPr>
        <p:spPr>
          <a:xfrm>
            <a:off x="6879729" y="2068613"/>
            <a:ext cx="734795" cy="207013"/>
          </a:xfrm>
          <a:custGeom>
            <a:avLst/>
            <a:gdLst/>
            <a:ahLst/>
            <a:cxnLst/>
            <a:rect l="l" t="t" r="r" b="b"/>
            <a:pathLst>
              <a:path w="734795" h="207013">
                <a:moveTo>
                  <a:pt x="0" y="0"/>
                </a:moveTo>
                <a:lnTo>
                  <a:pt x="0" y="207013"/>
                </a:lnTo>
                <a:lnTo>
                  <a:pt x="734796" y="207013"/>
                </a:lnTo>
                <a:lnTo>
                  <a:pt x="7347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6941223" y="2015882"/>
            <a:ext cx="660811" cy="314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Annual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55" name="object 3055"/>
          <p:cNvSpPr/>
          <p:nvPr/>
        </p:nvSpPr>
        <p:spPr>
          <a:xfrm>
            <a:off x="6879729" y="2275627"/>
            <a:ext cx="734795" cy="205934"/>
          </a:xfrm>
          <a:custGeom>
            <a:avLst/>
            <a:gdLst/>
            <a:ahLst/>
            <a:cxnLst/>
            <a:rect l="l" t="t" r="r" b="b"/>
            <a:pathLst>
              <a:path w="734795" h="205934">
                <a:moveTo>
                  <a:pt x="0" y="0"/>
                </a:moveTo>
                <a:lnTo>
                  <a:pt x="0" y="205934"/>
                </a:lnTo>
                <a:lnTo>
                  <a:pt x="734796" y="205934"/>
                </a:lnTo>
                <a:lnTo>
                  <a:pt x="73479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6931520" y="2222892"/>
            <a:ext cx="680217" cy="314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Income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56" name="object 3056"/>
          <p:cNvSpPr/>
          <p:nvPr/>
        </p:nvSpPr>
        <p:spPr>
          <a:xfrm>
            <a:off x="7666308" y="1995297"/>
            <a:ext cx="954914" cy="73318"/>
          </a:xfrm>
          <a:custGeom>
            <a:avLst/>
            <a:gdLst/>
            <a:ahLst/>
            <a:cxnLst/>
            <a:rect l="l" t="t" r="r" b="b"/>
            <a:pathLst>
              <a:path w="954914" h="73318">
                <a:moveTo>
                  <a:pt x="0" y="0"/>
                </a:moveTo>
                <a:lnTo>
                  <a:pt x="0" y="73318"/>
                </a:lnTo>
                <a:lnTo>
                  <a:pt x="954914" y="73318"/>
                </a:lnTo>
                <a:lnTo>
                  <a:pt x="9549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7" name="object 3057"/>
          <p:cNvSpPr/>
          <p:nvPr/>
        </p:nvSpPr>
        <p:spPr>
          <a:xfrm>
            <a:off x="7666319" y="2068615"/>
            <a:ext cx="45317" cy="412946"/>
          </a:xfrm>
          <a:custGeom>
            <a:avLst/>
            <a:gdLst/>
            <a:ahLst/>
            <a:cxnLst/>
            <a:rect l="l" t="t" r="r" b="b"/>
            <a:pathLst>
              <a:path w="45317" h="412946">
                <a:moveTo>
                  <a:pt x="0" y="0"/>
                </a:moveTo>
                <a:lnTo>
                  <a:pt x="0" y="412946"/>
                </a:lnTo>
                <a:lnTo>
                  <a:pt x="45317" y="412946"/>
                </a:lnTo>
                <a:lnTo>
                  <a:pt x="4531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8" name="object 3058"/>
          <p:cNvSpPr/>
          <p:nvPr/>
        </p:nvSpPr>
        <p:spPr>
          <a:xfrm>
            <a:off x="8575913" y="2068615"/>
            <a:ext cx="45318" cy="412946"/>
          </a:xfrm>
          <a:custGeom>
            <a:avLst/>
            <a:gdLst/>
            <a:ahLst/>
            <a:cxnLst/>
            <a:rect l="l" t="t" r="r" b="b"/>
            <a:pathLst>
              <a:path w="45318" h="412946">
                <a:moveTo>
                  <a:pt x="0" y="0"/>
                </a:moveTo>
                <a:lnTo>
                  <a:pt x="0" y="412946"/>
                </a:lnTo>
                <a:lnTo>
                  <a:pt x="45318" y="412946"/>
                </a:lnTo>
                <a:lnTo>
                  <a:pt x="45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9" name="object 3059"/>
          <p:cNvSpPr/>
          <p:nvPr/>
        </p:nvSpPr>
        <p:spPr>
          <a:xfrm>
            <a:off x="7666318" y="2481563"/>
            <a:ext cx="954913" cy="73318"/>
          </a:xfrm>
          <a:custGeom>
            <a:avLst/>
            <a:gdLst/>
            <a:ahLst/>
            <a:cxnLst/>
            <a:rect l="l" t="t" r="r" b="b"/>
            <a:pathLst>
              <a:path w="954913" h="73318">
                <a:moveTo>
                  <a:pt x="0" y="0"/>
                </a:moveTo>
                <a:lnTo>
                  <a:pt x="0" y="73318"/>
                </a:lnTo>
                <a:lnTo>
                  <a:pt x="954913" y="73318"/>
                </a:lnTo>
                <a:lnTo>
                  <a:pt x="9549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0" name="object 3060"/>
          <p:cNvSpPr/>
          <p:nvPr/>
        </p:nvSpPr>
        <p:spPr>
          <a:xfrm>
            <a:off x="7711624" y="2068616"/>
            <a:ext cx="864277" cy="207013"/>
          </a:xfrm>
          <a:custGeom>
            <a:avLst/>
            <a:gdLst/>
            <a:ahLst/>
            <a:cxnLst/>
            <a:rect l="l" t="t" r="r" b="b"/>
            <a:pathLst>
              <a:path w="864277" h="207013">
                <a:moveTo>
                  <a:pt x="0" y="0"/>
                </a:moveTo>
                <a:lnTo>
                  <a:pt x="0" y="207013"/>
                </a:lnTo>
                <a:lnTo>
                  <a:pt x="864278" y="207013"/>
                </a:lnTo>
                <a:lnTo>
                  <a:pt x="86427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7733208" y="2015882"/>
            <a:ext cx="870133" cy="314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Defaulted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61" name="object 3061"/>
          <p:cNvSpPr/>
          <p:nvPr/>
        </p:nvSpPr>
        <p:spPr>
          <a:xfrm>
            <a:off x="7711624" y="2275629"/>
            <a:ext cx="864277" cy="205934"/>
          </a:xfrm>
          <a:custGeom>
            <a:avLst/>
            <a:gdLst/>
            <a:ahLst/>
            <a:cxnLst/>
            <a:rect l="l" t="t" r="r" b="b"/>
            <a:pathLst>
              <a:path w="864277" h="205934">
                <a:moveTo>
                  <a:pt x="0" y="0"/>
                </a:moveTo>
                <a:lnTo>
                  <a:pt x="0" y="205934"/>
                </a:lnTo>
                <a:lnTo>
                  <a:pt x="864277" y="205934"/>
                </a:lnTo>
                <a:lnTo>
                  <a:pt x="86427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7742923" y="2222892"/>
            <a:ext cx="850701" cy="314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solidFill>
                  <a:srgbClr val="FFFFFF"/>
                </a:solidFill>
                <a:latin typeface="Arial"/>
                <a:cs typeface="Arial"/>
              </a:rPr>
              <a:t>Borrower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062" name="object 3062"/>
          <p:cNvSpPr/>
          <p:nvPr/>
        </p:nvSpPr>
        <p:spPr>
          <a:xfrm>
            <a:off x="5197557" y="1988830"/>
            <a:ext cx="6473" cy="6470"/>
          </a:xfrm>
          <a:custGeom>
            <a:avLst/>
            <a:gdLst/>
            <a:ahLst/>
            <a:cxnLst/>
            <a:rect l="l" t="t" r="r" b="b"/>
            <a:pathLst>
              <a:path w="6473" h="6470">
                <a:moveTo>
                  <a:pt x="0" y="0"/>
                </a:moveTo>
                <a:lnTo>
                  <a:pt x="0" y="6470"/>
                </a:lnTo>
                <a:lnTo>
                  <a:pt x="6473" y="6470"/>
                </a:lnTo>
                <a:lnTo>
                  <a:pt x="64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3" name="object 3063"/>
          <p:cNvSpPr/>
          <p:nvPr/>
        </p:nvSpPr>
        <p:spPr>
          <a:xfrm>
            <a:off x="5197028" y="1988292"/>
            <a:ext cx="7553" cy="1078"/>
          </a:xfrm>
          <a:custGeom>
            <a:avLst/>
            <a:gdLst/>
            <a:ahLst/>
            <a:cxnLst/>
            <a:rect l="l" t="t" r="r" b="b"/>
            <a:pathLst>
              <a:path w="7553" h="1078">
                <a:moveTo>
                  <a:pt x="540" y="539"/>
                </a:moveTo>
                <a:lnTo>
                  <a:pt x="7014" y="53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4" name="object 3064"/>
          <p:cNvSpPr/>
          <p:nvPr/>
        </p:nvSpPr>
        <p:spPr>
          <a:xfrm>
            <a:off x="5197028" y="1988292"/>
            <a:ext cx="1079" cy="7547"/>
          </a:xfrm>
          <a:custGeom>
            <a:avLst/>
            <a:gdLst/>
            <a:ahLst/>
            <a:cxnLst/>
            <a:rect l="l" t="t" r="r" b="b"/>
            <a:pathLst>
              <a:path w="1079" h="7547">
                <a:moveTo>
                  <a:pt x="539" y="539"/>
                </a:moveTo>
                <a:lnTo>
                  <a:pt x="539" y="700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5" name="object 3065"/>
          <p:cNvSpPr/>
          <p:nvPr/>
        </p:nvSpPr>
        <p:spPr>
          <a:xfrm>
            <a:off x="5197556" y="1988831"/>
            <a:ext cx="6473" cy="6468"/>
          </a:xfrm>
          <a:custGeom>
            <a:avLst/>
            <a:gdLst/>
            <a:ahLst/>
            <a:cxnLst/>
            <a:rect l="l" t="t" r="r" b="b"/>
            <a:pathLst>
              <a:path w="6473" h="6468">
                <a:moveTo>
                  <a:pt x="0" y="0"/>
                </a:moveTo>
                <a:lnTo>
                  <a:pt x="0" y="6469"/>
                </a:lnTo>
                <a:lnTo>
                  <a:pt x="6474" y="6469"/>
                </a:lnTo>
                <a:lnTo>
                  <a:pt x="647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6" name="object 3066"/>
          <p:cNvSpPr/>
          <p:nvPr/>
        </p:nvSpPr>
        <p:spPr>
          <a:xfrm>
            <a:off x="5197027" y="1988293"/>
            <a:ext cx="7553" cy="1078"/>
          </a:xfrm>
          <a:custGeom>
            <a:avLst/>
            <a:gdLst/>
            <a:ahLst/>
            <a:cxnLst/>
            <a:rect l="l" t="t" r="r" b="b"/>
            <a:pathLst>
              <a:path w="7553" h="1078">
                <a:moveTo>
                  <a:pt x="540" y="539"/>
                </a:moveTo>
                <a:lnTo>
                  <a:pt x="7014" y="53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7" name="object 3067"/>
          <p:cNvSpPr/>
          <p:nvPr/>
        </p:nvSpPr>
        <p:spPr>
          <a:xfrm>
            <a:off x="5197027" y="1988293"/>
            <a:ext cx="1079" cy="7547"/>
          </a:xfrm>
          <a:custGeom>
            <a:avLst/>
            <a:gdLst/>
            <a:ahLst/>
            <a:cxnLst/>
            <a:rect l="l" t="t" r="r" b="b"/>
            <a:pathLst>
              <a:path w="1079" h="7547">
                <a:moveTo>
                  <a:pt x="539" y="539"/>
                </a:moveTo>
                <a:lnTo>
                  <a:pt x="539" y="700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8" name="object 3068"/>
          <p:cNvSpPr/>
          <p:nvPr/>
        </p:nvSpPr>
        <p:spPr>
          <a:xfrm>
            <a:off x="5204040" y="1988833"/>
            <a:ext cx="754219" cy="6470"/>
          </a:xfrm>
          <a:custGeom>
            <a:avLst/>
            <a:gdLst/>
            <a:ahLst/>
            <a:cxnLst/>
            <a:rect l="l" t="t" r="r" b="b"/>
            <a:pathLst>
              <a:path w="754219" h="6470">
                <a:moveTo>
                  <a:pt x="0" y="0"/>
                </a:moveTo>
                <a:lnTo>
                  <a:pt x="0" y="6470"/>
                </a:lnTo>
                <a:lnTo>
                  <a:pt x="754219" y="6470"/>
                </a:lnTo>
                <a:lnTo>
                  <a:pt x="75421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9" name="object 3069"/>
          <p:cNvSpPr/>
          <p:nvPr/>
        </p:nvSpPr>
        <p:spPr>
          <a:xfrm>
            <a:off x="5203500" y="1988294"/>
            <a:ext cx="755299" cy="1078"/>
          </a:xfrm>
          <a:custGeom>
            <a:avLst/>
            <a:gdLst/>
            <a:ahLst/>
            <a:cxnLst/>
            <a:rect l="l" t="t" r="r" b="b"/>
            <a:pathLst>
              <a:path w="755299" h="1078">
                <a:moveTo>
                  <a:pt x="539" y="539"/>
                </a:moveTo>
                <a:lnTo>
                  <a:pt x="754759" y="53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0" name="object 3070"/>
          <p:cNvSpPr/>
          <p:nvPr/>
        </p:nvSpPr>
        <p:spPr>
          <a:xfrm>
            <a:off x="5958248" y="1988833"/>
            <a:ext cx="6473" cy="6470"/>
          </a:xfrm>
          <a:custGeom>
            <a:avLst/>
            <a:gdLst/>
            <a:ahLst/>
            <a:cxnLst/>
            <a:rect l="l" t="t" r="r" b="b"/>
            <a:pathLst>
              <a:path w="6473" h="6470">
                <a:moveTo>
                  <a:pt x="0" y="0"/>
                </a:moveTo>
                <a:lnTo>
                  <a:pt x="0" y="6471"/>
                </a:lnTo>
                <a:lnTo>
                  <a:pt x="6473" y="6471"/>
                </a:lnTo>
                <a:lnTo>
                  <a:pt x="64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1" name="object 3071"/>
          <p:cNvSpPr/>
          <p:nvPr/>
        </p:nvSpPr>
        <p:spPr>
          <a:xfrm>
            <a:off x="5957719" y="1988295"/>
            <a:ext cx="7553" cy="1078"/>
          </a:xfrm>
          <a:custGeom>
            <a:avLst/>
            <a:gdLst/>
            <a:ahLst/>
            <a:cxnLst/>
            <a:rect l="l" t="t" r="r" b="b"/>
            <a:pathLst>
              <a:path w="7553" h="1078">
                <a:moveTo>
                  <a:pt x="540" y="539"/>
                </a:moveTo>
                <a:lnTo>
                  <a:pt x="7014" y="53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2" name="object 3072"/>
          <p:cNvSpPr/>
          <p:nvPr/>
        </p:nvSpPr>
        <p:spPr>
          <a:xfrm>
            <a:off x="5957719" y="1988295"/>
            <a:ext cx="1079" cy="7547"/>
          </a:xfrm>
          <a:custGeom>
            <a:avLst/>
            <a:gdLst/>
            <a:ahLst/>
            <a:cxnLst/>
            <a:rect l="l" t="t" r="r" b="b"/>
            <a:pathLst>
              <a:path w="1079" h="7547">
                <a:moveTo>
                  <a:pt x="539" y="539"/>
                </a:moveTo>
                <a:lnTo>
                  <a:pt x="539" y="700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3" name="object 3073"/>
          <p:cNvSpPr/>
          <p:nvPr/>
        </p:nvSpPr>
        <p:spPr>
          <a:xfrm>
            <a:off x="5964721" y="1988835"/>
            <a:ext cx="863198" cy="6470"/>
          </a:xfrm>
          <a:custGeom>
            <a:avLst/>
            <a:gdLst/>
            <a:ahLst/>
            <a:cxnLst/>
            <a:rect l="l" t="t" r="r" b="b"/>
            <a:pathLst>
              <a:path w="863198" h="6470">
                <a:moveTo>
                  <a:pt x="0" y="0"/>
                </a:moveTo>
                <a:lnTo>
                  <a:pt x="0" y="6470"/>
                </a:lnTo>
                <a:lnTo>
                  <a:pt x="863198" y="6470"/>
                </a:lnTo>
                <a:lnTo>
                  <a:pt x="86319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4" name="object 3074"/>
          <p:cNvSpPr/>
          <p:nvPr/>
        </p:nvSpPr>
        <p:spPr>
          <a:xfrm>
            <a:off x="5964192" y="1988296"/>
            <a:ext cx="864278" cy="1078"/>
          </a:xfrm>
          <a:custGeom>
            <a:avLst/>
            <a:gdLst/>
            <a:ahLst/>
            <a:cxnLst/>
            <a:rect l="l" t="t" r="r" b="b"/>
            <a:pathLst>
              <a:path w="864278" h="1078">
                <a:moveTo>
                  <a:pt x="539" y="539"/>
                </a:moveTo>
                <a:lnTo>
                  <a:pt x="863738" y="53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5" name="object 3075"/>
          <p:cNvSpPr/>
          <p:nvPr/>
        </p:nvSpPr>
        <p:spPr>
          <a:xfrm>
            <a:off x="6827919" y="1988835"/>
            <a:ext cx="6474" cy="6468"/>
          </a:xfrm>
          <a:custGeom>
            <a:avLst/>
            <a:gdLst/>
            <a:ahLst/>
            <a:cxnLst/>
            <a:rect l="l" t="t" r="r" b="b"/>
            <a:pathLst>
              <a:path w="6474" h="6468">
                <a:moveTo>
                  <a:pt x="0" y="0"/>
                </a:moveTo>
                <a:lnTo>
                  <a:pt x="0" y="6469"/>
                </a:lnTo>
                <a:lnTo>
                  <a:pt x="6474" y="6469"/>
                </a:lnTo>
                <a:lnTo>
                  <a:pt x="647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6" name="object 3076"/>
          <p:cNvSpPr/>
          <p:nvPr/>
        </p:nvSpPr>
        <p:spPr>
          <a:xfrm>
            <a:off x="6827389" y="1988297"/>
            <a:ext cx="7553" cy="1078"/>
          </a:xfrm>
          <a:custGeom>
            <a:avLst/>
            <a:gdLst/>
            <a:ahLst/>
            <a:cxnLst/>
            <a:rect l="l" t="t" r="r" b="b"/>
            <a:pathLst>
              <a:path w="7553" h="1078">
                <a:moveTo>
                  <a:pt x="540" y="539"/>
                </a:moveTo>
                <a:lnTo>
                  <a:pt x="7014" y="53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7" name="object 3077"/>
          <p:cNvSpPr/>
          <p:nvPr/>
        </p:nvSpPr>
        <p:spPr>
          <a:xfrm>
            <a:off x="6827389" y="1988297"/>
            <a:ext cx="1079" cy="7547"/>
          </a:xfrm>
          <a:custGeom>
            <a:avLst/>
            <a:gdLst/>
            <a:ahLst/>
            <a:cxnLst/>
            <a:rect l="l" t="t" r="r" b="b"/>
            <a:pathLst>
              <a:path w="1079" h="7547">
                <a:moveTo>
                  <a:pt x="540" y="539"/>
                </a:moveTo>
                <a:lnTo>
                  <a:pt x="540" y="700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8" name="object 3078"/>
          <p:cNvSpPr/>
          <p:nvPr/>
        </p:nvSpPr>
        <p:spPr>
          <a:xfrm>
            <a:off x="6834403" y="1988836"/>
            <a:ext cx="825432" cy="6469"/>
          </a:xfrm>
          <a:custGeom>
            <a:avLst/>
            <a:gdLst/>
            <a:ahLst/>
            <a:cxnLst/>
            <a:rect l="l" t="t" r="r" b="b"/>
            <a:pathLst>
              <a:path w="825432" h="6469">
                <a:moveTo>
                  <a:pt x="0" y="0"/>
                </a:moveTo>
                <a:lnTo>
                  <a:pt x="0" y="6469"/>
                </a:lnTo>
                <a:lnTo>
                  <a:pt x="825432" y="6469"/>
                </a:lnTo>
                <a:lnTo>
                  <a:pt x="8254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9" name="object 3079"/>
          <p:cNvSpPr/>
          <p:nvPr/>
        </p:nvSpPr>
        <p:spPr>
          <a:xfrm>
            <a:off x="6833862" y="1988298"/>
            <a:ext cx="826513" cy="1078"/>
          </a:xfrm>
          <a:custGeom>
            <a:avLst/>
            <a:gdLst/>
            <a:ahLst/>
            <a:cxnLst/>
            <a:rect l="l" t="t" r="r" b="b"/>
            <a:pathLst>
              <a:path w="826513" h="1078">
                <a:moveTo>
                  <a:pt x="540" y="539"/>
                </a:moveTo>
                <a:lnTo>
                  <a:pt x="825974" y="53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0" name="object 3080"/>
          <p:cNvSpPr/>
          <p:nvPr/>
        </p:nvSpPr>
        <p:spPr>
          <a:xfrm>
            <a:off x="7659835" y="1988837"/>
            <a:ext cx="6472" cy="6470"/>
          </a:xfrm>
          <a:custGeom>
            <a:avLst/>
            <a:gdLst/>
            <a:ahLst/>
            <a:cxnLst/>
            <a:rect l="l" t="t" r="r" b="b"/>
            <a:pathLst>
              <a:path w="6472" h="6470">
                <a:moveTo>
                  <a:pt x="0" y="0"/>
                </a:moveTo>
                <a:lnTo>
                  <a:pt x="0" y="6470"/>
                </a:lnTo>
                <a:lnTo>
                  <a:pt x="6473" y="6470"/>
                </a:lnTo>
                <a:lnTo>
                  <a:pt x="64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1" name="object 3081"/>
          <p:cNvSpPr/>
          <p:nvPr/>
        </p:nvSpPr>
        <p:spPr>
          <a:xfrm>
            <a:off x="7659296" y="1988299"/>
            <a:ext cx="7553" cy="1078"/>
          </a:xfrm>
          <a:custGeom>
            <a:avLst/>
            <a:gdLst/>
            <a:ahLst/>
            <a:cxnLst/>
            <a:rect l="l" t="t" r="r" b="b"/>
            <a:pathLst>
              <a:path w="7553" h="1078">
                <a:moveTo>
                  <a:pt x="539" y="539"/>
                </a:moveTo>
                <a:lnTo>
                  <a:pt x="7013" y="53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2" name="object 3082"/>
          <p:cNvSpPr/>
          <p:nvPr/>
        </p:nvSpPr>
        <p:spPr>
          <a:xfrm>
            <a:off x="7659295" y="1988299"/>
            <a:ext cx="1079" cy="7547"/>
          </a:xfrm>
          <a:custGeom>
            <a:avLst/>
            <a:gdLst/>
            <a:ahLst/>
            <a:cxnLst/>
            <a:rect l="l" t="t" r="r" b="b"/>
            <a:pathLst>
              <a:path w="1079" h="7547">
                <a:moveTo>
                  <a:pt x="540" y="539"/>
                </a:moveTo>
                <a:lnTo>
                  <a:pt x="540" y="700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3" name="object 3083"/>
          <p:cNvSpPr/>
          <p:nvPr/>
        </p:nvSpPr>
        <p:spPr>
          <a:xfrm>
            <a:off x="7666297" y="1988838"/>
            <a:ext cx="954914" cy="6470"/>
          </a:xfrm>
          <a:custGeom>
            <a:avLst/>
            <a:gdLst/>
            <a:ahLst/>
            <a:cxnLst/>
            <a:rect l="l" t="t" r="r" b="b"/>
            <a:pathLst>
              <a:path w="954914" h="6470">
                <a:moveTo>
                  <a:pt x="0" y="0"/>
                </a:moveTo>
                <a:lnTo>
                  <a:pt x="0" y="6471"/>
                </a:lnTo>
                <a:lnTo>
                  <a:pt x="954914" y="6471"/>
                </a:lnTo>
                <a:lnTo>
                  <a:pt x="95491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4" name="object 3084"/>
          <p:cNvSpPr/>
          <p:nvPr/>
        </p:nvSpPr>
        <p:spPr>
          <a:xfrm>
            <a:off x="7665769" y="1988300"/>
            <a:ext cx="955992" cy="1078"/>
          </a:xfrm>
          <a:custGeom>
            <a:avLst/>
            <a:gdLst/>
            <a:ahLst/>
            <a:cxnLst/>
            <a:rect l="l" t="t" r="r" b="b"/>
            <a:pathLst>
              <a:path w="955992" h="1078">
                <a:moveTo>
                  <a:pt x="540" y="539"/>
                </a:moveTo>
                <a:lnTo>
                  <a:pt x="955454" y="53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5" name="object 3085"/>
          <p:cNvSpPr/>
          <p:nvPr/>
        </p:nvSpPr>
        <p:spPr>
          <a:xfrm>
            <a:off x="8621210" y="1988839"/>
            <a:ext cx="6475" cy="6468"/>
          </a:xfrm>
          <a:custGeom>
            <a:avLst/>
            <a:gdLst/>
            <a:ahLst/>
            <a:cxnLst/>
            <a:rect l="l" t="t" r="r" b="b"/>
            <a:pathLst>
              <a:path w="6475" h="6468">
                <a:moveTo>
                  <a:pt x="0" y="0"/>
                </a:moveTo>
                <a:lnTo>
                  <a:pt x="0" y="6468"/>
                </a:lnTo>
                <a:lnTo>
                  <a:pt x="6475" y="6468"/>
                </a:lnTo>
                <a:lnTo>
                  <a:pt x="6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6" name="object 3086"/>
          <p:cNvSpPr/>
          <p:nvPr/>
        </p:nvSpPr>
        <p:spPr>
          <a:xfrm>
            <a:off x="8620681" y="1988300"/>
            <a:ext cx="7553" cy="1078"/>
          </a:xfrm>
          <a:custGeom>
            <a:avLst/>
            <a:gdLst/>
            <a:ahLst/>
            <a:cxnLst/>
            <a:rect l="l" t="t" r="r" b="b"/>
            <a:pathLst>
              <a:path w="7553" h="1078">
                <a:moveTo>
                  <a:pt x="539" y="540"/>
                </a:moveTo>
                <a:lnTo>
                  <a:pt x="7013" y="54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7" name="object 3087"/>
          <p:cNvSpPr/>
          <p:nvPr/>
        </p:nvSpPr>
        <p:spPr>
          <a:xfrm>
            <a:off x="8620681" y="1988301"/>
            <a:ext cx="1079" cy="7547"/>
          </a:xfrm>
          <a:custGeom>
            <a:avLst/>
            <a:gdLst/>
            <a:ahLst/>
            <a:cxnLst/>
            <a:rect l="l" t="t" r="r" b="b"/>
            <a:pathLst>
              <a:path w="1079" h="7547">
                <a:moveTo>
                  <a:pt x="539" y="539"/>
                </a:moveTo>
                <a:lnTo>
                  <a:pt x="539" y="700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8" name="object 3088"/>
          <p:cNvSpPr/>
          <p:nvPr/>
        </p:nvSpPr>
        <p:spPr>
          <a:xfrm>
            <a:off x="8621220" y="1988840"/>
            <a:ext cx="6473" cy="6470"/>
          </a:xfrm>
          <a:custGeom>
            <a:avLst/>
            <a:gdLst/>
            <a:ahLst/>
            <a:cxnLst/>
            <a:rect l="l" t="t" r="r" b="b"/>
            <a:pathLst>
              <a:path w="6473" h="6470">
                <a:moveTo>
                  <a:pt x="0" y="0"/>
                </a:moveTo>
                <a:lnTo>
                  <a:pt x="0" y="6471"/>
                </a:lnTo>
                <a:lnTo>
                  <a:pt x="6473" y="6471"/>
                </a:lnTo>
                <a:lnTo>
                  <a:pt x="64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9" name="object 3089"/>
          <p:cNvSpPr/>
          <p:nvPr/>
        </p:nvSpPr>
        <p:spPr>
          <a:xfrm>
            <a:off x="8620680" y="1988302"/>
            <a:ext cx="7553" cy="1078"/>
          </a:xfrm>
          <a:custGeom>
            <a:avLst/>
            <a:gdLst/>
            <a:ahLst/>
            <a:cxnLst/>
            <a:rect l="l" t="t" r="r" b="b"/>
            <a:pathLst>
              <a:path w="7553" h="1078">
                <a:moveTo>
                  <a:pt x="540" y="539"/>
                </a:moveTo>
                <a:lnTo>
                  <a:pt x="7014" y="53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0" name="object 3090"/>
          <p:cNvSpPr/>
          <p:nvPr/>
        </p:nvSpPr>
        <p:spPr>
          <a:xfrm>
            <a:off x="8620680" y="1988302"/>
            <a:ext cx="1079" cy="7547"/>
          </a:xfrm>
          <a:custGeom>
            <a:avLst/>
            <a:gdLst/>
            <a:ahLst/>
            <a:cxnLst/>
            <a:rect l="l" t="t" r="r" b="b"/>
            <a:pathLst>
              <a:path w="1079" h="7547">
                <a:moveTo>
                  <a:pt x="540" y="539"/>
                </a:moveTo>
                <a:lnTo>
                  <a:pt x="540" y="700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1" name="object 3091"/>
          <p:cNvSpPr/>
          <p:nvPr/>
        </p:nvSpPr>
        <p:spPr>
          <a:xfrm>
            <a:off x="5197546" y="1995311"/>
            <a:ext cx="6473" cy="559581"/>
          </a:xfrm>
          <a:custGeom>
            <a:avLst/>
            <a:gdLst/>
            <a:ahLst/>
            <a:cxnLst/>
            <a:rect l="l" t="t" r="r" b="b"/>
            <a:pathLst>
              <a:path w="6473" h="559581">
                <a:moveTo>
                  <a:pt x="0" y="0"/>
                </a:moveTo>
                <a:lnTo>
                  <a:pt x="0" y="559581"/>
                </a:lnTo>
                <a:lnTo>
                  <a:pt x="6474" y="559581"/>
                </a:lnTo>
                <a:lnTo>
                  <a:pt x="647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2" name="object 3092"/>
          <p:cNvSpPr/>
          <p:nvPr/>
        </p:nvSpPr>
        <p:spPr>
          <a:xfrm>
            <a:off x="5197017" y="1994772"/>
            <a:ext cx="1079" cy="560659"/>
          </a:xfrm>
          <a:custGeom>
            <a:avLst/>
            <a:gdLst/>
            <a:ahLst/>
            <a:cxnLst/>
            <a:rect l="l" t="t" r="r" b="b"/>
            <a:pathLst>
              <a:path w="1079" h="560659">
                <a:moveTo>
                  <a:pt x="540" y="539"/>
                </a:moveTo>
                <a:lnTo>
                  <a:pt x="540" y="56012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3" name="object 3093"/>
          <p:cNvSpPr/>
          <p:nvPr/>
        </p:nvSpPr>
        <p:spPr>
          <a:xfrm>
            <a:off x="5958239" y="1995311"/>
            <a:ext cx="6473" cy="559582"/>
          </a:xfrm>
          <a:custGeom>
            <a:avLst/>
            <a:gdLst/>
            <a:ahLst/>
            <a:cxnLst/>
            <a:rect l="l" t="t" r="r" b="b"/>
            <a:pathLst>
              <a:path w="6473" h="559582">
                <a:moveTo>
                  <a:pt x="0" y="0"/>
                </a:moveTo>
                <a:lnTo>
                  <a:pt x="0" y="559582"/>
                </a:lnTo>
                <a:lnTo>
                  <a:pt x="6473" y="559582"/>
                </a:lnTo>
                <a:lnTo>
                  <a:pt x="64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4" name="object 3094"/>
          <p:cNvSpPr/>
          <p:nvPr/>
        </p:nvSpPr>
        <p:spPr>
          <a:xfrm>
            <a:off x="5957710" y="1994773"/>
            <a:ext cx="1079" cy="560659"/>
          </a:xfrm>
          <a:custGeom>
            <a:avLst/>
            <a:gdLst/>
            <a:ahLst/>
            <a:cxnLst/>
            <a:rect l="l" t="t" r="r" b="b"/>
            <a:pathLst>
              <a:path w="1079" h="560659">
                <a:moveTo>
                  <a:pt x="540" y="539"/>
                </a:moveTo>
                <a:lnTo>
                  <a:pt x="540" y="56012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5" name="object 3095"/>
          <p:cNvSpPr/>
          <p:nvPr/>
        </p:nvSpPr>
        <p:spPr>
          <a:xfrm>
            <a:off x="6827922" y="1995312"/>
            <a:ext cx="6473" cy="559581"/>
          </a:xfrm>
          <a:custGeom>
            <a:avLst/>
            <a:gdLst/>
            <a:ahLst/>
            <a:cxnLst/>
            <a:rect l="l" t="t" r="r" b="b"/>
            <a:pathLst>
              <a:path w="6473" h="559581">
                <a:moveTo>
                  <a:pt x="0" y="0"/>
                </a:moveTo>
                <a:lnTo>
                  <a:pt x="0" y="559582"/>
                </a:lnTo>
                <a:lnTo>
                  <a:pt x="6473" y="559582"/>
                </a:lnTo>
                <a:lnTo>
                  <a:pt x="64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6" name="object 3096"/>
          <p:cNvSpPr/>
          <p:nvPr/>
        </p:nvSpPr>
        <p:spPr>
          <a:xfrm>
            <a:off x="6827382" y="1994773"/>
            <a:ext cx="1079" cy="560659"/>
          </a:xfrm>
          <a:custGeom>
            <a:avLst/>
            <a:gdLst/>
            <a:ahLst/>
            <a:cxnLst/>
            <a:rect l="l" t="t" r="r" b="b"/>
            <a:pathLst>
              <a:path w="1079" h="560659">
                <a:moveTo>
                  <a:pt x="540" y="539"/>
                </a:moveTo>
                <a:lnTo>
                  <a:pt x="540" y="56012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7" name="object 3097"/>
          <p:cNvSpPr/>
          <p:nvPr/>
        </p:nvSpPr>
        <p:spPr>
          <a:xfrm>
            <a:off x="7659829" y="1995313"/>
            <a:ext cx="6472" cy="559579"/>
          </a:xfrm>
          <a:custGeom>
            <a:avLst/>
            <a:gdLst/>
            <a:ahLst/>
            <a:cxnLst/>
            <a:rect l="l" t="t" r="r" b="b"/>
            <a:pathLst>
              <a:path w="6472" h="559579">
                <a:moveTo>
                  <a:pt x="0" y="0"/>
                </a:moveTo>
                <a:lnTo>
                  <a:pt x="0" y="559579"/>
                </a:lnTo>
                <a:lnTo>
                  <a:pt x="6473" y="559579"/>
                </a:lnTo>
                <a:lnTo>
                  <a:pt x="64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8" name="object 3098"/>
          <p:cNvSpPr/>
          <p:nvPr/>
        </p:nvSpPr>
        <p:spPr>
          <a:xfrm>
            <a:off x="7659289" y="1994774"/>
            <a:ext cx="1079" cy="560659"/>
          </a:xfrm>
          <a:custGeom>
            <a:avLst/>
            <a:gdLst/>
            <a:ahLst/>
            <a:cxnLst/>
            <a:rect l="l" t="t" r="r" b="b"/>
            <a:pathLst>
              <a:path w="1079" h="560659">
                <a:moveTo>
                  <a:pt x="539" y="539"/>
                </a:moveTo>
                <a:lnTo>
                  <a:pt x="539" y="56012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9" name="object 3099"/>
          <p:cNvSpPr/>
          <p:nvPr/>
        </p:nvSpPr>
        <p:spPr>
          <a:xfrm>
            <a:off x="8621205" y="1995314"/>
            <a:ext cx="6475" cy="559581"/>
          </a:xfrm>
          <a:custGeom>
            <a:avLst/>
            <a:gdLst/>
            <a:ahLst/>
            <a:cxnLst/>
            <a:rect l="l" t="t" r="r" b="b"/>
            <a:pathLst>
              <a:path w="6475" h="559581">
                <a:moveTo>
                  <a:pt x="0" y="0"/>
                </a:moveTo>
                <a:lnTo>
                  <a:pt x="0" y="559581"/>
                </a:lnTo>
                <a:lnTo>
                  <a:pt x="6475" y="559581"/>
                </a:lnTo>
                <a:lnTo>
                  <a:pt x="6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0" name="object 3100"/>
          <p:cNvSpPr/>
          <p:nvPr/>
        </p:nvSpPr>
        <p:spPr>
          <a:xfrm>
            <a:off x="8620676" y="1994775"/>
            <a:ext cx="1079" cy="560659"/>
          </a:xfrm>
          <a:custGeom>
            <a:avLst/>
            <a:gdLst/>
            <a:ahLst/>
            <a:cxnLst/>
            <a:rect l="l" t="t" r="r" b="b"/>
            <a:pathLst>
              <a:path w="1079" h="560659">
                <a:moveTo>
                  <a:pt x="540" y="539"/>
                </a:moveTo>
                <a:lnTo>
                  <a:pt x="540" y="56012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1" name="object 3101"/>
          <p:cNvSpPr/>
          <p:nvPr/>
        </p:nvSpPr>
        <p:spPr>
          <a:xfrm>
            <a:off x="5204016" y="2554896"/>
            <a:ext cx="754220" cy="65768"/>
          </a:xfrm>
          <a:custGeom>
            <a:avLst/>
            <a:gdLst/>
            <a:ahLst/>
            <a:cxnLst/>
            <a:rect l="l" t="t" r="r" b="b"/>
            <a:pathLst>
              <a:path w="754220" h="65768">
                <a:moveTo>
                  <a:pt x="0" y="0"/>
                </a:moveTo>
                <a:lnTo>
                  <a:pt x="0" y="65769"/>
                </a:lnTo>
                <a:lnTo>
                  <a:pt x="754220" y="65769"/>
                </a:lnTo>
                <a:lnTo>
                  <a:pt x="754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2" name="object 3102"/>
          <p:cNvSpPr/>
          <p:nvPr/>
        </p:nvSpPr>
        <p:spPr>
          <a:xfrm>
            <a:off x="5204015" y="2620666"/>
            <a:ext cx="45318" cy="207012"/>
          </a:xfrm>
          <a:custGeom>
            <a:avLst/>
            <a:gdLst/>
            <a:ahLst/>
            <a:cxnLst/>
            <a:rect l="l" t="t" r="r" b="b"/>
            <a:pathLst>
              <a:path w="45318" h="207012">
                <a:moveTo>
                  <a:pt x="0" y="0"/>
                </a:moveTo>
                <a:lnTo>
                  <a:pt x="0" y="207013"/>
                </a:lnTo>
                <a:lnTo>
                  <a:pt x="45319" y="207013"/>
                </a:lnTo>
                <a:lnTo>
                  <a:pt x="4531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3" name="object 3103"/>
          <p:cNvSpPr/>
          <p:nvPr/>
        </p:nvSpPr>
        <p:spPr>
          <a:xfrm>
            <a:off x="5912928" y="2620667"/>
            <a:ext cx="45318" cy="207012"/>
          </a:xfrm>
          <a:custGeom>
            <a:avLst/>
            <a:gdLst/>
            <a:ahLst/>
            <a:cxnLst/>
            <a:rect l="l" t="t" r="r" b="b"/>
            <a:pathLst>
              <a:path w="45318" h="207012">
                <a:moveTo>
                  <a:pt x="0" y="0"/>
                </a:moveTo>
                <a:lnTo>
                  <a:pt x="0" y="207012"/>
                </a:lnTo>
                <a:lnTo>
                  <a:pt x="45318" y="207012"/>
                </a:lnTo>
                <a:lnTo>
                  <a:pt x="45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4" name="object 3104"/>
          <p:cNvSpPr/>
          <p:nvPr/>
        </p:nvSpPr>
        <p:spPr>
          <a:xfrm>
            <a:off x="5204015" y="2827680"/>
            <a:ext cx="754220" cy="66848"/>
          </a:xfrm>
          <a:custGeom>
            <a:avLst/>
            <a:gdLst/>
            <a:ahLst/>
            <a:cxnLst/>
            <a:rect l="l" t="t" r="r" b="b"/>
            <a:pathLst>
              <a:path w="754220" h="66848">
                <a:moveTo>
                  <a:pt x="0" y="0"/>
                </a:moveTo>
                <a:lnTo>
                  <a:pt x="0" y="66848"/>
                </a:lnTo>
                <a:lnTo>
                  <a:pt x="754220" y="66848"/>
                </a:lnTo>
                <a:lnTo>
                  <a:pt x="754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5" name="object 3105"/>
          <p:cNvSpPr/>
          <p:nvPr/>
        </p:nvSpPr>
        <p:spPr>
          <a:xfrm>
            <a:off x="5249332" y="2620667"/>
            <a:ext cx="663584" cy="207013"/>
          </a:xfrm>
          <a:custGeom>
            <a:avLst/>
            <a:gdLst/>
            <a:ahLst/>
            <a:cxnLst/>
            <a:rect l="l" t="t" r="r" b="b"/>
            <a:pathLst>
              <a:path w="663584" h="207013">
                <a:moveTo>
                  <a:pt x="0" y="0"/>
                </a:moveTo>
                <a:lnTo>
                  <a:pt x="0" y="207013"/>
                </a:lnTo>
                <a:lnTo>
                  <a:pt x="663584" y="207013"/>
                </a:lnTo>
                <a:lnTo>
                  <a:pt x="663584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text 1"/>
          <p:cNvSpPr txBox="1"/>
          <p:nvPr/>
        </p:nvSpPr>
        <p:spPr>
          <a:xfrm>
            <a:off x="5249342" y="2578923"/>
            <a:ext cx="280992" cy="2906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No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06" name="object 3106"/>
          <p:cNvSpPr/>
          <p:nvPr/>
        </p:nvSpPr>
        <p:spPr>
          <a:xfrm>
            <a:off x="5964708" y="2554898"/>
            <a:ext cx="863199" cy="65769"/>
          </a:xfrm>
          <a:custGeom>
            <a:avLst/>
            <a:gdLst/>
            <a:ahLst/>
            <a:cxnLst/>
            <a:rect l="l" t="t" r="r" b="b"/>
            <a:pathLst>
              <a:path w="863199" h="65769">
                <a:moveTo>
                  <a:pt x="0" y="0"/>
                </a:moveTo>
                <a:lnTo>
                  <a:pt x="0" y="65770"/>
                </a:lnTo>
                <a:lnTo>
                  <a:pt x="863199" y="65770"/>
                </a:lnTo>
                <a:lnTo>
                  <a:pt x="863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7" name="object 3107"/>
          <p:cNvSpPr/>
          <p:nvPr/>
        </p:nvSpPr>
        <p:spPr>
          <a:xfrm>
            <a:off x="5964707" y="2620668"/>
            <a:ext cx="45318" cy="207012"/>
          </a:xfrm>
          <a:custGeom>
            <a:avLst/>
            <a:gdLst/>
            <a:ahLst/>
            <a:cxnLst/>
            <a:rect l="l" t="t" r="r" b="b"/>
            <a:pathLst>
              <a:path w="45318" h="207012">
                <a:moveTo>
                  <a:pt x="0" y="0"/>
                </a:moveTo>
                <a:lnTo>
                  <a:pt x="0" y="207013"/>
                </a:lnTo>
                <a:lnTo>
                  <a:pt x="45319" y="207013"/>
                </a:lnTo>
                <a:lnTo>
                  <a:pt x="4531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8" name="object 3108"/>
          <p:cNvSpPr/>
          <p:nvPr/>
        </p:nvSpPr>
        <p:spPr>
          <a:xfrm>
            <a:off x="6782588" y="2620668"/>
            <a:ext cx="45318" cy="207013"/>
          </a:xfrm>
          <a:custGeom>
            <a:avLst/>
            <a:gdLst/>
            <a:ahLst/>
            <a:cxnLst/>
            <a:rect l="l" t="t" r="r" b="b"/>
            <a:pathLst>
              <a:path w="45318" h="207013">
                <a:moveTo>
                  <a:pt x="0" y="0"/>
                </a:moveTo>
                <a:lnTo>
                  <a:pt x="0" y="207013"/>
                </a:lnTo>
                <a:lnTo>
                  <a:pt x="45318" y="207013"/>
                </a:lnTo>
                <a:lnTo>
                  <a:pt x="45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9" name="object 3109"/>
          <p:cNvSpPr/>
          <p:nvPr/>
        </p:nvSpPr>
        <p:spPr>
          <a:xfrm>
            <a:off x="5964718" y="2827682"/>
            <a:ext cx="863198" cy="66848"/>
          </a:xfrm>
          <a:custGeom>
            <a:avLst/>
            <a:gdLst/>
            <a:ahLst/>
            <a:cxnLst/>
            <a:rect l="l" t="t" r="r" b="b"/>
            <a:pathLst>
              <a:path w="863198" h="66848">
                <a:moveTo>
                  <a:pt x="0" y="0"/>
                </a:moveTo>
                <a:lnTo>
                  <a:pt x="0" y="66848"/>
                </a:lnTo>
                <a:lnTo>
                  <a:pt x="863198" y="66848"/>
                </a:lnTo>
                <a:lnTo>
                  <a:pt x="86319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0" name="object 3110"/>
          <p:cNvSpPr/>
          <p:nvPr/>
        </p:nvSpPr>
        <p:spPr>
          <a:xfrm>
            <a:off x="6010024" y="2620669"/>
            <a:ext cx="772562" cy="207013"/>
          </a:xfrm>
          <a:custGeom>
            <a:avLst/>
            <a:gdLst/>
            <a:ahLst/>
            <a:cxnLst/>
            <a:rect l="l" t="t" r="r" b="b"/>
            <a:pathLst>
              <a:path w="772562" h="207013">
                <a:moveTo>
                  <a:pt x="0" y="0"/>
                </a:moveTo>
                <a:lnTo>
                  <a:pt x="0" y="207013"/>
                </a:lnTo>
                <a:lnTo>
                  <a:pt x="772563" y="207013"/>
                </a:lnTo>
                <a:lnTo>
                  <a:pt x="77256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6010033" y="2578923"/>
            <a:ext cx="660799" cy="2906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FF0000"/>
                </a:solidFill>
                <a:latin typeface="Arial"/>
                <a:cs typeface="Arial"/>
              </a:rPr>
              <a:t>Married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11" name="object 3111"/>
          <p:cNvSpPr/>
          <p:nvPr/>
        </p:nvSpPr>
        <p:spPr>
          <a:xfrm>
            <a:off x="6834379" y="2554900"/>
            <a:ext cx="825433" cy="65768"/>
          </a:xfrm>
          <a:custGeom>
            <a:avLst/>
            <a:gdLst/>
            <a:ahLst/>
            <a:cxnLst/>
            <a:rect l="l" t="t" r="r" b="b"/>
            <a:pathLst>
              <a:path w="825433" h="65768">
                <a:moveTo>
                  <a:pt x="0" y="0"/>
                </a:moveTo>
                <a:lnTo>
                  <a:pt x="0" y="65768"/>
                </a:lnTo>
                <a:lnTo>
                  <a:pt x="825433" y="65768"/>
                </a:lnTo>
                <a:lnTo>
                  <a:pt x="8254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2" name="object 3112"/>
          <p:cNvSpPr/>
          <p:nvPr/>
        </p:nvSpPr>
        <p:spPr>
          <a:xfrm>
            <a:off x="6834379" y="2620670"/>
            <a:ext cx="45318" cy="207012"/>
          </a:xfrm>
          <a:custGeom>
            <a:avLst/>
            <a:gdLst/>
            <a:ahLst/>
            <a:cxnLst/>
            <a:rect l="l" t="t" r="r" b="b"/>
            <a:pathLst>
              <a:path w="45318" h="207012">
                <a:moveTo>
                  <a:pt x="0" y="0"/>
                </a:moveTo>
                <a:lnTo>
                  <a:pt x="0" y="207013"/>
                </a:lnTo>
                <a:lnTo>
                  <a:pt x="45318" y="207013"/>
                </a:lnTo>
                <a:lnTo>
                  <a:pt x="45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3" name="object 3113"/>
          <p:cNvSpPr/>
          <p:nvPr/>
        </p:nvSpPr>
        <p:spPr>
          <a:xfrm>
            <a:off x="7614494" y="2620670"/>
            <a:ext cx="45317" cy="207013"/>
          </a:xfrm>
          <a:custGeom>
            <a:avLst/>
            <a:gdLst/>
            <a:ahLst/>
            <a:cxnLst/>
            <a:rect l="l" t="t" r="r" b="b"/>
            <a:pathLst>
              <a:path w="45317" h="207013">
                <a:moveTo>
                  <a:pt x="0" y="0"/>
                </a:moveTo>
                <a:lnTo>
                  <a:pt x="0" y="207013"/>
                </a:lnTo>
                <a:lnTo>
                  <a:pt x="45317" y="207013"/>
                </a:lnTo>
                <a:lnTo>
                  <a:pt x="4531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4" name="object 3114"/>
          <p:cNvSpPr/>
          <p:nvPr/>
        </p:nvSpPr>
        <p:spPr>
          <a:xfrm>
            <a:off x="6834388" y="2827684"/>
            <a:ext cx="825432" cy="66845"/>
          </a:xfrm>
          <a:custGeom>
            <a:avLst/>
            <a:gdLst/>
            <a:ahLst/>
            <a:cxnLst/>
            <a:rect l="l" t="t" r="r" b="b"/>
            <a:pathLst>
              <a:path w="825432" h="66845">
                <a:moveTo>
                  <a:pt x="0" y="0"/>
                </a:moveTo>
                <a:lnTo>
                  <a:pt x="0" y="66845"/>
                </a:lnTo>
                <a:lnTo>
                  <a:pt x="825433" y="66845"/>
                </a:lnTo>
                <a:lnTo>
                  <a:pt x="825433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5" name="object 3115"/>
          <p:cNvSpPr/>
          <p:nvPr/>
        </p:nvSpPr>
        <p:spPr>
          <a:xfrm>
            <a:off x="6879706" y="2620671"/>
            <a:ext cx="734797" cy="207013"/>
          </a:xfrm>
          <a:custGeom>
            <a:avLst/>
            <a:gdLst/>
            <a:ahLst/>
            <a:cxnLst/>
            <a:rect l="l" t="t" r="r" b="b"/>
            <a:pathLst>
              <a:path w="734797" h="207013">
                <a:moveTo>
                  <a:pt x="0" y="0"/>
                </a:moveTo>
                <a:lnTo>
                  <a:pt x="0" y="207013"/>
                </a:lnTo>
                <a:lnTo>
                  <a:pt x="734797" y="207013"/>
                </a:lnTo>
                <a:lnTo>
                  <a:pt x="73479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 1"/>
          <p:cNvSpPr txBox="1"/>
          <p:nvPr/>
        </p:nvSpPr>
        <p:spPr>
          <a:xfrm>
            <a:off x="6879704" y="2578923"/>
            <a:ext cx="370553" cy="2906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80K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16" name="object 3116"/>
          <p:cNvSpPr/>
          <p:nvPr/>
        </p:nvSpPr>
        <p:spPr>
          <a:xfrm>
            <a:off x="7666295" y="2554902"/>
            <a:ext cx="954913" cy="65770"/>
          </a:xfrm>
          <a:custGeom>
            <a:avLst/>
            <a:gdLst/>
            <a:ahLst/>
            <a:cxnLst/>
            <a:rect l="l" t="t" r="r" b="b"/>
            <a:pathLst>
              <a:path w="954913" h="65770">
                <a:moveTo>
                  <a:pt x="0" y="0"/>
                </a:moveTo>
                <a:lnTo>
                  <a:pt x="0" y="65770"/>
                </a:lnTo>
                <a:lnTo>
                  <a:pt x="954914" y="65770"/>
                </a:lnTo>
                <a:lnTo>
                  <a:pt x="95491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7" name="object 3117"/>
          <p:cNvSpPr/>
          <p:nvPr/>
        </p:nvSpPr>
        <p:spPr>
          <a:xfrm>
            <a:off x="7666295" y="2620672"/>
            <a:ext cx="45316" cy="207013"/>
          </a:xfrm>
          <a:custGeom>
            <a:avLst/>
            <a:gdLst/>
            <a:ahLst/>
            <a:cxnLst/>
            <a:rect l="l" t="t" r="r" b="b"/>
            <a:pathLst>
              <a:path w="45316" h="207013">
                <a:moveTo>
                  <a:pt x="0" y="0"/>
                </a:moveTo>
                <a:lnTo>
                  <a:pt x="0" y="207013"/>
                </a:lnTo>
                <a:lnTo>
                  <a:pt x="45316" y="207013"/>
                </a:lnTo>
                <a:lnTo>
                  <a:pt x="4531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8" name="object 3118"/>
          <p:cNvSpPr/>
          <p:nvPr/>
        </p:nvSpPr>
        <p:spPr>
          <a:xfrm>
            <a:off x="8575880" y="2620672"/>
            <a:ext cx="45318" cy="207013"/>
          </a:xfrm>
          <a:custGeom>
            <a:avLst/>
            <a:gdLst/>
            <a:ahLst/>
            <a:cxnLst/>
            <a:rect l="l" t="t" r="r" b="b"/>
            <a:pathLst>
              <a:path w="45318" h="207013">
                <a:moveTo>
                  <a:pt x="0" y="0"/>
                </a:moveTo>
                <a:lnTo>
                  <a:pt x="0" y="207013"/>
                </a:lnTo>
                <a:lnTo>
                  <a:pt x="45318" y="207013"/>
                </a:lnTo>
                <a:lnTo>
                  <a:pt x="4531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9" name="object 3119"/>
          <p:cNvSpPr/>
          <p:nvPr/>
        </p:nvSpPr>
        <p:spPr>
          <a:xfrm>
            <a:off x="7666283" y="2827686"/>
            <a:ext cx="954914" cy="66847"/>
          </a:xfrm>
          <a:custGeom>
            <a:avLst/>
            <a:gdLst/>
            <a:ahLst/>
            <a:cxnLst/>
            <a:rect l="l" t="t" r="r" b="b"/>
            <a:pathLst>
              <a:path w="954914" h="66847">
                <a:moveTo>
                  <a:pt x="0" y="0"/>
                </a:moveTo>
                <a:lnTo>
                  <a:pt x="0" y="66847"/>
                </a:lnTo>
                <a:lnTo>
                  <a:pt x="954914" y="66847"/>
                </a:lnTo>
                <a:lnTo>
                  <a:pt x="95491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0" name="object 3120"/>
          <p:cNvSpPr/>
          <p:nvPr/>
        </p:nvSpPr>
        <p:spPr>
          <a:xfrm>
            <a:off x="7711600" y="2620673"/>
            <a:ext cx="864277" cy="207012"/>
          </a:xfrm>
          <a:custGeom>
            <a:avLst/>
            <a:gdLst/>
            <a:ahLst/>
            <a:cxnLst/>
            <a:rect l="l" t="t" r="r" b="b"/>
            <a:pathLst>
              <a:path w="864277" h="207012">
                <a:moveTo>
                  <a:pt x="0" y="0"/>
                </a:moveTo>
                <a:lnTo>
                  <a:pt x="0" y="207013"/>
                </a:lnTo>
                <a:lnTo>
                  <a:pt x="864278" y="207013"/>
                </a:lnTo>
                <a:lnTo>
                  <a:pt x="864278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7711605" y="2567938"/>
            <a:ext cx="160152" cy="31474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spc="10" dirty="0">
                <a:latin typeface="Arial"/>
                <a:cs typeface="Arial"/>
              </a:rPr>
              <a:t>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121" name="object 3121"/>
          <p:cNvSpPr/>
          <p:nvPr/>
        </p:nvSpPr>
        <p:spPr>
          <a:xfrm>
            <a:off x="5197534" y="2554904"/>
            <a:ext cx="6475" cy="340707"/>
          </a:xfrm>
          <a:custGeom>
            <a:avLst/>
            <a:gdLst/>
            <a:ahLst/>
            <a:cxnLst/>
            <a:rect l="l" t="t" r="r" b="b"/>
            <a:pathLst>
              <a:path w="6475" h="340707">
                <a:moveTo>
                  <a:pt x="0" y="0"/>
                </a:moveTo>
                <a:lnTo>
                  <a:pt x="0" y="340707"/>
                </a:lnTo>
                <a:lnTo>
                  <a:pt x="6475" y="340707"/>
                </a:lnTo>
                <a:lnTo>
                  <a:pt x="6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2" name="object 3122"/>
          <p:cNvSpPr/>
          <p:nvPr/>
        </p:nvSpPr>
        <p:spPr>
          <a:xfrm>
            <a:off x="5197005" y="2554365"/>
            <a:ext cx="1079" cy="341786"/>
          </a:xfrm>
          <a:custGeom>
            <a:avLst/>
            <a:gdLst/>
            <a:ahLst/>
            <a:cxnLst/>
            <a:rect l="l" t="t" r="r" b="b"/>
            <a:pathLst>
              <a:path w="1079" h="341786">
                <a:moveTo>
                  <a:pt x="540" y="539"/>
                </a:moveTo>
                <a:lnTo>
                  <a:pt x="540" y="34124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3" name="object 3123"/>
          <p:cNvSpPr/>
          <p:nvPr/>
        </p:nvSpPr>
        <p:spPr>
          <a:xfrm>
            <a:off x="5197534" y="2895613"/>
            <a:ext cx="6474" cy="6470"/>
          </a:xfrm>
          <a:custGeom>
            <a:avLst/>
            <a:gdLst/>
            <a:ahLst/>
            <a:cxnLst/>
            <a:rect l="l" t="t" r="r" b="b"/>
            <a:pathLst>
              <a:path w="6474" h="6470">
                <a:moveTo>
                  <a:pt x="0" y="0"/>
                </a:moveTo>
                <a:lnTo>
                  <a:pt x="0" y="6470"/>
                </a:lnTo>
                <a:lnTo>
                  <a:pt x="6474" y="6470"/>
                </a:lnTo>
                <a:lnTo>
                  <a:pt x="647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4" name="object 3124"/>
          <p:cNvSpPr/>
          <p:nvPr/>
        </p:nvSpPr>
        <p:spPr>
          <a:xfrm>
            <a:off x="5197005" y="2895074"/>
            <a:ext cx="7553" cy="1078"/>
          </a:xfrm>
          <a:custGeom>
            <a:avLst/>
            <a:gdLst/>
            <a:ahLst/>
            <a:cxnLst/>
            <a:rect l="l" t="t" r="r" b="b"/>
            <a:pathLst>
              <a:path w="7553" h="1078">
                <a:moveTo>
                  <a:pt x="539" y="540"/>
                </a:moveTo>
                <a:lnTo>
                  <a:pt x="7013" y="54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5" name="object 3125"/>
          <p:cNvSpPr/>
          <p:nvPr/>
        </p:nvSpPr>
        <p:spPr>
          <a:xfrm>
            <a:off x="5197004" y="2895075"/>
            <a:ext cx="1079" cy="7547"/>
          </a:xfrm>
          <a:custGeom>
            <a:avLst/>
            <a:gdLst/>
            <a:ahLst/>
            <a:cxnLst/>
            <a:rect l="l" t="t" r="r" b="b"/>
            <a:pathLst>
              <a:path w="1079" h="7547">
                <a:moveTo>
                  <a:pt x="540" y="539"/>
                </a:moveTo>
                <a:lnTo>
                  <a:pt x="540" y="700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6" name="object 3126"/>
          <p:cNvSpPr/>
          <p:nvPr/>
        </p:nvSpPr>
        <p:spPr>
          <a:xfrm>
            <a:off x="5197532" y="2895614"/>
            <a:ext cx="6475" cy="6470"/>
          </a:xfrm>
          <a:custGeom>
            <a:avLst/>
            <a:gdLst/>
            <a:ahLst/>
            <a:cxnLst/>
            <a:rect l="l" t="t" r="r" b="b"/>
            <a:pathLst>
              <a:path w="6475" h="6470">
                <a:moveTo>
                  <a:pt x="0" y="0"/>
                </a:moveTo>
                <a:lnTo>
                  <a:pt x="0" y="6471"/>
                </a:lnTo>
                <a:lnTo>
                  <a:pt x="6475" y="6471"/>
                </a:lnTo>
                <a:lnTo>
                  <a:pt x="6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7" name="object 3127"/>
          <p:cNvSpPr/>
          <p:nvPr/>
        </p:nvSpPr>
        <p:spPr>
          <a:xfrm>
            <a:off x="5197003" y="2895076"/>
            <a:ext cx="7553" cy="1078"/>
          </a:xfrm>
          <a:custGeom>
            <a:avLst/>
            <a:gdLst/>
            <a:ahLst/>
            <a:cxnLst/>
            <a:rect l="l" t="t" r="r" b="b"/>
            <a:pathLst>
              <a:path w="7553" h="1078">
                <a:moveTo>
                  <a:pt x="540" y="539"/>
                </a:moveTo>
                <a:lnTo>
                  <a:pt x="7014" y="53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8" name="object 3128"/>
          <p:cNvSpPr/>
          <p:nvPr/>
        </p:nvSpPr>
        <p:spPr>
          <a:xfrm>
            <a:off x="5197003" y="2895076"/>
            <a:ext cx="1079" cy="7547"/>
          </a:xfrm>
          <a:custGeom>
            <a:avLst/>
            <a:gdLst/>
            <a:ahLst/>
            <a:cxnLst/>
            <a:rect l="l" t="t" r="r" b="b"/>
            <a:pathLst>
              <a:path w="1079" h="7547">
                <a:moveTo>
                  <a:pt x="540" y="539"/>
                </a:moveTo>
                <a:lnTo>
                  <a:pt x="540" y="700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9" name="object 3129"/>
          <p:cNvSpPr/>
          <p:nvPr/>
        </p:nvSpPr>
        <p:spPr>
          <a:xfrm>
            <a:off x="5204005" y="2895616"/>
            <a:ext cx="754220" cy="6468"/>
          </a:xfrm>
          <a:custGeom>
            <a:avLst/>
            <a:gdLst/>
            <a:ahLst/>
            <a:cxnLst/>
            <a:rect l="l" t="t" r="r" b="b"/>
            <a:pathLst>
              <a:path w="754220" h="6468">
                <a:moveTo>
                  <a:pt x="0" y="0"/>
                </a:moveTo>
                <a:lnTo>
                  <a:pt x="0" y="6468"/>
                </a:lnTo>
                <a:lnTo>
                  <a:pt x="754220" y="6468"/>
                </a:lnTo>
                <a:lnTo>
                  <a:pt x="75422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0" name="object 3130"/>
          <p:cNvSpPr/>
          <p:nvPr/>
        </p:nvSpPr>
        <p:spPr>
          <a:xfrm>
            <a:off x="5203476" y="2895077"/>
            <a:ext cx="755299" cy="1078"/>
          </a:xfrm>
          <a:custGeom>
            <a:avLst/>
            <a:gdLst/>
            <a:ahLst/>
            <a:cxnLst/>
            <a:rect l="l" t="t" r="r" b="b"/>
            <a:pathLst>
              <a:path w="755299" h="1078">
                <a:moveTo>
                  <a:pt x="540" y="539"/>
                </a:moveTo>
                <a:lnTo>
                  <a:pt x="754760" y="53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1" name="object 3131"/>
          <p:cNvSpPr/>
          <p:nvPr/>
        </p:nvSpPr>
        <p:spPr>
          <a:xfrm>
            <a:off x="5958224" y="2554908"/>
            <a:ext cx="6475" cy="340709"/>
          </a:xfrm>
          <a:custGeom>
            <a:avLst/>
            <a:gdLst/>
            <a:ahLst/>
            <a:cxnLst/>
            <a:rect l="l" t="t" r="r" b="b"/>
            <a:pathLst>
              <a:path w="6475" h="340709">
                <a:moveTo>
                  <a:pt x="0" y="0"/>
                </a:moveTo>
                <a:lnTo>
                  <a:pt x="0" y="340709"/>
                </a:lnTo>
                <a:lnTo>
                  <a:pt x="6475" y="340709"/>
                </a:lnTo>
                <a:lnTo>
                  <a:pt x="6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2" name="object 3132"/>
          <p:cNvSpPr/>
          <p:nvPr/>
        </p:nvSpPr>
        <p:spPr>
          <a:xfrm>
            <a:off x="5957695" y="2554369"/>
            <a:ext cx="1079" cy="341786"/>
          </a:xfrm>
          <a:custGeom>
            <a:avLst/>
            <a:gdLst/>
            <a:ahLst/>
            <a:cxnLst/>
            <a:rect l="l" t="t" r="r" b="b"/>
            <a:pathLst>
              <a:path w="1079" h="341786">
                <a:moveTo>
                  <a:pt x="540" y="539"/>
                </a:moveTo>
                <a:lnTo>
                  <a:pt x="540" y="34124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3" name="object 3133"/>
          <p:cNvSpPr/>
          <p:nvPr/>
        </p:nvSpPr>
        <p:spPr>
          <a:xfrm>
            <a:off x="5958223" y="2895617"/>
            <a:ext cx="6475" cy="6470"/>
          </a:xfrm>
          <a:custGeom>
            <a:avLst/>
            <a:gdLst/>
            <a:ahLst/>
            <a:cxnLst/>
            <a:rect l="l" t="t" r="r" b="b"/>
            <a:pathLst>
              <a:path w="6475" h="6470">
                <a:moveTo>
                  <a:pt x="0" y="0"/>
                </a:moveTo>
                <a:lnTo>
                  <a:pt x="0" y="6470"/>
                </a:lnTo>
                <a:lnTo>
                  <a:pt x="6475" y="6470"/>
                </a:lnTo>
                <a:lnTo>
                  <a:pt x="6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4" name="object 3134"/>
          <p:cNvSpPr/>
          <p:nvPr/>
        </p:nvSpPr>
        <p:spPr>
          <a:xfrm>
            <a:off x="5957695" y="2895078"/>
            <a:ext cx="7553" cy="1078"/>
          </a:xfrm>
          <a:custGeom>
            <a:avLst/>
            <a:gdLst/>
            <a:ahLst/>
            <a:cxnLst/>
            <a:rect l="l" t="t" r="r" b="b"/>
            <a:pathLst>
              <a:path w="7553" h="1078">
                <a:moveTo>
                  <a:pt x="539" y="539"/>
                </a:moveTo>
                <a:lnTo>
                  <a:pt x="7013" y="53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5" name="object 3135"/>
          <p:cNvSpPr/>
          <p:nvPr/>
        </p:nvSpPr>
        <p:spPr>
          <a:xfrm>
            <a:off x="5957694" y="2895079"/>
            <a:ext cx="1079" cy="7547"/>
          </a:xfrm>
          <a:custGeom>
            <a:avLst/>
            <a:gdLst/>
            <a:ahLst/>
            <a:cxnLst/>
            <a:rect l="l" t="t" r="r" b="b"/>
            <a:pathLst>
              <a:path w="1079" h="7547">
                <a:moveTo>
                  <a:pt x="540" y="539"/>
                </a:moveTo>
                <a:lnTo>
                  <a:pt x="540" y="700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6" name="object 3136"/>
          <p:cNvSpPr/>
          <p:nvPr/>
        </p:nvSpPr>
        <p:spPr>
          <a:xfrm>
            <a:off x="5964696" y="2895618"/>
            <a:ext cx="863199" cy="6470"/>
          </a:xfrm>
          <a:custGeom>
            <a:avLst/>
            <a:gdLst/>
            <a:ahLst/>
            <a:cxnLst/>
            <a:rect l="l" t="t" r="r" b="b"/>
            <a:pathLst>
              <a:path w="863199" h="6470">
                <a:moveTo>
                  <a:pt x="0" y="0"/>
                </a:moveTo>
                <a:lnTo>
                  <a:pt x="0" y="6470"/>
                </a:lnTo>
                <a:lnTo>
                  <a:pt x="863199" y="6470"/>
                </a:lnTo>
                <a:lnTo>
                  <a:pt x="8631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7" name="object 3137"/>
          <p:cNvSpPr/>
          <p:nvPr/>
        </p:nvSpPr>
        <p:spPr>
          <a:xfrm>
            <a:off x="5964167" y="2895080"/>
            <a:ext cx="864277" cy="1078"/>
          </a:xfrm>
          <a:custGeom>
            <a:avLst/>
            <a:gdLst/>
            <a:ahLst/>
            <a:cxnLst/>
            <a:rect l="l" t="t" r="r" b="b"/>
            <a:pathLst>
              <a:path w="864277" h="1078">
                <a:moveTo>
                  <a:pt x="540" y="539"/>
                </a:moveTo>
                <a:lnTo>
                  <a:pt x="863738" y="53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8" name="object 3138"/>
          <p:cNvSpPr/>
          <p:nvPr/>
        </p:nvSpPr>
        <p:spPr>
          <a:xfrm>
            <a:off x="6827905" y="2554910"/>
            <a:ext cx="6473" cy="340707"/>
          </a:xfrm>
          <a:custGeom>
            <a:avLst/>
            <a:gdLst/>
            <a:ahLst/>
            <a:cxnLst/>
            <a:rect l="l" t="t" r="r" b="b"/>
            <a:pathLst>
              <a:path w="6473" h="340707">
                <a:moveTo>
                  <a:pt x="0" y="0"/>
                </a:moveTo>
                <a:lnTo>
                  <a:pt x="0" y="340708"/>
                </a:lnTo>
                <a:lnTo>
                  <a:pt x="6473" y="340708"/>
                </a:lnTo>
                <a:lnTo>
                  <a:pt x="64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9" name="object 3139"/>
          <p:cNvSpPr/>
          <p:nvPr/>
        </p:nvSpPr>
        <p:spPr>
          <a:xfrm>
            <a:off x="6827365" y="2554372"/>
            <a:ext cx="1079" cy="341787"/>
          </a:xfrm>
          <a:custGeom>
            <a:avLst/>
            <a:gdLst/>
            <a:ahLst/>
            <a:cxnLst/>
            <a:rect l="l" t="t" r="r" b="b"/>
            <a:pathLst>
              <a:path w="1079" h="341787">
                <a:moveTo>
                  <a:pt x="540" y="539"/>
                </a:moveTo>
                <a:lnTo>
                  <a:pt x="540" y="34124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0" name="object 3140"/>
          <p:cNvSpPr/>
          <p:nvPr/>
        </p:nvSpPr>
        <p:spPr>
          <a:xfrm>
            <a:off x="6827894" y="2895620"/>
            <a:ext cx="6475" cy="6468"/>
          </a:xfrm>
          <a:custGeom>
            <a:avLst/>
            <a:gdLst/>
            <a:ahLst/>
            <a:cxnLst/>
            <a:rect l="l" t="t" r="r" b="b"/>
            <a:pathLst>
              <a:path w="6475" h="6468">
                <a:moveTo>
                  <a:pt x="0" y="0"/>
                </a:moveTo>
                <a:lnTo>
                  <a:pt x="0" y="6468"/>
                </a:lnTo>
                <a:lnTo>
                  <a:pt x="6475" y="6468"/>
                </a:lnTo>
                <a:lnTo>
                  <a:pt x="6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1" name="object 3141"/>
          <p:cNvSpPr/>
          <p:nvPr/>
        </p:nvSpPr>
        <p:spPr>
          <a:xfrm>
            <a:off x="6827364" y="2895081"/>
            <a:ext cx="7553" cy="1078"/>
          </a:xfrm>
          <a:custGeom>
            <a:avLst/>
            <a:gdLst/>
            <a:ahLst/>
            <a:cxnLst/>
            <a:rect l="l" t="t" r="r" b="b"/>
            <a:pathLst>
              <a:path w="7553" h="1078">
                <a:moveTo>
                  <a:pt x="540" y="539"/>
                </a:moveTo>
                <a:lnTo>
                  <a:pt x="7014" y="53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2" name="object 3142"/>
          <p:cNvSpPr/>
          <p:nvPr/>
        </p:nvSpPr>
        <p:spPr>
          <a:xfrm>
            <a:off x="6827364" y="2895081"/>
            <a:ext cx="1079" cy="7547"/>
          </a:xfrm>
          <a:custGeom>
            <a:avLst/>
            <a:gdLst/>
            <a:ahLst/>
            <a:cxnLst/>
            <a:rect l="l" t="t" r="r" b="b"/>
            <a:pathLst>
              <a:path w="1079" h="7547">
                <a:moveTo>
                  <a:pt x="540" y="540"/>
                </a:moveTo>
                <a:lnTo>
                  <a:pt x="540" y="700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3" name="object 3143"/>
          <p:cNvSpPr/>
          <p:nvPr/>
        </p:nvSpPr>
        <p:spPr>
          <a:xfrm>
            <a:off x="6834377" y="2895621"/>
            <a:ext cx="825434" cy="6468"/>
          </a:xfrm>
          <a:custGeom>
            <a:avLst/>
            <a:gdLst/>
            <a:ahLst/>
            <a:cxnLst/>
            <a:rect l="l" t="t" r="r" b="b"/>
            <a:pathLst>
              <a:path w="825434" h="6468">
                <a:moveTo>
                  <a:pt x="0" y="0"/>
                </a:moveTo>
                <a:lnTo>
                  <a:pt x="0" y="6468"/>
                </a:lnTo>
                <a:lnTo>
                  <a:pt x="825434" y="6468"/>
                </a:lnTo>
                <a:lnTo>
                  <a:pt x="82543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4" name="object 3144"/>
          <p:cNvSpPr/>
          <p:nvPr/>
        </p:nvSpPr>
        <p:spPr>
          <a:xfrm>
            <a:off x="6833837" y="2895082"/>
            <a:ext cx="826512" cy="1078"/>
          </a:xfrm>
          <a:custGeom>
            <a:avLst/>
            <a:gdLst/>
            <a:ahLst/>
            <a:cxnLst/>
            <a:rect l="l" t="t" r="r" b="b"/>
            <a:pathLst>
              <a:path w="826512" h="1078">
                <a:moveTo>
                  <a:pt x="539" y="539"/>
                </a:moveTo>
                <a:lnTo>
                  <a:pt x="825973" y="53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5" name="object 3145"/>
          <p:cNvSpPr/>
          <p:nvPr/>
        </p:nvSpPr>
        <p:spPr>
          <a:xfrm>
            <a:off x="7659799" y="2554913"/>
            <a:ext cx="6473" cy="340709"/>
          </a:xfrm>
          <a:custGeom>
            <a:avLst/>
            <a:gdLst/>
            <a:ahLst/>
            <a:cxnLst/>
            <a:rect l="l" t="t" r="r" b="b"/>
            <a:pathLst>
              <a:path w="6473" h="340709">
                <a:moveTo>
                  <a:pt x="0" y="0"/>
                </a:moveTo>
                <a:lnTo>
                  <a:pt x="0" y="340710"/>
                </a:lnTo>
                <a:lnTo>
                  <a:pt x="6473" y="340710"/>
                </a:lnTo>
                <a:lnTo>
                  <a:pt x="64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6" name="object 3146"/>
          <p:cNvSpPr/>
          <p:nvPr/>
        </p:nvSpPr>
        <p:spPr>
          <a:xfrm>
            <a:off x="7659271" y="2554374"/>
            <a:ext cx="1079" cy="341787"/>
          </a:xfrm>
          <a:custGeom>
            <a:avLst/>
            <a:gdLst/>
            <a:ahLst/>
            <a:cxnLst/>
            <a:rect l="l" t="t" r="r" b="b"/>
            <a:pathLst>
              <a:path w="1079" h="341787">
                <a:moveTo>
                  <a:pt x="539" y="540"/>
                </a:moveTo>
                <a:lnTo>
                  <a:pt x="539" y="34124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7" name="object 3147"/>
          <p:cNvSpPr/>
          <p:nvPr/>
        </p:nvSpPr>
        <p:spPr>
          <a:xfrm>
            <a:off x="7659798" y="2895622"/>
            <a:ext cx="6475" cy="6470"/>
          </a:xfrm>
          <a:custGeom>
            <a:avLst/>
            <a:gdLst/>
            <a:ahLst/>
            <a:cxnLst/>
            <a:rect l="l" t="t" r="r" b="b"/>
            <a:pathLst>
              <a:path w="6475" h="6470">
                <a:moveTo>
                  <a:pt x="0" y="0"/>
                </a:moveTo>
                <a:lnTo>
                  <a:pt x="0" y="6471"/>
                </a:lnTo>
                <a:lnTo>
                  <a:pt x="6476" y="6471"/>
                </a:lnTo>
                <a:lnTo>
                  <a:pt x="64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8" name="object 3148"/>
          <p:cNvSpPr/>
          <p:nvPr/>
        </p:nvSpPr>
        <p:spPr>
          <a:xfrm>
            <a:off x="7659269" y="2895084"/>
            <a:ext cx="7553" cy="1078"/>
          </a:xfrm>
          <a:custGeom>
            <a:avLst/>
            <a:gdLst/>
            <a:ahLst/>
            <a:cxnLst/>
            <a:rect l="l" t="t" r="r" b="b"/>
            <a:pathLst>
              <a:path w="7553" h="1078">
                <a:moveTo>
                  <a:pt x="540" y="539"/>
                </a:moveTo>
                <a:lnTo>
                  <a:pt x="7014" y="53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9" name="object 3149"/>
          <p:cNvSpPr/>
          <p:nvPr/>
        </p:nvSpPr>
        <p:spPr>
          <a:xfrm>
            <a:off x="7659269" y="2895084"/>
            <a:ext cx="1079" cy="7547"/>
          </a:xfrm>
          <a:custGeom>
            <a:avLst/>
            <a:gdLst/>
            <a:ahLst/>
            <a:cxnLst/>
            <a:rect l="l" t="t" r="r" b="b"/>
            <a:pathLst>
              <a:path w="1079" h="7547">
                <a:moveTo>
                  <a:pt x="540" y="539"/>
                </a:moveTo>
                <a:lnTo>
                  <a:pt x="540" y="700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0" name="object 3150"/>
          <p:cNvSpPr/>
          <p:nvPr/>
        </p:nvSpPr>
        <p:spPr>
          <a:xfrm>
            <a:off x="7666282" y="2895624"/>
            <a:ext cx="954912" cy="6470"/>
          </a:xfrm>
          <a:custGeom>
            <a:avLst/>
            <a:gdLst/>
            <a:ahLst/>
            <a:cxnLst/>
            <a:rect l="l" t="t" r="r" b="b"/>
            <a:pathLst>
              <a:path w="954912" h="6470">
                <a:moveTo>
                  <a:pt x="0" y="0"/>
                </a:moveTo>
                <a:lnTo>
                  <a:pt x="0" y="6470"/>
                </a:lnTo>
                <a:lnTo>
                  <a:pt x="954913" y="6470"/>
                </a:lnTo>
                <a:lnTo>
                  <a:pt x="95491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1" name="object 3151"/>
          <p:cNvSpPr/>
          <p:nvPr/>
        </p:nvSpPr>
        <p:spPr>
          <a:xfrm>
            <a:off x="7665743" y="2895085"/>
            <a:ext cx="955993" cy="1078"/>
          </a:xfrm>
          <a:custGeom>
            <a:avLst/>
            <a:gdLst/>
            <a:ahLst/>
            <a:cxnLst/>
            <a:rect l="l" t="t" r="r" b="b"/>
            <a:pathLst>
              <a:path w="955993" h="1078">
                <a:moveTo>
                  <a:pt x="539" y="539"/>
                </a:moveTo>
                <a:lnTo>
                  <a:pt x="955453" y="53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2" name="object 3152"/>
          <p:cNvSpPr/>
          <p:nvPr/>
        </p:nvSpPr>
        <p:spPr>
          <a:xfrm>
            <a:off x="8621185" y="2554916"/>
            <a:ext cx="6474" cy="340710"/>
          </a:xfrm>
          <a:custGeom>
            <a:avLst/>
            <a:gdLst/>
            <a:ahLst/>
            <a:cxnLst/>
            <a:rect l="l" t="t" r="r" b="b"/>
            <a:pathLst>
              <a:path w="6474" h="340710">
                <a:moveTo>
                  <a:pt x="0" y="0"/>
                </a:moveTo>
                <a:lnTo>
                  <a:pt x="0" y="340710"/>
                </a:lnTo>
                <a:lnTo>
                  <a:pt x="6474" y="340710"/>
                </a:lnTo>
                <a:lnTo>
                  <a:pt x="647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3" name="object 3153"/>
          <p:cNvSpPr/>
          <p:nvPr/>
        </p:nvSpPr>
        <p:spPr>
          <a:xfrm>
            <a:off x="8620655" y="2554377"/>
            <a:ext cx="1079" cy="341786"/>
          </a:xfrm>
          <a:custGeom>
            <a:avLst/>
            <a:gdLst/>
            <a:ahLst/>
            <a:cxnLst/>
            <a:rect l="l" t="t" r="r" b="b"/>
            <a:pathLst>
              <a:path w="1079" h="341786">
                <a:moveTo>
                  <a:pt x="540" y="539"/>
                </a:moveTo>
                <a:lnTo>
                  <a:pt x="540" y="34124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4" name="object 3154"/>
          <p:cNvSpPr/>
          <p:nvPr/>
        </p:nvSpPr>
        <p:spPr>
          <a:xfrm>
            <a:off x="8621183" y="2895625"/>
            <a:ext cx="6473" cy="6468"/>
          </a:xfrm>
          <a:custGeom>
            <a:avLst/>
            <a:gdLst/>
            <a:ahLst/>
            <a:cxnLst/>
            <a:rect l="l" t="t" r="r" b="b"/>
            <a:pathLst>
              <a:path w="6473" h="6468">
                <a:moveTo>
                  <a:pt x="0" y="0"/>
                </a:moveTo>
                <a:lnTo>
                  <a:pt x="0" y="6468"/>
                </a:lnTo>
                <a:lnTo>
                  <a:pt x="6473" y="6468"/>
                </a:lnTo>
                <a:lnTo>
                  <a:pt x="647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5" name="object 3155"/>
          <p:cNvSpPr/>
          <p:nvPr/>
        </p:nvSpPr>
        <p:spPr>
          <a:xfrm>
            <a:off x="8620654" y="2895086"/>
            <a:ext cx="7553" cy="1078"/>
          </a:xfrm>
          <a:custGeom>
            <a:avLst/>
            <a:gdLst/>
            <a:ahLst/>
            <a:cxnLst/>
            <a:rect l="l" t="t" r="r" b="b"/>
            <a:pathLst>
              <a:path w="7553" h="1078">
                <a:moveTo>
                  <a:pt x="540" y="540"/>
                </a:moveTo>
                <a:lnTo>
                  <a:pt x="7014" y="54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6" name="object 3156"/>
          <p:cNvSpPr/>
          <p:nvPr/>
        </p:nvSpPr>
        <p:spPr>
          <a:xfrm>
            <a:off x="8620654" y="2895087"/>
            <a:ext cx="1079" cy="7547"/>
          </a:xfrm>
          <a:custGeom>
            <a:avLst/>
            <a:gdLst/>
            <a:ahLst/>
            <a:cxnLst/>
            <a:rect l="l" t="t" r="r" b="b"/>
            <a:pathLst>
              <a:path w="1079" h="7547">
                <a:moveTo>
                  <a:pt x="539" y="539"/>
                </a:moveTo>
                <a:lnTo>
                  <a:pt x="539" y="700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7" name="object 3157"/>
          <p:cNvSpPr/>
          <p:nvPr/>
        </p:nvSpPr>
        <p:spPr>
          <a:xfrm>
            <a:off x="8621182" y="2895626"/>
            <a:ext cx="6475" cy="6470"/>
          </a:xfrm>
          <a:custGeom>
            <a:avLst/>
            <a:gdLst/>
            <a:ahLst/>
            <a:cxnLst/>
            <a:rect l="l" t="t" r="r" b="b"/>
            <a:pathLst>
              <a:path w="6475" h="6470">
                <a:moveTo>
                  <a:pt x="0" y="0"/>
                </a:moveTo>
                <a:lnTo>
                  <a:pt x="0" y="6471"/>
                </a:lnTo>
                <a:lnTo>
                  <a:pt x="6475" y="6471"/>
                </a:lnTo>
                <a:lnTo>
                  <a:pt x="647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8" name="object 3158"/>
          <p:cNvSpPr/>
          <p:nvPr/>
        </p:nvSpPr>
        <p:spPr>
          <a:xfrm>
            <a:off x="8620654" y="2895088"/>
            <a:ext cx="7553" cy="1078"/>
          </a:xfrm>
          <a:custGeom>
            <a:avLst/>
            <a:gdLst/>
            <a:ahLst/>
            <a:cxnLst/>
            <a:rect l="l" t="t" r="r" b="b"/>
            <a:pathLst>
              <a:path w="7553" h="1078">
                <a:moveTo>
                  <a:pt x="539" y="539"/>
                </a:moveTo>
                <a:lnTo>
                  <a:pt x="7013" y="539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9" name="object 3159"/>
          <p:cNvSpPr/>
          <p:nvPr/>
        </p:nvSpPr>
        <p:spPr>
          <a:xfrm>
            <a:off x="8620653" y="2895088"/>
            <a:ext cx="1079" cy="7547"/>
          </a:xfrm>
          <a:custGeom>
            <a:avLst/>
            <a:gdLst/>
            <a:ahLst/>
            <a:cxnLst/>
            <a:rect l="l" t="t" r="r" b="b"/>
            <a:pathLst>
              <a:path w="1079" h="7547">
                <a:moveTo>
                  <a:pt x="539" y="539"/>
                </a:moveTo>
                <a:lnTo>
                  <a:pt x="539" y="700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5184572" y="2899692"/>
            <a:ext cx="11035" cy="139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" spc="10" dirty="0">
                <a:latin typeface="Arial"/>
                <a:cs typeface="Arial"/>
              </a:rPr>
              <a:t>10</a:t>
            </a:r>
            <a:endParaRPr sz="100">
              <a:latin typeface="Arial"/>
              <a:cs typeface="Arial"/>
            </a:endParaRPr>
          </a:p>
        </p:txBody>
      </p:sp>
      <p:sp>
        <p:nvSpPr>
          <p:cNvPr id="3160" name="object 3160"/>
          <p:cNvSpPr/>
          <p:nvPr/>
        </p:nvSpPr>
        <p:spPr>
          <a:xfrm>
            <a:off x="4663440" y="2997784"/>
            <a:ext cx="3084639" cy="1811960"/>
          </a:xfrm>
          <a:custGeom>
            <a:avLst/>
            <a:gdLst/>
            <a:ahLst/>
            <a:cxnLst/>
            <a:rect l="l" t="t" r="r" b="b"/>
            <a:pathLst>
              <a:path w="3084639" h="1811960">
                <a:moveTo>
                  <a:pt x="3077019" y="7620"/>
                </a:moveTo>
                <a:lnTo>
                  <a:pt x="7620" y="1804340"/>
                </a:lnTo>
              </a:path>
            </a:pathLst>
          </a:custGeom>
          <a:ln w="15240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1" name="object 3161"/>
          <p:cNvSpPr/>
          <p:nvPr/>
        </p:nvSpPr>
        <p:spPr>
          <a:xfrm>
            <a:off x="7710246" y="2973324"/>
            <a:ext cx="85014" cy="71374"/>
          </a:xfrm>
          <a:custGeom>
            <a:avLst/>
            <a:gdLst/>
            <a:ahLst/>
            <a:cxnLst/>
            <a:rect l="l" t="t" r="r" b="b"/>
            <a:pathLst>
              <a:path w="85014" h="71374">
                <a:moveTo>
                  <a:pt x="38494" y="71374"/>
                </a:moveTo>
                <a:lnTo>
                  <a:pt x="85014" y="0"/>
                </a:lnTo>
                <a:lnTo>
                  <a:pt x="0" y="5613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6286639" y="3902581"/>
            <a:ext cx="2161408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Atanan değer “No”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62" name="object 3162"/>
          <p:cNvSpPr/>
          <p:nvPr/>
        </p:nvSpPr>
        <p:spPr>
          <a:xfrm>
            <a:off x="1775460" y="2738627"/>
            <a:ext cx="1039368" cy="606552"/>
          </a:xfrm>
          <a:custGeom>
            <a:avLst/>
            <a:gdLst/>
            <a:ahLst/>
            <a:cxnLst/>
            <a:rect l="l" t="t" r="r" b="b"/>
            <a:pathLst>
              <a:path w="1039368" h="606552">
                <a:moveTo>
                  <a:pt x="6096" y="600456"/>
                </a:moveTo>
                <a:lnTo>
                  <a:pt x="6096" y="6097"/>
                </a:lnTo>
                <a:lnTo>
                  <a:pt x="1033272" y="6097"/>
                </a:lnTo>
                <a:lnTo>
                  <a:pt x="1033272" y="600456"/>
                </a:lnTo>
                <a:lnTo>
                  <a:pt x="6096" y="600456"/>
                </a:lnTo>
                <a:close/>
              </a:path>
            </a:pathLst>
          </a:custGeom>
          <a:solidFill>
            <a:srgbClr val="FFFF00"/>
          </a:solidFill>
          <a:ln w="12192">
            <a:solidFill>
              <a:srgbClr val="0000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1977748" y="2741801"/>
            <a:ext cx="690855" cy="5981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36484">
              <a:lnSpc>
                <a:spcPct val="100000"/>
              </a:lnSpc>
            </a:pPr>
            <a:r>
              <a:rPr sz="1600" b="1" spc="10" dirty="0">
                <a:solidFill>
                  <a:srgbClr val="2D1993"/>
                </a:solidFill>
                <a:latin typeface="Arial"/>
                <a:cs typeface="Arial"/>
              </a:rPr>
              <a:t>Home</a:t>
            </a:r>
            <a:endParaRPr sz="16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2D1993"/>
                </a:solidFill>
                <a:latin typeface="Arial"/>
                <a:cs typeface="Arial"/>
              </a:rPr>
              <a:t>Owner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5115319" y="1447128"/>
            <a:ext cx="1393049" cy="444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Test Verisi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3" name="object 316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4" name="object 3164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5" name="object 3165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085275"/>
            <a:ext cx="5319117" cy="403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 </a:t>
            </a:r>
            <a:r>
              <a:rPr sz="2000" spc="10" dirty="0">
                <a:solidFill>
                  <a:srgbClr val="191B0E"/>
                </a:solidFill>
                <a:latin typeface="Times New Roman"/>
                <a:cs typeface="Times New Roman"/>
              </a:rPr>
              <a:t>İyi huylu ve kötü huylu olarak tümor hücrelerini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43941" y="1329093"/>
            <a:ext cx="837967" cy="403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Times New Roman"/>
                <a:cs typeface="Times New Roman"/>
              </a:rPr>
              <a:t>tahmini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01040" y="2057587"/>
            <a:ext cx="5752186" cy="403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 </a:t>
            </a:r>
            <a:r>
              <a:rPr sz="2000" spc="10" dirty="0">
                <a:solidFill>
                  <a:srgbClr val="191B0E"/>
                </a:solidFill>
                <a:latin typeface="Times New Roman"/>
                <a:cs typeface="Times New Roman"/>
              </a:rPr>
              <a:t>Yasal ve ve hileli (çalıntı, sahte vs.) olarak kredi kart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43941" y="2301406"/>
            <a:ext cx="2995432" cy="403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Times New Roman"/>
                <a:cs typeface="Times New Roman"/>
              </a:rPr>
              <a:t>işlemlerinin sınıflandırılması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01040" y="3093908"/>
            <a:ext cx="5702942" cy="403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 </a:t>
            </a:r>
            <a:r>
              <a:rPr sz="2000" spc="10" dirty="0">
                <a:solidFill>
                  <a:srgbClr val="191B0E"/>
                </a:solidFill>
                <a:latin typeface="Times New Roman"/>
                <a:cs typeface="Times New Roman"/>
              </a:rPr>
              <a:t>İkincil protein yapılarının alpha-helix, beta-sheet, or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43941" y="3337727"/>
            <a:ext cx="3714798" cy="403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Times New Roman"/>
                <a:cs typeface="Times New Roman"/>
              </a:rPr>
              <a:t>rastgele coil olarak sınıflandırılması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01039" y="4067745"/>
            <a:ext cx="5189574" cy="403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 </a:t>
            </a:r>
            <a:r>
              <a:rPr sz="2000" spc="10" dirty="0">
                <a:solidFill>
                  <a:srgbClr val="191B0E"/>
                </a:solidFill>
                <a:latin typeface="Times New Roman"/>
                <a:cs typeface="Times New Roman"/>
              </a:rPr>
              <a:t>Haberleri finans, hava, eğlence, spor, vb olarak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043941" y="4311564"/>
            <a:ext cx="2038354" cy="403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Times New Roman"/>
                <a:cs typeface="Times New Roman"/>
              </a:rPr>
              <a:t>kategorilere ayırma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01039" y="5104066"/>
            <a:ext cx="5814543" cy="4039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 </a:t>
            </a:r>
            <a:r>
              <a:rPr sz="2000" spc="10" dirty="0">
                <a:solidFill>
                  <a:srgbClr val="191B0E"/>
                </a:solidFill>
                <a:latin typeface="Times New Roman"/>
                <a:cs typeface="Times New Roman"/>
              </a:rPr>
              <a:t>Siber dünyada davetsiz misafirlerin (intruders) tespiti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18</a:t>
            </a:r>
            <a:endParaRPr sz="900">
              <a:latin typeface="Arial"/>
              <a:cs typeface="Arial"/>
            </a:endParaRPr>
          </a:p>
        </p:txBody>
      </p:sp>
      <p:sp>
        <p:nvSpPr>
          <p:cNvPr id="3166" name="object 3166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7" name="object 3167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125661" y="225694"/>
            <a:ext cx="4166474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Sınıflandırma – Uygulama Alanları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440" y="1143000"/>
            <a:ext cx="1965960" cy="1417320"/>
          </a:xfrm>
          <a:prstGeom prst="rect">
            <a:avLst/>
          </a:prstGeom>
        </p:spPr>
      </p:pic>
      <p:pic>
        <p:nvPicPr>
          <p:cNvPr id="12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8563" y="1784114"/>
            <a:ext cx="634697" cy="626435"/>
          </a:xfrm>
          <a:prstGeom prst="rect">
            <a:avLst/>
          </a:prstGeom>
        </p:spPr>
      </p:pic>
      <p:pic>
        <p:nvPicPr>
          <p:cNvPr id="13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371600"/>
            <a:ext cx="685800" cy="563880"/>
          </a:xfrm>
          <a:prstGeom prst="rect">
            <a:avLst/>
          </a:prstGeom>
        </p:spPr>
      </p:pic>
      <p:pic>
        <p:nvPicPr>
          <p:cNvPr id="14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048000"/>
            <a:ext cx="2010156" cy="258165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8" name="object 316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9" name="object 3169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0" name="object 3170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11426"/>
            <a:ext cx="2630342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 Dolandırıcılık tespiti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58241" y="1759187"/>
            <a:ext cx="2122303" cy="77166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86766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tahmin edilmesi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–  </a:t>
            </a:r>
            <a:r>
              <a:rPr sz="2000" b="1" i="1" spc="10" dirty="0">
                <a:solidFill>
                  <a:srgbClr val="191B0E"/>
                </a:solidFill>
                <a:latin typeface="Arial"/>
                <a:cs typeface="Arial"/>
              </a:rPr>
              <a:t>Yaklaşım: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908050" y="2749764"/>
            <a:ext cx="1495310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olarak kullan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15442" y="3476673"/>
            <a:ext cx="6856426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■ Önceki kart işlemlerini dolandırıcı veya doğru işlem olarak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908050" y="3751032"/>
            <a:ext cx="4336436" cy="4107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etiketle. Bu şekilde sınıflar oluşturulur.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15442" y="4476416"/>
            <a:ext cx="589616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■ Bir hesaptaki kredi kartı kayıtlarını gözlemleyerek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908050" y="4750776"/>
            <a:ext cx="5460319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dolandırıcılığı tespit etmek için bu modeli kullan.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19</a:t>
            </a:r>
            <a:endParaRPr sz="900">
              <a:latin typeface="Arial"/>
              <a:cs typeface="Arial"/>
            </a:endParaRPr>
          </a:p>
        </p:txBody>
      </p:sp>
      <p:sp>
        <p:nvSpPr>
          <p:cNvPr id="3171" name="object 3171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2" name="object 3172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125661" y="225694"/>
            <a:ext cx="3384804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Sınıflandırma – Uygulama 1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134769" y="6567084"/>
            <a:ext cx="74124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125661" y="225694"/>
            <a:ext cx="3365334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Madenciliği Yöntemleri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1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36904"/>
            <a:ext cx="8180832" cy="541324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3" name="object 317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4" name="object 3174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5" name="object 3175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23616"/>
            <a:ext cx="5027427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■  Telefon müşterisi kayıplarını tahmin etme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45008" y="1795785"/>
            <a:ext cx="762200" cy="389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etmek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559053" y="2536362"/>
            <a:ext cx="6344166" cy="6973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spc="10" dirty="0">
                <a:solidFill>
                  <a:srgbClr val="191B0E"/>
                </a:solidFill>
                <a:latin typeface="Arial"/>
                <a:cs typeface="Arial"/>
              </a:rPr>
              <a:t>■ Özellikleri bulmak için, müşterilerin şu anki ve geçmiş</a:t>
            </a:r>
            <a:endParaRPr sz="1900">
              <a:latin typeface="Arial"/>
              <a:cs typeface="Arial"/>
            </a:endParaRPr>
          </a:p>
          <a:p>
            <a:pPr marL="284987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kayıtlarını kullan.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529843" y="3495043"/>
            <a:ext cx="6279100" cy="6759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günün hangi zamanında arar, mali durumu, medeni hali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vb.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559055" y="4522134"/>
            <a:ext cx="3334248" cy="4107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Sadakat için bir model bul.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20</a:t>
            </a:r>
            <a:endParaRPr sz="900">
              <a:latin typeface="Arial"/>
              <a:cs typeface="Arial"/>
            </a:endParaRPr>
          </a:p>
        </p:txBody>
      </p:sp>
      <p:sp>
        <p:nvSpPr>
          <p:cNvPr id="3176" name="object 3176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7" name="object 3177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125661" y="225694"/>
            <a:ext cx="3384804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Sınıflandırma – Uygulama 2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8" name="object 317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9" name="object 3179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0" name="object 3180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23616"/>
            <a:ext cx="7900649" cy="9839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spc="10" dirty="0">
                <a:solidFill>
                  <a:srgbClr val="191B0E"/>
                </a:solidFill>
                <a:latin typeface="Arial"/>
                <a:cs typeface="Arial"/>
              </a:rPr>
              <a:t>■  Bir grup içerindeki nesneler birbirlerine benzer ve diğer gruplardaki</a:t>
            </a:r>
            <a:endParaRPr sz="1900">
              <a:latin typeface="Arial"/>
              <a:cs typeface="Arial"/>
            </a:endParaRPr>
          </a:p>
          <a:p>
            <a:pPr marL="342901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nesnelerden farklı olacak şekilde nesnelerin gruplarının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bulunmasıdır.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21</a:t>
            </a:r>
            <a:endParaRPr sz="900">
              <a:latin typeface="Arial"/>
              <a:cs typeface="Arial"/>
            </a:endParaRPr>
          </a:p>
        </p:txBody>
      </p:sp>
      <p:sp>
        <p:nvSpPr>
          <p:cNvPr id="3181" name="object 3181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2" name="object 3182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25661" y="225694"/>
            <a:ext cx="1355789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Kümeleme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183" name="object 3183"/>
          <p:cNvSpPr/>
          <p:nvPr/>
        </p:nvSpPr>
        <p:spPr>
          <a:xfrm>
            <a:off x="4110228" y="2286000"/>
            <a:ext cx="9143" cy="1837943"/>
          </a:xfrm>
          <a:custGeom>
            <a:avLst/>
            <a:gdLst/>
            <a:ahLst/>
            <a:cxnLst/>
            <a:rect l="l" t="t" r="r" b="b"/>
            <a:pathLst>
              <a:path w="9143" h="1837943">
                <a:moveTo>
                  <a:pt x="4572" y="4572"/>
                </a:moveTo>
                <a:lnTo>
                  <a:pt x="4572" y="183337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4" name="object 3184"/>
          <p:cNvSpPr/>
          <p:nvPr/>
        </p:nvSpPr>
        <p:spPr>
          <a:xfrm>
            <a:off x="4110228" y="4114800"/>
            <a:ext cx="2142743" cy="9144"/>
          </a:xfrm>
          <a:custGeom>
            <a:avLst/>
            <a:gdLst/>
            <a:ahLst/>
            <a:cxnLst/>
            <a:rect l="l" t="t" r="r" b="b"/>
            <a:pathLst>
              <a:path w="2142743" h="9144">
                <a:moveTo>
                  <a:pt x="4572" y="4572"/>
                </a:moveTo>
                <a:lnTo>
                  <a:pt x="2138172" y="45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5" name="object 3185"/>
          <p:cNvSpPr/>
          <p:nvPr/>
        </p:nvSpPr>
        <p:spPr>
          <a:xfrm>
            <a:off x="3300983" y="4114800"/>
            <a:ext cx="818388" cy="858012"/>
          </a:xfrm>
          <a:custGeom>
            <a:avLst/>
            <a:gdLst/>
            <a:ahLst/>
            <a:cxnLst/>
            <a:rect l="l" t="t" r="r" b="b"/>
            <a:pathLst>
              <a:path w="818388" h="858012">
                <a:moveTo>
                  <a:pt x="813817" y="4572"/>
                </a:moveTo>
                <a:lnTo>
                  <a:pt x="4573" y="8534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6" name="object 3186"/>
          <p:cNvSpPr/>
          <p:nvPr/>
        </p:nvSpPr>
        <p:spPr>
          <a:xfrm>
            <a:off x="4953000" y="282397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60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6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7" name="object 3187"/>
          <p:cNvSpPr/>
          <p:nvPr/>
        </p:nvSpPr>
        <p:spPr>
          <a:xfrm>
            <a:off x="4948428" y="28194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199"/>
                </a:moveTo>
                <a:lnTo>
                  <a:pt x="49200" y="4571"/>
                </a:lnTo>
                <a:lnTo>
                  <a:pt x="112344" y="4571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1"/>
                </a:lnTo>
                <a:lnTo>
                  <a:pt x="49200" y="156971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8" name="object 3188"/>
          <p:cNvSpPr/>
          <p:nvPr/>
        </p:nvSpPr>
        <p:spPr>
          <a:xfrm>
            <a:off x="5181600" y="282397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60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6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9" name="object 3189"/>
          <p:cNvSpPr/>
          <p:nvPr/>
        </p:nvSpPr>
        <p:spPr>
          <a:xfrm>
            <a:off x="5177028" y="28194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199"/>
                </a:moveTo>
                <a:lnTo>
                  <a:pt x="49200" y="4571"/>
                </a:lnTo>
                <a:lnTo>
                  <a:pt x="112344" y="4571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1"/>
                </a:lnTo>
                <a:lnTo>
                  <a:pt x="49200" y="156971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0" name="object 3190"/>
          <p:cNvSpPr/>
          <p:nvPr/>
        </p:nvSpPr>
        <p:spPr>
          <a:xfrm>
            <a:off x="5105400" y="2595372"/>
            <a:ext cx="152400" cy="152399"/>
          </a:xfrm>
          <a:custGeom>
            <a:avLst/>
            <a:gdLst/>
            <a:ahLst/>
            <a:cxnLst/>
            <a:rect l="l" t="t" r="r" b="b"/>
            <a:pathLst>
              <a:path w="152400" h="152399">
                <a:moveTo>
                  <a:pt x="0" y="44627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7"/>
                </a:lnTo>
                <a:lnTo>
                  <a:pt x="152400" y="107759"/>
                </a:lnTo>
                <a:lnTo>
                  <a:pt x="107772" y="152399"/>
                </a:lnTo>
                <a:lnTo>
                  <a:pt x="44628" y="152399"/>
                </a:lnTo>
                <a:lnTo>
                  <a:pt x="0" y="107759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1" name="object 3191"/>
          <p:cNvSpPr/>
          <p:nvPr/>
        </p:nvSpPr>
        <p:spPr>
          <a:xfrm>
            <a:off x="5100828" y="25908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199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1"/>
                </a:lnTo>
                <a:lnTo>
                  <a:pt x="49200" y="156971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2" name="object 3192"/>
          <p:cNvSpPr/>
          <p:nvPr/>
        </p:nvSpPr>
        <p:spPr>
          <a:xfrm>
            <a:off x="5105400" y="305257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60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6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3" name="object 3193"/>
          <p:cNvSpPr/>
          <p:nvPr/>
        </p:nvSpPr>
        <p:spPr>
          <a:xfrm>
            <a:off x="5100828" y="30480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199"/>
                </a:moveTo>
                <a:lnTo>
                  <a:pt x="49200" y="4571"/>
                </a:lnTo>
                <a:lnTo>
                  <a:pt x="112344" y="4571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1"/>
                </a:lnTo>
                <a:lnTo>
                  <a:pt x="49200" y="156971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4" name="object 3194"/>
          <p:cNvSpPr/>
          <p:nvPr/>
        </p:nvSpPr>
        <p:spPr>
          <a:xfrm>
            <a:off x="5486400" y="282397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60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6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5" name="object 3195"/>
          <p:cNvSpPr/>
          <p:nvPr/>
        </p:nvSpPr>
        <p:spPr>
          <a:xfrm>
            <a:off x="5481828" y="28194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199"/>
                </a:moveTo>
                <a:lnTo>
                  <a:pt x="49200" y="4571"/>
                </a:lnTo>
                <a:lnTo>
                  <a:pt x="112344" y="4571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1"/>
                </a:lnTo>
                <a:lnTo>
                  <a:pt x="49200" y="156971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6" name="object 3196"/>
          <p:cNvSpPr/>
          <p:nvPr/>
        </p:nvSpPr>
        <p:spPr>
          <a:xfrm>
            <a:off x="5334000" y="267157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60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6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7" name="object 3197"/>
          <p:cNvSpPr/>
          <p:nvPr/>
        </p:nvSpPr>
        <p:spPr>
          <a:xfrm>
            <a:off x="5329428" y="26670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199"/>
                </a:moveTo>
                <a:lnTo>
                  <a:pt x="49200" y="4571"/>
                </a:lnTo>
                <a:lnTo>
                  <a:pt x="112344" y="4571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1"/>
                </a:lnTo>
                <a:lnTo>
                  <a:pt x="49200" y="156971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8" name="object 3198"/>
          <p:cNvSpPr/>
          <p:nvPr/>
        </p:nvSpPr>
        <p:spPr>
          <a:xfrm>
            <a:off x="4800600" y="2595372"/>
            <a:ext cx="152400" cy="152399"/>
          </a:xfrm>
          <a:custGeom>
            <a:avLst/>
            <a:gdLst/>
            <a:ahLst/>
            <a:cxnLst/>
            <a:rect l="l" t="t" r="r" b="b"/>
            <a:pathLst>
              <a:path w="152400" h="152399">
                <a:moveTo>
                  <a:pt x="0" y="44627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7"/>
                </a:lnTo>
                <a:lnTo>
                  <a:pt x="152400" y="107759"/>
                </a:lnTo>
                <a:lnTo>
                  <a:pt x="107772" y="152399"/>
                </a:lnTo>
                <a:lnTo>
                  <a:pt x="44628" y="152399"/>
                </a:lnTo>
                <a:lnTo>
                  <a:pt x="0" y="107759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9" name="object 3199"/>
          <p:cNvSpPr/>
          <p:nvPr/>
        </p:nvSpPr>
        <p:spPr>
          <a:xfrm>
            <a:off x="4796028" y="25908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199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1"/>
                </a:lnTo>
                <a:lnTo>
                  <a:pt x="49200" y="156971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0" name="object 3200"/>
          <p:cNvSpPr/>
          <p:nvPr/>
        </p:nvSpPr>
        <p:spPr>
          <a:xfrm>
            <a:off x="5334000" y="297637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60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6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1" name="object 3201"/>
          <p:cNvSpPr/>
          <p:nvPr/>
        </p:nvSpPr>
        <p:spPr>
          <a:xfrm>
            <a:off x="5329428" y="29718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199"/>
                </a:moveTo>
                <a:lnTo>
                  <a:pt x="49200" y="4571"/>
                </a:lnTo>
                <a:lnTo>
                  <a:pt x="112344" y="4571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1"/>
                </a:lnTo>
                <a:lnTo>
                  <a:pt x="49200" y="156971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2" name="object 3202"/>
          <p:cNvSpPr/>
          <p:nvPr/>
        </p:nvSpPr>
        <p:spPr>
          <a:xfrm>
            <a:off x="4800600" y="297637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60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6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3" name="object 3203"/>
          <p:cNvSpPr/>
          <p:nvPr/>
        </p:nvSpPr>
        <p:spPr>
          <a:xfrm>
            <a:off x="4796028" y="29718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199"/>
                </a:moveTo>
                <a:lnTo>
                  <a:pt x="49200" y="4571"/>
                </a:lnTo>
                <a:lnTo>
                  <a:pt x="112344" y="4571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1"/>
                </a:lnTo>
                <a:lnTo>
                  <a:pt x="49200" y="156971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4" name="object 3204"/>
          <p:cNvSpPr/>
          <p:nvPr/>
        </p:nvSpPr>
        <p:spPr>
          <a:xfrm>
            <a:off x="3200400" y="343357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60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6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5" name="object 3205"/>
          <p:cNvSpPr/>
          <p:nvPr/>
        </p:nvSpPr>
        <p:spPr>
          <a:xfrm>
            <a:off x="3195828" y="3429000"/>
            <a:ext cx="161543" cy="161544"/>
          </a:xfrm>
          <a:custGeom>
            <a:avLst/>
            <a:gdLst/>
            <a:ahLst/>
            <a:cxnLst/>
            <a:rect l="l" t="t" r="r" b="b"/>
            <a:pathLst>
              <a:path w="161543" h="161544">
                <a:moveTo>
                  <a:pt x="4572" y="49199"/>
                </a:moveTo>
                <a:lnTo>
                  <a:pt x="49200" y="4571"/>
                </a:lnTo>
                <a:lnTo>
                  <a:pt x="112344" y="4571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1"/>
                </a:lnTo>
                <a:lnTo>
                  <a:pt x="49200" y="156971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6" name="object 3206"/>
          <p:cNvSpPr/>
          <p:nvPr/>
        </p:nvSpPr>
        <p:spPr>
          <a:xfrm>
            <a:off x="3429000" y="350977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60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6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7" name="object 3207"/>
          <p:cNvSpPr/>
          <p:nvPr/>
        </p:nvSpPr>
        <p:spPr>
          <a:xfrm>
            <a:off x="3424428" y="3505200"/>
            <a:ext cx="161543" cy="161543"/>
          </a:xfrm>
          <a:custGeom>
            <a:avLst/>
            <a:gdLst/>
            <a:ahLst/>
            <a:cxnLst/>
            <a:rect l="l" t="t" r="r" b="b"/>
            <a:pathLst>
              <a:path w="161543" h="161543">
                <a:moveTo>
                  <a:pt x="4572" y="49199"/>
                </a:moveTo>
                <a:lnTo>
                  <a:pt x="49200" y="4571"/>
                </a:lnTo>
                <a:lnTo>
                  <a:pt x="112344" y="4571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1"/>
                </a:lnTo>
                <a:lnTo>
                  <a:pt x="49200" y="156971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8" name="object 3208"/>
          <p:cNvSpPr/>
          <p:nvPr/>
        </p:nvSpPr>
        <p:spPr>
          <a:xfrm>
            <a:off x="3429000" y="373837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60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6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9" name="object 3209"/>
          <p:cNvSpPr/>
          <p:nvPr/>
        </p:nvSpPr>
        <p:spPr>
          <a:xfrm>
            <a:off x="3424428" y="3733800"/>
            <a:ext cx="161543" cy="161543"/>
          </a:xfrm>
          <a:custGeom>
            <a:avLst/>
            <a:gdLst/>
            <a:ahLst/>
            <a:cxnLst/>
            <a:rect l="l" t="t" r="r" b="b"/>
            <a:pathLst>
              <a:path w="161543" h="161543">
                <a:moveTo>
                  <a:pt x="4572" y="49199"/>
                </a:moveTo>
                <a:lnTo>
                  <a:pt x="49200" y="4571"/>
                </a:lnTo>
                <a:lnTo>
                  <a:pt x="112344" y="4571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1"/>
                </a:lnTo>
                <a:lnTo>
                  <a:pt x="49200" y="156971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0" name="object 3210"/>
          <p:cNvSpPr/>
          <p:nvPr/>
        </p:nvSpPr>
        <p:spPr>
          <a:xfrm>
            <a:off x="3657600" y="350977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60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6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1" name="object 3211"/>
          <p:cNvSpPr/>
          <p:nvPr/>
        </p:nvSpPr>
        <p:spPr>
          <a:xfrm>
            <a:off x="3653028" y="3505200"/>
            <a:ext cx="161543" cy="161543"/>
          </a:xfrm>
          <a:custGeom>
            <a:avLst/>
            <a:gdLst/>
            <a:ahLst/>
            <a:cxnLst/>
            <a:rect l="l" t="t" r="r" b="b"/>
            <a:pathLst>
              <a:path w="161543" h="161543">
                <a:moveTo>
                  <a:pt x="4572" y="49199"/>
                </a:moveTo>
                <a:lnTo>
                  <a:pt x="49200" y="4571"/>
                </a:lnTo>
                <a:lnTo>
                  <a:pt x="112344" y="4571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1"/>
                </a:lnTo>
                <a:lnTo>
                  <a:pt x="49200" y="156971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2" name="object 3212"/>
          <p:cNvSpPr/>
          <p:nvPr/>
        </p:nvSpPr>
        <p:spPr>
          <a:xfrm>
            <a:off x="3505200" y="328117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60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6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3" name="object 3213"/>
          <p:cNvSpPr/>
          <p:nvPr/>
        </p:nvSpPr>
        <p:spPr>
          <a:xfrm>
            <a:off x="3500628" y="3276600"/>
            <a:ext cx="161543" cy="161544"/>
          </a:xfrm>
          <a:custGeom>
            <a:avLst/>
            <a:gdLst/>
            <a:ahLst/>
            <a:cxnLst/>
            <a:rect l="l" t="t" r="r" b="b"/>
            <a:pathLst>
              <a:path w="161543" h="161544">
                <a:moveTo>
                  <a:pt x="4572" y="49199"/>
                </a:moveTo>
                <a:lnTo>
                  <a:pt x="49200" y="4571"/>
                </a:lnTo>
                <a:lnTo>
                  <a:pt x="112344" y="4571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1"/>
                </a:lnTo>
                <a:lnTo>
                  <a:pt x="49200" y="156971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4" name="object 3214"/>
          <p:cNvSpPr/>
          <p:nvPr/>
        </p:nvSpPr>
        <p:spPr>
          <a:xfrm>
            <a:off x="3657600" y="373837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60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6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5" name="object 3215"/>
          <p:cNvSpPr/>
          <p:nvPr/>
        </p:nvSpPr>
        <p:spPr>
          <a:xfrm>
            <a:off x="3653028" y="3733800"/>
            <a:ext cx="161543" cy="161543"/>
          </a:xfrm>
          <a:custGeom>
            <a:avLst/>
            <a:gdLst/>
            <a:ahLst/>
            <a:cxnLst/>
            <a:rect l="l" t="t" r="r" b="b"/>
            <a:pathLst>
              <a:path w="161543" h="161543">
                <a:moveTo>
                  <a:pt x="4572" y="49199"/>
                </a:moveTo>
                <a:lnTo>
                  <a:pt x="49200" y="4571"/>
                </a:lnTo>
                <a:lnTo>
                  <a:pt x="112344" y="4571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1"/>
                </a:lnTo>
                <a:lnTo>
                  <a:pt x="49200" y="156971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6" name="object 3216"/>
          <p:cNvSpPr/>
          <p:nvPr/>
        </p:nvSpPr>
        <p:spPr>
          <a:xfrm>
            <a:off x="3200400" y="366217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60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60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7" name="object 3217"/>
          <p:cNvSpPr/>
          <p:nvPr/>
        </p:nvSpPr>
        <p:spPr>
          <a:xfrm>
            <a:off x="3195828" y="3657600"/>
            <a:ext cx="161543" cy="161543"/>
          </a:xfrm>
          <a:custGeom>
            <a:avLst/>
            <a:gdLst/>
            <a:ahLst/>
            <a:cxnLst/>
            <a:rect l="l" t="t" r="r" b="b"/>
            <a:pathLst>
              <a:path w="161543" h="161543">
                <a:moveTo>
                  <a:pt x="4572" y="49199"/>
                </a:moveTo>
                <a:lnTo>
                  <a:pt x="49200" y="4571"/>
                </a:lnTo>
                <a:lnTo>
                  <a:pt x="112344" y="4571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1"/>
                </a:lnTo>
                <a:lnTo>
                  <a:pt x="49200" y="156971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8" name="object 3218"/>
          <p:cNvSpPr/>
          <p:nvPr/>
        </p:nvSpPr>
        <p:spPr>
          <a:xfrm>
            <a:off x="5334000" y="389077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60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60"/>
                </a:lnTo>
                <a:close/>
              </a:path>
            </a:pathLst>
          </a:custGeom>
          <a:solidFill>
            <a:srgbClr val="E6C0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9" name="object 3219"/>
          <p:cNvSpPr/>
          <p:nvPr/>
        </p:nvSpPr>
        <p:spPr>
          <a:xfrm>
            <a:off x="5329428" y="3886200"/>
            <a:ext cx="161544" cy="161543"/>
          </a:xfrm>
          <a:custGeom>
            <a:avLst/>
            <a:gdLst/>
            <a:ahLst/>
            <a:cxnLst/>
            <a:rect l="l" t="t" r="r" b="b"/>
            <a:pathLst>
              <a:path w="161544" h="161543">
                <a:moveTo>
                  <a:pt x="4572" y="49199"/>
                </a:moveTo>
                <a:lnTo>
                  <a:pt x="49200" y="4571"/>
                </a:lnTo>
                <a:lnTo>
                  <a:pt x="112344" y="4571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1"/>
                </a:lnTo>
                <a:lnTo>
                  <a:pt x="49200" y="156971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0" name="object 3220"/>
          <p:cNvSpPr/>
          <p:nvPr/>
        </p:nvSpPr>
        <p:spPr>
          <a:xfrm>
            <a:off x="5791200" y="396697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60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60"/>
                </a:lnTo>
                <a:close/>
              </a:path>
            </a:pathLst>
          </a:custGeom>
          <a:solidFill>
            <a:srgbClr val="E6C0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1" name="object 3221"/>
          <p:cNvSpPr/>
          <p:nvPr/>
        </p:nvSpPr>
        <p:spPr>
          <a:xfrm>
            <a:off x="5786628" y="3962400"/>
            <a:ext cx="161544" cy="161543"/>
          </a:xfrm>
          <a:custGeom>
            <a:avLst/>
            <a:gdLst/>
            <a:ahLst/>
            <a:cxnLst/>
            <a:rect l="l" t="t" r="r" b="b"/>
            <a:pathLst>
              <a:path w="161544" h="161543">
                <a:moveTo>
                  <a:pt x="4572" y="49199"/>
                </a:moveTo>
                <a:lnTo>
                  <a:pt x="49200" y="4571"/>
                </a:lnTo>
                <a:lnTo>
                  <a:pt x="112344" y="4571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1"/>
                </a:lnTo>
                <a:lnTo>
                  <a:pt x="49200" y="156971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2" name="object 3222"/>
          <p:cNvSpPr/>
          <p:nvPr/>
        </p:nvSpPr>
        <p:spPr>
          <a:xfrm>
            <a:off x="5562600" y="411937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60"/>
                </a:lnTo>
                <a:lnTo>
                  <a:pt x="107772" y="152401"/>
                </a:lnTo>
                <a:lnTo>
                  <a:pt x="44628" y="152401"/>
                </a:lnTo>
                <a:lnTo>
                  <a:pt x="0" y="107760"/>
                </a:lnTo>
                <a:close/>
              </a:path>
            </a:pathLst>
          </a:custGeom>
          <a:solidFill>
            <a:srgbClr val="E6C0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3" name="object 3223"/>
          <p:cNvSpPr/>
          <p:nvPr/>
        </p:nvSpPr>
        <p:spPr>
          <a:xfrm>
            <a:off x="5558028" y="41148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199"/>
                </a:moveTo>
                <a:lnTo>
                  <a:pt x="49200" y="4571"/>
                </a:lnTo>
                <a:lnTo>
                  <a:pt x="112344" y="4571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4" name="object 3224"/>
          <p:cNvSpPr/>
          <p:nvPr/>
        </p:nvSpPr>
        <p:spPr>
          <a:xfrm>
            <a:off x="5334000" y="427177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E6C0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5" name="object 3225"/>
          <p:cNvSpPr/>
          <p:nvPr/>
        </p:nvSpPr>
        <p:spPr>
          <a:xfrm>
            <a:off x="5329428" y="42672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200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200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6" name="object 3226"/>
          <p:cNvSpPr/>
          <p:nvPr/>
        </p:nvSpPr>
        <p:spPr>
          <a:xfrm>
            <a:off x="5638800" y="427177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E6C0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7" name="object 3227"/>
          <p:cNvSpPr/>
          <p:nvPr/>
        </p:nvSpPr>
        <p:spPr>
          <a:xfrm>
            <a:off x="5634228" y="42672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200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200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8" name="object 3228"/>
          <p:cNvSpPr/>
          <p:nvPr/>
        </p:nvSpPr>
        <p:spPr>
          <a:xfrm>
            <a:off x="5334000" y="404317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07773"/>
                </a:moveTo>
                <a:lnTo>
                  <a:pt x="44628" y="152401"/>
                </a:lnTo>
                <a:lnTo>
                  <a:pt x="107772" y="152401"/>
                </a:lnTo>
                <a:lnTo>
                  <a:pt x="152400" y="107773"/>
                </a:lnTo>
                <a:lnTo>
                  <a:pt x="152400" y="44641"/>
                </a:lnTo>
                <a:lnTo>
                  <a:pt x="107772" y="0"/>
                </a:lnTo>
                <a:lnTo>
                  <a:pt x="44628" y="0"/>
                </a:lnTo>
                <a:lnTo>
                  <a:pt x="0" y="44641"/>
                </a:lnTo>
                <a:close/>
              </a:path>
            </a:pathLst>
          </a:custGeom>
          <a:solidFill>
            <a:srgbClr val="E6C0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9" name="object 3229"/>
          <p:cNvSpPr/>
          <p:nvPr/>
        </p:nvSpPr>
        <p:spPr>
          <a:xfrm>
            <a:off x="5329428" y="403860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112344"/>
                </a:moveTo>
                <a:lnTo>
                  <a:pt x="49200" y="156972"/>
                </a:lnTo>
                <a:lnTo>
                  <a:pt x="112344" y="156972"/>
                </a:lnTo>
                <a:lnTo>
                  <a:pt x="156972" y="112344"/>
                </a:lnTo>
                <a:lnTo>
                  <a:pt x="156972" y="49212"/>
                </a:lnTo>
                <a:lnTo>
                  <a:pt x="112344" y="4571"/>
                </a:lnTo>
                <a:lnTo>
                  <a:pt x="49200" y="4571"/>
                </a:lnTo>
                <a:lnTo>
                  <a:pt x="4572" y="49212"/>
                </a:lnTo>
                <a:lnTo>
                  <a:pt x="4572" y="1123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0" name="object 3230"/>
          <p:cNvSpPr/>
          <p:nvPr/>
        </p:nvSpPr>
        <p:spPr>
          <a:xfrm>
            <a:off x="5638800" y="3814571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60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60"/>
                </a:lnTo>
                <a:close/>
              </a:path>
            </a:pathLst>
          </a:custGeom>
          <a:solidFill>
            <a:srgbClr val="E6C0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1" name="object 3231"/>
          <p:cNvSpPr/>
          <p:nvPr/>
        </p:nvSpPr>
        <p:spPr>
          <a:xfrm>
            <a:off x="5634228" y="3810000"/>
            <a:ext cx="161544" cy="161543"/>
          </a:xfrm>
          <a:custGeom>
            <a:avLst/>
            <a:gdLst/>
            <a:ahLst/>
            <a:cxnLst/>
            <a:rect l="l" t="t" r="r" b="b"/>
            <a:pathLst>
              <a:path w="161544" h="161543">
                <a:moveTo>
                  <a:pt x="4572" y="49199"/>
                </a:moveTo>
                <a:lnTo>
                  <a:pt x="49200" y="4571"/>
                </a:lnTo>
                <a:lnTo>
                  <a:pt x="112344" y="4571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1"/>
                </a:lnTo>
                <a:lnTo>
                  <a:pt x="49200" y="156971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2" name="object 3232"/>
          <p:cNvSpPr/>
          <p:nvPr/>
        </p:nvSpPr>
        <p:spPr>
          <a:xfrm>
            <a:off x="2874264" y="3040380"/>
            <a:ext cx="1321308" cy="1168908"/>
          </a:xfrm>
          <a:custGeom>
            <a:avLst/>
            <a:gdLst/>
            <a:ahLst/>
            <a:cxnLst/>
            <a:rect l="l" t="t" r="r" b="b"/>
            <a:pathLst>
              <a:path w="1321308" h="1168908">
                <a:moveTo>
                  <a:pt x="12954" y="584454"/>
                </a:moveTo>
                <a:cubicBezTo>
                  <a:pt x="12954" y="268820"/>
                  <a:pt x="302933" y="12953"/>
                  <a:pt x="660654" y="12953"/>
                </a:cubicBezTo>
                <a:cubicBezTo>
                  <a:pt x="1018374" y="12953"/>
                  <a:pt x="1308354" y="268820"/>
                  <a:pt x="1308354" y="584454"/>
                </a:cubicBezTo>
                <a:cubicBezTo>
                  <a:pt x="1308354" y="900087"/>
                  <a:pt x="1018374" y="1155954"/>
                  <a:pt x="660654" y="1155954"/>
                </a:cubicBezTo>
                <a:cubicBezTo>
                  <a:pt x="302933" y="1155954"/>
                  <a:pt x="12954" y="900087"/>
                  <a:pt x="12954" y="584454"/>
                </a:cubicBezTo>
                <a:lnTo>
                  <a:pt x="12954" y="584454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3" name="object 3233"/>
          <p:cNvSpPr/>
          <p:nvPr/>
        </p:nvSpPr>
        <p:spPr>
          <a:xfrm>
            <a:off x="4626864" y="2430780"/>
            <a:ext cx="1168908" cy="1016507"/>
          </a:xfrm>
          <a:custGeom>
            <a:avLst/>
            <a:gdLst/>
            <a:ahLst/>
            <a:cxnLst/>
            <a:rect l="l" t="t" r="r" b="b"/>
            <a:pathLst>
              <a:path w="1168908" h="1016507">
                <a:moveTo>
                  <a:pt x="12954" y="508254"/>
                </a:moveTo>
                <a:cubicBezTo>
                  <a:pt x="12954" y="234708"/>
                  <a:pt x="268821" y="12954"/>
                  <a:pt x="584454" y="12954"/>
                </a:cubicBezTo>
                <a:cubicBezTo>
                  <a:pt x="900087" y="12954"/>
                  <a:pt x="1155954" y="234708"/>
                  <a:pt x="1155954" y="508254"/>
                </a:cubicBezTo>
                <a:cubicBezTo>
                  <a:pt x="1155954" y="781799"/>
                  <a:pt x="900087" y="1003554"/>
                  <a:pt x="584454" y="1003554"/>
                </a:cubicBezTo>
                <a:cubicBezTo>
                  <a:pt x="268821" y="1003554"/>
                  <a:pt x="12954" y="781799"/>
                  <a:pt x="12954" y="508254"/>
                </a:cubicBezTo>
                <a:lnTo>
                  <a:pt x="12954" y="508254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4" name="object 3234"/>
          <p:cNvSpPr/>
          <p:nvPr/>
        </p:nvSpPr>
        <p:spPr>
          <a:xfrm>
            <a:off x="5084064" y="3726180"/>
            <a:ext cx="1092708" cy="1016508"/>
          </a:xfrm>
          <a:custGeom>
            <a:avLst/>
            <a:gdLst/>
            <a:ahLst/>
            <a:cxnLst/>
            <a:rect l="l" t="t" r="r" b="b"/>
            <a:pathLst>
              <a:path w="1092708" h="1016508">
                <a:moveTo>
                  <a:pt x="12954" y="508254"/>
                </a:moveTo>
                <a:cubicBezTo>
                  <a:pt x="12954" y="234708"/>
                  <a:pt x="251764" y="12954"/>
                  <a:pt x="546354" y="12954"/>
                </a:cubicBezTo>
                <a:cubicBezTo>
                  <a:pt x="840943" y="12954"/>
                  <a:pt x="1079754" y="234708"/>
                  <a:pt x="1079754" y="508254"/>
                </a:cubicBezTo>
                <a:cubicBezTo>
                  <a:pt x="1079754" y="781799"/>
                  <a:pt x="840943" y="1003554"/>
                  <a:pt x="546354" y="1003554"/>
                </a:cubicBezTo>
                <a:cubicBezTo>
                  <a:pt x="251764" y="1003554"/>
                  <a:pt x="12954" y="781799"/>
                  <a:pt x="12954" y="508254"/>
                </a:cubicBezTo>
                <a:lnTo>
                  <a:pt x="12954" y="508254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1158240" y="5300361"/>
            <a:ext cx="1382614" cy="4107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Dolayısıyla,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object 323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6" name="object 3236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7" name="object 3237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23616"/>
            <a:ext cx="8116570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 Bir grup içerindeki nesneler birbirlerine benzer ve diğer gruplardaki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2812008" y="1410192"/>
            <a:ext cx="61901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farklı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729510" y="1410192"/>
            <a:ext cx="806383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olacak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4832802" y="1410192"/>
            <a:ext cx="862375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şekilde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5994122" y="1410192"/>
            <a:ext cx="1242813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nesnelerin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534913" y="1410192"/>
            <a:ext cx="1282671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gruplarının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44195" y="1696768"/>
            <a:ext cx="1597037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bulunmasıdır.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22</a:t>
            </a:r>
            <a:endParaRPr sz="900">
              <a:latin typeface="Arial"/>
              <a:cs typeface="Arial"/>
            </a:endParaRPr>
          </a:p>
        </p:txBody>
      </p:sp>
      <p:sp>
        <p:nvSpPr>
          <p:cNvPr id="3238" name="object 3238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9" name="object 3239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125661" y="225694"/>
            <a:ext cx="1355789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Kümeleme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40" name="object 3240"/>
          <p:cNvSpPr/>
          <p:nvPr/>
        </p:nvSpPr>
        <p:spPr>
          <a:xfrm>
            <a:off x="4186428" y="3566160"/>
            <a:ext cx="9143" cy="1837943"/>
          </a:xfrm>
          <a:custGeom>
            <a:avLst/>
            <a:gdLst/>
            <a:ahLst/>
            <a:cxnLst/>
            <a:rect l="l" t="t" r="r" b="b"/>
            <a:pathLst>
              <a:path w="9143" h="1837943">
                <a:moveTo>
                  <a:pt x="4572" y="4572"/>
                </a:moveTo>
                <a:lnTo>
                  <a:pt x="4572" y="18333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1" name="object 3241"/>
          <p:cNvSpPr/>
          <p:nvPr/>
        </p:nvSpPr>
        <p:spPr>
          <a:xfrm>
            <a:off x="4186428" y="5394960"/>
            <a:ext cx="2142743" cy="9144"/>
          </a:xfrm>
          <a:custGeom>
            <a:avLst/>
            <a:gdLst/>
            <a:ahLst/>
            <a:cxnLst/>
            <a:rect l="l" t="t" r="r" b="b"/>
            <a:pathLst>
              <a:path w="2142743" h="9144">
                <a:moveTo>
                  <a:pt x="4572" y="4572"/>
                </a:moveTo>
                <a:lnTo>
                  <a:pt x="2138172" y="457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2" name="object 3242"/>
          <p:cNvSpPr/>
          <p:nvPr/>
        </p:nvSpPr>
        <p:spPr>
          <a:xfrm>
            <a:off x="3377183" y="5394960"/>
            <a:ext cx="818388" cy="858012"/>
          </a:xfrm>
          <a:custGeom>
            <a:avLst/>
            <a:gdLst/>
            <a:ahLst/>
            <a:cxnLst/>
            <a:rect l="l" t="t" r="r" b="b"/>
            <a:pathLst>
              <a:path w="818388" h="858012">
                <a:moveTo>
                  <a:pt x="813817" y="4572"/>
                </a:moveTo>
                <a:lnTo>
                  <a:pt x="4573" y="85344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3" name="object 3243"/>
          <p:cNvSpPr/>
          <p:nvPr/>
        </p:nvSpPr>
        <p:spPr>
          <a:xfrm>
            <a:off x="5029200" y="41041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7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7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4" name="object 3244"/>
          <p:cNvSpPr/>
          <p:nvPr/>
        </p:nvSpPr>
        <p:spPr>
          <a:xfrm>
            <a:off x="5024628" y="40995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199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5" name="object 3245"/>
          <p:cNvSpPr/>
          <p:nvPr/>
        </p:nvSpPr>
        <p:spPr>
          <a:xfrm>
            <a:off x="5257800" y="41041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7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7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6" name="object 3246"/>
          <p:cNvSpPr/>
          <p:nvPr/>
        </p:nvSpPr>
        <p:spPr>
          <a:xfrm>
            <a:off x="5253228" y="40995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199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7" name="object 3247"/>
          <p:cNvSpPr/>
          <p:nvPr/>
        </p:nvSpPr>
        <p:spPr>
          <a:xfrm>
            <a:off x="5181600" y="38755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7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7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8" name="object 3248"/>
          <p:cNvSpPr/>
          <p:nvPr/>
        </p:nvSpPr>
        <p:spPr>
          <a:xfrm>
            <a:off x="5177028" y="3870960"/>
            <a:ext cx="161544" cy="161543"/>
          </a:xfrm>
          <a:custGeom>
            <a:avLst/>
            <a:gdLst/>
            <a:ahLst/>
            <a:cxnLst/>
            <a:rect l="l" t="t" r="r" b="b"/>
            <a:pathLst>
              <a:path w="161544" h="161543">
                <a:moveTo>
                  <a:pt x="4572" y="49199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9" name="object 3249"/>
          <p:cNvSpPr/>
          <p:nvPr/>
        </p:nvSpPr>
        <p:spPr>
          <a:xfrm>
            <a:off x="5181600" y="43327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0" name="object 3250"/>
          <p:cNvSpPr/>
          <p:nvPr/>
        </p:nvSpPr>
        <p:spPr>
          <a:xfrm>
            <a:off x="5177028" y="4328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200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200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1" name="object 3251"/>
          <p:cNvSpPr/>
          <p:nvPr/>
        </p:nvSpPr>
        <p:spPr>
          <a:xfrm>
            <a:off x="5562600" y="41041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7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7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2" name="object 3252"/>
          <p:cNvSpPr/>
          <p:nvPr/>
        </p:nvSpPr>
        <p:spPr>
          <a:xfrm>
            <a:off x="5558028" y="40995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199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3" name="object 3253"/>
          <p:cNvSpPr/>
          <p:nvPr/>
        </p:nvSpPr>
        <p:spPr>
          <a:xfrm>
            <a:off x="5410200" y="39517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7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7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4" name="object 3254"/>
          <p:cNvSpPr/>
          <p:nvPr/>
        </p:nvSpPr>
        <p:spPr>
          <a:xfrm>
            <a:off x="5405628" y="3947160"/>
            <a:ext cx="161544" cy="161543"/>
          </a:xfrm>
          <a:custGeom>
            <a:avLst/>
            <a:gdLst/>
            <a:ahLst/>
            <a:cxnLst/>
            <a:rect l="l" t="t" r="r" b="b"/>
            <a:pathLst>
              <a:path w="161544" h="161543">
                <a:moveTo>
                  <a:pt x="4572" y="49199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5" name="object 3255"/>
          <p:cNvSpPr/>
          <p:nvPr/>
        </p:nvSpPr>
        <p:spPr>
          <a:xfrm>
            <a:off x="4876800" y="38755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7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7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6" name="object 3256"/>
          <p:cNvSpPr/>
          <p:nvPr/>
        </p:nvSpPr>
        <p:spPr>
          <a:xfrm>
            <a:off x="4872228" y="3870960"/>
            <a:ext cx="161544" cy="161543"/>
          </a:xfrm>
          <a:custGeom>
            <a:avLst/>
            <a:gdLst/>
            <a:ahLst/>
            <a:cxnLst/>
            <a:rect l="l" t="t" r="r" b="b"/>
            <a:pathLst>
              <a:path w="161544" h="161543">
                <a:moveTo>
                  <a:pt x="4572" y="49199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199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19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7" name="object 3257"/>
          <p:cNvSpPr/>
          <p:nvPr/>
        </p:nvSpPr>
        <p:spPr>
          <a:xfrm>
            <a:off x="5410200" y="42565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8" name="object 3258"/>
          <p:cNvSpPr/>
          <p:nvPr/>
        </p:nvSpPr>
        <p:spPr>
          <a:xfrm>
            <a:off x="5405628" y="42519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200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200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9" name="object 3259"/>
          <p:cNvSpPr/>
          <p:nvPr/>
        </p:nvSpPr>
        <p:spPr>
          <a:xfrm>
            <a:off x="4876800" y="42565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0" name="object 3260"/>
          <p:cNvSpPr/>
          <p:nvPr/>
        </p:nvSpPr>
        <p:spPr>
          <a:xfrm>
            <a:off x="4872228" y="42519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200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200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1" name="object 3261"/>
          <p:cNvSpPr/>
          <p:nvPr/>
        </p:nvSpPr>
        <p:spPr>
          <a:xfrm>
            <a:off x="3276600" y="47137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2" name="object 3262"/>
          <p:cNvSpPr/>
          <p:nvPr/>
        </p:nvSpPr>
        <p:spPr>
          <a:xfrm>
            <a:off x="3272028" y="4709160"/>
            <a:ext cx="161543" cy="161544"/>
          </a:xfrm>
          <a:custGeom>
            <a:avLst/>
            <a:gdLst/>
            <a:ahLst/>
            <a:cxnLst/>
            <a:rect l="l" t="t" r="r" b="b"/>
            <a:pathLst>
              <a:path w="161543" h="161544">
                <a:moveTo>
                  <a:pt x="4572" y="49200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200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3" name="object 3263"/>
          <p:cNvSpPr/>
          <p:nvPr/>
        </p:nvSpPr>
        <p:spPr>
          <a:xfrm>
            <a:off x="3505200" y="47899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4" name="object 3264"/>
          <p:cNvSpPr/>
          <p:nvPr/>
        </p:nvSpPr>
        <p:spPr>
          <a:xfrm>
            <a:off x="3500628" y="4785360"/>
            <a:ext cx="161543" cy="161544"/>
          </a:xfrm>
          <a:custGeom>
            <a:avLst/>
            <a:gdLst/>
            <a:ahLst/>
            <a:cxnLst/>
            <a:rect l="l" t="t" r="r" b="b"/>
            <a:pathLst>
              <a:path w="161543" h="161544">
                <a:moveTo>
                  <a:pt x="4572" y="49200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200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5" name="object 3265"/>
          <p:cNvSpPr/>
          <p:nvPr/>
        </p:nvSpPr>
        <p:spPr>
          <a:xfrm>
            <a:off x="3505200" y="50185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6" name="object 3266"/>
          <p:cNvSpPr/>
          <p:nvPr/>
        </p:nvSpPr>
        <p:spPr>
          <a:xfrm>
            <a:off x="3500628" y="5013960"/>
            <a:ext cx="161543" cy="161544"/>
          </a:xfrm>
          <a:custGeom>
            <a:avLst/>
            <a:gdLst/>
            <a:ahLst/>
            <a:cxnLst/>
            <a:rect l="l" t="t" r="r" b="b"/>
            <a:pathLst>
              <a:path w="161543" h="161544">
                <a:moveTo>
                  <a:pt x="4572" y="49200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200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7" name="object 3267"/>
          <p:cNvSpPr/>
          <p:nvPr/>
        </p:nvSpPr>
        <p:spPr>
          <a:xfrm>
            <a:off x="3733800" y="47899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8" name="object 3268"/>
          <p:cNvSpPr/>
          <p:nvPr/>
        </p:nvSpPr>
        <p:spPr>
          <a:xfrm>
            <a:off x="3729228" y="4785360"/>
            <a:ext cx="161543" cy="161544"/>
          </a:xfrm>
          <a:custGeom>
            <a:avLst/>
            <a:gdLst/>
            <a:ahLst/>
            <a:cxnLst/>
            <a:rect l="l" t="t" r="r" b="b"/>
            <a:pathLst>
              <a:path w="161543" h="161544">
                <a:moveTo>
                  <a:pt x="4572" y="49200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200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9" name="object 3269"/>
          <p:cNvSpPr/>
          <p:nvPr/>
        </p:nvSpPr>
        <p:spPr>
          <a:xfrm>
            <a:off x="3581400" y="45613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0" name="object 3270"/>
          <p:cNvSpPr/>
          <p:nvPr/>
        </p:nvSpPr>
        <p:spPr>
          <a:xfrm>
            <a:off x="3576828" y="4556760"/>
            <a:ext cx="161543" cy="161544"/>
          </a:xfrm>
          <a:custGeom>
            <a:avLst/>
            <a:gdLst/>
            <a:ahLst/>
            <a:cxnLst/>
            <a:rect l="l" t="t" r="r" b="b"/>
            <a:pathLst>
              <a:path w="161543" h="161544">
                <a:moveTo>
                  <a:pt x="4572" y="49200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200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1" name="object 3271"/>
          <p:cNvSpPr/>
          <p:nvPr/>
        </p:nvSpPr>
        <p:spPr>
          <a:xfrm>
            <a:off x="3733800" y="50185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2" name="object 3272"/>
          <p:cNvSpPr/>
          <p:nvPr/>
        </p:nvSpPr>
        <p:spPr>
          <a:xfrm>
            <a:off x="3729228" y="5013960"/>
            <a:ext cx="161543" cy="161544"/>
          </a:xfrm>
          <a:custGeom>
            <a:avLst/>
            <a:gdLst/>
            <a:ahLst/>
            <a:cxnLst/>
            <a:rect l="l" t="t" r="r" b="b"/>
            <a:pathLst>
              <a:path w="161543" h="161544">
                <a:moveTo>
                  <a:pt x="4572" y="49200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200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3" name="object 3273"/>
          <p:cNvSpPr/>
          <p:nvPr/>
        </p:nvSpPr>
        <p:spPr>
          <a:xfrm>
            <a:off x="3276600" y="49423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FF00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4" name="object 3274"/>
          <p:cNvSpPr/>
          <p:nvPr/>
        </p:nvSpPr>
        <p:spPr>
          <a:xfrm>
            <a:off x="3272028" y="4937760"/>
            <a:ext cx="161543" cy="161544"/>
          </a:xfrm>
          <a:custGeom>
            <a:avLst/>
            <a:gdLst/>
            <a:ahLst/>
            <a:cxnLst/>
            <a:rect l="l" t="t" r="r" b="b"/>
            <a:pathLst>
              <a:path w="161543" h="161544">
                <a:moveTo>
                  <a:pt x="4572" y="49200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200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5" name="object 3275"/>
          <p:cNvSpPr/>
          <p:nvPr/>
        </p:nvSpPr>
        <p:spPr>
          <a:xfrm>
            <a:off x="5410200" y="51709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E6C0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6" name="object 3276"/>
          <p:cNvSpPr/>
          <p:nvPr/>
        </p:nvSpPr>
        <p:spPr>
          <a:xfrm>
            <a:off x="5405628" y="51663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200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200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7" name="object 3277"/>
          <p:cNvSpPr/>
          <p:nvPr/>
        </p:nvSpPr>
        <p:spPr>
          <a:xfrm>
            <a:off x="5867400" y="52471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E6C0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8" name="object 3278"/>
          <p:cNvSpPr/>
          <p:nvPr/>
        </p:nvSpPr>
        <p:spPr>
          <a:xfrm>
            <a:off x="5862828" y="52425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200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200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9" name="object 3279"/>
          <p:cNvSpPr/>
          <p:nvPr/>
        </p:nvSpPr>
        <p:spPr>
          <a:xfrm>
            <a:off x="5638800" y="53995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E6C0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0" name="object 3280"/>
          <p:cNvSpPr/>
          <p:nvPr/>
        </p:nvSpPr>
        <p:spPr>
          <a:xfrm>
            <a:off x="5634228" y="53949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200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200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1" name="object 3281"/>
          <p:cNvSpPr/>
          <p:nvPr/>
        </p:nvSpPr>
        <p:spPr>
          <a:xfrm>
            <a:off x="5410200" y="5551937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E6C0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2" name="object 3282"/>
          <p:cNvSpPr/>
          <p:nvPr/>
        </p:nvSpPr>
        <p:spPr>
          <a:xfrm>
            <a:off x="5405628" y="554736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200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200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3" name="object 3283"/>
          <p:cNvSpPr/>
          <p:nvPr/>
        </p:nvSpPr>
        <p:spPr>
          <a:xfrm>
            <a:off x="5715000" y="5551937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E6C0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4" name="object 3284"/>
          <p:cNvSpPr/>
          <p:nvPr/>
        </p:nvSpPr>
        <p:spPr>
          <a:xfrm>
            <a:off x="5710428" y="5547365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200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200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5" name="object 3285"/>
          <p:cNvSpPr/>
          <p:nvPr/>
        </p:nvSpPr>
        <p:spPr>
          <a:xfrm>
            <a:off x="5410200" y="53233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107772"/>
                </a:moveTo>
                <a:lnTo>
                  <a:pt x="44628" y="152400"/>
                </a:lnTo>
                <a:lnTo>
                  <a:pt x="107772" y="152400"/>
                </a:lnTo>
                <a:lnTo>
                  <a:pt x="152400" y="107772"/>
                </a:lnTo>
                <a:lnTo>
                  <a:pt x="152400" y="44640"/>
                </a:lnTo>
                <a:lnTo>
                  <a:pt x="107772" y="0"/>
                </a:lnTo>
                <a:lnTo>
                  <a:pt x="44628" y="0"/>
                </a:lnTo>
                <a:lnTo>
                  <a:pt x="0" y="44640"/>
                </a:lnTo>
                <a:close/>
              </a:path>
            </a:pathLst>
          </a:custGeom>
          <a:solidFill>
            <a:srgbClr val="E6C0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6" name="object 3286"/>
          <p:cNvSpPr/>
          <p:nvPr/>
        </p:nvSpPr>
        <p:spPr>
          <a:xfrm>
            <a:off x="5405628" y="53187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112344"/>
                </a:moveTo>
                <a:lnTo>
                  <a:pt x="49200" y="156972"/>
                </a:lnTo>
                <a:lnTo>
                  <a:pt x="112344" y="156972"/>
                </a:lnTo>
                <a:lnTo>
                  <a:pt x="156972" y="112344"/>
                </a:lnTo>
                <a:lnTo>
                  <a:pt x="156972" y="49212"/>
                </a:lnTo>
                <a:lnTo>
                  <a:pt x="112344" y="4572"/>
                </a:lnTo>
                <a:lnTo>
                  <a:pt x="49200" y="4572"/>
                </a:lnTo>
                <a:lnTo>
                  <a:pt x="4572" y="49212"/>
                </a:lnTo>
                <a:lnTo>
                  <a:pt x="4572" y="11234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7" name="object 3287"/>
          <p:cNvSpPr/>
          <p:nvPr/>
        </p:nvSpPr>
        <p:spPr>
          <a:xfrm>
            <a:off x="5715000" y="5094732"/>
            <a:ext cx="152400" cy="152400"/>
          </a:xfrm>
          <a:custGeom>
            <a:avLst/>
            <a:gdLst/>
            <a:ahLst/>
            <a:cxnLst/>
            <a:rect l="l" t="t" r="r" b="b"/>
            <a:pathLst>
              <a:path w="152400" h="152400">
                <a:moveTo>
                  <a:pt x="0" y="44628"/>
                </a:moveTo>
                <a:lnTo>
                  <a:pt x="44628" y="0"/>
                </a:lnTo>
                <a:lnTo>
                  <a:pt x="107772" y="0"/>
                </a:lnTo>
                <a:lnTo>
                  <a:pt x="152400" y="44628"/>
                </a:lnTo>
                <a:lnTo>
                  <a:pt x="152400" y="107759"/>
                </a:lnTo>
                <a:lnTo>
                  <a:pt x="107772" y="152400"/>
                </a:lnTo>
                <a:lnTo>
                  <a:pt x="44628" y="152400"/>
                </a:lnTo>
                <a:lnTo>
                  <a:pt x="0" y="107759"/>
                </a:lnTo>
                <a:close/>
              </a:path>
            </a:pathLst>
          </a:custGeom>
          <a:solidFill>
            <a:srgbClr val="E6C0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8" name="object 3288"/>
          <p:cNvSpPr/>
          <p:nvPr/>
        </p:nvSpPr>
        <p:spPr>
          <a:xfrm>
            <a:off x="5710428" y="5090160"/>
            <a:ext cx="161544" cy="161544"/>
          </a:xfrm>
          <a:custGeom>
            <a:avLst/>
            <a:gdLst/>
            <a:ahLst/>
            <a:cxnLst/>
            <a:rect l="l" t="t" r="r" b="b"/>
            <a:pathLst>
              <a:path w="161544" h="161544">
                <a:moveTo>
                  <a:pt x="4572" y="49200"/>
                </a:moveTo>
                <a:lnTo>
                  <a:pt x="49200" y="4572"/>
                </a:lnTo>
                <a:lnTo>
                  <a:pt x="112344" y="4572"/>
                </a:lnTo>
                <a:lnTo>
                  <a:pt x="156972" y="49200"/>
                </a:lnTo>
                <a:lnTo>
                  <a:pt x="156972" y="112331"/>
                </a:lnTo>
                <a:lnTo>
                  <a:pt x="112344" y="156972"/>
                </a:lnTo>
                <a:lnTo>
                  <a:pt x="49200" y="156972"/>
                </a:lnTo>
                <a:lnTo>
                  <a:pt x="4572" y="112331"/>
                </a:lnTo>
                <a:lnTo>
                  <a:pt x="4572" y="492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9" name="object 3289"/>
          <p:cNvSpPr/>
          <p:nvPr/>
        </p:nvSpPr>
        <p:spPr>
          <a:xfrm>
            <a:off x="5266093" y="4545063"/>
            <a:ext cx="213537" cy="588810"/>
          </a:xfrm>
          <a:custGeom>
            <a:avLst/>
            <a:gdLst/>
            <a:ahLst/>
            <a:cxnLst/>
            <a:rect l="l" t="t" r="r" b="b"/>
            <a:pathLst>
              <a:path w="213537" h="588810">
                <a:moveTo>
                  <a:pt x="200584" y="575856"/>
                </a:moveTo>
                <a:lnTo>
                  <a:pt x="12954" y="12954"/>
                </a:lnTo>
              </a:path>
            </a:pathLst>
          </a:custGeom>
          <a:ln w="25908">
            <a:solidFill>
              <a:srgbClr val="CC6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0" name="object 3290"/>
          <p:cNvSpPr/>
          <p:nvPr/>
        </p:nvSpPr>
        <p:spPr>
          <a:xfrm>
            <a:off x="5246268" y="4496562"/>
            <a:ext cx="73736" cy="86030"/>
          </a:xfrm>
          <a:custGeom>
            <a:avLst/>
            <a:gdLst/>
            <a:ahLst/>
            <a:cxnLst/>
            <a:rect l="l" t="t" r="r" b="b"/>
            <a:pathLst>
              <a:path w="73736" h="86030">
                <a:moveTo>
                  <a:pt x="0" y="86030"/>
                </a:moveTo>
                <a:lnTo>
                  <a:pt x="12294" y="0"/>
                </a:lnTo>
                <a:lnTo>
                  <a:pt x="73736" y="61455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1" name="object 3291"/>
          <p:cNvSpPr/>
          <p:nvPr/>
        </p:nvSpPr>
        <p:spPr>
          <a:xfrm>
            <a:off x="5425707" y="5096332"/>
            <a:ext cx="73736" cy="86030"/>
          </a:xfrm>
          <a:custGeom>
            <a:avLst/>
            <a:gdLst/>
            <a:ahLst/>
            <a:cxnLst/>
            <a:rect l="l" t="t" r="r" b="b"/>
            <a:pathLst>
              <a:path w="73736" h="86030">
                <a:moveTo>
                  <a:pt x="73736" y="0"/>
                </a:moveTo>
                <a:lnTo>
                  <a:pt x="61455" y="86030"/>
                </a:lnTo>
                <a:lnTo>
                  <a:pt x="0" y="24587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2" name="object 3292"/>
          <p:cNvSpPr/>
          <p:nvPr/>
        </p:nvSpPr>
        <p:spPr>
          <a:xfrm>
            <a:off x="5421566" y="2667762"/>
            <a:ext cx="3189795" cy="2115032"/>
          </a:xfrm>
          <a:custGeom>
            <a:avLst/>
            <a:gdLst/>
            <a:ahLst/>
            <a:cxnLst/>
            <a:rect l="l" t="t" r="r" b="b"/>
            <a:pathLst>
              <a:path w="3189795" h="2115032">
                <a:moveTo>
                  <a:pt x="751396" y="0"/>
                </a:moveTo>
                <a:lnTo>
                  <a:pt x="1157796" y="0"/>
                </a:lnTo>
                <a:lnTo>
                  <a:pt x="1767396" y="0"/>
                </a:lnTo>
                <a:lnTo>
                  <a:pt x="3189796" y="0"/>
                </a:lnTo>
                <a:lnTo>
                  <a:pt x="3189796" y="622300"/>
                </a:lnTo>
                <a:lnTo>
                  <a:pt x="3189796" y="889000"/>
                </a:lnTo>
                <a:lnTo>
                  <a:pt x="3189796" y="1066800"/>
                </a:lnTo>
                <a:lnTo>
                  <a:pt x="1767396" y="1066800"/>
                </a:lnTo>
                <a:lnTo>
                  <a:pt x="0" y="2115032"/>
                </a:lnTo>
                <a:lnTo>
                  <a:pt x="1157796" y="1066800"/>
                </a:lnTo>
                <a:lnTo>
                  <a:pt x="751396" y="1066800"/>
                </a:lnTo>
                <a:lnTo>
                  <a:pt x="751396" y="889000"/>
                </a:lnTo>
                <a:lnTo>
                  <a:pt x="751396" y="622300"/>
                </a:lnTo>
                <a:close/>
              </a:path>
            </a:pathLst>
          </a:custGeom>
          <a:solidFill>
            <a:srgbClr val="01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3" name="object 3293"/>
          <p:cNvSpPr/>
          <p:nvPr/>
        </p:nvSpPr>
        <p:spPr>
          <a:xfrm>
            <a:off x="5408612" y="2654808"/>
            <a:ext cx="3215703" cy="2140940"/>
          </a:xfrm>
          <a:custGeom>
            <a:avLst/>
            <a:gdLst/>
            <a:ahLst/>
            <a:cxnLst/>
            <a:rect l="l" t="t" r="r" b="b"/>
            <a:pathLst>
              <a:path w="3215703" h="2140940">
                <a:moveTo>
                  <a:pt x="764350" y="12954"/>
                </a:moveTo>
                <a:lnTo>
                  <a:pt x="1170750" y="12954"/>
                </a:lnTo>
                <a:lnTo>
                  <a:pt x="1780350" y="12954"/>
                </a:lnTo>
                <a:lnTo>
                  <a:pt x="3202750" y="12954"/>
                </a:lnTo>
                <a:lnTo>
                  <a:pt x="3202750" y="635254"/>
                </a:lnTo>
                <a:lnTo>
                  <a:pt x="3202750" y="901954"/>
                </a:lnTo>
                <a:lnTo>
                  <a:pt x="3202750" y="1079754"/>
                </a:lnTo>
                <a:lnTo>
                  <a:pt x="1780350" y="1079754"/>
                </a:lnTo>
                <a:lnTo>
                  <a:pt x="12954" y="2127986"/>
                </a:lnTo>
                <a:lnTo>
                  <a:pt x="1170750" y="1079754"/>
                </a:lnTo>
                <a:lnTo>
                  <a:pt x="764350" y="1079754"/>
                </a:lnTo>
                <a:lnTo>
                  <a:pt x="764350" y="901954"/>
                </a:lnTo>
                <a:lnTo>
                  <a:pt x="764350" y="635254"/>
                </a:lnTo>
                <a:lnTo>
                  <a:pt x="764350" y="1295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6762623" y="2648332"/>
            <a:ext cx="1335912" cy="7375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10" spc="10" dirty="0">
                <a:latin typeface="Tahoma"/>
                <a:cs typeface="Tahoma"/>
              </a:rPr>
              <a:t>Küme-arası</a:t>
            </a:r>
            <a:endParaRPr sz="1900">
              <a:latin typeface="Tahoma"/>
              <a:cs typeface="Tahoma"/>
            </a:endParaRPr>
          </a:p>
          <a:p>
            <a:pPr marL="82205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mesafeler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94" name="object 3294"/>
          <p:cNvSpPr/>
          <p:nvPr/>
        </p:nvSpPr>
        <p:spPr>
          <a:xfrm>
            <a:off x="3322345" y="4512577"/>
            <a:ext cx="214845" cy="120370"/>
          </a:xfrm>
          <a:custGeom>
            <a:avLst/>
            <a:gdLst/>
            <a:ahLst/>
            <a:cxnLst/>
            <a:rect l="l" t="t" r="r" b="b"/>
            <a:pathLst>
              <a:path w="214845" h="120370">
                <a:moveTo>
                  <a:pt x="12954" y="107416"/>
                </a:moveTo>
                <a:lnTo>
                  <a:pt x="201892" y="12954"/>
                </a:lnTo>
              </a:path>
            </a:pathLst>
          </a:custGeom>
          <a:ln w="25908">
            <a:solidFill>
              <a:srgbClr val="CC66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5" name="object 3295"/>
          <p:cNvSpPr/>
          <p:nvPr/>
        </p:nvSpPr>
        <p:spPr>
          <a:xfrm>
            <a:off x="3495268" y="4496562"/>
            <a:ext cx="86893" cy="69520"/>
          </a:xfrm>
          <a:custGeom>
            <a:avLst/>
            <a:gdLst/>
            <a:ahLst/>
            <a:cxnLst/>
            <a:rect l="l" t="t" r="r" b="b"/>
            <a:pathLst>
              <a:path w="86893" h="69520">
                <a:moveTo>
                  <a:pt x="34760" y="69520"/>
                </a:moveTo>
                <a:lnTo>
                  <a:pt x="86894" y="0"/>
                </a:lnTo>
                <a:lnTo>
                  <a:pt x="0" y="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6" name="object 3296"/>
          <p:cNvSpPr/>
          <p:nvPr/>
        </p:nvSpPr>
        <p:spPr>
          <a:xfrm>
            <a:off x="3277362" y="4579442"/>
            <a:ext cx="86906" cy="69520"/>
          </a:xfrm>
          <a:custGeom>
            <a:avLst/>
            <a:gdLst/>
            <a:ahLst/>
            <a:cxnLst/>
            <a:rect l="l" t="t" r="r" b="b"/>
            <a:pathLst>
              <a:path w="86906" h="69520">
                <a:moveTo>
                  <a:pt x="52146" y="0"/>
                </a:moveTo>
                <a:lnTo>
                  <a:pt x="0" y="69520"/>
                </a:lnTo>
                <a:lnTo>
                  <a:pt x="86906" y="69520"/>
                </a:lnTo>
                <a:close/>
              </a:path>
            </a:pathLst>
          </a:custGeom>
          <a:solidFill>
            <a:srgbClr val="CC66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7" name="object 3297"/>
          <p:cNvSpPr/>
          <p:nvPr/>
        </p:nvSpPr>
        <p:spPr>
          <a:xfrm>
            <a:off x="991362" y="2972562"/>
            <a:ext cx="2411311" cy="1566164"/>
          </a:xfrm>
          <a:custGeom>
            <a:avLst/>
            <a:gdLst/>
            <a:ahLst/>
            <a:cxnLst/>
            <a:rect l="l" t="t" r="r" b="b"/>
            <a:pathLst>
              <a:path w="2411311" h="1566164">
                <a:moveTo>
                  <a:pt x="0" y="0"/>
                </a:moveTo>
                <a:lnTo>
                  <a:pt x="1377950" y="0"/>
                </a:lnTo>
                <a:lnTo>
                  <a:pt x="1968500" y="0"/>
                </a:lnTo>
                <a:lnTo>
                  <a:pt x="2362200" y="0"/>
                </a:lnTo>
                <a:lnTo>
                  <a:pt x="2362200" y="622300"/>
                </a:lnTo>
                <a:lnTo>
                  <a:pt x="2362200" y="889000"/>
                </a:lnTo>
                <a:lnTo>
                  <a:pt x="2362200" y="1066800"/>
                </a:lnTo>
                <a:lnTo>
                  <a:pt x="1968500" y="1066800"/>
                </a:lnTo>
                <a:lnTo>
                  <a:pt x="2411311" y="1566164"/>
                </a:lnTo>
                <a:lnTo>
                  <a:pt x="1377950" y="1066800"/>
                </a:lnTo>
                <a:lnTo>
                  <a:pt x="0" y="1066800"/>
                </a:lnTo>
                <a:lnTo>
                  <a:pt x="0" y="889000"/>
                </a:lnTo>
                <a:lnTo>
                  <a:pt x="0" y="622300"/>
                </a:lnTo>
                <a:close/>
              </a:path>
            </a:pathLst>
          </a:custGeom>
          <a:solidFill>
            <a:srgbClr val="01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8" name="object 3298"/>
          <p:cNvSpPr/>
          <p:nvPr/>
        </p:nvSpPr>
        <p:spPr>
          <a:xfrm>
            <a:off x="978408" y="2959608"/>
            <a:ext cx="2437219" cy="1592072"/>
          </a:xfrm>
          <a:custGeom>
            <a:avLst/>
            <a:gdLst/>
            <a:ahLst/>
            <a:cxnLst/>
            <a:rect l="l" t="t" r="r" b="b"/>
            <a:pathLst>
              <a:path w="2437219" h="1592072">
                <a:moveTo>
                  <a:pt x="12954" y="12954"/>
                </a:moveTo>
                <a:lnTo>
                  <a:pt x="1390904" y="12954"/>
                </a:lnTo>
                <a:lnTo>
                  <a:pt x="1981454" y="12954"/>
                </a:lnTo>
                <a:lnTo>
                  <a:pt x="2375154" y="12954"/>
                </a:lnTo>
                <a:lnTo>
                  <a:pt x="2375154" y="635254"/>
                </a:lnTo>
                <a:lnTo>
                  <a:pt x="2375154" y="901954"/>
                </a:lnTo>
                <a:lnTo>
                  <a:pt x="2375154" y="1079754"/>
                </a:lnTo>
                <a:lnTo>
                  <a:pt x="1981454" y="1079754"/>
                </a:lnTo>
                <a:lnTo>
                  <a:pt x="2424265" y="1579118"/>
                </a:lnTo>
                <a:lnTo>
                  <a:pt x="1390904" y="1079754"/>
                </a:lnTo>
                <a:lnTo>
                  <a:pt x="12954" y="1079754"/>
                </a:lnTo>
                <a:lnTo>
                  <a:pt x="12954" y="901954"/>
                </a:lnTo>
                <a:lnTo>
                  <a:pt x="12954" y="635254"/>
                </a:lnTo>
                <a:lnTo>
                  <a:pt x="12954" y="12954"/>
                </a:lnTo>
                <a:close/>
              </a:path>
            </a:pathLst>
          </a:custGeom>
          <a:ln w="25908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1104042" y="2953132"/>
            <a:ext cx="2211573" cy="73756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Tahoma"/>
                <a:cs typeface="Tahoma"/>
              </a:rPr>
              <a:t>Küme-içi mesafeler</a:t>
            </a:r>
            <a:endParaRPr sz="1900">
              <a:latin typeface="Tahoma"/>
              <a:cs typeface="Tahoma"/>
            </a:endParaRPr>
          </a:p>
          <a:p>
            <a:pPr marL="82206">
              <a:lnSpc>
                <a:spcPct val="100000"/>
              </a:lnSpc>
            </a:pPr>
            <a:r>
              <a:rPr sz="2000" spc="10" dirty="0">
                <a:latin typeface="Tahoma"/>
                <a:cs typeface="Tahoma"/>
              </a:rPr>
              <a:t>minimize edilecek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3299" name="object 3299"/>
          <p:cNvSpPr/>
          <p:nvPr/>
        </p:nvSpPr>
        <p:spPr>
          <a:xfrm>
            <a:off x="2883408" y="4255008"/>
            <a:ext cx="1321308" cy="1168908"/>
          </a:xfrm>
          <a:custGeom>
            <a:avLst/>
            <a:gdLst/>
            <a:ahLst/>
            <a:cxnLst/>
            <a:rect l="l" t="t" r="r" b="b"/>
            <a:pathLst>
              <a:path w="1321308" h="1168908">
                <a:moveTo>
                  <a:pt x="12954" y="584454"/>
                </a:moveTo>
                <a:cubicBezTo>
                  <a:pt x="12954" y="268821"/>
                  <a:pt x="302933" y="12954"/>
                  <a:pt x="660654" y="12954"/>
                </a:cubicBezTo>
                <a:cubicBezTo>
                  <a:pt x="1018374" y="12954"/>
                  <a:pt x="1308354" y="268821"/>
                  <a:pt x="1308354" y="584454"/>
                </a:cubicBezTo>
                <a:cubicBezTo>
                  <a:pt x="1308354" y="900087"/>
                  <a:pt x="1018374" y="1155954"/>
                  <a:pt x="660654" y="1155954"/>
                </a:cubicBezTo>
                <a:cubicBezTo>
                  <a:pt x="302933" y="1155954"/>
                  <a:pt x="12954" y="900087"/>
                  <a:pt x="12954" y="584454"/>
                </a:cubicBezTo>
                <a:lnTo>
                  <a:pt x="12954" y="584454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0" name="object 3300"/>
          <p:cNvSpPr/>
          <p:nvPr/>
        </p:nvSpPr>
        <p:spPr>
          <a:xfrm>
            <a:off x="4636008" y="3645408"/>
            <a:ext cx="1168908" cy="1016508"/>
          </a:xfrm>
          <a:custGeom>
            <a:avLst/>
            <a:gdLst/>
            <a:ahLst/>
            <a:cxnLst/>
            <a:rect l="l" t="t" r="r" b="b"/>
            <a:pathLst>
              <a:path w="1168908" h="1016508">
                <a:moveTo>
                  <a:pt x="12954" y="508254"/>
                </a:moveTo>
                <a:cubicBezTo>
                  <a:pt x="12954" y="234708"/>
                  <a:pt x="268821" y="12954"/>
                  <a:pt x="584454" y="12954"/>
                </a:cubicBezTo>
                <a:cubicBezTo>
                  <a:pt x="900087" y="12954"/>
                  <a:pt x="1155954" y="234708"/>
                  <a:pt x="1155954" y="508254"/>
                </a:cubicBezTo>
                <a:cubicBezTo>
                  <a:pt x="1155954" y="781799"/>
                  <a:pt x="900087" y="1003554"/>
                  <a:pt x="584454" y="1003554"/>
                </a:cubicBezTo>
                <a:cubicBezTo>
                  <a:pt x="268821" y="1003554"/>
                  <a:pt x="12954" y="781799"/>
                  <a:pt x="12954" y="508254"/>
                </a:cubicBezTo>
                <a:lnTo>
                  <a:pt x="12954" y="508254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1" name="object 3301"/>
          <p:cNvSpPr/>
          <p:nvPr/>
        </p:nvSpPr>
        <p:spPr>
          <a:xfrm>
            <a:off x="5093208" y="4940808"/>
            <a:ext cx="1092708" cy="1016508"/>
          </a:xfrm>
          <a:custGeom>
            <a:avLst/>
            <a:gdLst/>
            <a:ahLst/>
            <a:cxnLst/>
            <a:rect l="l" t="t" r="r" b="b"/>
            <a:pathLst>
              <a:path w="1092708" h="1016508">
                <a:moveTo>
                  <a:pt x="12954" y="508254"/>
                </a:moveTo>
                <a:cubicBezTo>
                  <a:pt x="12954" y="234708"/>
                  <a:pt x="251765" y="12954"/>
                  <a:pt x="546354" y="12954"/>
                </a:cubicBezTo>
                <a:cubicBezTo>
                  <a:pt x="840943" y="12954"/>
                  <a:pt x="1079754" y="234708"/>
                  <a:pt x="1079754" y="508254"/>
                </a:cubicBezTo>
                <a:cubicBezTo>
                  <a:pt x="1079754" y="781799"/>
                  <a:pt x="840943" y="1003554"/>
                  <a:pt x="546354" y="1003554"/>
                </a:cubicBezTo>
                <a:cubicBezTo>
                  <a:pt x="251765" y="1003554"/>
                  <a:pt x="12954" y="781799"/>
                  <a:pt x="12954" y="508254"/>
                </a:cubicBezTo>
                <a:lnTo>
                  <a:pt x="12954" y="508254"/>
                </a:lnTo>
              </a:path>
            </a:pathLst>
          </a:custGeom>
          <a:ln w="25908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2" name="object 330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3" name="object 3303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4" name="object 3304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23</a:t>
            </a:r>
            <a:endParaRPr sz="900">
              <a:latin typeface="Arial"/>
              <a:cs typeface="Arial"/>
            </a:endParaRPr>
          </a:p>
        </p:txBody>
      </p:sp>
      <p:sp>
        <p:nvSpPr>
          <p:cNvPr id="3305" name="object 3305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6" name="object 3306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25661" y="225694"/>
            <a:ext cx="3064633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Kümeleme – Uygulama 1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1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188720"/>
            <a:ext cx="4762500" cy="462991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" name="object 330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8" name="object 3308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9" name="object 3309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11426"/>
            <a:ext cx="4027897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■  Market (Pazar) segmentasyonu: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58240" y="1893478"/>
            <a:ext cx="1134024" cy="4255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–  </a:t>
            </a:r>
            <a:r>
              <a:rPr sz="2000" b="1" i="1" spc="10" dirty="0">
                <a:solidFill>
                  <a:srgbClr val="191B0E"/>
                </a:solidFill>
                <a:latin typeface="Arial"/>
                <a:cs typeface="Arial"/>
              </a:rPr>
              <a:t>Amaç: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440133" y="1911548"/>
            <a:ext cx="759426" cy="389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Herbir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348473" y="1911548"/>
            <a:ext cx="718527" cy="389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gruba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215582" y="1911548"/>
            <a:ext cx="534441" cy="389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özel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898427" y="1911548"/>
            <a:ext cx="1752110" cy="389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pazarlamaların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795784" y="1911548"/>
            <a:ext cx="141506" cy="389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/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082360" y="1911548"/>
            <a:ext cx="1736867" cy="389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kampanyaların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158253" y="2532033"/>
            <a:ext cx="1534619" cy="4255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–  </a:t>
            </a:r>
            <a:r>
              <a:rPr sz="2000" b="1" i="1" spc="10" dirty="0">
                <a:solidFill>
                  <a:srgbClr val="191B0E"/>
                </a:solidFill>
                <a:latin typeface="Arial"/>
                <a:cs typeface="Arial"/>
              </a:rPr>
              <a:t>Yaklaşım: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565164" y="3176486"/>
            <a:ext cx="5051933" cy="77344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278889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olarak müşterilerin farklı özelliklerini topla.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Benzer müşerilerin kümelerini bul.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844059" y="4177753"/>
            <a:ext cx="6411311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alma örüntülerini gözlemleyerek kümeleme kalitesini ölç.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24</a:t>
            </a:r>
            <a:endParaRPr sz="900">
              <a:latin typeface="Arial"/>
              <a:cs typeface="Arial"/>
            </a:endParaRPr>
          </a:p>
        </p:txBody>
      </p:sp>
      <p:sp>
        <p:nvSpPr>
          <p:cNvPr id="3310" name="object 3310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1" name="object 3311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125661" y="225694"/>
            <a:ext cx="3064633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Kümeleme – Uygulama 1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2" name="object 331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3" name="object 3313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4" name="object 3314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23616"/>
            <a:ext cx="2421671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 Belge Kümeleme: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158241" y="1930050"/>
            <a:ext cx="7109673" cy="69404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–  </a:t>
            </a:r>
            <a:r>
              <a:rPr sz="1970" b="1" i="1" spc="10" dirty="0">
                <a:solidFill>
                  <a:srgbClr val="191B0E"/>
                </a:solidFill>
                <a:latin typeface="Arial"/>
                <a:cs typeface="Arial"/>
              </a:rPr>
              <a:t>Amaç: </a:t>
            </a: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İçerinde olan önemli kelimelere göre birbirine benzer</a:t>
            </a:r>
            <a:endParaRPr sz="1900">
              <a:latin typeface="Arial"/>
              <a:cs typeface="Arial"/>
            </a:endParaRPr>
          </a:p>
          <a:p>
            <a:pPr marL="286767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dökümanların kümelerini bul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58241" y="2967893"/>
            <a:ext cx="1534619" cy="4255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–  </a:t>
            </a:r>
            <a:r>
              <a:rPr sz="2000" b="1" i="1" spc="10" dirty="0">
                <a:solidFill>
                  <a:srgbClr val="191B0E"/>
                </a:solidFill>
                <a:latin typeface="Arial"/>
                <a:cs typeface="Arial"/>
              </a:rPr>
              <a:t>Yaklaşım: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15442" y="3726605"/>
            <a:ext cx="6653585" cy="6973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spc="10" dirty="0">
                <a:solidFill>
                  <a:srgbClr val="191B0E"/>
                </a:solidFill>
                <a:latin typeface="Wingdings"/>
                <a:cs typeface="Wingdings"/>
              </a:rPr>
              <a:t></a:t>
            </a:r>
            <a:r>
              <a:rPr sz="1940" spc="10" dirty="0">
                <a:solidFill>
                  <a:srgbClr val="191B0E"/>
                </a:solidFill>
                <a:latin typeface="Arial"/>
                <a:cs typeface="Arial"/>
              </a:rPr>
              <a:t>Farklı terimlerin frekanslarına dayalı olarak bir benzerlik</a:t>
            </a:r>
            <a:endParaRPr sz="1900">
              <a:latin typeface="Arial"/>
              <a:cs typeface="Arial"/>
            </a:endParaRPr>
          </a:p>
          <a:p>
            <a:pPr marL="342901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ölçütü oluştur.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25</a:t>
            </a:r>
            <a:endParaRPr sz="900">
              <a:latin typeface="Arial"/>
              <a:cs typeface="Arial"/>
            </a:endParaRPr>
          </a:p>
        </p:txBody>
      </p:sp>
      <p:sp>
        <p:nvSpPr>
          <p:cNvPr id="3315" name="object 3315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6" name="object 3316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125661" y="225694"/>
            <a:ext cx="3064633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Kümeleme – Uygulama 2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" name="object 331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8" name="object 3318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9" name="object 3319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23611"/>
            <a:ext cx="4052913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Her ikisi de bir öğrenme yöntemidir.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01040" y="1562638"/>
            <a:ext cx="7369435" cy="6973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Her ikisi de nesneleri bir ya da daha çok nitelik ile gruplar halinde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kategorize eder.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01040" y="2727011"/>
            <a:ext cx="6591329" cy="6973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Sınıflandırma ve kümelere birbirine benzer süreçler olarak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görükselerde aralarında farklar bulunmaktadır.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26</a:t>
            </a:r>
            <a:endParaRPr sz="900">
              <a:latin typeface="Arial"/>
              <a:cs typeface="Arial"/>
            </a:endParaRPr>
          </a:p>
        </p:txBody>
      </p:sp>
      <p:sp>
        <p:nvSpPr>
          <p:cNvPr id="3320" name="object 3320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1" name="object 3321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125661" y="225694"/>
            <a:ext cx="5557972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Sınıflandırma ile Kümeleme arasındaki farklar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2" name="object 332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3" name="object 3323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4" name="object 3324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43977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1123616"/>
            <a:ext cx="1089752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Denetim: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15439" y="1795785"/>
            <a:ext cx="1152539" cy="389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tekniğidir.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01040" y="2683216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85087" y="2662855"/>
            <a:ext cx="4004837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Sınıflanfırma önceden tanımlanmış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087481" y="2662855"/>
            <a:ext cx="3602515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örneklere göre benzer örnekleri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85087" y="3236007"/>
            <a:ext cx="7623107" cy="6973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kümesinin alt kümelere ayırarak gruplandırır. Yani, kümeleme etiket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ya da eğitim kümesi kullanmaz.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01040" y="4420577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85087" y="4400216"/>
            <a:ext cx="2695519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Sınıflandırma da amaç,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776662" y="4400216"/>
            <a:ext cx="354479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128724" y="4400216"/>
            <a:ext cx="3599537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nesnenin önceden tanımlanmış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085087" y="4973368"/>
            <a:ext cx="5467418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aralarında ilişki olan  nesneleri gruplandırmaktır.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27</a:t>
            </a:r>
            <a:endParaRPr sz="900">
              <a:latin typeface="Arial"/>
              <a:cs typeface="Arial"/>
            </a:endParaRPr>
          </a:p>
        </p:txBody>
      </p:sp>
      <p:sp>
        <p:nvSpPr>
          <p:cNvPr id="3325" name="object 3325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6" name="object 3326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125661" y="225694"/>
            <a:ext cx="5557972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Sınıflandırma ile Kümeleme arasındaki farklar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7" name="object 332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8" name="object 3328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29" name="object 3329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20610"/>
            <a:ext cx="7934696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■  Eş zamanlı olarak gerçekleşen ilişkilerin tanımlanmasında kullanılır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01043" y="1559522"/>
            <a:ext cx="811593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 Tanım: Belirli bir kolleksiyondan belirli sayıda eleman içeren kayıtlar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615277" y="1846098"/>
            <a:ext cx="548948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bazı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307284" y="1846098"/>
            <a:ext cx="1398548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elemanların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848076" y="1846098"/>
            <a:ext cx="2429509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oluşunu  diğer  bazı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420643" y="1846098"/>
            <a:ext cx="1398549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elemanların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28</a:t>
            </a:r>
            <a:endParaRPr sz="900">
              <a:latin typeface="Arial"/>
              <a:cs typeface="Arial"/>
            </a:endParaRPr>
          </a:p>
        </p:txBody>
      </p:sp>
      <p:sp>
        <p:nvSpPr>
          <p:cNvPr id="3330" name="object 3330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1" name="object 3331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125661" y="225694"/>
            <a:ext cx="2312179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Birliktelik Kuralları</a:t>
            </a:r>
            <a:endParaRPr sz="1900">
              <a:latin typeface="Arial"/>
              <a:cs typeface="Arial"/>
            </a:endParaRPr>
          </a:p>
        </p:txBody>
      </p:sp>
      <p:sp>
        <p:nvSpPr>
          <p:cNvPr id="3332" name="object 3332"/>
          <p:cNvSpPr/>
          <p:nvPr/>
        </p:nvSpPr>
        <p:spPr>
          <a:xfrm>
            <a:off x="1094016" y="2927440"/>
            <a:ext cx="717829" cy="291602"/>
          </a:xfrm>
          <a:custGeom>
            <a:avLst/>
            <a:gdLst/>
            <a:ahLst/>
            <a:cxnLst/>
            <a:rect l="l" t="t" r="r" b="b"/>
            <a:pathLst>
              <a:path w="717829" h="291602">
                <a:moveTo>
                  <a:pt x="0" y="0"/>
                </a:moveTo>
                <a:lnTo>
                  <a:pt x="0" y="291603"/>
                </a:lnTo>
                <a:lnTo>
                  <a:pt x="717829" y="291603"/>
                </a:lnTo>
                <a:lnTo>
                  <a:pt x="71782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3" name="object 3333"/>
          <p:cNvSpPr/>
          <p:nvPr/>
        </p:nvSpPr>
        <p:spPr>
          <a:xfrm>
            <a:off x="1153326" y="2927440"/>
            <a:ext cx="594642" cy="202459"/>
          </a:xfrm>
          <a:custGeom>
            <a:avLst/>
            <a:gdLst/>
            <a:ahLst/>
            <a:cxnLst/>
            <a:rect l="l" t="t" r="r" b="b"/>
            <a:pathLst>
              <a:path w="594642" h="202459">
                <a:moveTo>
                  <a:pt x="0" y="0"/>
                </a:moveTo>
                <a:lnTo>
                  <a:pt x="0" y="202460"/>
                </a:lnTo>
                <a:lnTo>
                  <a:pt x="594642" y="202460"/>
                </a:lnTo>
                <a:lnTo>
                  <a:pt x="594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1153323" y="2893601"/>
            <a:ext cx="350174" cy="277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TID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34" name="object 3334"/>
          <p:cNvSpPr/>
          <p:nvPr/>
        </p:nvSpPr>
        <p:spPr>
          <a:xfrm>
            <a:off x="1820974" y="2927440"/>
            <a:ext cx="3208240" cy="291602"/>
          </a:xfrm>
          <a:custGeom>
            <a:avLst/>
            <a:gdLst/>
            <a:ahLst/>
            <a:cxnLst/>
            <a:rect l="l" t="t" r="r" b="b"/>
            <a:pathLst>
              <a:path w="3208240" h="291602">
                <a:moveTo>
                  <a:pt x="0" y="0"/>
                </a:moveTo>
                <a:lnTo>
                  <a:pt x="0" y="291603"/>
                </a:lnTo>
                <a:lnTo>
                  <a:pt x="3208241" y="291603"/>
                </a:lnTo>
                <a:lnTo>
                  <a:pt x="32082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5" name="object 3335"/>
          <p:cNvSpPr/>
          <p:nvPr/>
        </p:nvSpPr>
        <p:spPr>
          <a:xfrm>
            <a:off x="1884849" y="2927440"/>
            <a:ext cx="3144366" cy="202459"/>
          </a:xfrm>
          <a:custGeom>
            <a:avLst/>
            <a:gdLst/>
            <a:ahLst/>
            <a:cxnLst/>
            <a:rect l="l" t="t" r="r" b="b"/>
            <a:pathLst>
              <a:path w="3144366" h="202459">
                <a:moveTo>
                  <a:pt x="0" y="0"/>
                </a:moveTo>
                <a:lnTo>
                  <a:pt x="0" y="202460"/>
                </a:lnTo>
                <a:lnTo>
                  <a:pt x="3144366" y="202460"/>
                </a:lnTo>
                <a:lnTo>
                  <a:pt x="314436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1884832" y="2893601"/>
            <a:ext cx="823146" cy="27771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b="1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Elemanlar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336" name="object 3336"/>
          <p:cNvSpPr/>
          <p:nvPr/>
        </p:nvSpPr>
        <p:spPr>
          <a:xfrm>
            <a:off x="1075765" y="2907798"/>
            <a:ext cx="18249" cy="19641"/>
          </a:xfrm>
          <a:custGeom>
            <a:avLst/>
            <a:gdLst/>
            <a:ahLst/>
            <a:cxnLst/>
            <a:rect l="l" t="t" r="r" b="b"/>
            <a:pathLst>
              <a:path w="18249" h="19641">
                <a:moveTo>
                  <a:pt x="0" y="0"/>
                </a:moveTo>
                <a:lnTo>
                  <a:pt x="0" y="19642"/>
                </a:lnTo>
                <a:lnTo>
                  <a:pt x="18250" y="19642"/>
                </a:lnTo>
                <a:lnTo>
                  <a:pt x="18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7" name="object 3337"/>
          <p:cNvSpPr/>
          <p:nvPr/>
        </p:nvSpPr>
        <p:spPr>
          <a:xfrm>
            <a:off x="1075004" y="2907043"/>
            <a:ext cx="1520" cy="21152"/>
          </a:xfrm>
          <a:custGeom>
            <a:avLst/>
            <a:gdLst/>
            <a:ahLst/>
            <a:cxnLst/>
            <a:rect l="l" t="t" r="r" b="b"/>
            <a:pathLst>
              <a:path w="1520" h="21152">
                <a:moveTo>
                  <a:pt x="760" y="755"/>
                </a:moveTo>
                <a:lnTo>
                  <a:pt x="760" y="20397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8" name="object 3338"/>
          <p:cNvSpPr/>
          <p:nvPr/>
        </p:nvSpPr>
        <p:spPr>
          <a:xfrm>
            <a:off x="1075765" y="2907798"/>
            <a:ext cx="18249" cy="18130"/>
          </a:xfrm>
          <a:custGeom>
            <a:avLst/>
            <a:gdLst/>
            <a:ahLst/>
            <a:cxnLst/>
            <a:rect l="l" t="t" r="r" b="b"/>
            <a:pathLst>
              <a:path w="18249" h="18130">
                <a:moveTo>
                  <a:pt x="0" y="0"/>
                </a:moveTo>
                <a:lnTo>
                  <a:pt x="0" y="18131"/>
                </a:lnTo>
                <a:lnTo>
                  <a:pt x="18250" y="18131"/>
                </a:lnTo>
                <a:lnTo>
                  <a:pt x="18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9" name="object 3339"/>
          <p:cNvSpPr/>
          <p:nvPr/>
        </p:nvSpPr>
        <p:spPr>
          <a:xfrm>
            <a:off x="1075003" y="2907043"/>
            <a:ext cx="19770" cy="1510"/>
          </a:xfrm>
          <a:custGeom>
            <a:avLst/>
            <a:gdLst/>
            <a:ahLst/>
            <a:cxnLst/>
            <a:rect l="l" t="t" r="r" b="b"/>
            <a:pathLst>
              <a:path w="19770" h="1510">
                <a:moveTo>
                  <a:pt x="761" y="755"/>
                </a:moveTo>
                <a:lnTo>
                  <a:pt x="19011" y="755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0" name="object 3340"/>
          <p:cNvSpPr/>
          <p:nvPr/>
        </p:nvSpPr>
        <p:spPr>
          <a:xfrm>
            <a:off x="1075003" y="2907043"/>
            <a:ext cx="1520" cy="19641"/>
          </a:xfrm>
          <a:custGeom>
            <a:avLst/>
            <a:gdLst/>
            <a:ahLst/>
            <a:cxnLst/>
            <a:rect l="l" t="t" r="r" b="b"/>
            <a:pathLst>
              <a:path w="1520" h="19641">
                <a:moveTo>
                  <a:pt x="761" y="755"/>
                </a:moveTo>
                <a:lnTo>
                  <a:pt x="761" y="18886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1" name="object 3341"/>
          <p:cNvSpPr/>
          <p:nvPr/>
        </p:nvSpPr>
        <p:spPr>
          <a:xfrm>
            <a:off x="1094015" y="2907798"/>
            <a:ext cx="717829" cy="18130"/>
          </a:xfrm>
          <a:custGeom>
            <a:avLst/>
            <a:gdLst/>
            <a:ahLst/>
            <a:cxnLst/>
            <a:rect l="l" t="t" r="r" b="b"/>
            <a:pathLst>
              <a:path w="717829" h="18130">
                <a:moveTo>
                  <a:pt x="0" y="0"/>
                </a:moveTo>
                <a:lnTo>
                  <a:pt x="0" y="18131"/>
                </a:lnTo>
                <a:lnTo>
                  <a:pt x="717829" y="18131"/>
                </a:lnTo>
                <a:lnTo>
                  <a:pt x="71782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2" name="object 3342"/>
          <p:cNvSpPr/>
          <p:nvPr/>
        </p:nvSpPr>
        <p:spPr>
          <a:xfrm>
            <a:off x="1093253" y="2907043"/>
            <a:ext cx="719350" cy="1510"/>
          </a:xfrm>
          <a:custGeom>
            <a:avLst/>
            <a:gdLst/>
            <a:ahLst/>
            <a:cxnLst/>
            <a:rect l="l" t="t" r="r" b="b"/>
            <a:pathLst>
              <a:path w="719350" h="1510">
                <a:moveTo>
                  <a:pt x="760" y="755"/>
                </a:moveTo>
                <a:lnTo>
                  <a:pt x="718590" y="755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3" name="object 3343"/>
          <p:cNvSpPr/>
          <p:nvPr/>
        </p:nvSpPr>
        <p:spPr>
          <a:xfrm>
            <a:off x="1094015" y="2925929"/>
            <a:ext cx="717829" cy="1510"/>
          </a:xfrm>
          <a:custGeom>
            <a:avLst/>
            <a:gdLst/>
            <a:ahLst/>
            <a:cxnLst/>
            <a:rect l="l" t="t" r="r" b="b"/>
            <a:pathLst>
              <a:path w="717829" h="1510">
                <a:moveTo>
                  <a:pt x="0" y="0"/>
                </a:moveTo>
                <a:lnTo>
                  <a:pt x="0" y="1511"/>
                </a:lnTo>
                <a:lnTo>
                  <a:pt x="717829" y="1511"/>
                </a:lnTo>
                <a:lnTo>
                  <a:pt x="71782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4" name="object 3344"/>
          <p:cNvSpPr/>
          <p:nvPr/>
        </p:nvSpPr>
        <p:spPr>
          <a:xfrm>
            <a:off x="1820974" y="2925929"/>
            <a:ext cx="9124" cy="1510"/>
          </a:xfrm>
          <a:custGeom>
            <a:avLst/>
            <a:gdLst/>
            <a:ahLst/>
            <a:cxnLst/>
            <a:rect l="l" t="t" r="r" b="b"/>
            <a:pathLst>
              <a:path w="9124" h="1510">
                <a:moveTo>
                  <a:pt x="0" y="0"/>
                </a:moveTo>
                <a:lnTo>
                  <a:pt x="0" y="1511"/>
                </a:lnTo>
                <a:lnTo>
                  <a:pt x="9125" y="1511"/>
                </a:lnTo>
                <a:lnTo>
                  <a:pt x="91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5" name="object 3345"/>
          <p:cNvSpPr/>
          <p:nvPr/>
        </p:nvSpPr>
        <p:spPr>
          <a:xfrm>
            <a:off x="1811848" y="2925929"/>
            <a:ext cx="9125" cy="1510"/>
          </a:xfrm>
          <a:custGeom>
            <a:avLst/>
            <a:gdLst/>
            <a:ahLst/>
            <a:cxnLst/>
            <a:rect l="l" t="t" r="r" b="b"/>
            <a:pathLst>
              <a:path w="9125" h="1510">
                <a:moveTo>
                  <a:pt x="0" y="0"/>
                </a:moveTo>
                <a:lnTo>
                  <a:pt x="0" y="1511"/>
                </a:lnTo>
                <a:lnTo>
                  <a:pt x="9125" y="1511"/>
                </a:lnTo>
                <a:lnTo>
                  <a:pt x="91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6" name="object 3346"/>
          <p:cNvSpPr/>
          <p:nvPr/>
        </p:nvSpPr>
        <p:spPr>
          <a:xfrm>
            <a:off x="1811088" y="2925174"/>
            <a:ext cx="10645" cy="1510"/>
          </a:xfrm>
          <a:custGeom>
            <a:avLst/>
            <a:gdLst/>
            <a:ahLst/>
            <a:cxnLst/>
            <a:rect l="l" t="t" r="r" b="b"/>
            <a:pathLst>
              <a:path w="10645" h="1510">
                <a:moveTo>
                  <a:pt x="760" y="755"/>
                </a:moveTo>
                <a:lnTo>
                  <a:pt x="9885" y="755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7" name="object 3347"/>
          <p:cNvSpPr/>
          <p:nvPr/>
        </p:nvSpPr>
        <p:spPr>
          <a:xfrm>
            <a:off x="1811848" y="2907798"/>
            <a:ext cx="18251" cy="18130"/>
          </a:xfrm>
          <a:custGeom>
            <a:avLst/>
            <a:gdLst/>
            <a:ahLst/>
            <a:cxnLst/>
            <a:rect l="l" t="t" r="r" b="b"/>
            <a:pathLst>
              <a:path w="18251" h="18130">
                <a:moveTo>
                  <a:pt x="0" y="0"/>
                </a:moveTo>
                <a:lnTo>
                  <a:pt x="0" y="18131"/>
                </a:lnTo>
                <a:lnTo>
                  <a:pt x="18252" y="18131"/>
                </a:lnTo>
                <a:lnTo>
                  <a:pt x="182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8" name="object 3348"/>
          <p:cNvSpPr/>
          <p:nvPr/>
        </p:nvSpPr>
        <p:spPr>
          <a:xfrm>
            <a:off x="1811088" y="2907043"/>
            <a:ext cx="19770" cy="1510"/>
          </a:xfrm>
          <a:custGeom>
            <a:avLst/>
            <a:gdLst/>
            <a:ahLst/>
            <a:cxnLst/>
            <a:rect l="l" t="t" r="r" b="b"/>
            <a:pathLst>
              <a:path w="19770" h="1510">
                <a:moveTo>
                  <a:pt x="760" y="755"/>
                </a:moveTo>
                <a:lnTo>
                  <a:pt x="19010" y="755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49" name="object 3349"/>
          <p:cNvSpPr/>
          <p:nvPr/>
        </p:nvSpPr>
        <p:spPr>
          <a:xfrm>
            <a:off x="1811088" y="2907043"/>
            <a:ext cx="1520" cy="19641"/>
          </a:xfrm>
          <a:custGeom>
            <a:avLst/>
            <a:gdLst/>
            <a:ahLst/>
            <a:cxnLst/>
            <a:rect l="l" t="t" r="r" b="b"/>
            <a:pathLst>
              <a:path w="1520" h="19641">
                <a:moveTo>
                  <a:pt x="760" y="755"/>
                </a:moveTo>
                <a:lnTo>
                  <a:pt x="760" y="18886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0" name="object 3350"/>
          <p:cNvSpPr/>
          <p:nvPr/>
        </p:nvSpPr>
        <p:spPr>
          <a:xfrm>
            <a:off x="1830098" y="2907798"/>
            <a:ext cx="3199116" cy="18130"/>
          </a:xfrm>
          <a:custGeom>
            <a:avLst/>
            <a:gdLst/>
            <a:ahLst/>
            <a:cxnLst/>
            <a:rect l="l" t="t" r="r" b="b"/>
            <a:pathLst>
              <a:path w="3199116" h="18130">
                <a:moveTo>
                  <a:pt x="0" y="0"/>
                </a:moveTo>
                <a:lnTo>
                  <a:pt x="0" y="18131"/>
                </a:lnTo>
                <a:lnTo>
                  <a:pt x="3199116" y="18131"/>
                </a:lnTo>
                <a:lnTo>
                  <a:pt x="31991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37" y="2907043"/>
            <a:ext cx="3268252" cy="1510"/>
          </a:xfrm>
          <a:prstGeom prst="rect">
            <a:avLst/>
          </a:prstGeom>
        </p:spPr>
      </p:pic>
      <p:sp>
        <p:nvSpPr>
          <p:cNvPr id="3351" name="object 3351"/>
          <p:cNvSpPr/>
          <p:nvPr/>
        </p:nvSpPr>
        <p:spPr>
          <a:xfrm>
            <a:off x="1830098" y="2925929"/>
            <a:ext cx="3199116" cy="1510"/>
          </a:xfrm>
          <a:custGeom>
            <a:avLst/>
            <a:gdLst/>
            <a:ahLst/>
            <a:cxnLst/>
            <a:rect l="l" t="t" r="r" b="b"/>
            <a:pathLst>
              <a:path w="3199116" h="1510">
                <a:moveTo>
                  <a:pt x="0" y="0"/>
                </a:moveTo>
                <a:lnTo>
                  <a:pt x="0" y="1511"/>
                </a:lnTo>
                <a:lnTo>
                  <a:pt x="3199116" y="1511"/>
                </a:lnTo>
                <a:lnTo>
                  <a:pt x="31991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2" name="object 3352"/>
          <p:cNvSpPr/>
          <p:nvPr/>
        </p:nvSpPr>
        <p:spPr>
          <a:xfrm>
            <a:off x="1075763" y="2927440"/>
            <a:ext cx="18249" cy="291602"/>
          </a:xfrm>
          <a:custGeom>
            <a:avLst/>
            <a:gdLst/>
            <a:ahLst/>
            <a:cxnLst/>
            <a:rect l="l" t="t" r="r" b="b"/>
            <a:pathLst>
              <a:path w="18249" h="291602">
                <a:moveTo>
                  <a:pt x="0" y="0"/>
                </a:moveTo>
                <a:lnTo>
                  <a:pt x="0" y="291603"/>
                </a:lnTo>
                <a:lnTo>
                  <a:pt x="18250" y="291603"/>
                </a:lnTo>
                <a:lnTo>
                  <a:pt x="18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3" name="object 3353"/>
          <p:cNvSpPr/>
          <p:nvPr/>
        </p:nvSpPr>
        <p:spPr>
          <a:xfrm>
            <a:off x="1075001" y="2926685"/>
            <a:ext cx="1520" cy="293113"/>
          </a:xfrm>
          <a:custGeom>
            <a:avLst/>
            <a:gdLst/>
            <a:ahLst/>
            <a:cxnLst/>
            <a:rect l="l" t="t" r="r" b="b"/>
            <a:pathLst>
              <a:path w="1520" h="293113">
                <a:moveTo>
                  <a:pt x="761" y="755"/>
                </a:moveTo>
                <a:lnTo>
                  <a:pt x="761" y="292357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4" name="object 3354"/>
          <p:cNvSpPr/>
          <p:nvPr/>
        </p:nvSpPr>
        <p:spPr>
          <a:xfrm>
            <a:off x="1811847" y="2927440"/>
            <a:ext cx="9125" cy="291602"/>
          </a:xfrm>
          <a:custGeom>
            <a:avLst/>
            <a:gdLst/>
            <a:ahLst/>
            <a:cxnLst/>
            <a:rect l="l" t="t" r="r" b="b"/>
            <a:pathLst>
              <a:path w="9125" h="291602">
                <a:moveTo>
                  <a:pt x="0" y="0"/>
                </a:moveTo>
                <a:lnTo>
                  <a:pt x="0" y="291603"/>
                </a:lnTo>
                <a:lnTo>
                  <a:pt x="9125" y="291603"/>
                </a:lnTo>
                <a:lnTo>
                  <a:pt x="91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5" name="object 3355"/>
          <p:cNvSpPr/>
          <p:nvPr/>
        </p:nvSpPr>
        <p:spPr>
          <a:xfrm>
            <a:off x="1811086" y="2926685"/>
            <a:ext cx="1520" cy="293113"/>
          </a:xfrm>
          <a:custGeom>
            <a:avLst/>
            <a:gdLst/>
            <a:ahLst/>
            <a:cxnLst/>
            <a:rect l="l" t="t" r="r" b="b"/>
            <a:pathLst>
              <a:path w="1520" h="293113">
                <a:moveTo>
                  <a:pt x="761" y="755"/>
                </a:moveTo>
                <a:lnTo>
                  <a:pt x="761" y="292357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6" name="object 3356"/>
          <p:cNvSpPr/>
          <p:nvPr/>
        </p:nvSpPr>
        <p:spPr>
          <a:xfrm>
            <a:off x="1094013" y="3229619"/>
            <a:ext cx="717829" cy="288580"/>
          </a:xfrm>
          <a:custGeom>
            <a:avLst/>
            <a:gdLst/>
            <a:ahLst/>
            <a:cxnLst/>
            <a:rect l="l" t="t" r="r" b="b"/>
            <a:pathLst>
              <a:path w="717829" h="288580">
                <a:moveTo>
                  <a:pt x="0" y="0"/>
                </a:moveTo>
                <a:lnTo>
                  <a:pt x="0" y="288581"/>
                </a:lnTo>
                <a:lnTo>
                  <a:pt x="717829" y="288581"/>
                </a:lnTo>
                <a:lnTo>
                  <a:pt x="71782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7" name="object 3357"/>
          <p:cNvSpPr/>
          <p:nvPr/>
        </p:nvSpPr>
        <p:spPr>
          <a:xfrm>
            <a:off x="1153323" y="3229619"/>
            <a:ext cx="594642" cy="231165"/>
          </a:xfrm>
          <a:custGeom>
            <a:avLst/>
            <a:gdLst/>
            <a:ahLst/>
            <a:cxnLst/>
            <a:rect l="l" t="t" r="r" b="b"/>
            <a:pathLst>
              <a:path w="594642" h="231165">
                <a:moveTo>
                  <a:pt x="0" y="0"/>
                </a:moveTo>
                <a:lnTo>
                  <a:pt x="0" y="231165"/>
                </a:lnTo>
                <a:lnTo>
                  <a:pt x="594643" y="231165"/>
                </a:lnTo>
                <a:lnTo>
                  <a:pt x="59464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1153321" y="3182251"/>
            <a:ext cx="152461" cy="333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000080"/>
                </a:solidFill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58" name="object 3358"/>
          <p:cNvSpPr/>
          <p:nvPr/>
        </p:nvSpPr>
        <p:spPr>
          <a:xfrm>
            <a:off x="1820972" y="3229619"/>
            <a:ext cx="3208241" cy="288580"/>
          </a:xfrm>
          <a:custGeom>
            <a:avLst/>
            <a:gdLst/>
            <a:ahLst/>
            <a:cxnLst/>
            <a:rect l="l" t="t" r="r" b="b"/>
            <a:pathLst>
              <a:path w="3208241" h="288580">
                <a:moveTo>
                  <a:pt x="0" y="0"/>
                </a:moveTo>
                <a:lnTo>
                  <a:pt x="0" y="288581"/>
                </a:lnTo>
                <a:lnTo>
                  <a:pt x="3208241" y="288581"/>
                </a:lnTo>
                <a:lnTo>
                  <a:pt x="32082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9" name="object 3359"/>
          <p:cNvSpPr/>
          <p:nvPr/>
        </p:nvSpPr>
        <p:spPr>
          <a:xfrm>
            <a:off x="1884846" y="3229619"/>
            <a:ext cx="3144366" cy="231165"/>
          </a:xfrm>
          <a:custGeom>
            <a:avLst/>
            <a:gdLst/>
            <a:ahLst/>
            <a:cxnLst/>
            <a:rect l="l" t="t" r="r" b="b"/>
            <a:pathLst>
              <a:path w="3144366" h="231165">
                <a:moveTo>
                  <a:pt x="0" y="0"/>
                </a:moveTo>
                <a:lnTo>
                  <a:pt x="0" y="231165"/>
                </a:lnTo>
                <a:lnTo>
                  <a:pt x="3144366" y="231165"/>
                </a:lnTo>
                <a:lnTo>
                  <a:pt x="3144366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1884832" y="3182251"/>
            <a:ext cx="1946272" cy="333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000080"/>
                </a:solidFill>
                <a:latin typeface="Times New Roman"/>
                <a:cs typeface="Times New Roman"/>
              </a:rPr>
              <a:t>Ekmek, Yumurta, Süt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60" name="object 3360"/>
          <p:cNvSpPr/>
          <p:nvPr/>
        </p:nvSpPr>
        <p:spPr>
          <a:xfrm>
            <a:off x="1075763" y="3219043"/>
            <a:ext cx="18249" cy="9065"/>
          </a:xfrm>
          <a:custGeom>
            <a:avLst/>
            <a:gdLst/>
            <a:ahLst/>
            <a:cxnLst/>
            <a:rect l="l" t="t" r="r" b="b"/>
            <a:pathLst>
              <a:path w="18249" h="9065">
                <a:moveTo>
                  <a:pt x="0" y="0"/>
                </a:moveTo>
                <a:lnTo>
                  <a:pt x="0" y="9065"/>
                </a:lnTo>
                <a:lnTo>
                  <a:pt x="18249" y="9065"/>
                </a:lnTo>
                <a:lnTo>
                  <a:pt x="182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1" name="object 3361"/>
          <p:cNvSpPr/>
          <p:nvPr/>
        </p:nvSpPr>
        <p:spPr>
          <a:xfrm>
            <a:off x="1075001" y="3218287"/>
            <a:ext cx="19770" cy="1510"/>
          </a:xfrm>
          <a:custGeom>
            <a:avLst/>
            <a:gdLst/>
            <a:ahLst/>
            <a:cxnLst/>
            <a:rect l="l" t="t" r="r" b="b"/>
            <a:pathLst>
              <a:path w="19770" h="1510">
                <a:moveTo>
                  <a:pt x="760" y="756"/>
                </a:moveTo>
                <a:lnTo>
                  <a:pt x="19010" y="756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2" name="object 3362"/>
          <p:cNvSpPr/>
          <p:nvPr/>
        </p:nvSpPr>
        <p:spPr>
          <a:xfrm>
            <a:off x="1094012" y="3219043"/>
            <a:ext cx="717829" cy="9065"/>
          </a:xfrm>
          <a:custGeom>
            <a:avLst/>
            <a:gdLst/>
            <a:ahLst/>
            <a:cxnLst/>
            <a:rect l="l" t="t" r="r" b="b"/>
            <a:pathLst>
              <a:path w="717829" h="9065">
                <a:moveTo>
                  <a:pt x="0" y="0"/>
                </a:moveTo>
                <a:lnTo>
                  <a:pt x="0" y="9065"/>
                </a:lnTo>
                <a:lnTo>
                  <a:pt x="717830" y="9065"/>
                </a:lnTo>
                <a:lnTo>
                  <a:pt x="71783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3" name="object 3363"/>
          <p:cNvSpPr/>
          <p:nvPr/>
        </p:nvSpPr>
        <p:spPr>
          <a:xfrm>
            <a:off x="1093250" y="3218287"/>
            <a:ext cx="719350" cy="1510"/>
          </a:xfrm>
          <a:custGeom>
            <a:avLst/>
            <a:gdLst/>
            <a:ahLst/>
            <a:cxnLst/>
            <a:rect l="l" t="t" r="r" b="b"/>
            <a:pathLst>
              <a:path w="719350" h="1510">
                <a:moveTo>
                  <a:pt x="761" y="756"/>
                </a:moveTo>
                <a:lnTo>
                  <a:pt x="718590" y="756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4" name="object 3364"/>
          <p:cNvSpPr/>
          <p:nvPr/>
        </p:nvSpPr>
        <p:spPr>
          <a:xfrm>
            <a:off x="1811846" y="3219043"/>
            <a:ext cx="9125" cy="9065"/>
          </a:xfrm>
          <a:custGeom>
            <a:avLst/>
            <a:gdLst/>
            <a:ahLst/>
            <a:cxnLst/>
            <a:rect l="l" t="t" r="r" b="b"/>
            <a:pathLst>
              <a:path w="9125" h="9065">
                <a:moveTo>
                  <a:pt x="0" y="0"/>
                </a:moveTo>
                <a:lnTo>
                  <a:pt x="0" y="9065"/>
                </a:lnTo>
                <a:lnTo>
                  <a:pt x="9125" y="9065"/>
                </a:lnTo>
                <a:lnTo>
                  <a:pt x="91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5" name="object 3365"/>
          <p:cNvSpPr/>
          <p:nvPr/>
        </p:nvSpPr>
        <p:spPr>
          <a:xfrm>
            <a:off x="1811086" y="3218287"/>
            <a:ext cx="10645" cy="1510"/>
          </a:xfrm>
          <a:custGeom>
            <a:avLst/>
            <a:gdLst/>
            <a:ahLst/>
            <a:cxnLst/>
            <a:rect l="l" t="t" r="r" b="b"/>
            <a:pathLst>
              <a:path w="10645" h="1510">
                <a:moveTo>
                  <a:pt x="760" y="756"/>
                </a:moveTo>
                <a:lnTo>
                  <a:pt x="9885" y="756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6" name="object 3366"/>
          <p:cNvSpPr/>
          <p:nvPr/>
        </p:nvSpPr>
        <p:spPr>
          <a:xfrm>
            <a:off x="1811086" y="3218287"/>
            <a:ext cx="1520" cy="10576"/>
          </a:xfrm>
          <a:custGeom>
            <a:avLst/>
            <a:gdLst/>
            <a:ahLst/>
            <a:cxnLst/>
            <a:rect l="l" t="t" r="r" b="b"/>
            <a:pathLst>
              <a:path w="1520" h="10576">
                <a:moveTo>
                  <a:pt x="760" y="756"/>
                </a:moveTo>
                <a:lnTo>
                  <a:pt x="760" y="9821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7" name="object 3367"/>
          <p:cNvSpPr/>
          <p:nvPr/>
        </p:nvSpPr>
        <p:spPr>
          <a:xfrm>
            <a:off x="1820971" y="3219043"/>
            <a:ext cx="3208240" cy="9065"/>
          </a:xfrm>
          <a:custGeom>
            <a:avLst/>
            <a:gdLst/>
            <a:ahLst/>
            <a:cxnLst/>
            <a:rect l="l" t="t" r="r" b="b"/>
            <a:pathLst>
              <a:path w="3208240" h="9065">
                <a:moveTo>
                  <a:pt x="0" y="0"/>
                </a:moveTo>
                <a:lnTo>
                  <a:pt x="0" y="9065"/>
                </a:lnTo>
                <a:lnTo>
                  <a:pt x="3208241" y="9065"/>
                </a:lnTo>
                <a:lnTo>
                  <a:pt x="320824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10" y="3218287"/>
            <a:ext cx="3277378" cy="1510"/>
          </a:xfrm>
          <a:prstGeom prst="rect">
            <a:avLst/>
          </a:prstGeom>
        </p:spPr>
      </p:pic>
      <p:sp>
        <p:nvSpPr>
          <p:cNvPr id="3368" name="object 3368"/>
          <p:cNvSpPr/>
          <p:nvPr/>
        </p:nvSpPr>
        <p:spPr>
          <a:xfrm>
            <a:off x="1075762" y="3228108"/>
            <a:ext cx="18249" cy="290091"/>
          </a:xfrm>
          <a:custGeom>
            <a:avLst/>
            <a:gdLst/>
            <a:ahLst/>
            <a:cxnLst/>
            <a:rect l="l" t="t" r="r" b="b"/>
            <a:pathLst>
              <a:path w="18249" h="290091">
                <a:moveTo>
                  <a:pt x="0" y="0"/>
                </a:moveTo>
                <a:lnTo>
                  <a:pt x="0" y="290092"/>
                </a:lnTo>
                <a:lnTo>
                  <a:pt x="18249" y="290092"/>
                </a:lnTo>
                <a:lnTo>
                  <a:pt x="1824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69" name="object 3369"/>
          <p:cNvSpPr/>
          <p:nvPr/>
        </p:nvSpPr>
        <p:spPr>
          <a:xfrm>
            <a:off x="1075000" y="3227353"/>
            <a:ext cx="1520" cy="291602"/>
          </a:xfrm>
          <a:custGeom>
            <a:avLst/>
            <a:gdLst/>
            <a:ahLst/>
            <a:cxnLst/>
            <a:rect l="l" t="t" r="r" b="b"/>
            <a:pathLst>
              <a:path w="1520" h="291602">
                <a:moveTo>
                  <a:pt x="760" y="755"/>
                </a:moveTo>
                <a:lnTo>
                  <a:pt x="760" y="290847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0" name="object 3370"/>
          <p:cNvSpPr/>
          <p:nvPr/>
        </p:nvSpPr>
        <p:spPr>
          <a:xfrm>
            <a:off x="1811845" y="3228108"/>
            <a:ext cx="9125" cy="290091"/>
          </a:xfrm>
          <a:custGeom>
            <a:avLst/>
            <a:gdLst/>
            <a:ahLst/>
            <a:cxnLst/>
            <a:rect l="l" t="t" r="r" b="b"/>
            <a:pathLst>
              <a:path w="9125" h="290091">
                <a:moveTo>
                  <a:pt x="0" y="0"/>
                </a:moveTo>
                <a:lnTo>
                  <a:pt x="0" y="290092"/>
                </a:lnTo>
                <a:lnTo>
                  <a:pt x="9125" y="290092"/>
                </a:lnTo>
                <a:lnTo>
                  <a:pt x="91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1" name="object 3371"/>
          <p:cNvSpPr/>
          <p:nvPr/>
        </p:nvSpPr>
        <p:spPr>
          <a:xfrm>
            <a:off x="1811085" y="3227353"/>
            <a:ext cx="1520" cy="291602"/>
          </a:xfrm>
          <a:custGeom>
            <a:avLst/>
            <a:gdLst/>
            <a:ahLst/>
            <a:cxnLst/>
            <a:rect l="l" t="t" r="r" b="b"/>
            <a:pathLst>
              <a:path w="1520" h="291602">
                <a:moveTo>
                  <a:pt x="760" y="755"/>
                </a:moveTo>
                <a:lnTo>
                  <a:pt x="760" y="290847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2" name="object 3372"/>
          <p:cNvSpPr/>
          <p:nvPr/>
        </p:nvSpPr>
        <p:spPr>
          <a:xfrm>
            <a:off x="1094011" y="3527265"/>
            <a:ext cx="717829" cy="290091"/>
          </a:xfrm>
          <a:custGeom>
            <a:avLst/>
            <a:gdLst/>
            <a:ahLst/>
            <a:cxnLst/>
            <a:rect l="l" t="t" r="r" b="b"/>
            <a:pathLst>
              <a:path w="717829" h="290091">
                <a:moveTo>
                  <a:pt x="0" y="0"/>
                </a:moveTo>
                <a:lnTo>
                  <a:pt x="0" y="290091"/>
                </a:lnTo>
                <a:lnTo>
                  <a:pt x="717829" y="290091"/>
                </a:lnTo>
                <a:lnTo>
                  <a:pt x="71782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3" name="object 3373"/>
          <p:cNvSpPr/>
          <p:nvPr/>
        </p:nvSpPr>
        <p:spPr>
          <a:xfrm>
            <a:off x="1153321" y="3527280"/>
            <a:ext cx="594642" cy="232674"/>
          </a:xfrm>
          <a:custGeom>
            <a:avLst/>
            <a:gdLst/>
            <a:ahLst/>
            <a:cxnLst/>
            <a:rect l="l" t="t" r="r" b="b"/>
            <a:pathLst>
              <a:path w="594642" h="232674">
                <a:moveTo>
                  <a:pt x="0" y="0"/>
                </a:moveTo>
                <a:lnTo>
                  <a:pt x="0" y="232675"/>
                </a:lnTo>
                <a:lnTo>
                  <a:pt x="594643" y="232675"/>
                </a:lnTo>
                <a:lnTo>
                  <a:pt x="59464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1153320" y="3479901"/>
            <a:ext cx="133451" cy="333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000080"/>
                </a:solidFill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74" name="object 3374"/>
          <p:cNvSpPr/>
          <p:nvPr/>
        </p:nvSpPr>
        <p:spPr>
          <a:xfrm>
            <a:off x="1820970" y="3527265"/>
            <a:ext cx="3208241" cy="290091"/>
          </a:xfrm>
          <a:custGeom>
            <a:avLst/>
            <a:gdLst/>
            <a:ahLst/>
            <a:cxnLst/>
            <a:rect l="l" t="t" r="r" b="b"/>
            <a:pathLst>
              <a:path w="3208241" h="290091">
                <a:moveTo>
                  <a:pt x="0" y="0"/>
                </a:moveTo>
                <a:lnTo>
                  <a:pt x="0" y="290091"/>
                </a:lnTo>
                <a:lnTo>
                  <a:pt x="3208241" y="290091"/>
                </a:lnTo>
                <a:lnTo>
                  <a:pt x="320824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5" name="object 3375"/>
          <p:cNvSpPr/>
          <p:nvPr/>
        </p:nvSpPr>
        <p:spPr>
          <a:xfrm>
            <a:off x="1884844" y="3527280"/>
            <a:ext cx="3144366" cy="232674"/>
          </a:xfrm>
          <a:custGeom>
            <a:avLst/>
            <a:gdLst/>
            <a:ahLst/>
            <a:cxnLst/>
            <a:rect l="l" t="t" r="r" b="b"/>
            <a:pathLst>
              <a:path w="3144366" h="232674">
                <a:moveTo>
                  <a:pt x="0" y="0"/>
                </a:moveTo>
                <a:lnTo>
                  <a:pt x="0" y="232675"/>
                </a:lnTo>
                <a:lnTo>
                  <a:pt x="3144367" y="232675"/>
                </a:lnTo>
                <a:lnTo>
                  <a:pt x="314436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text 1"/>
          <p:cNvSpPr txBox="1"/>
          <p:nvPr/>
        </p:nvSpPr>
        <p:spPr>
          <a:xfrm>
            <a:off x="1884832" y="3479901"/>
            <a:ext cx="1850463" cy="333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000080"/>
                </a:solidFill>
                <a:latin typeface="Times New Roman"/>
                <a:cs typeface="Times New Roman"/>
              </a:rPr>
              <a:t>Islak Mendil, Ekmek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76" name="object 3376"/>
          <p:cNvSpPr/>
          <p:nvPr/>
        </p:nvSpPr>
        <p:spPr>
          <a:xfrm>
            <a:off x="1075761" y="3518200"/>
            <a:ext cx="18249" cy="9065"/>
          </a:xfrm>
          <a:custGeom>
            <a:avLst/>
            <a:gdLst/>
            <a:ahLst/>
            <a:cxnLst/>
            <a:rect l="l" t="t" r="r" b="b"/>
            <a:pathLst>
              <a:path w="18249" h="9065">
                <a:moveTo>
                  <a:pt x="0" y="0"/>
                </a:moveTo>
                <a:lnTo>
                  <a:pt x="0" y="9065"/>
                </a:lnTo>
                <a:lnTo>
                  <a:pt x="18250" y="9065"/>
                </a:lnTo>
                <a:lnTo>
                  <a:pt x="18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7" name="object 3377"/>
          <p:cNvSpPr/>
          <p:nvPr/>
        </p:nvSpPr>
        <p:spPr>
          <a:xfrm>
            <a:off x="1074999" y="3517444"/>
            <a:ext cx="19770" cy="1510"/>
          </a:xfrm>
          <a:custGeom>
            <a:avLst/>
            <a:gdLst/>
            <a:ahLst/>
            <a:cxnLst/>
            <a:rect l="l" t="t" r="r" b="b"/>
            <a:pathLst>
              <a:path w="19770" h="1510">
                <a:moveTo>
                  <a:pt x="760" y="756"/>
                </a:moveTo>
                <a:lnTo>
                  <a:pt x="19010" y="756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8" name="object 3378"/>
          <p:cNvSpPr/>
          <p:nvPr/>
        </p:nvSpPr>
        <p:spPr>
          <a:xfrm>
            <a:off x="1094010" y="3518200"/>
            <a:ext cx="717829" cy="9065"/>
          </a:xfrm>
          <a:custGeom>
            <a:avLst/>
            <a:gdLst/>
            <a:ahLst/>
            <a:cxnLst/>
            <a:rect l="l" t="t" r="r" b="b"/>
            <a:pathLst>
              <a:path w="717829" h="9065">
                <a:moveTo>
                  <a:pt x="0" y="0"/>
                </a:moveTo>
                <a:lnTo>
                  <a:pt x="0" y="9065"/>
                </a:lnTo>
                <a:lnTo>
                  <a:pt x="717830" y="9065"/>
                </a:lnTo>
                <a:lnTo>
                  <a:pt x="71783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9" name="object 3379"/>
          <p:cNvSpPr/>
          <p:nvPr/>
        </p:nvSpPr>
        <p:spPr>
          <a:xfrm>
            <a:off x="1093248" y="3517444"/>
            <a:ext cx="719350" cy="1510"/>
          </a:xfrm>
          <a:custGeom>
            <a:avLst/>
            <a:gdLst/>
            <a:ahLst/>
            <a:cxnLst/>
            <a:rect l="l" t="t" r="r" b="b"/>
            <a:pathLst>
              <a:path w="719350" h="1510">
                <a:moveTo>
                  <a:pt x="761" y="756"/>
                </a:moveTo>
                <a:lnTo>
                  <a:pt x="718590" y="756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0" name="object 3380"/>
          <p:cNvSpPr/>
          <p:nvPr/>
        </p:nvSpPr>
        <p:spPr>
          <a:xfrm>
            <a:off x="1811844" y="3518200"/>
            <a:ext cx="9125" cy="9065"/>
          </a:xfrm>
          <a:custGeom>
            <a:avLst/>
            <a:gdLst/>
            <a:ahLst/>
            <a:cxnLst/>
            <a:rect l="l" t="t" r="r" b="b"/>
            <a:pathLst>
              <a:path w="9125" h="9065">
                <a:moveTo>
                  <a:pt x="0" y="0"/>
                </a:moveTo>
                <a:lnTo>
                  <a:pt x="0" y="9065"/>
                </a:lnTo>
                <a:lnTo>
                  <a:pt x="9125" y="9065"/>
                </a:lnTo>
                <a:lnTo>
                  <a:pt x="91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1" name="object 3381"/>
          <p:cNvSpPr/>
          <p:nvPr/>
        </p:nvSpPr>
        <p:spPr>
          <a:xfrm>
            <a:off x="1811084" y="3517444"/>
            <a:ext cx="10645" cy="1510"/>
          </a:xfrm>
          <a:custGeom>
            <a:avLst/>
            <a:gdLst/>
            <a:ahLst/>
            <a:cxnLst/>
            <a:rect l="l" t="t" r="r" b="b"/>
            <a:pathLst>
              <a:path w="10645" h="1510">
                <a:moveTo>
                  <a:pt x="760" y="756"/>
                </a:moveTo>
                <a:lnTo>
                  <a:pt x="9885" y="756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2" name="object 3382"/>
          <p:cNvSpPr/>
          <p:nvPr/>
        </p:nvSpPr>
        <p:spPr>
          <a:xfrm>
            <a:off x="1811084" y="3517444"/>
            <a:ext cx="1520" cy="10576"/>
          </a:xfrm>
          <a:custGeom>
            <a:avLst/>
            <a:gdLst/>
            <a:ahLst/>
            <a:cxnLst/>
            <a:rect l="l" t="t" r="r" b="b"/>
            <a:pathLst>
              <a:path w="1520" h="10576">
                <a:moveTo>
                  <a:pt x="760" y="756"/>
                </a:moveTo>
                <a:lnTo>
                  <a:pt x="760" y="9821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3" name="object 3383"/>
          <p:cNvSpPr/>
          <p:nvPr/>
        </p:nvSpPr>
        <p:spPr>
          <a:xfrm>
            <a:off x="1820969" y="3518200"/>
            <a:ext cx="3208256" cy="9065"/>
          </a:xfrm>
          <a:custGeom>
            <a:avLst/>
            <a:gdLst/>
            <a:ahLst/>
            <a:cxnLst/>
            <a:rect l="l" t="t" r="r" b="b"/>
            <a:pathLst>
              <a:path w="3208256" h="9065">
                <a:moveTo>
                  <a:pt x="0" y="0"/>
                </a:moveTo>
                <a:lnTo>
                  <a:pt x="0" y="9065"/>
                </a:lnTo>
                <a:lnTo>
                  <a:pt x="3208257" y="9065"/>
                </a:lnTo>
                <a:lnTo>
                  <a:pt x="320825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8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08" y="3517444"/>
            <a:ext cx="3277377" cy="1510"/>
          </a:xfrm>
          <a:prstGeom prst="rect">
            <a:avLst/>
          </a:prstGeom>
        </p:spPr>
      </p:pic>
      <p:sp>
        <p:nvSpPr>
          <p:cNvPr id="3384" name="object 3384"/>
          <p:cNvSpPr/>
          <p:nvPr/>
        </p:nvSpPr>
        <p:spPr>
          <a:xfrm>
            <a:off x="1075760" y="3527265"/>
            <a:ext cx="18249" cy="290091"/>
          </a:xfrm>
          <a:custGeom>
            <a:avLst/>
            <a:gdLst/>
            <a:ahLst/>
            <a:cxnLst/>
            <a:rect l="l" t="t" r="r" b="b"/>
            <a:pathLst>
              <a:path w="18249" h="290091">
                <a:moveTo>
                  <a:pt x="0" y="0"/>
                </a:moveTo>
                <a:lnTo>
                  <a:pt x="0" y="290091"/>
                </a:lnTo>
                <a:lnTo>
                  <a:pt x="18250" y="290091"/>
                </a:lnTo>
                <a:lnTo>
                  <a:pt x="18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5" name="object 3385"/>
          <p:cNvSpPr/>
          <p:nvPr/>
        </p:nvSpPr>
        <p:spPr>
          <a:xfrm>
            <a:off x="1074998" y="3526510"/>
            <a:ext cx="1520" cy="291602"/>
          </a:xfrm>
          <a:custGeom>
            <a:avLst/>
            <a:gdLst/>
            <a:ahLst/>
            <a:cxnLst/>
            <a:rect l="l" t="t" r="r" b="b"/>
            <a:pathLst>
              <a:path w="1520" h="291602">
                <a:moveTo>
                  <a:pt x="760" y="755"/>
                </a:moveTo>
                <a:lnTo>
                  <a:pt x="760" y="290847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6" name="object 3386"/>
          <p:cNvSpPr/>
          <p:nvPr/>
        </p:nvSpPr>
        <p:spPr>
          <a:xfrm>
            <a:off x="1811843" y="3527265"/>
            <a:ext cx="9125" cy="290091"/>
          </a:xfrm>
          <a:custGeom>
            <a:avLst/>
            <a:gdLst/>
            <a:ahLst/>
            <a:cxnLst/>
            <a:rect l="l" t="t" r="r" b="b"/>
            <a:pathLst>
              <a:path w="9125" h="290091">
                <a:moveTo>
                  <a:pt x="0" y="0"/>
                </a:moveTo>
                <a:lnTo>
                  <a:pt x="0" y="290091"/>
                </a:lnTo>
                <a:lnTo>
                  <a:pt x="9125" y="290091"/>
                </a:lnTo>
                <a:lnTo>
                  <a:pt x="91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7" name="object 3387"/>
          <p:cNvSpPr/>
          <p:nvPr/>
        </p:nvSpPr>
        <p:spPr>
          <a:xfrm>
            <a:off x="1811083" y="3526510"/>
            <a:ext cx="1520" cy="291602"/>
          </a:xfrm>
          <a:custGeom>
            <a:avLst/>
            <a:gdLst/>
            <a:ahLst/>
            <a:cxnLst/>
            <a:rect l="l" t="t" r="r" b="b"/>
            <a:pathLst>
              <a:path w="1520" h="291602">
                <a:moveTo>
                  <a:pt x="760" y="755"/>
                </a:moveTo>
                <a:lnTo>
                  <a:pt x="760" y="290847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8" name="object 3388"/>
          <p:cNvSpPr/>
          <p:nvPr/>
        </p:nvSpPr>
        <p:spPr>
          <a:xfrm>
            <a:off x="1094009" y="3826437"/>
            <a:ext cx="717829" cy="463844"/>
          </a:xfrm>
          <a:custGeom>
            <a:avLst/>
            <a:gdLst/>
            <a:ahLst/>
            <a:cxnLst/>
            <a:rect l="l" t="t" r="r" b="b"/>
            <a:pathLst>
              <a:path w="717829" h="463844">
                <a:moveTo>
                  <a:pt x="0" y="0"/>
                </a:moveTo>
                <a:lnTo>
                  <a:pt x="0" y="463845"/>
                </a:lnTo>
                <a:lnTo>
                  <a:pt x="717829" y="463845"/>
                </a:lnTo>
                <a:lnTo>
                  <a:pt x="71782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9" name="object 3389"/>
          <p:cNvSpPr/>
          <p:nvPr/>
        </p:nvSpPr>
        <p:spPr>
          <a:xfrm>
            <a:off x="1153319" y="3826437"/>
            <a:ext cx="594642" cy="232674"/>
          </a:xfrm>
          <a:custGeom>
            <a:avLst/>
            <a:gdLst/>
            <a:ahLst/>
            <a:cxnLst/>
            <a:rect l="l" t="t" r="r" b="b"/>
            <a:pathLst>
              <a:path w="594642" h="232674">
                <a:moveTo>
                  <a:pt x="0" y="0"/>
                </a:moveTo>
                <a:lnTo>
                  <a:pt x="0" y="232675"/>
                </a:lnTo>
                <a:lnTo>
                  <a:pt x="594643" y="232675"/>
                </a:lnTo>
                <a:lnTo>
                  <a:pt x="59464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1153317" y="3779062"/>
            <a:ext cx="133451" cy="333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000080"/>
                </a:solidFill>
                <a:latin typeface="Times New Roman"/>
                <a:cs typeface="Times New Roman"/>
              </a:rPr>
              <a:t>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90" name="object 3390"/>
          <p:cNvSpPr/>
          <p:nvPr/>
        </p:nvSpPr>
        <p:spPr>
          <a:xfrm>
            <a:off x="1820968" y="3826437"/>
            <a:ext cx="3208256" cy="463844"/>
          </a:xfrm>
          <a:custGeom>
            <a:avLst/>
            <a:gdLst/>
            <a:ahLst/>
            <a:cxnLst/>
            <a:rect l="l" t="t" r="r" b="b"/>
            <a:pathLst>
              <a:path w="3208256" h="463844">
                <a:moveTo>
                  <a:pt x="0" y="0"/>
                </a:moveTo>
                <a:lnTo>
                  <a:pt x="0" y="463845"/>
                </a:lnTo>
                <a:lnTo>
                  <a:pt x="3208257" y="463845"/>
                </a:lnTo>
                <a:lnTo>
                  <a:pt x="320825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1" name="object 3391"/>
          <p:cNvSpPr/>
          <p:nvPr/>
        </p:nvSpPr>
        <p:spPr>
          <a:xfrm>
            <a:off x="1884842" y="3826437"/>
            <a:ext cx="3144382" cy="232674"/>
          </a:xfrm>
          <a:custGeom>
            <a:avLst/>
            <a:gdLst/>
            <a:ahLst/>
            <a:cxnLst/>
            <a:rect l="l" t="t" r="r" b="b"/>
            <a:pathLst>
              <a:path w="3144382" h="232674">
                <a:moveTo>
                  <a:pt x="0" y="0"/>
                </a:moveTo>
                <a:lnTo>
                  <a:pt x="0" y="232675"/>
                </a:lnTo>
                <a:lnTo>
                  <a:pt x="3144383" y="232675"/>
                </a:lnTo>
                <a:lnTo>
                  <a:pt x="314438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 1"/>
          <p:cNvSpPr txBox="1"/>
          <p:nvPr/>
        </p:nvSpPr>
        <p:spPr>
          <a:xfrm>
            <a:off x="1884832" y="3779062"/>
            <a:ext cx="3164870" cy="333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000080"/>
                </a:solidFill>
                <a:latin typeface="Times New Roman"/>
                <a:cs typeface="Times New Roman"/>
              </a:rPr>
              <a:t>Islak Mendil, Yumurta, Bebek Bezi,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92" name="object 3392"/>
          <p:cNvSpPr/>
          <p:nvPr/>
        </p:nvSpPr>
        <p:spPr>
          <a:xfrm>
            <a:off x="1884842" y="4059099"/>
            <a:ext cx="3144382" cy="231163"/>
          </a:xfrm>
          <a:custGeom>
            <a:avLst/>
            <a:gdLst/>
            <a:ahLst/>
            <a:cxnLst/>
            <a:rect l="l" t="t" r="r" b="b"/>
            <a:pathLst>
              <a:path w="3144382" h="231163">
                <a:moveTo>
                  <a:pt x="0" y="0"/>
                </a:moveTo>
                <a:lnTo>
                  <a:pt x="0" y="231164"/>
                </a:lnTo>
                <a:lnTo>
                  <a:pt x="3144383" y="231164"/>
                </a:lnTo>
                <a:lnTo>
                  <a:pt x="314438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1884832" y="4011739"/>
            <a:ext cx="375257" cy="333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000080"/>
                </a:solidFill>
                <a:latin typeface="Times New Roman"/>
                <a:cs typeface="Times New Roman"/>
              </a:rPr>
              <a:t>Süt 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93" name="object 3393"/>
          <p:cNvSpPr/>
          <p:nvPr/>
        </p:nvSpPr>
        <p:spPr>
          <a:xfrm>
            <a:off x="1075759" y="3817356"/>
            <a:ext cx="18249" cy="9065"/>
          </a:xfrm>
          <a:custGeom>
            <a:avLst/>
            <a:gdLst/>
            <a:ahLst/>
            <a:cxnLst/>
            <a:rect l="l" t="t" r="r" b="b"/>
            <a:pathLst>
              <a:path w="18249" h="9065">
                <a:moveTo>
                  <a:pt x="0" y="0"/>
                </a:moveTo>
                <a:lnTo>
                  <a:pt x="0" y="9066"/>
                </a:lnTo>
                <a:lnTo>
                  <a:pt x="18250" y="9066"/>
                </a:lnTo>
                <a:lnTo>
                  <a:pt x="18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4" name="object 3394"/>
          <p:cNvSpPr/>
          <p:nvPr/>
        </p:nvSpPr>
        <p:spPr>
          <a:xfrm>
            <a:off x="1074997" y="3816601"/>
            <a:ext cx="19770" cy="1510"/>
          </a:xfrm>
          <a:custGeom>
            <a:avLst/>
            <a:gdLst/>
            <a:ahLst/>
            <a:cxnLst/>
            <a:rect l="l" t="t" r="r" b="b"/>
            <a:pathLst>
              <a:path w="19770" h="1510">
                <a:moveTo>
                  <a:pt x="760" y="755"/>
                </a:moveTo>
                <a:lnTo>
                  <a:pt x="19010" y="755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5" name="object 3395"/>
          <p:cNvSpPr/>
          <p:nvPr/>
        </p:nvSpPr>
        <p:spPr>
          <a:xfrm>
            <a:off x="1094009" y="3817356"/>
            <a:ext cx="717829" cy="9065"/>
          </a:xfrm>
          <a:custGeom>
            <a:avLst/>
            <a:gdLst/>
            <a:ahLst/>
            <a:cxnLst/>
            <a:rect l="l" t="t" r="r" b="b"/>
            <a:pathLst>
              <a:path w="717829" h="9065">
                <a:moveTo>
                  <a:pt x="0" y="0"/>
                </a:moveTo>
                <a:lnTo>
                  <a:pt x="0" y="9066"/>
                </a:lnTo>
                <a:lnTo>
                  <a:pt x="717829" y="9066"/>
                </a:lnTo>
                <a:lnTo>
                  <a:pt x="71782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6" name="object 3396"/>
          <p:cNvSpPr/>
          <p:nvPr/>
        </p:nvSpPr>
        <p:spPr>
          <a:xfrm>
            <a:off x="1093247" y="3816601"/>
            <a:ext cx="719350" cy="1510"/>
          </a:xfrm>
          <a:custGeom>
            <a:avLst/>
            <a:gdLst/>
            <a:ahLst/>
            <a:cxnLst/>
            <a:rect l="l" t="t" r="r" b="b"/>
            <a:pathLst>
              <a:path w="719350" h="1510">
                <a:moveTo>
                  <a:pt x="760" y="755"/>
                </a:moveTo>
                <a:lnTo>
                  <a:pt x="718589" y="755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7" name="object 3397"/>
          <p:cNvSpPr/>
          <p:nvPr/>
        </p:nvSpPr>
        <p:spPr>
          <a:xfrm>
            <a:off x="1811842" y="3817356"/>
            <a:ext cx="9125" cy="9065"/>
          </a:xfrm>
          <a:custGeom>
            <a:avLst/>
            <a:gdLst/>
            <a:ahLst/>
            <a:cxnLst/>
            <a:rect l="l" t="t" r="r" b="b"/>
            <a:pathLst>
              <a:path w="9125" h="9065">
                <a:moveTo>
                  <a:pt x="0" y="0"/>
                </a:moveTo>
                <a:lnTo>
                  <a:pt x="0" y="9066"/>
                </a:lnTo>
                <a:lnTo>
                  <a:pt x="9125" y="9066"/>
                </a:lnTo>
                <a:lnTo>
                  <a:pt x="91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8" name="object 3398"/>
          <p:cNvSpPr/>
          <p:nvPr/>
        </p:nvSpPr>
        <p:spPr>
          <a:xfrm>
            <a:off x="1811082" y="3816601"/>
            <a:ext cx="10645" cy="1510"/>
          </a:xfrm>
          <a:custGeom>
            <a:avLst/>
            <a:gdLst/>
            <a:ahLst/>
            <a:cxnLst/>
            <a:rect l="l" t="t" r="r" b="b"/>
            <a:pathLst>
              <a:path w="10645" h="1510">
                <a:moveTo>
                  <a:pt x="760" y="755"/>
                </a:moveTo>
                <a:lnTo>
                  <a:pt x="9885" y="755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9" name="object 3399"/>
          <p:cNvSpPr/>
          <p:nvPr/>
        </p:nvSpPr>
        <p:spPr>
          <a:xfrm>
            <a:off x="1811082" y="3816601"/>
            <a:ext cx="1520" cy="10576"/>
          </a:xfrm>
          <a:custGeom>
            <a:avLst/>
            <a:gdLst/>
            <a:ahLst/>
            <a:cxnLst/>
            <a:rect l="l" t="t" r="r" b="b"/>
            <a:pathLst>
              <a:path w="1520" h="10576">
                <a:moveTo>
                  <a:pt x="760" y="755"/>
                </a:moveTo>
                <a:lnTo>
                  <a:pt x="760" y="9821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0" name="object 3400"/>
          <p:cNvSpPr/>
          <p:nvPr/>
        </p:nvSpPr>
        <p:spPr>
          <a:xfrm>
            <a:off x="1820967" y="3817356"/>
            <a:ext cx="3208256" cy="9065"/>
          </a:xfrm>
          <a:custGeom>
            <a:avLst/>
            <a:gdLst/>
            <a:ahLst/>
            <a:cxnLst/>
            <a:rect l="l" t="t" r="r" b="b"/>
            <a:pathLst>
              <a:path w="3208256" h="9065">
                <a:moveTo>
                  <a:pt x="0" y="0"/>
                </a:moveTo>
                <a:lnTo>
                  <a:pt x="0" y="9066"/>
                </a:lnTo>
                <a:lnTo>
                  <a:pt x="3208257" y="9066"/>
                </a:lnTo>
                <a:lnTo>
                  <a:pt x="320825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19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07" y="3816601"/>
            <a:ext cx="3277378" cy="1510"/>
          </a:xfrm>
          <a:prstGeom prst="rect">
            <a:avLst/>
          </a:prstGeom>
        </p:spPr>
      </p:pic>
      <p:sp>
        <p:nvSpPr>
          <p:cNvPr id="3401" name="object 3401"/>
          <p:cNvSpPr/>
          <p:nvPr/>
        </p:nvSpPr>
        <p:spPr>
          <a:xfrm>
            <a:off x="1075758" y="3826437"/>
            <a:ext cx="18249" cy="463844"/>
          </a:xfrm>
          <a:custGeom>
            <a:avLst/>
            <a:gdLst/>
            <a:ahLst/>
            <a:cxnLst/>
            <a:rect l="l" t="t" r="r" b="b"/>
            <a:pathLst>
              <a:path w="18249" h="463844">
                <a:moveTo>
                  <a:pt x="0" y="0"/>
                </a:moveTo>
                <a:lnTo>
                  <a:pt x="0" y="463845"/>
                </a:lnTo>
                <a:lnTo>
                  <a:pt x="18250" y="463845"/>
                </a:lnTo>
                <a:lnTo>
                  <a:pt x="18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2" name="object 3402"/>
          <p:cNvSpPr/>
          <p:nvPr/>
        </p:nvSpPr>
        <p:spPr>
          <a:xfrm>
            <a:off x="1074996" y="3825666"/>
            <a:ext cx="1520" cy="465355"/>
          </a:xfrm>
          <a:custGeom>
            <a:avLst/>
            <a:gdLst/>
            <a:ahLst/>
            <a:cxnLst/>
            <a:rect l="l" t="t" r="r" b="b"/>
            <a:pathLst>
              <a:path w="1520" h="465355">
                <a:moveTo>
                  <a:pt x="760" y="756"/>
                </a:moveTo>
                <a:lnTo>
                  <a:pt x="760" y="46460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3" name="object 3403"/>
          <p:cNvSpPr/>
          <p:nvPr/>
        </p:nvSpPr>
        <p:spPr>
          <a:xfrm>
            <a:off x="1811841" y="3826437"/>
            <a:ext cx="9125" cy="463844"/>
          </a:xfrm>
          <a:custGeom>
            <a:avLst/>
            <a:gdLst/>
            <a:ahLst/>
            <a:cxnLst/>
            <a:rect l="l" t="t" r="r" b="b"/>
            <a:pathLst>
              <a:path w="9125" h="463844">
                <a:moveTo>
                  <a:pt x="0" y="0"/>
                </a:moveTo>
                <a:lnTo>
                  <a:pt x="0" y="463845"/>
                </a:lnTo>
                <a:lnTo>
                  <a:pt x="9126" y="463845"/>
                </a:lnTo>
                <a:lnTo>
                  <a:pt x="912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4" name="object 3404"/>
          <p:cNvSpPr/>
          <p:nvPr/>
        </p:nvSpPr>
        <p:spPr>
          <a:xfrm>
            <a:off x="1811081" y="3825666"/>
            <a:ext cx="1520" cy="465355"/>
          </a:xfrm>
          <a:custGeom>
            <a:avLst/>
            <a:gdLst/>
            <a:ahLst/>
            <a:cxnLst/>
            <a:rect l="l" t="t" r="r" b="b"/>
            <a:pathLst>
              <a:path w="1520" h="465355">
                <a:moveTo>
                  <a:pt x="760" y="756"/>
                </a:moveTo>
                <a:lnTo>
                  <a:pt x="760" y="46460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5" name="object 3405"/>
          <p:cNvSpPr/>
          <p:nvPr/>
        </p:nvSpPr>
        <p:spPr>
          <a:xfrm>
            <a:off x="1094007" y="4299332"/>
            <a:ext cx="717829" cy="463844"/>
          </a:xfrm>
          <a:custGeom>
            <a:avLst/>
            <a:gdLst/>
            <a:ahLst/>
            <a:cxnLst/>
            <a:rect l="l" t="t" r="r" b="b"/>
            <a:pathLst>
              <a:path w="717829" h="463844">
                <a:moveTo>
                  <a:pt x="0" y="0"/>
                </a:moveTo>
                <a:lnTo>
                  <a:pt x="0" y="463844"/>
                </a:lnTo>
                <a:lnTo>
                  <a:pt x="717829" y="463844"/>
                </a:lnTo>
                <a:lnTo>
                  <a:pt x="71782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6" name="object 3406"/>
          <p:cNvSpPr/>
          <p:nvPr/>
        </p:nvSpPr>
        <p:spPr>
          <a:xfrm>
            <a:off x="1153318" y="4299332"/>
            <a:ext cx="594642" cy="232677"/>
          </a:xfrm>
          <a:custGeom>
            <a:avLst/>
            <a:gdLst/>
            <a:ahLst/>
            <a:cxnLst/>
            <a:rect l="l" t="t" r="r" b="b"/>
            <a:pathLst>
              <a:path w="594642" h="232677">
                <a:moveTo>
                  <a:pt x="0" y="0"/>
                </a:moveTo>
                <a:lnTo>
                  <a:pt x="0" y="232677"/>
                </a:lnTo>
                <a:lnTo>
                  <a:pt x="594642" y="232677"/>
                </a:lnTo>
                <a:lnTo>
                  <a:pt x="594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1153316" y="4251972"/>
            <a:ext cx="133451" cy="333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000080"/>
                </a:solidFill>
                <a:latin typeface="Times New Roman"/>
                <a:cs typeface="Times New Roman"/>
              </a:rPr>
              <a:t>4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07" name="object 3407"/>
          <p:cNvSpPr/>
          <p:nvPr/>
        </p:nvSpPr>
        <p:spPr>
          <a:xfrm>
            <a:off x="1820966" y="4299332"/>
            <a:ext cx="3208257" cy="463844"/>
          </a:xfrm>
          <a:custGeom>
            <a:avLst/>
            <a:gdLst/>
            <a:ahLst/>
            <a:cxnLst/>
            <a:rect l="l" t="t" r="r" b="b"/>
            <a:pathLst>
              <a:path w="3208257" h="463844">
                <a:moveTo>
                  <a:pt x="0" y="0"/>
                </a:moveTo>
                <a:lnTo>
                  <a:pt x="0" y="463844"/>
                </a:lnTo>
                <a:lnTo>
                  <a:pt x="3208257" y="463844"/>
                </a:lnTo>
                <a:lnTo>
                  <a:pt x="320825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08" name="object 3408"/>
          <p:cNvSpPr/>
          <p:nvPr/>
        </p:nvSpPr>
        <p:spPr>
          <a:xfrm>
            <a:off x="1884840" y="4299332"/>
            <a:ext cx="3144382" cy="232677"/>
          </a:xfrm>
          <a:custGeom>
            <a:avLst/>
            <a:gdLst/>
            <a:ahLst/>
            <a:cxnLst/>
            <a:rect l="l" t="t" r="r" b="b"/>
            <a:pathLst>
              <a:path w="3144382" h="232677">
                <a:moveTo>
                  <a:pt x="0" y="0"/>
                </a:moveTo>
                <a:lnTo>
                  <a:pt x="0" y="232677"/>
                </a:lnTo>
                <a:lnTo>
                  <a:pt x="3144383" y="232677"/>
                </a:lnTo>
                <a:lnTo>
                  <a:pt x="314438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1884832" y="4251972"/>
            <a:ext cx="2983704" cy="333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000080"/>
                </a:solidFill>
                <a:latin typeface="Times New Roman"/>
                <a:cs typeface="Times New Roman"/>
              </a:rPr>
              <a:t>Islak Mendil, Ekmek, Bebek Bezi,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409" name="object 3409"/>
          <p:cNvSpPr/>
          <p:nvPr/>
        </p:nvSpPr>
        <p:spPr>
          <a:xfrm>
            <a:off x="1884840" y="4532009"/>
            <a:ext cx="3144382" cy="231167"/>
          </a:xfrm>
          <a:custGeom>
            <a:avLst/>
            <a:gdLst/>
            <a:ahLst/>
            <a:cxnLst/>
            <a:rect l="l" t="t" r="r" b="b"/>
            <a:pathLst>
              <a:path w="3144382" h="231167">
                <a:moveTo>
                  <a:pt x="0" y="0"/>
                </a:moveTo>
                <a:lnTo>
                  <a:pt x="0" y="231167"/>
                </a:lnTo>
                <a:lnTo>
                  <a:pt x="3144383" y="231167"/>
                </a:lnTo>
                <a:lnTo>
                  <a:pt x="3144383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1884832" y="4484649"/>
            <a:ext cx="325079" cy="333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000080"/>
                </a:solidFill>
                <a:latin typeface="Times New Roman"/>
                <a:cs typeface="Times New Roman"/>
              </a:rPr>
              <a:t>Süt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10" name="object 3410"/>
          <p:cNvSpPr/>
          <p:nvPr/>
        </p:nvSpPr>
        <p:spPr>
          <a:xfrm>
            <a:off x="1075757" y="4290266"/>
            <a:ext cx="18249" cy="9065"/>
          </a:xfrm>
          <a:custGeom>
            <a:avLst/>
            <a:gdLst/>
            <a:ahLst/>
            <a:cxnLst/>
            <a:rect l="l" t="t" r="r" b="b"/>
            <a:pathLst>
              <a:path w="18249" h="9065">
                <a:moveTo>
                  <a:pt x="0" y="0"/>
                </a:moveTo>
                <a:lnTo>
                  <a:pt x="0" y="9066"/>
                </a:lnTo>
                <a:lnTo>
                  <a:pt x="18250" y="9066"/>
                </a:lnTo>
                <a:lnTo>
                  <a:pt x="18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1" name="object 3411"/>
          <p:cNvSpPr/>
          <p:nvPr/>
        </p:nvSpPr>
        <p:spPr>
          <a:xfrm>
            <a:off x="1074995" y="4289511"/>
            <a:ext cx="19770" cy="1511"/>
          </a:xfrm>
          <a:custGeom>
            <a:avLst/>
            <a:gdLst/>
            <a:ahLst/>
            <a:cxnLst/>
            <a:rect l="l" t="t" r="r" b="b"/>
            <a:pathLst>
              <a:path w="19770" h="1511">
                <a:moveTo>
                  <a:pt x="761" y="755"/>
                </a:moveTo>
                <a:lnTo>
                  <a:pt x="19010" y="755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2" name="object 3412"/>
          <p:cNvSpPr/>
          <p:nvPr/>
        </p:nvSpPr>
        <p:spPr>
          <a:xfrm>
            <a:off x="1094007" y="4290266"/>
            <a:ext cx="717829" cy="9065"/>
          </a:xfrm>
          <a:custGeom>
            <a:avLst/>
            <a:gdLst/>
            <a:ahLst/>
            <a:cxnLst/>
            <a:rect l="l" t="t" r="r" b="b"/>
            <a:pathLst>
              <a:path w="717829" h="9065">
                <a:moveTo>
                  <a:pt x="0" y="0"/>
                </a:moveTo>
                <a:lnTo>
                  <a:pt x="0" y="9066"/>
                </a:lnTo>
                <a:lnTo>
                  <a:pt x="717829" y="9066"/>
                </a:lnTo>
                <a:lnTo>
                  <a:pt x="71782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3" name="object 3413"/>
          <p:cNvSpPr/>
          <p:nvPr/>
        </p:nvSpPr>
        <p:spPr>
          <a:xfrm>
            <a:off x="1093245" y="4289511"/>
            <a:ext cx="719350" cy="1511"/>
          </a:xfrm>
          <a:custGeom>
            <a:avLst/>
            <a:gdLst/>
            <a:ahLst/>
            <a:cxnLst/>
            <a:rect l="l" t="t" r="r" b="b"/>
            <a:pathLst>
              <a:path w="719350" h="1511">
                <a:moveTo>
                  <a:pt x="760" y="755"/>
                </a:moveTo>
                <a:lnTo>
                  <a:pt x="718590" y="755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4" name="object 3414"/>
          <p:cNvSpPr/>
          <p:nvPr/>
        </p:nvSpPr>
        <p:spPr>
          <a:xfrm>
            <a:off x="1811841" y="4290266"/>
            <a:ext cx="9125" cy="9065"/>
          </a:xfrm>
          <a:custGeom>
            <a:avLst/>
            <a:gdLst/>
            <a:ahLst/>
            <a:cxnLst/>
            <a:rect l="l" t="t" r="r" b="b"/>
            <a:pathLst>
              <a:path w="9125" h="9065">
                <a:moveTo>
                  <a:pt x="0" y="0"/>
                </a:moveTo>
                <a:lnTo>
                  <a:pt x="0" y="9066"/>
                </a:lnTo>
                <a:lnTo>
                  <a:pt x="9125" y="9066"/>
                </a:lnTo>
                <a:lnTo>
                  <a:pt x="91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5" name="object 3415"/>
          <p:cNvSpPr/>
          <p:nvPr/>
        </p:nvSpPr>
        <p:spPr>
          <a:xfrm>
            <a:off x="1811080" y="4289511"/>
            <a:ext cx="10645" cy="1511"/>
          </a:xfrm>
          <a:custGeom>
            <a:avLst/>
            <a:gdLst/>
            <a:ahLst/>
            <a:cxnLst/>
            <a:rect l="l" t="t" r="r" b="b"/>
            <a:pathLst>
              <a:path w="10645" h="1511">
                <a:moveTo>
                  <a:pt x="760" y="755"/>
                </a:moveTo>
                <a:lnTo>
                  <a:pt x="9885" y="755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6" name="object 3416"/>
          <p:cNvSpPr/>
          <p:nvPr/>
        </p:nvSpPr>
        <p:spPr>
          <a:xfrm>
            <a:off x="1811080" y="4289511"/>
            <a:ext cx="1520" cy="10576"/>
          </a:xfrm>
          <a:custGeom>
            <a:avLst/>
            <a:gdLst/>
            <a:ahLst/>
            <a:cxnLst/>
            <a:rect l="l" t="t" r="r" b="b"/>
            <a:pathLst>
              <a:path w="1520" h="10576">
                <a:moveTo>
                  <a:pt x="760" y="755"/>
                </a:moveTo>
                <a:lnTo>
                  <a:pt x="760" y="9821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7" name="object 3417"/>
          <p:cNvSpPr/>
          <p:nvPr/>
        </p:nvSpPr>
        <p:spPr>
          <a:xfrm>
            <a:off x="1820965" y="4290266"/>
            <a:ext cx="3208257" cy="9065"/>
          </a:xfrm>
          <a:custGeom>
            <a:avLst/>
            <a:gdLst/>
            <a:ahLst/>
            <a:cxnLst/>
            <a:rect l="l" t="t" r="r" b="b"/>
            <a:pathLst>
              <a:path w="3208257" h="9065">
                <a:moveTo>
                  <a:pt x="0" y="0"/>
                </a:moveTo>
                <a:lnTo>
                  <a:pt x="0" y="9066"/>
                </a:lnTo>
                <a:lnTo>
                  <a:pt x="3208257" y="9066"/>
                </a:lnTo>
                <a:lnTo>
                  <a:pt x="320825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0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05" y="4289511"/>
            <a:ext cx="3277378" cy="1511"/>
          </a:xfrm>
          <a:prstGeom prst="rect">
            <a:avLst/>
          </a:prstGeom>
        </p:spPr>
      </p:pic>
      <p:sp>
        <p:nvSpPr>
          <p:cNvPr id="3418" name="object 3418"/>
          <p:cNvSpPr/>
          <p:nvPr/>
        </p:nvSpPr>
        <p:spPr>
          <a:xfrm>
            <a:off x="1075756" y="4299332"/>
            <a:ext cx="18249" cy="463844"/>
          </a:xfrm>
          <a:custGeom>
            <a:avLst/>
            <a:gdLst/>
            <a:ahLst/>
            <a:cxnLst/>
            <a:rect l="l" t="t" r="r" b="b"/>
            <a:pathLst>
              <a:path w="18249" h="463844">
                <a:moveTo>
                  <a:pt x="0" y="0"/>
                </a:moveTo>
                <a:lnTo>
                  <a:pt x="0" y="463844"/>
                </a:lnTo>
                <a:lnTo>
                  <a:pt x="18250" y="463844"/>
                </a:lnTo>
                <a:lnTo>
                  <a:pt x="18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9" name="object 3419"/>
          <p:cNvSpPr/>
          <p:nvPr/>
        </p:nvSpPr>
        <p:spPr>
          <a:xfrm>
            <a:off x="1074994" y="4298576"/>
            <a:ext cx="1520" cy="465355"/>
          </a:xfrm>
          <a:custGeom>
            <a:avLst/>
            <a:gdLst/>
            <a:ahLst/>
            <a:cxnLst/>
            <a:rect l="l" t="t" r="r" b="b"/>
            <a:pathLst>
              <a:path w="1520" h="465355">
                <a:moveTo>
                  <a:pt x="760" y="756"/>
                </a:moveTo>
                <a:lnTo>
                  <a:pt x="760" y="46460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0" name="object 3420"/>
          <p:cNvSpPr/>
          <p:nvPr/>
        </p:nvSpPr>
        <p:spPr>
          <a:xfrm>
            <a:off x="1811840" y="4299332"/>
            <a:ext cx="9125" cy="463844"/>
          </a:xfrm>
          <a:custGeom>
            <a:avLst/>
            <a:gdLst/>
            <a:ahLst/>
            <a:cxnLst/>
            <a:rect l="l" t="t" r="r" b="b"/>
            <a:pathLst>
              <a:path w="9125" h="463844">
                <a:moveTo>
                  <a:pt x="0" y="0"/>
                </a:moveTo>
                <a:lnTo>
                  <a:pt x="0" y="463844"/>
                </a:lnTo>
                <a:lnTo>
                  <a:pt x="9125" y="463844"/>
                </a:lnTo>
                <a:lnTo>
                  <a:pt x="91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1" name="object 3421"/>
          <p:cNvSpPr/>
          <p:nvPr/>
        </p:nvSpPr>
        <p:spPr>
          <a:xfrm>
            <a:off x="1811079" y="4298576"/>
            <a:ext cx="1520" cy="465355"/>
          </a:xfrm>
          <a:custGeom>
            <a:avLst/>
            <a:gdLst/>
            <a:ahLst/>
            <a:cxnLst/>
            <a:rect l="l" t="t" r="r" b="b"/>
            <a:pathLst>
              <a:path w="1520" h="465355">
                <a:moveTo>
                  <a:pt x="761" y="756"/>
                </a:moveTo>
                <a:lnTo>
                  <a:pt x="761" y="46460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2" name="object 3422"/>
          <p:cNvSpPr/>
          <p:nvPr/>
        </p:nvSpPr>
        <p:spPr>
          <a:xfrm>
            <a:off x="1094005" y="4772241"/>
            <a:ext cx="717829" cy="290091"/>
          </a:xfrm>
          <a:custGeom>
            <a:avLst/>
            <a:gdLst/>
            <a:ahLst/>
            <a:cxnLst/>
            <a:rect l="l" t="t" r="r" b="b"/>
            <a:pathLst>
              <a:path w="717829" h="290091">
                <a:moveTo>
                  <a:pt x="0" y="0"/>
                </a:moveTo>
                <a:lnTo>
                  <a:pt x="0" y="290092"/>
                </a:lnTo>
                <a:lnTo>
                  <a:pt x="717830" y="290092"/>
                </a:lnTo>
                <a:lnTo>
                  <a:pt x="71783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3" name="object 3423"/>
          <p:cNvSpPr/>
          <p:nvPr/>
        </p:nvSpPr>
        <p:spPr>
          <a:xfrm>
            <a:off x="1153316" y="4772241"/>
            <a:ext cx="594642" cy="231167"/>
          </a:xfrm>
          <a:custGeom>
            <a:avLst/>
            <a:gdLst/>
            <a:ahLst/>
            <a:cxnLst/>
            <a:rect l="l" t="t" r="r" b="b"/>
            <a:pathLst>
              <a:path w="594642" h="231167">
                <a:moveTo>
                  <a:pt x="0" y="0"/>
                </a:moveTo>
                <a:lnTo>
                  <a:pt x="0" y="231167"/>
                </a:lnTo>
                <a:lnTo>
                  <a:pt x="594642" y="231167"/>
                </a:lnTo>
                <a:lnTo>
                  <a:pt x="59464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text 1"/>
          <p:cNvSpPr txBox="1"/>
          <p:nvPr/>
        </p:nvSpPr>
        <p:spPr>
          <a:xfrm>
            <a:off x="1153313" y="4724882"/>
            <a:ext cx="133452" cy="333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000080"/>
                </a:solidFill>
                <a:latin typeface="Times New Roman"/>
                <a:cs typeface="Times New Roman"/>
              </a:rPr>
              <a:t>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24" name="object 3424"/>
          <p:cNvSpPr/>
          <p:nvPr/>
        </p:nvSpPr>
        <p:spPr>
          <a:xfrm>
            <a:off x="1820964" y="4772241"/>
            <a:ext cx="3208257" cy="290091"/>
          </a:xfrm>
          <a:custGeom>
            <a:avLst/>
            <a:gdLst/>
            <a:ahLst/>
            <a:cxnLst/>
            <a:rect l="l" t="t" r="r" b="b"/>
            <a:pathLst>
              <a:path w="3208257" h="290091">
                <a:moveTo>
                  <a:pt x="0" y="0"/>
                </a:moveTo>
                <a:lnTo>
                  <a:pt x="0" y="290092"/>
                </a:lnTo>
                <a:lnTo>
                  <a:pt x="3208257" y="290092"/>
                </a:lnTo>
                <a:lnTo>
                  <a:pt x="320825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5" name="object 3425"/>
          <p:cNvSpPr/>
          <p:nvPr/>
        </p:nvSpPr>
        <p:spPr>
          <a:xfrm>
            <a:off x="1884839" y="4772241"/>
            <a:ext cx="3144382" cy="231167"/>
          </a:xfrm>
          <a:custGeom>
            <a:avLst/>
            <a:gdLst/>
            <a:ahLst/>
            <a:cxnLst/>
            <a:rect l="l" t="t" r="r" b="b"/>
            <a:pathLst>
              <a:path w="3144382" h="231167">
                <a:moveTo>
                  <a:pt x="0" y="0"/>
                </a:moveTo>
                <a:lnTo>
                  <a:pt x="0" y="231167"/>
                </a:lnTo>
                <a:lnTo>
                  <a:pt x="3144382" y="231167"/>
                </a:lnTo>
                <a:lnTo>
                  <a:pt x="3144382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text 1"/>
          <p:cNvSpPr txBox="1"/>
          <p:nvPr/>
        </p:nvSpPr>
        <p:spPr>
          <a:xfrm>
            <a:off x="1884832" y="4724882"/>
            <a:ext cx="2291496" cy="3337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600" b="1" spc="10" dirty="0">
                <a:solidFill>
                  <a:srgbClr val="000080"/>
                </a:solidFill>
                <a:latin typeface="Times New Roman"/>
                <a:cs typeface="Times New Roman"/>
              </a:rPr>
              <a:t>Yumurta, Bebek Bezi, Süt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26" name="object 3426"/>
          <p:cNvSpPr/>
          <p:nvPr/>
        </p:nvSpPr>
        <p:spPr>
          <a:xfrm>
            <a:off x="1075755" y="4763176"/>
            <a:ext cx="18249" cy="9065"/>
          </a:xfrm>
          <a:custGeom>
            <a:avLst/>
            <a:gdLst/>
            <a:ahLst/>
            <a:cxnLst/>
            <a:rect l="l" t="t" r="r" b="b"/>
            <a:pathLst>
              <a:path w="18249" h="9065">
                <a:moveTo>
                  <a:pt x="0" y="0"/>
                </a:moveTo>
                <a:lnTo>
                  <a:pt x="0" y="9065"/>
                </a:lnTo>
                <a:lnTo>
                  <a:pt x="18250" y="9065"/>
                </a:lnTo>
                <a:lnTo>
                  <a:pt x="18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7" name="object 3427"/>
          <p:cNvSpPr/>
          <p:nvPr/>
        </p:nvSpPr>
        <p:spPr>
          <a:xfrm>
            <a:off x="1074993" y="4762421"/>
            <a:ext cx="19770" cy="1511"/>
          </a:xfrm>
          <a:custGeom>
            <a:avLst/>
            <a:gdLst/>
            <a:ahLst/>
            <a:cxnLst/>
            <a:rect l="l" t="t" r="r" b="b"/>
            <a:pathLst>
              <a:path w="19770" h="1511">
                <a:moveTo>
                  <a:pt x="761" y="755"/>
                </a:moveTo>
                <a:lnTo>
                  <a:pt x="19011" y="755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8" name="object 3428"/>
          <p:cNvSpPr/>
          <p:nvPr/>
        </p:nvSpPr>
        <p:spPr>
          <a:xfrm>
            <a:off x="1094005" y="4763176"/>
            <a:ext cx="717829" cy="9065"/>
          </a:xfrm>
          <a:custGeom>
            <a:avLst/>
            <a:gdLst/>
            <a:ahLst/>
            <a:cxnLst/>
            <a:rect l="l" t="t" r="r" b="b"/>
            <a:pathLst>
              <a:path w="717829" h="9065">
                <a:moveTo>
                  <a:pt x="0" y="0"/>
                </a:moveTo>
                <a:lnTo>
                  <a:pt x="0" y="9065"/>
                </a:lnTo>
                <a:lnTo>
                  <a:pt x="717829" y="9065"/>
                </a:lnTo>
                <a:lnTo>
                  <a:pt x="71782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29" name="object 3429"/>
          <p:cNvSpPr/>
          <p:nvPr/>
        </p:nvSpPr>
        <p:spPr>
          <a:xfrm>
            <a:off x="1093243" y="4762421"/>
            <a:ext cx="719350" cy="1511"/>
          </a:xfrm>
          <a:custGeom>
            <a:avLst/>
            <a:gdLst/>
            <a:ahLst/>
            <a:cxnLst/>
            <a:rect l="l" t="t" r="r" b="b"/>
            <a:pathLst>
              <a:path w="719350" h="1511">
                <a:moveTo>
                  <a:pt x="760" y="755"/>
                </a:moveTo>
                <a:lnTo>
                  <a:pt x="718590" y="755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0" name="object 3430"/>
          <p:cNvSpPr/>
          <p:nvPr/>
        </p:nvSpPr>
        <p:spPr>
          <a:xfrm>
            <a:off x="1811839" y="4763176"/>
            <a:ext cx="9125" cy="9065"/>
          </a:xfrm>
          <a:custGeom>
            <a:avLst/>
            <a:gdLst/>
            <a:ahLst/>
            <a:cxnLst/>
            <a:rect l="l" t="t" r="r" b="b"/>
            <a:pathLst>
              <a:path w="9125" h="9065">
                <a:moveTo>
                  <a:pt x="0" y="0"/>
                </a:moveTo>
                <a:lnTo>
                  <a:pt x="0" y="9065"/>
                </a:lnTo>
                <a:lnTo>
                  <a:pt x="9125" y="9065"/>
                </a:lnTo>
                <a:lnTo>
                  <a:pt x="91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1" name="object 3431"/>
          <p:cNvSpPr/>
          <p:nvPr/>
        </p:nvSpPr>
        <p:spPr>
          <a:xfrm>
            <a:off x="1811078" y="4762421"/>
            <a:ext cx="10645" cy="1511"/>
          </a:xfrm>
          <a:custGeom>
            <a:avLst/>
            <a:gdLst/>
            <a:ahLst/>
            <a:cxnLst/>
            <a:rect l="l" t="t" r="r" b="b"/>
            <a:pathLst>
              <a:path w="10645" h="1511">
                <a:moveTo>
                  <a:pt x="761" y="755"/>
                </a:moveTo>
                <a:lnTo>
                  <a:pt x="9886" y="755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2" name="object 3432"/>
          <p:cNvSpPr/>
          <p:nvPr/>
        </p:nvSpPr>
        <p:spPr>
          <a:xfrm>
            <a:off x="1811078" y="4762421"/>
            <a:ext cx="1520" cy="10576"/>
          </a:xfrm>
          <a:custGeom>
            <a:avLst/>
            <a:gdLst/>
            <a:ahLst/>
            <a:cxnLst/>
            <a:rect l="l" t="t" r="r" b="b"/>
            <a:pathLst>
              <a:path w="1520" h="10576">
                <a:moveTo>
                  <a:pt x="760" y="755"/>
                </a:moveTo>
                <a:lnTo>
                  <a:pt x="760" y="9820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3" name="object 3433"/>
          <p:cNvSpPr/>
          <p:nvPr/>
        </p:nvSpPr>
        <p:spPr>
          <a:xfrm>
            <a:off x="1820963" y="4763176"/>
            <a:ext cx="3208256" cy="9065"/>
          </a:xfrm>
          <a:custGeom>
            <a:avLst/>
            <a:gdLst/>
            <a:ahLst/>
            <a:cxnLst/>
            <a:rect l="l" t="t" r="r" b="b"/>
            <a:pathLst>
              <a:path w="3208256" h="9065">
                <a:moveTo>
                  <a:pt x="0" y="0"/>
                </a:moveTo>
                <a:lnTo>
                  <a:pt x="0" y="9065"/>
                </a:lnTo>
                <a:lnTo>
                  <a:pt x="3208257" y="9065"/>
                </a:lnTo>
                <a:lnTo>
                  <a:pt x="320825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03" y="4762421"/>
            <a:ext cx="3277377" cy="1511"/>
          </a:xfrm>
          <a:prstGeom prst="rect">
            <a:avLst/>
          </a:prstGeom>
        </p:spPr>
      </p:pic>
      <p:sp>
        <p:nvSpPr>
          <p:cNvPr id="3434" name="object 3434"/>
          <p:cNvSpPr/>
          <p:nvPr/>
        </p:nvSpPr>
        <p:spPr>
          <a:xfrm>
            <a:off x="1075754" y="4772241"/>
            <a:ext cx="18249" cy="290091"/>
          </a:xfrm>
          <a:custGeom>
            <a:avLst/>
            <a:gdLst/>
            <a:ahLst/>
            <a:cxnLst/>
            <a:rect l="l" t="t" r="r" b="b"/>
            <a:pathLst>
              <a:path w="18249" h="290091">
                <a:moveTo>
                  <a:pt x="0" y="0"/>
                </a:moveTo>
                <a:lnTo>
                  <a:pt x="0" y="290092"/>
                </a:lnTo>
                <a:lnTo>
                  <a:pt x="18250" y="290092"/>
                </a:lnTo>
                <a:lnTo>
                  <a:pt x="18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5" name="object 3435"/>
          <p:cNvSpPr/>
          <p:nvPr/>
        </p:nvSpPr>
        <p:spPr>
          <a:xfrm>
            <a:off x="1074992" y="4771486"/>
            <a:ext cx="1520" cy="291602"/>
          </a:xfrm>
          <a:custGeom>
            <a:avLst/>
            <a:gdLst/>
            <a:ahLst/>
            <a:cxnLst/>
            <a:rect l="l" t="t" r="r" b="b"/>
            <a:pathLst>
              <a:path w="1520" h="291602">
                <a:moveTo>
                  <a:pt x="761" y="755"/>
                </a:moveTo>
                <a:lnTo>
                  <a:pt x="761" y="290847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6" name="object 3436"/>
          <p:cNvSpPr/>
          <p:nvPr/>
        </p:nvSpPr>
        <p:spPr>
          <a:xfrm>
            <a:off x="1075754" y="5062333"/>
            <a:ext cx="18249" cy="18131"/>
          </a:xfrm>
          <a:custGeom>
            <a:avLst/>
            <a:gdLst/>
            <a:ahLst/>
            <a:cxnLst/>
            <a:rect l="l" t="t" r="r" b="b"/>
            <a:pathLst>
              <a:path w="18249" h="18131">
                <a:moveTo>
                  <a:pt x="0" y="0"/>
                </a:moveTo>
                <a:lnTo>
                  <a:pt x="0" y="18131"/>
                </a:lnTo>
                <a:lnTo>
                  <a:pt x="18250" y="18131"/>
                </a:lnTo>
                <a:lnTo>
                  <a:pt x="18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7" name="object 3437"/>
          <p:cNvSpPr/>
          <p:nvPr/>
        </p:nvSpPr>
        <p:spPr>
          <a:xfrm>
            <a:off x="1074992" y="5061578"/>
            <a:ext cx="19770" cy="1510"/>
          </a:xfrm>
          <a:custGeom>
            <a:avLst/>
            <a:gdLst/>
            <a:ahLst/>
            <a:cxnLst/>
            <a:rect l="l" t="t" r="r" b="b"/>
            <a:pathLst>
              <a:path w="19770" h="1510">
                <a:moveTo>
                  <a:pt x="760" y="755"/>
                </a:moveTo>
                <a:lnTo>
                  <a:pt x="19010" y="755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8" name="object 3438"/>
          <p:cNvSpPr/>
          <p:nvPr/>
        </p:nvSpPr>
        <p:spPr>
          <a:xfrm>
            <a:off x="1074992" y="5061578"/>
            <a:ext cx="1520" cy="19641"/>
          </a:xfrm>
          <a:custGeom>
            <a:avLst/>
            <a:gdLst/>
            <a:ahLst/>
            <a:cxnLst/>
            <a:rect l="l" t="t" r="r" b="b"/>
            <a:pathLst>
              <a:path w="1520" h="19641">
                <a:moveTo>
                  <a:pt x="760" y="755"/>
                </a:moveTo>
                <a:lnTo>
                  <a:pt x="760" y="18886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9" name="object 3439"/>
          <p:cNvSpPr/>
          <p:nvPr/>
        </p:nvSpPr>
        <p:spPr>
          <a:xfrm>
            <a:off x="1075754" y="5062333"/>
            <a:ext cx="18249" cy="18131"/>
          </a:xfrm>
          <a:custGeom>
            <a:avLst/>
            <a:gdLst/>
            <a:ahLst/>
            <a:cxnLst/>
            <a:rect l="l" t="t" r="r" b="b"/>
            <a:pathLst>
              <a:path w="18249" h="18131">
                <a:moveTo>
                  <a:pt x="0" y="0"/>
                </a:moveTo>
                <a:lnTo>
                  <a:pt x="0" y="18131"/>
                </a:lnTo>
                <a:lnTo>
                  <a:pt x="18250" y="18131"/>
                </a:lnTo>
                <a:lnTo>
                  <a:pt x="1825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0" name="object 3440"/>
          <p:cNvSpPr/>
          <p:nvPr/>
        </p:nvSpPr>
        <p:spPr>
          <a:xfrm>
            <a:off x="1074992" y="5061578"/>
            <a:ext cx="19770" cy="1510"/>
          </a:xfrm>
          <a:custGeom>
            <a:avLst/>
            <a:gdLst/>
            <a:ahLst/>
            <a:cxnLst/>
            <a:rect l="l" t="t" r="r" b="b"/>
            <a:pathLst>
              <a:path w="19770" h="1510">
                <a:moveTo>
                  <a:pt x="760" y="755"/>
                </a:moveTo>
                <a:lnTo>
                  <a:pt x="19010" y="755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1" name="object 3441"/>
          <p:cNvSpPr/>
          <p:nvPr/>
        </p:nvSpPr>
        <p:spPr>
          <a:xfrm>
            <a:off x="1074992" y="5061578"/>
            <a:ext cx="1520" cy="19641"/>
          </a:xfrm>
          <a:custGeom>
            <a:avLst/>
            <a:gdLst/>
            <a:ahLst/>
            <a:cxnLst/>
            <a:rect l="l" t="t" r="r" b="b"/>
            <a:pathLst>
              <a:path w="1520" h="19641">
                <a:moveTo>
                  <a:pt x="760" y="755"/>
                </a:moveTo>
                <a:lnTo>
                  <a:pt x="760" y="18886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2" name="object 3442"/>
          <p:cNvSpPr/>
          <p:nvPr/>
        </p:nvSpPr>
        <p:spPr>
          <a:xfrm>
            <a:off x="1094003" y="5062333"/>
            <a:ext cx="717829" cy="18131"/>
          </a:xfrm>
          <a:custGeom>
            <a:avLst/>
            <a:gdLst/>
            <a:ahLst/>
            <a:cxnLst/>
            <a:rect l="l" t="t" r="r" b="b"/>
            <a:pathLst>
              <a:path w="717829" h="18131">
                <a:moveTo>
                  <a:pt x="0" y="0"/>
                </a:moveTo>
                <a:lnTo>
                  <a:pt x="0" y="18131"/>
                </a:lnTo>
                <a:lnTo>
                  <a:pt x="717830" y="18131"/>
                </a:lnTo>
                <a:lnTo>
                  <a:pt x="71783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3" name="object 3443"/>
          <p:cNvSpPr/>
          <p:nvPr/>
        </p:nvSpPr>
        <p:spPr>
          <a:xfrm>
            <a:off x="1093241" y="5061578"/>
            <a:ext cx="719350" cy="1510"/>
          </a:xfrm>
          <a:custGeom>
            <a:avLst/>
            <a:gdLst/>
            <a:ahLst/>
            <a:cxnLst/>
            <a:rect l="l" t="t" r="r" b="b"/>
            <a:pathLst>
              <a:path w="719350" h="1510">
                <a:moveTo>
                  <a:pt x="761" y="755"/>
                </a:moveTo>
                <a:lnTo>
                  <a:pt x="718590" y="755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4" name="object 3444"/>
          <p:cNvSpPr/>
          <p:nvPr/>
        </p:nvSpPr>
        <p:spPr>
          <a:xfrm>
            <a:off x="1811837" y="4772241"/>
            <a:ext cx="9125" cy="290091"/>
          </a:xfrm>
          <a:custGeom>
            <a:avLst/>
            <a:gdLst/>
            <a:ahLst/>
            <a:cxnLst/>
            <a:rect l="l" t="t" r="r" b="b"/>
            <a:pathLst>
              <a:path w="9125" h="290091">
                <a:moveTo>
                  <a:pt x="0" y="0"/>
                </a:moveTo>
                <a:lnTo>
                  <a:pt x="0" y="290092"/>
                </a:lnTo>
                <a:lnTo>
                  <a:pt x="9125" y="290092"/>
                </a:lnTo>
                <a:lnTo>
                  <a:pt x="912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5" name="object 3445"/>
          <p:cNvSpPr/>
          <p:nvPr/>
        </p:nvSpPr>
        <p:spPr>
          <a:xfrm>
            <a:off x="1811076" y="4771486"/>
            <a:ext cx="1520" cy="291602"/>
          </a:xfrm>
          <a:custGeom>
            <a:avLst/>
            <a:gdLst/>
            <a:ahLst/>
            <a:cxnLst/>
            <a:rect l="l" t="t" r="r" b="b"/>
            <a:pathLst>
              <a:path w="1520" h="291602">
                <a:moveTo>
                  <a:pt x="761" y="755"/>
                </a:moveTo>
                <a:lnTo>
                  <a:pt x="761" y="290847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6" name="object 3446"/>
          <p:cNvSpPr/>
          <p:nvPr/>
        </p:nvSpPr>
        <p:spPr>
          <a:xfrm>
            <a:off x="1811837" y="5062333"/>
            <a:ext cx="18251" cy="18131"/>
          </a:xfrm>
          <a:custGeom>
            <a:avLst/>
            <a:gdLst/>
            <a:ahLst/>
            <a:cxnLst/>
            <a:rect l="l" t="t" r="r" b="b"/>
            <a:pathLst>
              <a:path w="18251" h="18131">
                <a:moveTo>
                  <a:pt x="0" y="0"/>
                </a:moveTo>
                <a:lnTo>
                  <a:pt x="0" y="18131"/>
                </a:lnTo>
                <a:lnTo>
                  <a:pt x="18251" y="18131"/>
                </a:lnTo>
                <a:lnTo>
                  <a:pt x="1825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7" name="object 3447"/>
          <p:cNvSpPr/>
          <p:nvPr/>
        </p:nvSpPr>
        <p:spPr>
          <a:xfrm>
            <a:off x="1811076" y="5061578"/>
            <a:ext cx="19770" cy="1510"/>
          </a:xfrm>
          <a:custGeom>
            <a:avLst/>
            <a:gdLst/>
            <a:ahLst/>
            <a:cxnLst/>
            <a:rect l="l" t="t" r="r" b="b"/>
            <a:pathLst>
              <a:path w="19770" h="1510">
                <a:moveTo>
                  <a:pt x="761" y="755"/>
                </a:moveTo>
                <a:lnTo>
                  <a:pt x="19011" y="755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8" name="object 3448"/>
          <p:cNvSpPr/>
          <p:nvPr/>
        </p:nvSpPr>
        <p:spPr>
          <a:xfrm>
            <a:off x="1811076" y="5061578"/>
            <a:ext cx="1520" cy="19641"/>
          </a:xfrm>
          <a:custGeom>
            <a:avLst/>
            <a:gdLst/>
            <a:ahLst/>
            <a:cxnLst/>
            <a:rect l="l" t="t" r="r" b="b"/>
            <a:pathLst>
              <a:path w="1520" h="19641">
                <a:moveTo>
                  <a:pt x="761" y="755"/>
                </a:moveTo>
                <a:lnTo>
                  <a:pt x="761" y="18886"/>
                </a:lnTo>
              </a:path>
            </a:pathLst>
          </a:custGeom>
          <a:ln w="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49" name="object 3449"/>
          <p:cNvSpPr/>
          <p:nvPr/>
        </p:nvSpPr>
        <p:spPr>
          <a:xfrm>
            <a:off x="1830086" y="5062333"/>
            <a:ext cx="3199131" cy="18131"/>
          </a:xfrm>
          <a:custGeom>
            <a:avLst/>
            <a:gdLst/>
            <a:ahLst/>
            <a:cxnLst/>
            <a:rect l="l" t="t" r="r" b="b"/>
            <a:pathLst>
              <a:path w="3199131" h="18131">
                <a:moveTo>
                  <a:pt x="0" y="0"/>
                </a:moveTo>
                <a:lnTo>
                  <a:pt x="0" y="18131"/>
                </a:lnTo>
                <a:lnTo>
                  <a:pt x="3199132" y="18131"/>
                </a:lnTo>
                <a:lnTo>
                  <a:pt x="31991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26" y="5061578"/>
            <a:ext cx="3268252" cy="1510"/>
          </a:xfrm>
          <a:prstGeom prst="rect">
            <a:avLst/>
          </a:prstGeom>
        </p:spPr>
      </p:pic>
      <p:pic>
        <p:nvPicPr>
          <p:cNvPr id="23" name="Image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415" y="5465064"/>
            <a:ext cx="4197096" cy="987552"/>
          </a:xfrm>
          <a:prstGeom prst="rect">
            <a:avLst/>
          </a:prstGeom>
        </p:spPr>
      </p:pic>
      <p:pic>
        <p:nvPicPr>
          <p:cNvPr id="24" name="Imag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56" y="5434583"/>
            <a:ext cx="4262628" cy="1095755"/>
          </a:xfrm>
          <a:prstGeom prst="rect">
            <a:avLst/>
          </a:prstGeom>
        </p:spPr>
      </p:pic>
      <p:sp>
        <p:nvSpPr>
          <p:cNvPr id="3450" name="object 3450"/>
          <p:cNvSpPr/>
          <p:nvPr/>
        </p:nvSpPr>
        <p:spPr>
          <a:xfrm>
            <a:off x="4015740" y="5390388"/>
            <a:ext cx="4194047" cy="984504"/>
          </a:xfrm>
          <a:custGeom>
            <a:avLst/>
            <a:gdLst/>
            <a:ahLst/>
            <a:cxnLst/>
            <a:rect l="l" t="t" r="r" b="b"/>
            <a:pathLst>
              <a:path w="4194047" h="984504">
                <a:moveTo>
                  <a:pt x="0" y="984504"/>
                </a:moveTo>
                <a:lnTo>
                  <a:pt x="0" y="0"/>
                </a:lnTo>
                <a:lnTo>
                  <a:pt x="4194048" y="0"/>
                </a:lnTo>
                <a:lnTo>
                  <a:pt x="4194048" y="984504"/>
                </a:lnTo>
                <a:lnTo>
                  <a:pt x="0" y="984504"/>
                </a:lnTo>
                <a:close/>
              </a:path>
            </a:pathLst>
          </a:custGeom>
          <a:solidFill>
            <a:srgbClr val="CCCC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text 1"/>
          <p:cNvSpPr txBox="1"/>
          <p:nvPr/>
        </p:nvSpPr>
        <p:spPr>
          <a:xfrm>
            <a:off x="4106989" y="5393917"/>
            <a:ext cx="2088238" cy="69620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760" spc="10" dirty="0">
                <a:latin typeface="Times New Roman"/>
                <a:cs typeface="Times New Roman"/>
              </a:rPr>
              <a:t>Keşfedilen kurallar:</a:t>
            </a:r>
            <a:endParaRPr sz="1700">
              <a:latin typeface="Times New Roman"/>
              <a:cs typeface="Times New Roman"/>
            </a:endParaRPr>
          </a:p>
          <a:p>
            <a:pPr marL="254507">
              <a:lnSpc>
                <a:spcPct val="100000"/>
              </a:lnSpc>
            </a:pPr>
            <a:r>
              <a:rPr sz="1800" spc="10" dirty="0">
                <a:solidFill>
                  <a:srgbClr val="CC0000"/>
                </a:solidFill>
                <a:latin typeface="Tahoma"/>
                <a:cs typeface="Tahoma"/>
              </a:rPr>
              <a:t>{Süt} --&gt; {Kola}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51" name="object 3451"/>
          <p:cNvSpPr/>
          <p:nvPr/>
        </p:nvSpPr>
        <p:spPr>
          <a:xfrm>
            <a:off x="4991862" y="3010662"/>
            <a:ext cx="1436027" cy="2228126"/>
          </a:xfrm>
          <a:custGeom>
            <a:avLst/>
            <a:gdLst/>
            <a:ahLst/>
            <a:cxnLst/>
            <a:rect l="l" t="t" r="r" b="b"/>
            <a:pathLst>
              <a:path w="1436027" h="2228126">
                <a:moveTo>
                  <a:pt x="38100" y="38100"/>
                </a:moveTo>
                <a:cubicBezTo>
                  <a:pt x="38100" y="623773"/>
                  <a:pt x="381000" y="1209446"/>
                  <a:pt x="723900" y="1209446"/>
                </a:cubicBezTo>
                <a:cubicBezTo>
                  <a:pt x="1029424" y="1209446"/>
                  <a:pt x="1334948" y="1674393"/>
                  <a:pt x="1397927" y="2190026"/>
                </a:cubicBezTo>
              </a:path>
            </a:pathLst>
          </a:custGeom>
          <a:ln w="76200">
            <a:solidFill>
              <a:srgbClr val="00206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2" name="object 3452"/>
          <p:cNvSpPr/>
          <p:nvPr/>
        </p:nvSpPr>
        <p:spPr>
          <a:xfrm>
            <a:off x="6273381" y="5156225"/>
            <a:ext cx="228168" cy="235216"/>
          </a:xfrm>
          <a:custGeom>
            <a:avLst/>
            <a:gdLst/>
            <a:ahLst/>
            <a:cxnLst/>
            <a:rect l="l" t="t" r="r" b="b"/>
            <a:pathLst>
              <a:path w="228168" h="235216">
                <a:moveTo>
                  <a:pt x="0" y="14097"/>
                </a:moveTo>
                <a:lnTo>
                  <a:pt x="128181" y="235217"/>
                </a:lnTo>
                <a:lnTo>
                  <a:pt x="228168" y="0"/>
                </a:lnTo>
                <a:lnTo>
                  <a:pt x="0" y="14097"/>
                </a:lnTo>
              </a:path>
            </a:pathLst>
          </a:custGeom>
          <a:solidFill>
            <a:srgbClr val="00206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3" name="object 345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4" name="object 3454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5" name="object 3455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43977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1123616"/>
            <a:ext cx="158978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Market sepeti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677798" y="1123616"/>
            <a:ext cx="788491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analizi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15439" y="1795785"/>
            <a:ext cx="2548184" cy="389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yönetimi için kullanılır.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01040" y="2620732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85087" y="2600371"/>
            <a:ext cx="2132725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Turizm rota analizi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15439" y="3272540"/>
            <a:ext cx="4243490" cy="389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rotaların analiz edilmesinde kullanılır.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01040" y="4095962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85087" y="4075601"/>
            <a:ext cx="2205031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Tıbbi bilişim analizi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15438" y="4749294"/>
            <a:ext cx="4411695" cy="389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kombinasyonunu bulmak için kullanılır.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29</a:t>
            </a:r>
            <a:endParaRPr sz="900">
              <a:latin typeface="Arial"/>
              <a:cs typeface="Arial"/>
            </a:endParaRPr>
          </a:p>
        </p:txBody>
      </p:sp>
      <p:sp>
        <p:nvSpPr>
          <p:cNvPr id="3456" name="object 3456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7" name="object 3457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125661" y="225694"/>
            <a:ext cx="6395988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Birliktelik Kuralları ya da Analizi – Uygulama Alanları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43977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1123616"/>
            <a:ext cx="1512337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Tahmin Edici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592283" y="1123616"/>
            <a:ext cx="3594163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Yöntemler (</a:t>
            </a:r>
            <a:r>
              <a:rPr sz="1970" spc="10" dirty="0">
                <a:latin typeface="Arial"/>
                <a:cs typeface="Arial"/>
              </a:rPr>
              <a:t>Öngörü Yöntemleri)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15451" y="1795785"/>
            <a:ext cx="4568649" cy="389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veya gelecek değerlerini tahmin ederler.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01055" y="2620732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085102" y="2600371"/>
            <a:ext cx="1352735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Tanımlayıcı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2433893" y="2600371"/>
            <a:ext cx="1230546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Yöntemler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615454" y="3272540"/>
            <a:ext cx="983113" cy="389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bulurlar.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701055" y="4452032"/>
            <a:ext cx="3151135" cy="4107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</a:t>
            </a: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Tahmin Edici: Predictive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701055" y="4890943"/>
            <a:ext cx="313815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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Tanımlayıcı: Descriptive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8134769" y="6567084"/>
            <a:ext cx="74124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125661" y="225694"/>
            <a:ext cx="3365334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Madenciliği Yöntemleri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8" name="object 345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9" name="object 3459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0" name="object 3460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43977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1123616"/>
            <a:ext cx="6619224" cy="6973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Data from 2000 American National Election Studies (NEC)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conducted by Center of Political Studies at U of Michigan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30</a:t>
            </a:r>
            <a:endParaRPr sz="900">
              <a:latin typeface="Arial"/>
              <a:cs typeface="Arial"/>
            </a:endParaRPr>
          </a:p>
        </p:txBody>
      </p:sp>
      <p:sp>
        <p:nvSpPr>
          <p:cNvPr id="3461" name="object 3461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2" name="object 3462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125661" y="225694"/>
            <a:ext cx="5328252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Seçim Verisinin Birliktelik Kural Madenciliği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2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612" y="1827276"/>
            <a:ext cx="2804261" cy="4395216"/>
          </a:xfrm>
          <a:prstGeom prst="rect">
            <a:avLst/>
          </a:prstGeom>
        </p:spPr>
      </p:pic>
      <p:pic>
        <p:nvPicPr>
          <p:cNvPr id="26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956" y="1818132"/>
            <a:ext cx="3334511" cy="1453896"/>
          </a:xfrm>
          <a:prstGeom prst="rect">
            <a:avLst/>
          </a:prstGeom>
        </p:spPr>
      </p:pic>
      <p:pic>
        <p:nvPicPr>
          <p:cNvPr id="27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956" y="3272028"/>
            <a:ext cx="3334511" cy="2497835"/>
          </a:xfrm>
          <a:prstGeom prst="rect">
            <a:avLst/>
          </a:prstGeom>
        </p:spPr>
      </p:pic>
      <p:sp>
        <p:nvSpPr>
          <p:cNvPr id="3463" name="object 3463"/>
          <p:cNvSpPr/>
          <p:nvPr/>
        </p:nvSpPr>
        <p:spPr>
          <a:xfrm>
            <a:off x="4518660" y="3259836"/>
            <a:ext cx="3438144" cy="12192"/>
          </a:xfrm>
          <a:custGeom>
            <a:avLst/>
            <a:gdLst/>
            <a:ahLst/>
            <a:cxnLst/>
            <a:rect l="l" t="t" r="r" b="b"/>
            <a:pathLst>
              <a:path w="3438144" h="12192">
                <a:moveTo>
                  <a:pt x="6096" y="6096"/>
                </a:moveTo>
                <a:lnTo>
                  <a:pt x="3432048" y="609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5532869" y="5851679"/>
            <a:ext cx="2130511" cy="5165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77A2BB"/>
                </a:solidFill>
                <a:latin typeface="Tahoma"/>
                <a:cs typeface="Tahoma"/>
              </a:rPr>
              <a:t>Source</a:t>
            </a:r>
            <a:r>
              <a:rPr sz="1400" spc="10" dirty="0">
                <a:solidFill>
                  <a:srgbClr val="957A99"/>
                </a:solidFill>
                <a:latin typeface="Tahoma"/>
                <a:cs typeface="Tahoma"/>
              </a:rPr>
              <a:t>: </a:t>
            </a:r>
            <a:r>
              <a:rPr sz="1400" spc="10" dirty="0">
                <a:latin typeface="Tahoma"/>
                <a:cs typeface="Tahoma"/>
              </a:rPr>
              <a:t>M. MacDougall, In</a:t>
            </a:r>
            <a:endParaRPr sz="1400">
              <a:latin typeface="Tahoma"/>
              <a:cs typeface="Tahoma"/>
            </a:endParaRPr>
          </a:p>
          <a:p>
            <a:pPr marL="0">
              <a:lnSpc>
                <a:spcPct val="100000"/>
              </a:lnSpc>
            </a:pPr>
            <a:r>
              <a:rPr sz="1400" spc="10" dirty="0">
                <a:latin typeface="Tahoma"/>
                <a:cs typeface="Tahoma"/>
              </a:rPr>
              <a:t>Proc of SUGI, 2003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4" name="object 346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5" name="object 3465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6" name="object 3466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3467" name="object 3467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68" name="object 3468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25661" y="225694"/>
            <a:ext cx="5328252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Seçim Verisinin Birliktelik Kural Madenciliği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2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60" y="1827276"/>
            <a:ext cx="2804261" cy="4396740"/>
          </a:xfrm>
          <a:prstGeom prst="rect">
            <a:avLst/>
          </a:prstGeom>
        </p:spPr>
      </p:pic>
      <p:pic>
        <p:nvPicPr>
          <p:cNvPr id="2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8828" y="1842516"/>
            <a:ext cx="3962400" cy="67056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9" name="object 346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0" name="object 3470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1" name="object 3471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32</a:t>
            </a:r>
            <a:endParaRPr sz="900">
              <a:latin typeface="Arial"/>
              <a:cs typeface="Arial"/>
            </a:endParaRPr>
          </a:p>
        </p:txBody>
      </p:sp>
      <p:sp>
        <p:nvSpPr>
          <p:cNvPr id="3472" name="object 3472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3" name="object 3473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25661" y="225694"/>
            <a:ext cx="5328252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Seçim Verisinin Birliktelik Kural Madenciliği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3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956" y="1818132"/>
            <a:ext cx="3334511" cy="1453896"/>
          </a:xfrm>
          <a:prstGeom prst="rect">
            <a:avLst/>
          </a:prstGeom>
        </p:spPr>
      </p:pic>
      <p:pic>
        <p:nvPicPr>
          <p:cNvPr id="3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956" y="3272028"/>
            <a:ext cx="3334511" cy="2497835"/>
          </a:xfrm>
          <a:prstGeom prst="rect">
            <a:avLst/>
          </a:prstGeom>
        </p:spPr>
      </p:pic>
      <p:sp>
        <p:nvSpPr>
          <p:cNvPr id="3474" name="object 3474"/>
          <p:cNvSpPr/>
          <p:nvPr/>
        </p:nvSpPr>
        <p:spPr>
          <a:xfrm>
            <a:off x="4518660" y="3259836"/>
            <a:ext cx="3438144" cy="12192"/>
          </a:xfrm>
          <a:custGeom>
            <a:avLst/>
            <a:gdLst/>
            <a:ahLst/>
            <a:cxnLst/>
            <a:rect l="l" t="t" r="r" b="b"/>
            <a:pathLst>
              <a:path w="3438144" h="12192">
                <a:moveTo>
                  <a:pt x="6096" y="6096"/>
                </a:moveTo>
                <a:lnTo>
                  <a:pt x="3432048" y="6096"/>
                </a:ln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32" name="Image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68" y="1949196"/>
            <a:ext cx="3695700" cy="47701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5" name="object 3475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6" name="object 3476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7" name="object 3477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43977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1123616"/>
            <a:ext cx="59361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Giriş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09374" y="1123616"/>
            <a:ext cx="141506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46553" y="1123616"/>
            <a:ext cx="109158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Nesneler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01044" y="2334220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85092" y="2313859"/>
            <a:ext cx="643498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Çıkış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62571" y="2313859"/>
            <a:ext cx="141506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01047" y="4628813"/>
            <a:ext cx="1347367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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Birbirleri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226647" y="4628813"/>
            <a:ext cx="324650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ile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729555" y="4628813"/>
            <a:ext cx="736240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ilişkisi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644002" y="4628813"/>
            <a:ext cx="549355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olan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372404" y="4628813"/>
            <a:ext cx="746955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ancak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5297541" y="4628813"/>
            <a:ext cx="892050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birbirini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6367492" y="4628813"/>
            <a:ext cx="861101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izleyen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7406903" y="4628813"/>
            <a:ext cx="1412011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dönemlerde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066803" y="5302442"/>
            <a:ext cx="7755049" cy="6759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spc="10" dirty="0">
                <a:solidFill>
                  <a:srgbClr val="191B0E"/>
                </a:solidFill>
                <a:latin typeface="Wingdings"/>
                <a:cs typeface="Wingdings"/>
              </a:rPr>
              <a:t></a:t>
            </a:r>
            <a:r>
              <a:rPr sz="1940" i="1" spc="10" dirty="0">
                <a:solidFill>
                  <a:srgbClr val="191B0E"/>
                </a:solidFill>
                <a:latin typeface="Arial"/>
                <a:cs typeface="Arial"/>
              </a:rPr>
              <a:t>Örneğin : X ameliyatı yapıldığında 15 gün içinde %45 ihtimalle Y</a:t>
            </a:r>
            <a:endParaRPr sz="1900">
              <a:latin typeface="Arial"/>
              <a:cs typeface="Arial"/>
            </a:endParaRPr>
          </a:p>
          <a:p>
            <a:pPr marL="342503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enfeksiyonu oluşacaktır.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33</a:t>
            </a:r>
            <a:endParaRPr sz="900">
              <a:latin typeface="Arial"/>
              <a:cs typeface="Arial"/>
            </a:endParaRPr>
          </a:p>
        </p:txBody>
      </p:sp>
      <p:sp>
        <p:nvSpPr>
          <p:cNvPr id="3478" name="object 3478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9" name="object 3479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125661" y="225694"/>
            <a:ext cx="3822124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Sıralı (Sequential) Örüntü Keşfi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3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860" y="3454908"/>
            <a:ext cx="3822192" cy="697992"/>
          </a:xfrm>
          <a:prstGeom prst="rect">
            <a:avLst/>
          </a:prstGeom>
        </p:spPr>
      </p:pic>
      <p:sp>
        <p:nvSpPr>
          <p:cNvPr id="3480" name="object 3480"/>
          <p:cNvSpPr/>
          <p:nvPr/>
        </p:nvSpPr>
        <p:spPr>
          <a:xfrm>
            <a:off x="2615184" y="3380232"/>
            <a:ext cx="3819144" cy="694943"/>
          </a:xfrm>
          <a:custGeom>
            <a:avLst/>
            <a:gdLst/>
            <a:ahLst/>
            <a:cxnLst/>
            <a:rect l="l" t="t" r="r" b="b"/>
            <a:pathLst>
              <a:path w="3819144" h="694943">
                <a:moveTo>
                  <a:pt x="4572" y="690371"/>
                </a:moveTo>
                <a:lnTo>
                  <a:pt x="4572" y="4571"/>
                </a:lnTo>
                <a:lnTo>
                  <a:pt x="3814572" y="4571"/>
                </a:lnTo>
                <a:lnTo>
                  <a:pt x="3814572" y="690371"/>
                </a:lnTo>
                <a:lnTo>
                  <a:pt x="4572" y="690371"/>
                </a:lnTo>
                <a:close/>
              </a:path>
            </a:pathLst>
          </a:custGeom>
          <a:solidFill>
            <a:srgbClr val="FFFFCC"/>
          </a:solidFill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1" name="object 3481"/>
          <p:cNvSpPr/>
          <p:nvPr/>
        </p:nvSpPr>
        <p:spPr>
          <a:xfrm>
            <a:off x="2700528" y="3471671"/>
            <a:ext cx="3564636" cy="518160"/>
          </a:xfrm>
          <a:custGeom>
            <a:avLst/>
            <a:gdLst/>
            <a:ahLst/>
            <a:cxnLst/>
            <a:rect l="l" t="t" r="r" b="b"/>
            <a:pathLst>
              <a:path w="3564636" h="518160">
                <a:moveTo>
                  <a:pt x="0" y="518160"/>
                </a:moveTo>
                <a:lnTo>
                  <a:pt x="0" y="0"/>
                </a:lnTo>
                <a:lnTo>
                  <a:pt x="3564636" y="0"/>
                </a:lnTo>
                <a:lnTo>
                  <a:pt x="3564636" y="518160"/>
                </a:lnTo>
                <a:lnTo>
                  <a:pt x="0" y="51816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2791295" y="3445328"/>
            <a:ext cx="3451602" cy="58980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800" b="1" spc="10" dirty="0">
                <a:latin typeface="Times New Roman"/>
                <a:cs typeface="Times New Roman"/>
              </a:rPr>
              <a:t>(A   B)     (C)     (D   E)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" name="object 3482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3" name="object 3483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4" name="object 3484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582889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1562528"/>
            <a:ext cx="647926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Satış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732810" y="1562528"/>
            <a:ext cx="1383301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kayıtlarında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01042" y="2835616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85090" y="2815255"/>
            <a:ext cx="1783413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Spor mağazası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34</a:t>
            </a:r>
            <a:endParaRPr sz="900">
              <a:latin typeface="Arial"/>
              <a:cs typeface="Arial"/>
            </a:endParaRPr>
          </a:p>
        </p:txBody>
      </p:sp>
      <p:sp>
        <p:nvSpPr>
          <p:cNvPr id="3485" name="object 3485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6" name="object 3486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125661" y="225694"/>
            <a:ext cx="5622666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Sıralı (Sequential) Örüntü Keşfi – Uygulamalar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7" name="object 3487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8" name="object 3488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9" name="object 3489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43977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1123616"/>
            <a:ext cx="134367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Anomaliler/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412626" y="1123616"/>
            <a:ext cx="231294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Aykırılıklar nelerdir?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15439" y="1795785"/>
            <a:ext cx="2271763" cy="6759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farklı olan veri / veri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kümeleridir.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01040" y="2530817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85087" y="2510456"/>
            <a:ext cx="1707239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Nispeten nadir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793726" y="2510456"/>
            <a:ext cx="975020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bulunur.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15439" y="3184149"/>
            <a:ext cx="2085310" cy="389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bir olan olaylardır.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72638" y="3834874"/>
            <a:ext cx="820635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olması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01038" y="4294084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085086" y="4273723"/>
            <a:ext cx="877238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Önemli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959906" y="4273723"/>
            <a:ext cx="807171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olabilir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766187" y="4273723"/>
            <a:ext cx="961099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veya bir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3724868" y="4273723"/>
            <a:ext cx="744639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sıkıntı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231390" y="4945828"/>
            <a:ext cx="2942489" cy="6759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1820" i="1" spc="10" dirty="0">
                <a:solidFill>
                  <a:srgbClr val="191B0E"/>
                </a:solidFill>
                <a:latin typeface="Arial"/>
                <a:cs typeface="Arial"/>
              </a:rPr>
              <a:t>3 yaşında bir çocuğun</a:t>
            </a:r>
            <a:endParaRPr sz="1800">
              <a:latin typeface="Arial"/>
              <a:cs typeface="Arial"/>
            </a:endParaRPr>
          </a:p>
          <a:p>
            <a:pPr marL="384047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okuyabilmesi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36</a:t>
            </a:r>
            <a:endParaRPr sz="900">
              <a:latin typeface="Arial"/>
              <a:cs typeface="Arial"/>
            </a:endParaRPr>
          </a:p>
        </p:txBody>
      </p:sp>
      <p:sp>
        <p:nvSpPr>
          <p:cNvPr id="3490" name="object 3490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1" name="object 3491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125661" y="225694"/>
            <a:ext cx="5387477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Anomali / Aykırılık (Anomaly/ Outlier) Tespiti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3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83208"/>
            <a:ext cx="3429000" cy="2524823"/>
          </a:xfrm>
          <a:prstGeom prst="rect">
            <a:avLst/>
          </a:prstGeom>
        </p:spPr>
      </p:pic>
      <p:pic>
        <p:nvPicPr>
          <p:cNvPr id="3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38600"/>
            <a:ext cx="3429000" cy="2206752"/>
          </a:xfrm>
          <a:prstGeom prst="rect">
            <a:avLst/>
          </a:prstGeom>
        </p:spPr>
      </p:pic>
      <p:sp>
        <p:nvSpPr>
          <p:cNvPr id="3492" name="object 3492"/>
          <p:cNvSpPr/>
          <p:nvPr/>
        </p:nvSpPr>
        <p:spPr>
          <a:xfrm>
            <a:off x="5593080" y="4634484"/>
            <a:ext cx="158496" cy="118872"/>
          </a:xfrm>
          <a:custGeom>
            <a:avLst/>
            <a:gdLst/>
            <a:ahLst/>
            <a:cxnLst/>
            <a:rect l="l" t="t" r="r" b="b"/>
            <a:pathLst>
              <a:path w="158496" h="118872">
                <a:moveTo>
                  <a:pt x="9906" y="59436"/>
                </a:moveTo>
                <a:cubicBezTo>
                  <a:pt x="9906" y="32080"/>
                  <a:pt x="40957" y="9906"/>
                  <a:pt x="79248" y="9906"/>
                </a:cubicBezTo>
                <a:cubicBezTo>
                  <a:pt x="117538" y="9906"/>
                  <a:pt x="148590" y="32080"/>
                  <a:pt x="148590" y="59436"/>
                </a:cubicBezTo>
                <a:cubicBezTo>
                  <a:pt x="148590" y="86792"/>
                  <a:pt x="117538" y="108966"/>
                  <a:pt x="79248" y="108966"/>
                </a:cubicBezTo>
                <a:cubicBezTo>
                  <a:pt x="40957" y="108966"/>
                  <a:pt x="9906" y="86792"/>
                  <a:pt x="9906" y="59436"/>
                </a:cubicBezTo>
                <a:lnTo>
                  <a:pt x="9906" y="59436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3" name="object 3493"/>
          <p:cNvSpPr/>
          <p:nvPr/>
        </p:nvSpPr>
        <p:spPr>
          <a:xfrm>
            <a:off x="5821680" y="4943856"/>
            <a:ext cx="160020" cy="118872"/>
          </a:xfrm>
          <a:custGeom>
            <a:avLst/>
            <a:gdLst/>
            <a:ahLst/>
            <a:cxnLst/>
            <a:rect l="l" t="t" r="r" b="b"/>
            <a:pathLst>
              <a:path w="160020" h="118872">
                <a:moveTo>
                  <a:pt x="9906" y="59436"/>
                </a:moveTo>
                <a:cubicBezTo>
                  <a:pt x="9906" y="32080"/>
                  <a:pt x="41287" y="9906"/>
                  <a:pt x="80010" y="9906"/>
                </a:cubicBezTo>
                <a:cubicBezTo>
                  <a:pt x="118732" y="9906"/>
                  <a:pt x="150114" y="32080"/>
                  <a:pt x="150114" y="59436"/>
                </a:cubicBezTo>
                <a:cubicBezTo>
                  <a:pt x="150114" y="86792"/>
                  <a:pt x="118732" y="108966"/>
                  <a:pt x="80010" y="108966"/>
                </a:cubicBezTo>
                <a:cubicBezTo>
                  <a:pt x="41287" y="108966"/>
                  <a:pt x="9906" y="86792"/>
                  <a:pt x="9906" y="59436"/>
                </a:cubicBezTo>
                <a:lnTo>
                  <a:pt x="9906" y="59436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4" name="object 3494"/>
          <p:cNvSpPr/>
          <p:nvPr/>
        </p:nvSpPr>
        <p:spPr>
          <a:xfrm>
            <a:off x="8589263" y="5707380"/>
            <a:ext cx="160021" cy="118872"/>
          </a:xfrm>
          <a:custGeom>
            <a:avLst/>
            <a:gdLst/>
            <a:ahLst/>
            <a:cxnLst/>
            <a:rect l="l" t="t" r="r" b="b"/>
            <a:pathLst>
              <a:path w="160021" h="118872">
                <a:moveTo>
                  <a:pt x="9907" y="59436"/>
                </a:moveTo>
                <a:cubicBezTo>
                  <a:pt x="9907" y="32080"/>
                  <a:pt x="41288" y="9906"/>
                  <a:pt x="80011" y="9906"/>
                </a:cubicBezTo>
                <a:cubicBezTo>
                  <a:pt x="118733" y="9906"/>
                  <a:pt x="150114" y="32080"/>
                  <a:pt x="150114" y="59436"/>
                </a:cubicBezTo>
                <a:cubicBezTo>
                  <a:pt x="150114" y="86792"/>
                  <a:pt x="118733" y="108966"/>
                  <a:pt x="80011" y="108966"/>
                </a:cubicBezTo>
                <a:cubicBezTo>
                  <a:pt x="41288" y="108966"/>
                  <a:pt x="9907" y="86792"/>
                  <a:pt x="9907" y="59436"/>
                </a:cubicBezTo>
                <a:lnTo>
                  <a:pt x="9907" y="59436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5" name="object 3495"/>
          <p:cNvSpPr/>
          <p:nvPr/>
        </p:nvSpPr>
        <p:spPr>
          <a:xfrm>
            <a:off x="6490716" y="5785104"/>
            <a:ext cx="158496" cy="118872"/>
          </a:xfrm>
          <a:custGeom>
            <a:avLst/>
            <a:gdLst/>
            <a:ahLst/>
            <a:cxnLst/>
            <a:rect l="l" t="t" r="r" b="b"/>
            <a:pathLst>
              <a:path w="158496" h="118872">
                <a:moveTo>
                  <a:pt x="9906" y="59436"/>
                </a:moveTo>
                <a:cubicBezTo>
                  <a:pt x="9906" y="32080"/>
                  <a:pt x="40957" y="9906"/>
                  <a:pt x="79248" y="9906"/>
                </a:cubicBezTo>
                <a:cubicBezTo>
                  <a:pt x="117538" y="9906"/>
                  <a:pt x="148589" y="32080"/>
                  <a:pt x="148589" y="59436"/>
                </a:cubicBezTo>
                <a:cubicBezTo>
                  <a:pt x="148589" y="86792"/>
                  <a:pt x="117538" y="108966"/>
                  <a:pt x="79248" y="108966"/>
                </a:cubicBezTo>
                <a:cubicBezTo>
                  <a:pt x="40957" y="108966"/>
                  <a:pt x="9906" y="86792"/>
                  <a:pt x="9906" y="59436"/>
                </a:cubicBezTo>
                <a:lnTo>
                  <a:pt x="9906" y="59436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6" name="object 3496"/>
          <p:cNvSpPr/>
          <p:nvPr/>
        </p:nvSpPr>
        <p:spPr>
          <a:xfrm>
            <a:off x="7514843" y="4774692"/>
            <a:ext cx="310896" cy="281940"/>
          </a:xfrm>
          <a:custGeom>
            <a:avLst/>
            <a:gdLst/>
            <a:ahLst/>
            <a:cxnLst/>
            <a:rect l="l" t="t" r="r" b="b"/>
            <a:pathLst>
              <a:path w="310896" h="281940">
                <a:moveTo>
                  <a:pt x="0" y="281940"/>
                </a:moveTo>
                <a:lnTo>
                  <a:pt x="0" y="0"/>
                </a:lnTo>
                <a:lnTo>
                  <a:pt x="310896" y="0"/>
                </a:lnTo>
                <a:lnTo>
                  <a:pt x="310896" y="281940"/>
                </a:lnTo>
                <a:lnTo>
                  <a:pt x="0" y="281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7" name="object 3497"/>
          <p:cNvSpPr/>
          <p:nvPr/>
        </p:nvSpPr>
        <p:spPr>
          <a:xfrm>
            <a:off x="5800344" y="4831080"/>
            <a:ext cx="310896" cy="281940"/>
          </a:xfrm>
          <a:custGeom>
            <a:avLst/>
            <a:gdLst/>
            <a:ahLst/>
            <a:cxnLst/>
            <a:rect l="l" t="t" r="r" b="b"/>
            <a:pathLst>
              <a:path w="310896" h="281940">
                <a:moveTo>
                  <a:pt x="0" y="281940"/>
                </a:moveTo>
                <a:lnTo>
                  <a:pt x="0" y="0"/>
                </a:lnTo>
                <a:lnTo>
                  <a:pt x="310896" y="0"/>
                </a:lnTo>
                <a:lnTo>
                  <a:pt x="310896" y="281940"/>
                </a:lnTo>
                <a:lnTo>
                  <a:pt x="0" y="281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object 349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9" name="object 3499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0" name="object 3500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43977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1123616"/>
            <a:ext cx="3529315" cy="6973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Normal davranıştan belirgin bir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şekilde sapanları tespit 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01040" y="1869401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85087" y="1849040"/>
            <a:ext cx="1500095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Uygulamalar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514659" y="1849040"/>
            <a:ext cx="141506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15439" y="2521209"/>
            <a:ext cx="798111" cy="389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Tespiti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31391" y="3272476"/>
            <a:ext cx="3455400" cy="6759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1820" i="1" spc="10" dirty="0">
                <a:solidFill>
                  <a:srgbClr val="191B0E"/>
                </a:solidFill>
                <a:latin typeface="Arial"/>
                <a:cs typeface="Arial"/>
              </a:rPr>
              <a:t>Ağ Saldırı Tespiti (Network</a:t>
            </a:r>
            <a:endParaRPr sz="1800">
              <a:latin typeface="Arial"/>
              <a:cs typeface="Arial"/>
            </a:endParaRPr>
          </a:p>
          <a:p>
            <a:pPr marL="384047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Intrusion Detection)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31391" y="4310319"/>
            <a:ext cx="3788296" cy="96254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2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1820" i="1" spc="10" dirty="0">
                <a:solidFill>
                  <a:srgbClr val="191B0E"/>
                </a:solidFill>
                <a:latin typeface="Arial"/>
                <a:cs typeface="Arial"/>
              </a:rPr>
              <a:t>İzleme ve gözetim için sensör</a:t>
            </a:r>
            <a:endParaRPr sz="1800">
              <a:latin typeface="Arial"/>
              <a:cs typeface="Arial"/>
            </a:endParaRPr>
          </a:p>
          <a:p>
            <a:pPr marL="384047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ağlarındaki anormal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davranışların tespiti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37</a:t>
            </a:r>
            <a:endParaRPr sz="900">
              <a:latin typeface="Arial"/>
              <a:cs typeface="Arial"/>
            </a:endParaRPr>
          </a:p>
        </p:txBody>
      </p:sp>
      <p:sp>
        <p:nvSpPr>
          <p:cNvPr id="3501" name="object 3501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2" name="object 3502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125661" y="225694"/>
            <a:ext cx="5712052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Anomali / Anormallik (Anomaly/ Outlier) Tespiti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3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83208"/>
            <a:ext cx="3429000" cy="2524823"/>
          </a:xfrm>
          <a:prstGeom prst="rect">
            <a:avLst/>
          </a:prstGeom>
        </p:spPr>
      </p:pic>
      <p:pic>
        <p:nvPicPr>
          <p:cNvPr id="37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38600"/>
            <a:ext cx="3429000" cy="2206752"/>
          </a:xfrm>
          <a:prstGeom prst="rect">
            <a:avLst/>
          </a:prstGeom>
        </p:spPr>
      </p:pic>
      <p:sp>
        <p:nvSpPr>
          <p:cNvPr id="3503" name="object 3503"/>
          <p:cNvSpPr/>
          <p:nvPr/>
        </p:nvSpPr>
        <p:spPr>
          <a:xfrm>
            <a:off x="5593080" y="4634484"/>
            <a:ext cx="158496" cy="118872"/>
          </a:xfrm>
          <a:custGeom>
            <a:avLst/>
            <a:gdLst/>
            <a:ahLst/>
            <a:cxnLst/>
            <a:rect l="l" t="t" r="r" b="b"/>
            <a:pathLst>
              <a:path w="158496" h="118872">
                <a:moveTo>
                  <a:pt x="9906" y="59436"/>
                </a:moveTo>
                <a:cubicBezTo>
                  <a:pt x="9906" y="32080"/>
                  <a:pt x="40957" y="9906"/>
                  <a:pt x="79248" y="9906"/>
                </a:cubicBezTo>
                <a:cubicBezTo>
                  <a:pt x="117538" y="9906"/>
                  <a:pt x="148590" y="32080"/>
                  <a:pt x="148590" y="59436"/>
                </a:cubicBezTo>
                <a:cubicBezTo>
                  <a:pt x="148590" y="86792"/>
                  <a:pt x="117538" y="108966"/>
                  <a:pt x="79248" y="108966"/>
                </a:cubicBezTo>
                <a:cubicBezTo>
                  <a:pt x="40957" y="108966"/>
                  <a:pt x="9906" y="86792"/>
                  <a:pt x="9906" y="59436"/>
                </a:cubicBezTo>
                <a:lnTo>
                  <a:pt x="9906" y="59436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4" name="object 3504"/>
          <p:cNvSpPr/>
          <p:nvPr/>
        </p:nvSpPr>
        <p:spPr>
          <a:xfrm>
            <a:off x="5821680" y="4943856"/>
            <a:ext cx="160020" cy="118872"/>
          </a:xfrm>
          <a:custGeom>
            <a:avLst/>
            <a:gdLst/>
            <a:ahLst/>
            <a:cxnLst/>
            <a:rect l="l" t="t" r="r" b="b"/>
            <a:pathLst>
              <a:path w="160020" h="118872">
                <a:moveTo>
                  <a:pt x="9906" y="59436"/>
                </a:moveTo>
                <a:cubicBezTo>
                  <a:pt x="9906" y="32080"/>
                  <a:pt x="41287" y="9906"/>
                  <a:pt x="80010" y="9906"/>
                </a:cubicBezTo>
                <a:cubicBezTo>
                  <a:pt x="118732" y="9906"/>
                  <a:pt x="150114" y="32080"/>
                  <a:pt x="150114" y="59436"/>
                </a:cubicBezTo>
                <a:cubicBezTo>
                  <a:pt x="150114" y="86792"/>
                  <a:pt x="118732" y="108966"/>
                  <a:pt x="80010" y="108966"/>
                </a:cubicBezTo>
                <a:cubicBezTo>
                  <a:pt x="41287" y="108966"/>
                  <a:pt x="9906" y="86792"/>
                  <a:pt x="9906" y="59436"/>
                </a:cubicBezTo>
                <a:lnTo>
                  <a:pt x="9906" y="59436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5" name="object 3505"/>
          <p:cNvSpPr/>
          <p:nvPr/>
        </p:nvSpPr>
        <p:spPr>
          <a:xfrm>
            <a:off x="8589263" y="5707380"/>
            <a:ext cx="160021" cy="118872"/>
          </a:xfrm>
          <a:custGeom>
            <a:avLst/>
            <a:gdLst/>
            <a:ahLst/>
            <a:cxnLst/>
            <a:rect l="l" t="t" r="r" b="b"/>
            <a:pathLst>
              <a:path w="160021" h="118872">
                <a:moveTo>
                  <a:pt x="9907" y="59436"/>
                </a:moveTo>
                <a:cubicBezTo>
                  <a:pt x="9907" y="32080"/>
                  <a:pt x="41288" y="9906"/>
                  <a:pt x="80011" y="9906"/>
                </a:cubicBezTo>
                <a:cubicBezTo>
                  <a:pt x="118733" y="9906"/>
                  <a:pt x="150114" y="32080"/>
                  <a:pt x="150114" y="59436"/>
                </a:cubicBezTo>
                <a:cubicBezTo>
                  <a:pt x="150114" y="86792"/>
                  <a:pt x="118733" y="108966"/>
                  <a:pt x="80011" y="108966"/>
                </a:cubicBezTo>
                <a:cubicBezTo>
                  <a:pt x="41288" y="108966"/>
                  <a:pt x="9907" y="86792"/>
                  <a:pt x="9907" y="59436"/>
                </a:cubicBezTo>
                <a:lnTo>
                  <a:pt x="9907" y="59436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6" name="object 3506"/>
          <p:cNvSpPr/>
          <p:nvPr/>
        </p:nvSpPr>
        <p:spPr>
          <a:xfrm>
            <a:off x="6490716" y="5785104"/>
            <a:ext cx="158496" cy="118872"/>
          </a:xfrm>
          <a:custGeom>
            <a:avLst/>
            <a:gdLst/>
            <a:ahLst/>
            <a:cxnLst/>
            <a:rect l="l" t="t" r="r" b="b"/>
            <a:pathLst>
              <a:path w="158496" h="118872">
                <a:moveTo>
                  <a:pt x="9906" y="59436"/>
                </a:moveTo>
                <a:cubicBezTo>
                  <a:pt x="9906" y="32080"/>
                  <a:pt x="40957" y="9906"/>
                  <a:pt x="79248" y="9906"/>
                </a:cubicBezTo>
                <a:cubicBezTo>
                  <a:pt x="117538" y="9906"/>
                  <a:pt x="148589" y="32080"/>
                  <a:pt x="148589" y="59436"/>
                </a:cubicBezTo>
                <a:cubicBezTo>
                  <a:pt x="148589" y="86792"/>
                  <a:pt x="117538" y="108966"/>
                  <a:pt x="79248" y="108966"/>
                </a:cubicBezTo>
                <a:cubicBezTo>
                  <a:pt x="40957" y="108966"/>
                  <a:pt x="9906" y="86792"/>
                  <a:pt x="9906" y="59436"/>
                </a:cubicBezTo>
                <a:lnTo>
                  <a:pt x="9906" y="59436"/>
                </a:lnTo>
              </a:path>
            </a:pathLst>
          </a:custGeom>
          <a:ln w="19812">
            <a:solidFill>
              <a:srgbClr val="FF33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7" name="object 3507"/>
          <p:cNvSpPr/>
          <p:nvPr/>
        </p:nvSpPr>
        <p:spPr>
          <a:xfrm>
            <a:off x="7514843" y="4774692"/>
            <a:ext cx="310896" cy="281940"/>
          </a:xfrm>
          <a:custGeom>
            <a:avLst/>
            <a:gdLst/>
            <a:ahLst/>
            <a:cxnLst/>
            <a:rect l="l" t="t" r="r" b="b"/>
            <a:pathLst>
              <a:path w="310896" h="281940">
                <a:moveTo>
                  <a:pt x="0" y="281940"/>
                </a:moveTo>
                <a:lnTo>
                  <a:pt x="0" y="0"/>
                </a:lnTo>
                <a:lnTo>
                  <a:pt x="310896" y="0"/>
                </a:lnTo>
                <a:lnTo>
                  <a:pt x="310896" y="281940"/>
                </a:lnTo>
                <a:lnTo>
                  <a:pt x="0" y="281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8" name="object 3508"/>
          <p:cNvSpPr/>
          <p:nvPr/>
        </p:nvSpPr>
        <p:spPr>
          <a:xfrm>
            <a:off x="5800344" y="4831080"/>
            <a:ext cx="310896" cy="281940"/>
          </a:xfrm>
          <a:custGeom>
            <a:avLst/>
            <a:gdLst/>
            <a:ahLst/>
            <a:cxnLst/>
            <a:rect l="l" t="t" r="r" b="b"/>
            <a:pathLst>
              <a:path w="310896" h="281940">
                <a:moveTo>
                  <a:pt x="0" y="281940"/>
                </a:moveTo>
                <a:lnTo>
                  <a:pt x="0" y="0"/>
                </a:lnTo>
                <a:lnTo>
                  <a:pt x="310896" y="0"/>
                </a:lnTo>
                <a:lnTo>
                  <a:pt x="310896" y="281940"/>
                </a:lnTo>
                <a:lnTo>
                  <a:pt x="0" y="28194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9" name="object 350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0" name="object 3510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1" name="object 3511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23616"/>
            <a:ext cx="3476353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 Farklı sınıflardan gelen veri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444753" y="1795785"/>
            <a:ext cx="805747" cy="389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olabilir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01040" y="2600371"/>
            <a:ext cx="2309611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 Doğal değişimler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01041" y="3789089"/>
            <a:ext cx="1768909" cy="4107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 Veri hataları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38</a:t>
            </a:r>
            <a:endParaRPr sz="900">
              <a:latin typeface="Arial"/>
              <a:cs typeface="Arial"/>
            </a:endParaRPr>
          </a:p>
        </p:txBody>
      </p:sp>
      <p:sp>
        <p:nvSpPr>
          <p:cNvPr id="3512" name="object 3512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3" name="object 3513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125661" y="225694"/>
            <a:ext cx="2681776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Anomalinin Nedenleri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4" name="object 351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5" name="object 3515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6" name="object 3516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43977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1123616"/>
            <a:ext cx="1288548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Pazarlama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391" y="1948121"/>
            <a:ext cx="6128144" cy="389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Müşterilen satın alma alışkanlıklarının belirlenmesi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1391" y="2699451"/>
            <a:ext cx="2597631" cy="389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Pazar sepet analizi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88590" y="3440092"/>
            <a:ext cx="2349155" cy="4107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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Raf düzenlemesi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39</a:t>
            </a:r>
            <a:endParaRPr sz="900">
              <a:latin typeface="Arial"/>
              <a:cs typeface="Arial"/>
            </a:endParaRPr>
          </a:p>
        </p:txBody>
      </p:sp>
      <p:sp>
        <p:nvSpPr>
          <p:cNvPr id="3517" name="object 3517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8" name="object 3518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125661" y="225694"/>
            <a:ext cx="4264434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Madenciliği Uygulama Alanları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9" name="object 351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0" name="object 3520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1" name="object 3521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43977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1123616"/>
            <a:ext cx="1242533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Bankacılık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391" y="1948121"/>
            <a:ext cx="5954469" cy="7658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Finansal göstergeler içindeki gizli ilişkilerin tespiti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Kredi kart sahtekarlığının berirlenmesi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1391" y="3074354"/>
            <a:ext cx="4665052" cy="389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Kişiye özel kredi, promosyon önerileri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40</a:t>
            </a:r>
            <a:endParaRPr sz="900">
              <a:latin typeface="Arial"/>
              <a:cs typeface="Arial"/>
            </a:endParaRPr>
          </a:p>
        </p:txBody>
      </p:sp>
      <p:sp>
        <p:nvSpPr>
          <p:cNvPr id="3522" name="object 3522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3" name="object 3523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125661" y="225694"/>
            <a:ext cx="4264434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Madenciliği Uygulama Alanları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43977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1123616"/>
            <a:ext cx="891643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Tahmin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092430" y="1123616"/>
            <a:ext cx="622119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Edici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831521" y="1123616"/>
            <a:ext cx="1228739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Yöntemler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3989787" y="1123616"/>
            <a:ext cx="351221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459100" y="1123616"/>
            <a:ext cx="1099118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sonuçları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675139" y="1123616"/>
            <a:ext cx="806255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bilinen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598749" y="1123616"/>
            <a:ext cx="1187942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verilerden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7903357" y="1123616"/>
            <a:ext cx="91452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hareket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84833" y="1696768"/>
            <a:ext cx="6310271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sonuçları bilinmeyen veriler için tahmin etme amaçlanır.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231404" y="2458661"/>
            <a:ext cx="6485622" cy="6759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1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1910" i="1" spc="10" dirty="0">
                <a:solidFill>
                  <a:srgbClr val="191B0E"/>
                </a:solidFill>
                <a:latin typeface="Arial"/>
                <a:cs typeface="Arial"/>
              </a:rPr>
              <a:t>Sınıflamandırma, Regresyon, Zaman Serisi Analizi bu</a:t>
            </a:r>
            <a:endParaRPr sz="1900">
              <a:latin typeface="Arial"/>
              <a:cs typeface="Arial"/>
            </a:endParaRPr>
          </a:p>
          <a:p>
            <a:pPr marL="384301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yöntemlerdendir.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688603" y="3484292"/>
            <a:ext cx="7129783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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Bir bankanın , ilk 3 taksitinden 2 veya daha fazlasını geç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3267821" y="3770868"/>
            <a:ext cx="1242253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müşterileri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4800977" y="3770868"/>
            <a:ext cx="452668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için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5544650" y="3770868"/>
            <a:ext cx="579769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%75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6414812" y="3770868"/>
            <a:ext cx="522886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‘inin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7228729" y="3770868"/>
            <a:ext cx="804678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krediyi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8324386" y="3770868"/>
            <a:ext cx="493287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geri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2072905" y="4344021"/>
            <a:ext cx="1132051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verilebilir.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8134769" y="6567084"/>
            <a:ext cx="74124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125661" y="225694"/>
            <a:ext cx="5541148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Tahmin Edici Yöntemler (Öngörü Yöntemleri )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4" name="object 352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5" name="object 3525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6" name="object 3526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43977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1123616"/>
            <a:ext cx="1326342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Sigortacılık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391" y="1948121"/>
            <a:ext cx="7431376" cy="76582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Poliçesini yenileyecek ya da taşıyacak müşterilen belirlenmesi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Sigorta dolandıcılığı tespiti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41</a:t>
            </a:r>
            <a:endParaRPr sz="900">
              <a:latin typeface="Arial"/>
              <a:cs typeface="Arial"/>
            </a:endParaRPr>
          </a:p>
        </p:txBody>
      </p:sp>
      <p:sp>
        <p:nvSpPr>
          <p:cNvPr id="3527" name="object 3527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8" name="object 3528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125661" y="225694"/>
            <a:ext cx="4264434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Madenciliği Uygulama Alanları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" name="object 352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0" name="object 3530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1" name="object 3531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35685"/>
            <a:ext cx="1447800" cy="4431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280" spc="10" dirty="0">
                <a:solidFill>
                  <a:srgbClr val="191B0E"/>
                </a:solidFill>
                <a:latin typeface="Arial"/>
                <a:cs typeface="Arial"/>
              </a:rPr>
              <a:t>■  E-ticaret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392" y="2063947"/>
            <a:ext cx="3304018" cy="389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Saldırı ve atakların tespiti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42</a:t>
            </a:r>
            <a:endParaRPr sz="900">
              <a:latin typeface="Arial"/>
              <a:cs typeface="Arial"/>
            </a:endParaRPr>
          </a:p>
        </p:txBody>
      </p:sp>
      <p:sp>
        <p:nvSpPr>
          <p:cNvPr id="3532" name="object 3532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3" name="object 3533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125661" y="225694"/>
            <a:ext cx="4264434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Madenciliği Uygulama Alanları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4" name="object 353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5" name="object 3535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6" name="object 3536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43977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1123616"/>
            <a:ext cx="434470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Tıp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391" y="1948121"/>
            <a:ext cx="3645517" cy="389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Hastalıkların önceden tespiti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1391" y="2699451"/>
            <a:ext cx="7504829" cy="389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Hangi hastaya hangi aşamada ne dozda hangi ilacın verileceği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43</a:t>
            </a:r>
            <a:endParaRPr sz="900">
              <a:latin typeface="Arial"/>
              <a:cs typeface="Arial"/>
            </a:endParaRPr>
          </a:p>
        </p:txBody>
      </p:sp>
      <p:sp>
        <p:nvSpPr>
          <p:cNvPr id="3537" name="object 3537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8" name="object 3538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125661" y="225694"/>
            <a:ext cx="4264434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Madenciliği Uygulama Alanları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object 353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0" name="object 3540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1" name="object 3541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582889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1562528"/>
            <a:ext cx="2388862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Kamu hizmetlerinde: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701042" y="2396704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085090" y="2376343"/>
            <a:ext cx="2059147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Sağlık ve Biyoloji: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01045" y="3212043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085092" y="3191682"/>
            <a:ext cx="1410330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Taşımacılık: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01040" y="4425059"/>
            <a:ext cx="1508521" cy="5337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570" spc="10" dirty="0">
                <a:solidFill>
                  <a:srgbClr val="191B0E"/>
                </a:solidFill>
                <a:latin typeface="Wingdings"/>
                <a:cs typeface="Wingdings"/>
              </a:rPr>
              <a:t></a:t>
            </a:r>
            <a:r>
              <a:rPr sz="2570" spc="10" dirty="0">
                <a:solidFill>
                  <a:srgbClr val="191B0E"/>
                </a:solidFill>
                <a:latin typeface="Arial"/>
                <a:cs typeface="Arial"/>
              </a:rPr>
              <a:t>Sonuç:</a:t>
            </a:r>
            <a:endParaRPr sz="25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433715" y="4425059"/>
            <a:ext cx="457104" cy="5337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191B0E"/>
                </a:solidFill>
                <a:latin typeface="Arial"/>
                <a:cs typeface="Arial"/>
              </a:rPr>
              <a:t>bir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3116627" y="4425059"/>
            <a:ext cx="1087764" cy="5337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191B0E"/>
                </a:solidFill>
                <a:latin typeface="Arial"/>
                <a:cs typeface="Arial"/>
              </a:rPr>
              <a:t>alanda</a:t>
            </a:r>
            <a:endParaRPr sz="26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27223" y="4425059"/>
            <a:ext cx="626295" cy="5337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191B0E"/>
                </a:solidFill>
                <a:latin typeface="Arial"/>
                <a:cs typeface="Arial"/>
              </a:rPr>
              <a:t>veri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5277473" y="4425059"/>
            <a:ext cx="898137" cy="5337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191B0E"/>
                </a:solidFill>
                <a:latin typeface="Arial"/>
                <a:cs typeface="Arial"/>
              </a:rPr>
              <a:t>varsa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6402211" y="4425059"/>
            <a:ext cx="275811" cy="5337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191B0E"/>
                </a:solidFill>
                <a:latin typeface="Arial"/>
                <a:cs typeface="Arial"/>
              </a:rPr>
              <a:t>o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6903564" y="4425059"/>
            <a:ext cx="1086244" cy="5337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191B0E"/>
                </a:solidFill>
                <a:latin typeface="Arial"/>
                <a:cs typeface="Arial"/>
              </a:rPr>
              <a:t>alanda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8214160" y="4425059"/>
            <a:ext cx="624773" cy="53376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600" spc="10" dirty="0">
                <a:solidFill>
                  <a:srgbClr val="191B0E"/>
                </a:solidFill>
                <a:latin typeface="Arial"/>
                <a:cs typeface="Arial"/>
              </a:rPr>
              <a:t>veri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44</a:t>
            </a:r>
            <a:endParaRPr sz="900">
              <a:latin typeface="Arial"/>
              <a:cs typeface="Arial"/>
            </a:endParaRPr>
          </a:p>
        </p:txBody>
      </p:sp>
      <p:sp>
        <p:nvSpPr>
          <p:cNvPr id="3542" name="object 3542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3" name="object 3543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125661" y="225694"/>
            <a:ext cx="4264434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Madenciliği Uygulama Alanları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4" name="object 3544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5" name="object 3545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6" name="object 3546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43977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1123616"/>
            <a:ext cx="2700966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Gizlilik ve sosyal haklar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3715682" y="1123616"/>
            <a:ext cx="14084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852862" y="1123616"/>
            <a:ext cx="3533182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Kişilere ait verilerin toplanarak,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380852" y="1123616"/>
            <a:ext cx="1147371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kişilerden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01035" y="1869401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84573" y="1849040"/>
            <a:ext cx="7163077" cy="6973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09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Veri madenciliği yöntemleri ile bulunan sonuçların izinsiz olarak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açıklanması (/paylaşılması),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01030" y="2594825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85077" y="2574464"/>
            <a:ext cx="2628507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Sonuçların anlaşılabilir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3712694" y="2574464"/>
            <a:ext cx="2262756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veya yorumlanabilir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5971506" y="2574464"/>
            <a:ext cx="821757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olması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01030" y="3033737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085077" y="3013376"/>
            <a:ext cx="240510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240581" y="3013376"/>
            <a:ext cx="5597979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eri madenciliği ile elde edilen bilginin kullanılması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701024" y="3472649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085072" y="3452288"/>
            <a:ext cx="977616" cy="4107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Verideki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2060346" y="3452288"/>
            <a:ext cx="1233446" cy="4107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eksiklikler,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3288602" y="3452288"/>
            <a:ext cx="1268926" cy="4107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yanlışlıklar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701019" y="3911560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1085066" y="3891200"/>
            <a:ext cx="2297799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Verinin boyutu, hızı,</a:t>
            </a:r>
            <a:endParaRPr sz="19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3381975" y="3891200"/>
            <a:ext cx="1473272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değişkenliği,</a:t>
            </a:r>
            <a:endParaRPr sz="20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4852294" y="3891200"/>
            <a:ext cx="1018185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çeşitliliği</a:t>
            </a:r>
            <a:endParaRPr sz="20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701014" y="4350472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26" name="text 1"/>
          <p:cNvSpPr txBox="1"/>
          <p:nvPr/>
        </p:nvSpPr>
        <p:spPr>
          <a:xfrm>
            <a:off x="1085061" y="4330112"/>
            <a:ext cx="104582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Kullanıcı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27" name="text 1"/>
          <p:cNvSpPr txBox="1"/>
          <p:nvPr/>
        </p:nvSpPr>
        <p:spPr>
          <a:xfrm>
            <a:off x="2129053" y="4330112"/>
            <a:ext cx="212259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8" name="text 1"/>
          <p:cNvSpPr txBox="1"/>
          <p:nvPr/>
        </p:nvSpPr>
        <p:spPr>
          <a:xfrm>
            <a:off x="2270814" y="4330112"/>
            <a:ext cx="905692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rabirimi</a:t>
            </a:r>
            <a:endParaRPr sz="2000">
              <a:latin typeface="Arial"/>
              <a:cs typeface="Arial"/>
            </a:endParaRPr>
          </a:p>
        </p:txBody>
      </p:sp>
      <p:sp>
        <p:nvSpPr>
          <p:cNvPr id="29" name="text 1"/>
          <p:cNvSpPr txBox="1"/>
          <p:nvPr/>
        </p:nvSpPr>
        <p:spPr>
          <a:xfrm>
            <a:off x="3105855" y="4330112"/>
            <a:ext cx="336713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, 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0" name="text 1"/>
          <p:cNvSpPr txBox="1"/>
          <p:nvPr/>
        </p:nvSpPr>
        <p:spPr>
          <a:xfrm>
            <a:off x="3372579" y="4330112"/>
            <a:ext cx="4787423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onucun anlaşılabilir ve yorumlanabilir hale</a:t>
            </a:r>
            <a:endParaRPr sz="1900">
              <a:latin typeface="Arial"/>
              <a:cs typeface="Arial"/>
            </a:endParaRPr>
          </a:p>
        </p:txBody>
      </p:sp>
      <p:sp>
        <p:nvSpPr>
          <p:cNvPr id="31" name="text 1"/>
          <p:cNvSpPr txBox="1"/>
          <p:nvPr/>
        </p:nvSpPr>
        <p:spPr>
          <a:xfrm>
            <a:off x="701009" y="5075897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2" name="text 1"/>
          <p:cNvSpPr txBox="1"/>
          <p:nvPr/>
        </p:nvSpPr>
        <p:spPr>
          <a:xfrm>
            <a:off x="1085056" y="5055536"/>
            <a:ext cx="2812746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Veri madenciliği yöntemi</a:t>
            </a:r>
            <a:endParaRPr sz="1900">
              <a:latin typeface="Arial"/>
              <a:cs typeface="Arial"/>
            </a:endParaRPr>
          </a:p>
        </p:txBody>
      </p:sp>
      <p:sp>
        <p:nvSpPr>
          <p:cNvPr id="33" name="text 1"/>
          <p:cNvSpPr txBox="1"/>
          <p:nvPr/>
        </p:nvSpPr>
        <p:spPr>
          <a:xfrm>
            <a:off x="3895079" y="5055536"/>
            <a:ext cx="14084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4" name="text 1"/>
          <p:cNvSpPr txBox="1"/>
          <p:nvPr/>
        </p:nvSpPr>
        <p:spPr>
          <a:xfrm>
            <a:off x="4035313" y="5055536"/>
            <a:ext cx="3135563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Başarım ve ölçeklenebilirlik</a:t>
            </a:r>
            <a:endParaRPr sz="1900">
              <a:latin typeface="Arial"/>
              <a:cs typeface="Arial"/>
            </a:endParaRPr>
          </a:p>
        </p:txBody>
      </p:sp>
      <p:sp>
        <p:nvSpPr>
          <p:cNvPr id="35" name="text 1"/>
          <p:cNvSpPr txBox="1"/>
          <p:nvPr/>
        </p:nvSpPr>
        <p:spPr>
          <a:xfrm>
            <a:off x="701004" y="5514808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" name="text 1"/>
          <p:cNvSpPr txBox="1"/>
          <p:nvPr/>
        </p:nvSpPr>
        <p:spPr>
          <a:xfrm>
            <a:off x="1085051" y="5494448"/>
            <a:ext cx="281206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...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45</a:t>
            </a:r>
            <a:endParaRPr sz="900">
              <a:latin typeface="Arial"/>
              <a:cs typeface="Arial"/>
            </a:endParaRPr>
          </a:p>
        </p:txBody>
      </p:sp>
      <p:sp>
        <p:nvSpPr>
          <p:cNvPr id="3547" name="object 3547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8" name="object 3548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text 1"/>
          <p:cNvSpPr txBox="1"/>
          <p:nvPr/>
        </p:nvSpPr>
        <p:spPr>
          <a:xfrm>
            <a:off x="125661" y="225694"/>
            <a:ext cx="3554866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Madenciliğinde Sorunlar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9" name="object 3549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0" name="object 3550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1" name="object 3551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43977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1123616"/>
            <a:ext cx="323225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İyi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08185" y="1123616"/>
            <a:ext cx="353689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761824" y="1123616"/>
            <a:ext cx="198007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888314" y="1123616"/>
            <a:ext cx="2657241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eri madenciliği yöntemi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31380" y="1885637"/>
            <a:ext cx="6850745" cy="76429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Farklı seviyelerde kullanıcı ile etkileşim halinde olabilmeli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Elde edilen sonucu anlaşılır şekilde sunabilmeli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31363" y="3011870"/>
            <a:ext cx="6302408" cy="76430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5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Değişen veya eklenen verileri kolayca kullanabilmeli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Örüntü değerlendirme: önemli örüntüleri bulabilmeli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15406" y="4048252"/>
            <a:ext cx="1822099" cy="389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edilebilir olmalı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615151" y="4711192"/>
            <a:ext cx="1769034" cy="389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uyarlanabilmeli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060105" y="6567084"/>
            <a:ext cx="14976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46</a:t>
            </a:r>
            <a:endParaRPr sz="900">
              <a:latin typeface="Arial"/>
              <a:cs typeface="Arial"/>
            </a:endParaRPr>
          </a:p>
        </p:txBody>
      </p:sp>
      <p:sp>
        <p:nvSpPr>
          <p:cNvPr id="3552" name="object 3552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3" name="object 3553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125661" y="225694"/>
            <a:ext cx="3773157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İyi bir veri madenciliği yöntemi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object 3554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5" name="object 3555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6" name="object 3556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1787"/>
            <a:ext cx="2551695" cy="236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261870" y="6577874"/>
            <a:ext cx="177080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136001" y="6577874"/>
            <a:ext cx="105747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191B0E"/>
                </a:solidFill>
                <a:latin typeface="Arial"/>
                <a:cs typeface="Arial"/>
              </a:rPr>
              <a:t>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57" name="object 3557"/>
          <p:cNvSpPr/>
          <p:nvPr/>
        </p:nvSpPr>
        <p:spPr>
          <a:xfrm>
            <a:off x="609600" y="6544056"/>
            <a:ext cx="8229600" cy="9106"/>
          </a:xfrm>
          <a:custGeom>
            <a:avLst/>
            <a:gdLst/>
            <a:ahLst/>
            <a:cxnLst/>
            <a:rect l="l" t="t" r="r" b="b"/>
            <a:pathLst>
              <a:path w="8229600" h="9106">
                <a:moveTo>
                  <a:pt x="0" y="9106"/>
                </a:moveTo>
                <a:lnTo>
                  <a:pt x="8229600" y="6096"/>
                </a:lnTo>
                <a:lnTo>
                  <a:pt x="8229600" y="0"/>
                </a:lnTo>
                <a:lnTo>
                  <a:pt x="0" y="301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8" name="object 3558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25577" y="305842"/>
            <a:ext cx="1412172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Nedir?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object 3559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0" name="object 3560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1" name="object 3561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1787"/>
            <a:ext cx="2551695" cy="236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392" y="1167306"/>
            <a:ext cx="6401539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Veri: nesneler ve neslerin niteliklerinden oluşan kümedir.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696" y="1981503"/>
            <a:ext cx="6185782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Nitelik (attribute): Bir nesnenin herhangi bir özelliği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88846" y="2732835"/>
            <a:ext cx="7128106" cy="568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Bir insanın göz rengi, yaşı, kilosu; bir ortamın sıcaklığı,</a:t>
            </a:r>
            <a:endParaRPr sz="2000">
              <a:latin typeface="Arial"/>
              <a:cs typeface="Arial"/>
            </a:endParaRPr>
          </a:p>
          <a:p>
            <a:pPr marL="384048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rakımı, nem değeri birer niteliktir.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88846" y="3394505"/>
            <a:ext cx="7130599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Nitelik, değişken (variable), özellik (feature, characteristic)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72894" y="3700955"/>
            <a:ext cx="1778945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olarak da bilinir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31696" y="4432050"/>
            <a:ext cx="7587759" cy="2826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Nesne  (object):  Bir  nitelikler  kümesi  ve  bu  niteliklere  ait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15694" y="4719242"/>
            <a:ext cx="3193189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değerler bir nesneyi oluştur.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688846" y="5470524"/>
            <a:ext cx="7130452" cy="568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Kayıt  (record),  varlık  (entity),  örnek  (sample,  instance)</a:t>
            </a:r>
            <a:endParaRPr sz="1900">
              <a:latin typeface="Arial"/>
              <a:cs typeface="Arial"/>
            </a:endParaRPr>
          </a:p>
          <a:p>
            <a:pPr marL="384048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nesne için kullanılabilir.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261870" y="6577874"/>
            <a:ext cx="177080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136001" y="6577874"/>
            <a:ext cx="105747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191B0E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62" name="object 3562"/>
          <p:cNvSpPr/>
          <p:nvPr/>
        </p:nvSpPr>
        <p:spPr>
          <a:xfrm>
            <a:off x="609600" y="6544056"/>
            <a:ext cx="8229600" cy="9106"/>
          </a:xfrm>
          <a:custGeom>
            <a:avLst/>
            <a:gdLst/>
            <a:ahLst/>
            <a:cxnLst/>
            <a:rect l="l" t="t" r="r" b="b"/>
            <a:pathLst>
              <a:path w="8229600" h="9106">
                <a:moveTo>
                  <a:pt x="0" y="9106"/>
                </a:moveTo>
                <a:lnTo>
                  <a:pt x="8229600" y="6096"/>
                </a:lnTo>
                <a:lnTo>
                  <a:pt x="8229600" y="0"/>
                </a:lnTo>
                <a:lnTo>
                  <a:pt x="0" y="301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3" name="object 3563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125577" y="305842"/>
            <a:ext cx="1412172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Nedir?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4" name="object 3564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5" name="object 3565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6" name="object 3566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1787"/>
            <a:ext cx="2551695" cy="236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2261870" y="6577874"/>
            <a:ext cx="177080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136001" y="6577874"/>
            <a:ext cx="105747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191B0E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67" name="object 3567"/>
          <p:cNvSpPr/>
          <p:nvPr/>
        </p:nvSpPr>
        <p:spPr>
          <a:xfrm>
            <a:off x="609600" y="6544056"/>
            <a:ext cx="8229600" cy="9106"/>
          </a:xfrm>
          <a:custGeom>
            <a:avLst/>
            <a:gdLst/>
            <a:ahLst/>
            <a:cxnLst/>
            <a:rect l="l" t="t" r="r" b="b"/>
            <a:pathLst>
              <a:path w="8229600" h="9106">
                <a:moveTo>
                  <a:pt x="0" y="9106"/>
                </a:moveTo>
                <a:lnTo>
                  <a:pt x="8229600" y="6096"/>
                </a:lnTo>
                <a:lnTo>
                  <a:pt x="8229600" y="0"/>
                </a:lnTo>
                <a:lnTo>
                  <a:pt x="0" y="301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68" name="object 3568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25577" y="278302"/>
            <a:ext cx="2005631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Nitelik Değerleri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3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2739" y="1915891"/>
            <a:ext cx="3239006" cy="4530746"/>
          </a:xfrm>
          <a:prstGeom prst="rect">
            <a:avLst/>
          </a:prstGeom>
        </p:spPr>
      </p:pic>
      <p:pic>
        <p:nvPicPr>
          <p:cNvPr id="39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4972" y="1406651"/>
            <a:ext cx="3136392" cy="467868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4033774" y="942896"/>
            <a:ext cx="1145030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Nitelikler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569" name="object 3569"/>
          <p:cNvSpPr/>
          <p:nvPr/>
        </p:nvSpPr>
        <p:spPr>
          <a:xfrm>
            <a:off x="2715768" y="2322575"/>
            <a:ext cx="393191" cy="3820668"/>
          </a:xfrm>
          <a:custGeom>
            <a:avLst/>
            <a:gdLst/>
            <a:ahLst/>
            <a:cxnLst/>
            <a:rect l="l" t="t" r="r" b="b"/>
            <a:pathLst>
              <a:path w="393191" h="3820668">
                <a:moveTo>
                  <a:pt x="387096" y="3814573"/>
                </a:moveTo>
                <a:cubicBezTo>
                  <a:pt x="281940" y="3814573"/>
                  <a:pt x="196596" y="3672485"/>
                  <a:pt x="196596" y="3497200"/>
                </a:cubicBezTo>
                <a:lnTo>
                  <a:pt x="196596" y="2227708"/>
                </a:lnTo>
                <a:cubicBezTo>
                  <a:pt x="196596" y="2052448"/>
                  <a:pt x="111252" y="1910335"/>
                  <a:pt x="6096" y="1910335"/>
                </a:cubicBezTo>
                <a:cubicBezTo>
                  <a:pt x="111252" y="1910335"/>
                  <a:pt x="196596" y="1768222"/>
                  <a:pt x="196596" y="1592962"/>
                </a:cubicBezTo>
                <a:lnTo>
                  <a:pt x="196596" y="323470"/>
                </a:lnTo>
                <a:cubicBezTo>
                  <a:pt x="196596" y="148210"/>
                  <a:pt x="281940" y="6097"/>
                  <a:pt x="387096" y="6097"/>
                </a:cubicBezTo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 rot="-5400000">
            <a:off x="1676023" y="3838434"/>
            <a:ext cx="1047300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Nesnele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 rot="-5400000">
            <a:off x="2419594" y="4277206"/>
            <a:ext cx="169757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0" name="object 3570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1" name="object 3571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2" name="object 3572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1787"/>
            <a:ext cx="2551695" cy="236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392" y="1167306"/>
            <a:ext cx="7421349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Bir nesnenin belli bir niteliği için kullanılan sayılar ve sembollerdir.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696" y="1981503"/>
            <a:ext cx="5689566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Aynı nitelik, farklı nitelik değerleriyle eşlenebilir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88846" y="2732835"/>
            <a:ext cx="7130793" cy="568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Uzunluk  veya  yükseklik  fit,  mil  veya  metre  cinsinden</a:t>
            </a:r>
            <a:endParaRPr sz="1900">
              <a:latin typeface="Arial"/>
              <a:cs typeface="Arial"/>
            </a:endParaRPr>
          </a:p>
          <a:p>
            <a:pPr marL="384048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ölçülebilir.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88846" y="3394505"/>
            <a:ext cx="6314300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Ağırlık kilogram-ilbre; litre-galon cinsinden ölçülebilr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31696" y="4209546"/>
            <a:ext cx="7022231" cy="2826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Farklı nitelikler aynı nitelik değe kümesinden değer alabilir.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88846" y="4979972"/>
            <a:ext cx="2662161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Kimlik no, oda no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591177" y="4960034"/>
            <a:ext cx="4227929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 yaş için öznitelik değerleri tam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72894" y="5246546"/>
            <a:ext cx="888647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sayıdır.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261870" y="6577874"/>
            <a:ext cx="177080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136001" y="6577874"/>
            <a:ext cx="105747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191B0E"/>
                </a:solidFill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73" name="object 3573"/>
          <p:cNvSpPr/>
          <p:nvPr/>
        </p:nvSpPr>
        <p:spPr>
          <a:xfrm>
            <a:off x="609600" y="6544056"/>
            <a:ext cx="8229600" cy="9106"/>
          </a:xfrm>
          <a:custGeom>
            <a:avLst/>
            <a:gdLst/>
            <a:ahLst/>
            <a:cxnLst/>
            <a:rect l="l" t="t" r="r" b="b"/>
            <a:pathLst>
              <a:path w="8229600" h="9106">
                <a:moveTo>
                  <a:pt x="0" y="9106"/>
                </a:moveTo>
                <a:lnTo>
                  <a:pt x="8229600" y="6096"/>
                </a:lnTo>
                <a:lnTo>
                  <a:pt x="8229600" y="0"/>
                </a:lnTo>
                <a:lnTo>
                  <a:pt x="0" y="301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4" name="object 3574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125577" y="278302"/>
            <a:ext cx="411955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Nitelik Değerleri (Değer Kümeleri)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bject 1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43977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1123616"/>
            <a:ext cx="1355178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Tanımlayıcı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659474" y="1123616"/>
            <a:ext cx="240510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Y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828722" y="1123616"/>
            <a:ext cx="1059567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öntemler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107370" y="1123616"/>
            <a:ext cx="396421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ise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724552" y="1123616"/>
            <a:ext cx="887520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mevcut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832425" y="1123616"/>
            <a:ext cx="960309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verilerin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013596" y="1123616"/>
            <a:ext cx="1806373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tanımlanmasını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85850" y="1696768"/>
            <a:ext cx="104414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rehberlik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500151" y="1696768"/>
            <a:ext cx="91513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etmede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784907" y="1696768"/>
            <a:ext cx="1797363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kullanılabilecek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5948989" y="1696768"/>
            <a:ext cx="1229427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verilerdeki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7546026" y="1696768"/>
            <a:ext cx="1271829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örüntülerin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231402" y="2807658"/>
            <a:ext cx="7585860" cy="6759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1940" i="1" spc="10" dirty="0">
                <a:solidFill>
                  <a:srgbClr val="191B0E"/>
                </a:solidFill>
                <a:latin typeface="Arial"/>
                <a:cs typeface="Arial"/>
              </a:rPr>
              <a:t>Kümeleme, Birlitelik  Kuralı ve Anormallik  Te s p i t  Analizi  bu</a:t>
            </a:r>
            <a:endParaRPr sz="1900">
              <a:latin typeface="Arial"/>
              <a:cs typeface="Arial"/>
            </a:endParaRPr>
          </a:p>
          <a:p>
            <a:pPr marL="384301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yöntemlerdendir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688602" y="3834811"/>
            <a:ext cx="7129147" cy="69735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</a:t>
            </a: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Geliri  A-B  aralığında  ve  çocuklu  aileler  ile  geliri  A-B</a:t>
            </a:r>
            <a:endParaRPr sz="1900">
              <a:latin typeface="Arial"/>
              <a:cs typeface="Arial"/>
            </a:endParaRPr>
          </a:p>
          <a:p>
            <a:pPr marL="384048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aralığından düşük çocuğu olmayan ailelerin satın  alma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23" name="text 1"/>
          <p:cNvSpPr txBox="1"/>
          <p:nvPr/>
        </p:nvSpPr>
        <p:spPr>
          <a:xfrm>
            <a:off x="2072396" y="4694539"/>
            <a:ext cx="379583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bu modele örnek olarak verilebilir</a:t>
            </a:r>
            <a:endParaRPr sz="1900">
              <a:latin typeface="Arial"/>
              <a:cs typeface="Arial"/>
            </a:endParaRPr>
          </a:p>
        </p:txBody>
      </p:sp>
      <p:sp>
        <p:nvSpPr>
          <p:cNvPr id="24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text 1"/>
          <p:cNvSpPr txBox="1"/>
          <p:nvPr/>
        </p:nvSpPr>
        <p:spPr>
          <a:xfrm>
            <a:off x="8134769" y="6567084"/>
            <a:ext cx="74124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text 1"/>
          <p:cNvSpPr txBox="1"/>
          <p:nvPr/>
        </p:nvSpPr>
        <p:spPr>
          <a:xfrm>
            <a:off x="125661" y="225694"/>
            <a:ext cx="2741356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Tanımlayıcı Yöntemler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5" name="object 3575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6" name="object 3576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7" name="object 3577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1787"/>
            <a:ext cx="2551695" cy="236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392" y="1159737"/>
            <a:ext cx="2072744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Nümerik Veriler 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696" y="1541911"/>
            <a:ext cx="5202320" cy="2826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sayısal veya nicel veriler de denilmektedir.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1696" y="1938957"/>
            <a:ext cx="5466695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Daha fazla/daha az sorusu sorusu sorulabilir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88846" y="2293923"/>
            <a:ext cx="159831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72894" y="2286354"/>
            <a:ext cx="6746664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Sürekli  nümerik  veriler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:  Süreklilik  arz  eden  nümerik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72894" y="2580435"/>
            <a:ext cx="3648865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verilerdir. Boy, yaş, sıcaklık gibi.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88846" y="2955039"/>
            <a:ext cx="160022" cy="2826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72894" y="2947461"/>
            <a:ext cx="6411159" cy="291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Aralıklı nümlerik veriler</a:t>
            </a: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. Çocuk sayısı, kaza sayısı gibi.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701040" y="3829148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085392" y="3853355"/>
            <a:ext cx="2074550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Nomimal Veriler: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231696" y="4209546"/>
            <a:ext cx="3282969" cy="2826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Katogorik veri çeşitleridir.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231696" y="4605068"/>
            <a:ext cx="5624299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Daha fazla/daha az sorusu sorusu sorulamaz.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688846" y="4960034"/>
            <a:ext cx="159831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2072894" y="4960034"/>
            <a:ext cx="6745027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Binary veriler</a:t>
            </a: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: Kadın-Erkek, Hasta-Sağlıklı, Var-Yok, Evet-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072894" y="5246546"/>
            <a:ext cx="1143804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Hayır gibi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688846" y="5622624"/>
            <a:ext cx="160022" cy="2826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2072894" y="5615045"/>
            <a:ext cx="5796247" cy="291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İkiden çok kategorili</a:t>
            </a: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. Madeni Durum, Irk-Ülke gibi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261870" y="6577874"/>
            <a:ext cx="177080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8136001" y="6577874"/>
            <a:ext cx="105747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191B0E"/>
                </a:solidFill>
                <a:latin typeface="Arial"/>
                <a:cs typeface="Arial"/>
              </a:rPr>
              <a:t>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78" name="object 3578"/>
          <p:cNvSpPr/>
          <p:nvPr/>
        </p:nvSpPr>
        <p:spPr>
          <a:xfrm>
            <a:off x="609600" y="6544056"/>
            <a:ext cx="8229600" cy="9106"/>
          </a:xfrm>
          <a:custGeom>
            <a:avLst/>
            <a:gdLst/>
            <a:ahLst/>
            <a:cxnLst/>
            <a:rect l="l" t="t" r="r" b="b"/>
            <a:pathLst>
              <a:path w="8229600" h="9106">
                <a:moveTo>
                  <a:pt x="0" y="9106"/>
                </a:moveTo>
                <a:lnTo>
                  <a:pt x="8229600" y="6096"/>
                </a:lnTo>
                <a:lnTo>
                  <a:pt x="8229600" y="0"/>
                </a:lnTo>
                <a:lnTo>
                  <a:pt x="0" y="301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9" name="object 3579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125577" y="278302"/>
            <a:ext cx="1397393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Türleri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0" name="object 3580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1" name="object 3581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2" name="object 3582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1787"/>
            <a:ext cx="2551695" cy="236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392" y="1187244"/>
            <a:ext cx="1957202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Ordinal Veriler :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696" y="1541321"/>
            <a:ext cx="3841007" cy="2758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Katogorik veri çeşitidir. Ancak: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1696" y="1918430"/>
            <a:ext cx="5755363" cy="275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Değerler arasında bir sıralı ilişki bulunmaktadır.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31696" y="2313861"/>
            <a:ext cx="6366487" cy="2382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Daha fazla/daha az sorusu sorusu sorulabilir. Ancak: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31696" y="2668238"/>
            <a:ext cx="7506693" cy="275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Ne kadar daha fazla/ daha az olduğunun ölçüsünü veremezler.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88846" y="3044955"/>
            <a:ext cx="5720532" cy="2826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Eğitim düzeyi, Sosyoekonımik ölçek skoru gibi.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01040" y="3855056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085392" y="3879263"/>
            <a:ext cx="1596875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Ratio Veriler: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231696" y="4233340"/>
            <a:ext cx="3357900" cy="2758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Nümerik verilere bezerler.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231696" y="4630976"/>
            <a:ext cx="3203552" cy="238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Oran verilebilir verilerdir.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688846" y="4985942"/>
            <a:ext cx="3095680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Örneğin  100  santrigat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5049901" y="4985942"/>
            <a:ext cx="3772734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50  santrigat  derecenin  iki  katı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072894" y="5272454"/>
            <a:ext cx="6746802" cy="568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denilemez ama 60 kelvin 30 kelvinin vinin 2 misli sıcak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denilebilir. Oran verilebilir veri türlerine Ratio veriler denir.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2072894" y="5845732"/>
            <a:ext cx="6747792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Burada kelvin derece ratio türünden bir değişken iken,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2072894" y="6132244"/>
            <a:ext cx="6137345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santigrat ise nümerik veri türüne örnek olarak verilebili</a:t>
            </a:r>
            <a:endParaRPr sz="19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2261870" y="6577874"/>
            <a:ext cx="177080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8136001" y="6577874"/>
            <a:ext cx="105747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191B0E"/>
                </a:solidFill>
                <a:latin typeface="Arial"/>
                <a:cs typeface="Arial"/>
              </a:rPr>
              <a:t>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83" name="object 3583"/>
          <p:cNvSpPr/>
          <p:nvPr/>
        </p:nvSpPr>
        <p:spPr>
          <a:xfrm>
            <a:off x="609600" y="6544056"/>
            <a:ext cx="8229600" cy="9106"/>
          </a:xfrm>
          <a:custGeom>
            <a:avLst/>
            <a:gdLst/>
            <a:ahLst/>
            <a:cxnLst/>
            <a:rect l="l" t="t" r="r" b="b"/>
            <a:pathLst>
              <a:path w="8229600" h="9106">
                <a:moveTo>
                  <a:pt x="0" y="9106"/>
                </a:moveTo>
                <a:lnTo>
                  <a:pt x="8229600" y="6096"/>
                </a:lnTo>
                <a:lnTo>
                  <a:pt x="8229600" y="0"/>
                </a:lnTo>
                <a:lnTo>
                  <a:pt x="0" y="301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4" name="object 3584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125577" y="278302"/>
            <a:ext cx="1397393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Türleri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" name="object 3585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6" name="object 3586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7" name="object 3587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1787"/>
            <a:ext cx="2551695" cy="236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392" y="1167306"/>
            <a:ext cx="4789332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Belli aralıkta yeralan değişkenler (interval)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696" y="1541321"/>
            <a:ext cx="1936983" cy="27582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sıcaklık, tarih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01040" y="1977234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85392" y="1981503"/>
            <a:ext cx="2742347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İkili değişkenler (binary)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31696" y="2357342"/>
            <a:ext cx="4941525" cy="27549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Cinsiyet, sağlık durumu (hasta,sağlıklı)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01040" y="2792574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141780" y="2796843"/>
            <a:ext cx="6443679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Ayrık ve sıralı değişkenler (nominal, ordinal, ratio scaled)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31696" y="3191939"/>
            <a:ext cx="2403652" cy="2382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rengi, posta kodu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261870" y="6577874"/>
            <a:ext cx="177080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136001" y="6577874"/>
            <a:ext cx="105747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191B0E"/>
                </a:solidFill>
                <a:latin typeface="Arial"/>
                <a:cs typeface="Arial"/>
              </a:rPr>
              <a:t>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88" name="object 3588"/>
          <p:cNvSpPr/>
          <p:nvPr/>
        </p:nvSpPr>
        <p:spPr>
          <a:xfrm>
            <a:off x="609600" y="6544056"/>
            <a:ext cx="8229600" cy="9106"/>
          </a:xfrm>
          <a:custGeom>
            <a:avLst/>
            <a:gdLst/>
            <a:ahLst/>
            <a:cxnLst/>
            <a:rect l="l" t="t" r="r" b="b"/>
            <a:pathLst>
              <a:path w="8229600" h="9106">
                <a:moveTo>
                  <a:pt x="0" y="9106"/>
                </a:moveTo>
                <a:lnTo>
                  <a:pt x="8229600" y="6096"/>
                </a:lnTo>
                <a:lnTo>
                  <a:pt x="8229600" y="0"/>
                </a:lnTo>
                <a:lnTo>
                  <a:pt x="0" y="301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89" name="object 3589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125577" y="278302"/>
            <a:ext cx="1763304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Nitelik  Türleri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0" name="object 3590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1" name="object 3591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2" name="object 3592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1787"/>
            <a:ext cx="2551695" cy="236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50845"/>
            <a:ext cx="1179122" cy="2629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Record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537488"/>
            <a:ext cx="1753870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Data Matrix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696" y="1902381"/>
            <a:ext cx="2219000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Document 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1696" y="2265093"/>
            <a:ext cx="2378831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Transaction 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01040" y="2667606"/>
            <a:ext cx="1065611" cy="2629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Graph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31696" y="3054249"/>
            <a:ext cx="2192148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Generic graphs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31696" y="3419015"/>
            <a:ext cx="2352023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World Wide Web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31696" y="3781727"/>
            <a:ext cx="2786879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Molecular Structures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701040" y="4183935"/>
            <a:ext cx="1293072" cy="2632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Ordered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231696" y="4571540"/>
            <a:ext cx="1840292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Spatial 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231696" y="4935776"/>
            <a:ext cx="2108034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Temporal 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231696" y="5298488"/>
            <a:ext cx="2263793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Sequential 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231696" y="5660873"/>
            <a:ext cx="3152282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Genetic Sequence 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261870" y="6577874"/>
            <a:ext cx="177080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8136001" y="6577874"/>
            <a:ext cx="105747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191B0E"/>
                </a:solidFill>
                <a:latin typeface="Arial"/>
                <a:cs typeface="Arial"/>
              </a:rPr>
              <a:t>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93" name="object 3593"/>
          <p:cNvSpPr/>
          <p:nvPr/>
        </p:nvSpPr>
        <p:spPr>
          <a:xfrm>
            <a:off x="609600" y="6544056"/>
            <a:ext cx="8229600" cy="9106"/>
          </a:xfrm>
          <a:custGeom>
            <a:avLst/>
            <a:gdLst/>
            <a:ahLst/>
            <a:cxnLst/>
            <a:rect l="l" t="t" r="r" b="b"/>
            <a:pathLst>
              <a:path w="8229600" h="9106">
                <a:moveTo>
                  <a:pt x="0" y="9106"/>
                </a:moveTo>
                <a:lnTo>
                  <a:pt x="8229600" y="6096"/>
                </a:lnTo>
                <a:lnTo>
                  <a:pt x="8229600" y="0"/>
                </a:lnTo>
                <a:lnTo>
                  <a:pt x="0" y="301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4" name="object 3594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125577" y="278302"/>
            <a:ext cx="2598835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Kümesi Çeşitleri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5" name="object 3595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6" name="object 3596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7" name="object 3597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1787"/>
            <a:ext cx="2551695" cy="236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50845"/>
            <a:ext cx="1855951" cy="2629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</a:t>
            </a: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Record 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01040" y="1601496"/>
            <a:ext cx="7904487" cy="51370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1940" spc="10" dirty="0">
                <a:solidFill>
                  <a:srgbClr val="191B0E"/>
                </a:solidFill>
                <a:latin typeface="Arial"/>
                <a:cs typeface="Arial"/>
              </a:rPr>
              <a:t>Data that consists of a collection of records,each of which consists</a:t>
            </a:r>
            <a:endParaRPr sz="1900">
              <a:latin typeface="Arial"/>
              <a:cs typeface="Arial"/>
            </a:endParaRPr>
          </a:p>
          <a:p>
            <a:pPr marL="384352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of a fixed set of attributes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61870" y="6577874"/>
            <a:ext cx="177080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061325" y="6577874"/>
            <a:ext cx="18243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191B0E"/>
                </a:solidFill>
                <a:latin typeface="Arial"/>
                <a:cs typeface="Arial"/>
              </a:rPr>
              <a:t>10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598" name="object 3598"/>
          <p:cNvSpPr/>
          <p:nvPr/>
        </p:nvSpPr>
        <p:spPr>
          <a:xfrm>
            <a:off x="609600" y="6544056"/>
            <a:ext cx="8229600" cy="9106"/>
          </a:xfrm>
          <a:custGeom>
            <a:avLst/>
            <a:gdLst/>
            <a:ahLst/>
            <a:cxnLst/>
            <a:rect l="l" t="t" r="r" b="b"/>
            <a:pathLst>
              <a:path w="8229600" h="9106">
                <a:moveTo>
                  <a:pt x="0" y="9106"/>
                </a:moveTo>
                <a:lnTo>
                  <a:pt x="8229600" y="6096"/>
                </a:lnTo>
                <a:lnTo>
                  <a:pt x="8229600" y="0"/>
                </a:lnTo>
                <a:lnTo>
                  <a:pt x="0" y="301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9" name="object 3599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125577" y="278302"/>
            <a:ext cx="2598835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Kümesi Çeşitleri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4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495" y="2370061"/>
            <a:ext cx="3548093" cy="4136996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0" name="object 3600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1" name="object 3601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2" name="object 3602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1787"/>
            <a:ext cx="2551695" cy="236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50845"/>
            <a:ext cx="1726568" cy="2629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</a:t>
            </a: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Data Matrix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549680"/>
            <a:ext cx="7221135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If data objects have the same fixed set of numeric attributes,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15694" y="1836849"/>
            <a:ext cx="6711498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then the data objects can be thought of as points in a multi-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15694" y="2123361"/>
            <a:ext cx="7195702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dimensional space, where each dimension represents a distinct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15694" y="2409873"/>
            <a:ext cx="990036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attribute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31696" y="3161459"/>
            <a:ext cx="7374056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Such data set can be represented by an m by n matrix, where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15694" y="3447971"/>
            <a:ext cx="6989040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there are m rows, one for each object, and n columns, one for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15694" y="3734483"/>
            <a:ext cx="1610018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each attribute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261870" y="6577874"/>
            <a:ext cx="177080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8061325" y="6577874"/>
            <a:ext cx="18243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191B0E"/>
                </a:solidFill>
                <a:latin typeface="Arial"/>
                <a:cs typeface="Arial"/>
              </a:rPr>
              <a:t>11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03" name="object 3603"/>
          <p:cNvSpPr/>
          <p:nvPr/>
        </p:nvSpPr>
        <p:spPr>
          <a:xfrm>
            <a:off x="609600" y="6544056"/>
            <a:ext cx="8229600" cy="9106"/>
          </a:xfrm>
          <a:custGeom>
            <a:avLst/>
            <a:gdLst/>
            <a:ahLst/>
            <a:cxnLst/>
            <a:rect l="l" t="t" r="r" b="b"/>
            <a:pathLst>
              <a:path w="8229600" h="9106">
                <a:moveTo>
                  <a:pt x="0" y="9106"/>
                </a:moveTo>
                <a:lnTo>
                  <a:pt x="8229600" y="6096"/>
                </a:lnTo>
                <a:lnTo>
                  <a:pt x="8229600" y="0"/>
                </a:lnTo>
                <a:lnTo>
                  <a:pt x="0" y="301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4" name="object 3604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125577" y="278302"/>
            <a:ext cx="2598835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Kümesi Çeşitleri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4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110" y="4182716"/>
            <a:ext cx="7691676" cy="189339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5" name="object 3605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6" name="object 3606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7" name="object 3607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1787"/>
            <a:ext cx="2551695" cy="236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50845"/>
            <a:ext cx="2221332" cy="2629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</a:t>
            </a: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Document 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549680"/>
            <a:ext cx="5058791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Each document becomes a `term' vector,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88846" y="1902558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72894" y="1926765"/>
            <a:ext cx="5665091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each term is a component (attribute) of the vector,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88846" y="2277462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72894" y="2301669"/>
            <a:ext cx="6315104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the value of each component is the number of times the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72894" y="2588181"/>
            <a:ext cx="1683825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corresponding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261870" y="6577874"/>
            <a:ext cx="177080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8061325" y="6577874"/>
            <a:ext cx="18243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191B0E"/>
                </a:solidFill>
                <a:latin typeface="Arial"/>
                <a:cs typeface="Arial"/>
              </a:rPr>
              <a:t>12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08" name="object 3608"/>
          <p:cNvSpPr/>
          <p:nvPr/>
        </p:nvSpPr>
        <p:spPr>
          <a:xfrm>
            <a:off x="609600" y="6544056"/>
            <a:ext cx="8229600" cy="9106"/>
          </a:xfrm>
          <a:custGeom>
            <a:avLst/>
            <a:gdLst/>
            <a:ahLst/>
            <a:cxnLst/>
            <a:rect l="l" t="t" r="r" b="b"/>
            <a:pathLst>
              <a:path w="8229600" h="9106">
                <a:moveTo>
                  <a:pt x="0" y="9106"/>
                </a:moveTo>
                <a:lnTo>
                  <a:pt x="8229600" y="6096"/>
                </a:lnTo>
                <a:lnTo>
                  <a:pt x="8229600" y="0"/>
                </a:lnTo>
                <a:lnTo>
                  <a:pt x="0" y="301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09" name="object 3609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125577" y="278302"/>
            <a:ext cx="2598835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Kümesi Çeşitleri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4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500" y="3124242"/>
            <a:ext cx="6984686" cy="314712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0" name="object 3610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1" name="object 3611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2" name="object 3612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1787"/>
            <a:ext cx="2551695" cy="236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50845"/>
            <a:ext cx="2405355" cy="2629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</a:t>
            </a: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Transaction 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01040" y="1613688"/>
            <a:ext cx="4490150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 special type of record data, where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696" y="1989249"/>
            <a:ext cx="5977062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each record (transaction) involves a set of items. 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1696" y="2740581"/>
            <a:ext cx="7462189" cy="5252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For example, consider a grocery store.  The set of products</a:t>
            </a:r>
            <a:endParaRPr sz="1900">
              <a:latin typeface="Arial"/>
              <a:cs typeface="Arial"/>
            </a:endParaRPr>
          </a:p>
          <a:p>
            <a:pPr marL="383997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purchased by a customer during one shopping trip constitute a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15694" y="3313859"/>
            <a:ext cx="7000495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transaction, while the individual products that were purchased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15694" y="3600371"/>
            <a:ext cx="1608745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are the items.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261870" y="6577874"/>
            <a:ext cx="177080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061325" y="6577874"/>
            <a:ext cx="18243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191B0E"/>
                </a:solidFill>
                <a:latin typeface="Arial"/>
                <a:cs typeface="Arial"/>
              </a:rPr>
              <a:t>13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13" name="object 3613"/>
          <p:cNvSpPr/>
          <p:nvPr/>
        </p:nvSpPr>
        <p:spPr>
          <a:xfrm>
            <a:off x="609600" y="6544056"/>
            <a:ext cx="8229600" cy="9106"/>
          </a:xfrm>
          <a:custGeom>
            <a:avLst/>
            <a:gdLst/>
            <a:ahLst/>
            <a:cxnLst/>
            <a:rect l="l" t="t" r="r" b="b"/>
            <a:pathLst>
              <a:path w="8229600" h="9106">
                <a:moveTo>
                  <a:pt x="0" y="9106"/>
                </a:moveTo>
                <a:lnTo>
                  <a:pt x="8229600" y="6096"/>
                </a:lnTo>
                <a:lnTo>
                  <a:pt x="8229600" y="0"/>
                </a:lnTo>
                <a:lnTo>
                  <a:pt x="0" y="301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4" name="object 3614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125577" y="278302"/>
            <a:ext cx="2598835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Kümesi Çeşitleri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4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837" y="3870951"/>
            <a:ext cx="5241874" cy="284660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5" name="object 3615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6" name="object 3616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7" name="object 3617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1787"/>
            <a:ext cx="2551695" cy="236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50845"/>
            <a:ext cx="1726411" cy="2629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</a:t>
            </a: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Graph 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549680"/>
            <a:ext cx="6536025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Examples: Generic graph, a Molecule, and Webpages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61870" y="6577874"/>
            <a:ext cx="177080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061325" y="6577874"/>
            <a:ext cx="18243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191B0E"/>
                </a:solidFill>
                <a:latin typeface="Arial"/>
                <a:cs typeface="Arial"/>
              </a:rPr>
              <a:t>14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18" name="object 3618"/>
          <p:cNvSpPr/>
          <p:nvPr/>
        </p:nvSpPr>
        <p:spPr>
          <a:xfrm>
            <a:off x="609600" y="6544056"/>
            <a:ext cx="8229600" cy="9106"/>
          </a:xfrm>
          <a:custGeom>
            <a:avLst/>
            <a:gdLst/>
            <a:ahLst/>
            <a:cxnLst/>
            <a:rect l="l" t="t" r="r" b="b"/>
            <a:pathLst>
              <a:path w="8229600" h="9106">
                <a:moveTo>
                  <a:pt x="0" y="9106"/>
                </a:moveTo>
                <a:lnTo>
                  <a:pt x="8229600" y="6096"/>
                </a:lnTo>
                <a:lnTo>
                  <a:pt x="8229600" y="0"/>
                </a:lnTo>
                <a:lnTo>
                  <a:pt x="0" y="301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9" name="object 3619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125577" y="278302"/>
            <a:ext cx="2598835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Kümesi Çeşitleri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4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9" y="2397268"/>
            <a:ext cx="2792592" cy="2040022"/>
          </a:xfrm>
          <a:prstGeom prst="rect">
            <a:avLst/>
          </a:prstGeom>
        </p:spPr>
      </p:pic>
      <p:pic>
        <p:nvPicPr>
          <p:cNvPr id="45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0482" y="3627605"/>
            <a:ext cx="1956394" cy="1707282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4948174" y="5549897"/>
            <a:ext cx="2952291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Benzene Molecule: C6H6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0" name="object 3620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1" name="object 3621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2" name="object 3622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1787"/>
            <a:ext cx="2551695" cy="236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50845"/>
            <a:ext cx="1726411" cy="2629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</a:t>
            </a: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Graph 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549680"/>
            <a:ext cx="6408009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Examples: Generic graph, a Moleule, and Webpages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61870" y="6577874"/>
            <a:ext cx="177080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061325" y="6577874"/>
            <a:ext cx="18243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191B0E"/>
                </a:solidFill>
                <a:latin typeface="Arial"/>
                <a:cs typeface="Arial"/>
              </a:rPr>
              <a:t>15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23" name="object 3623"/>
          <p:cNvSpPr/>
          <p:nvPr/>
        </p:nvSpPr>
        <p:spPr>
          <a:xfrm>
            <a:off x="609600" y="6544056"/>
            <a:ext cx="8229600" cy="9106"/>
          </a:xfrm>
          <a:custGeom>
            <a:avLst/>
            <a:gdLst/>
            <a:ahLst/>
            <a:cxnLst/>
            <a:rect l="l" t="t" r="r" b="b"/>
            <a:pathLst>
              <a:path w="8229600" h="9106">
                <a:moveTo>
                  <a:pt x="0" y="9106"/>
                </a:moveTo>
                <a:lnTo>
                  <a:pt x="8229600" y="6096"/>
                </a:lnTo>
                <a:lnTo>
                  <a:pt x="8229600" y="0"/>
                </a:lnTo>
                <a:lnTo>
                  <a:pt x="0" y="301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4" name="object 3624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125577" y="278302"/>
            <a:ext cx="2598835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Kümesi Çeşitleri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4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455" y="1980987"/>
            <a:ext cx="5956158" cy="45691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ject 2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pic>
        <p:nvPicPr>
          <p:cNvPr id="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04" y="792480"/>
            <a:ext cx="8083296" cy="5356859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134769" y="6567084"/>
            <a:ext cx="74124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25661" y="225694"/>
            <a:ext cx="3365334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Madenciliği Yöntemleri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5" name="object 3625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6" name="object 3626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7" name="object 3627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1787"/>
            <a:ext cx="2551695" cy="236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50845"/>
            <a:ext cx="1967203" cy="2629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</a:t>
            </a: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Ordered 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7057"/>
            <a:ext cx="3449036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Sequences of transactions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61870" y="6577874"/>
            <a:ext cx="177080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061325" y="6577874"/>
            <a:ext cx="18243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191B0E"/>
                </a:solidFill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28" name="object 3628"/>
          <p:cNvSpPr/>
          <p:nvPr/>
        </p:nvSpPr>
        <p:spPr>
          <a:xfrm>
            <a:off x="609600" y="6544056"/>
            <a:ext cx="8229600" cy="9106"/>
          </a:xfrm>
          <a:custGeom>
            <a:avLst/>
            <a:gdLst/>
            <a:ahLst/>
            <a:cxnLst/>
            <a:rect l="l" t="t" r="r" b="b"/>
            <a:pathLst>
              <a:path w="8229600" h="9106">
                <a:moveTo>
                  <a:pt x="0" y="9106"/>
                </a:moveTo>
                <a:lnTo>
                  <a:pt x="8229600" y="6096"/>
                </a:lnTo>
                <a:lnTo>
                  <a:pt x="8229600" y="0"/>
                </a:lnTo>
                <a:lnTo>
                  <a:pt x="0" y="301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29" name="object 3629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125577" y="278302"/>
            <a:ext cx="2598835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Kümesi Çeşitleri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4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300" y="3657600"/>
            <a:ext cx="5120640" cy="2819400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3558540" y="5782999"/>
            <a:ext cx="2102172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An element of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558540" y="6149340"/>
            <a:ext cx="2032711" cy="2859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the sequence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8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308" y="5190744"/>
            <a:ext cx="1397508" cy="461772"/>
          </a:xfrm>
          <a:prstGeom prst="rect">
            <a:avLst/>
          </a:prstGeom>
        </p:spPr>
      </p:pic>
      <p:sp>
        <p:nvSpPr>
          <p:cNvPr id="10" name="text 1"/>
          <p:cNvSpPr txBox="1"/>
          <p:nvPr/>
        </p:nvSpPr>
        <p:spPr>
          <a:xfrm>
            <a:off x="3673475" y="3092555"/>
            <a:ext cx="1965485" cy="2861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400" b="1" spc="10" dirty="0">
                <a:latin typeface="Arial"/>
                <a:cs typeface="Arial"/>
              </a:rPr>
              <a:t>Items/Events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3630" name="object 3630"/>
          <p:cNvSpPr/>
          <p:nvPr/>
        </p:nvSpPr>
        <p:spPr>
          <a:xfrm>
            <a:off x="4076700" y="3505962"/>
            <a:ext cx="77724" cy="684276"/>
          </a:xfrm>
          <a:custGeom>
            <a:avLst/>
            <a:gdLst/>
            <a:ahLst/>
            <a:cxnLst/>
            <a:rect l="l" t="t" r="r" b="b"/>
            <a:pathLst>
              <a:path w="77724" h="684276">
                <a:moveTo>
                  <a:pt x="51815" y="0"/>
                </a:moveTo>
                <a:lnTo>
                  <a:pt x="51815" y="619506"/>
                </a:lnTo>
                <a:lnTo>
                  <a:pt x="25908" y="619506"/>
                </a:lnTo>
                <a:lnTo>
                  <a:pt x="25908" y="0"/>
                </a:lnTo>
                <a:close/>
                <a:moveTo>
                  <a:pt x="77724" y="606552"/>
                </a:moveTo>
                <a:lnTo>
                  <a:pt x="38862" y="684276"/>
                </a:lnTo>
                <a:lnTo>
                  <a:pt x="0" y="6065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1" name="object 3631"/>
          <p:cNvSpPr/>
          <p:nvPr/>
        </p:nvSpPr>
        <p:spPr>
          <a:xfrm>
            <a:off x="4610100" y="3505962"/>
            <a:ext cx="77724" cy="684276"/>
          </a:xfrm>
          <a:custGeom>
            <a:avLst/>
            <a:gdLst/>
            <a:ahLst/>
            <a:cxnLst/>
            <a:rect l="l" t="t" r="r" b="b"/>
            <a:pathLst>
              <a:path w="77724" h="684276">
                <a:moveTo>
                  <a:pt x="51816" y="0"/>
                </a:moveTo>
                <a:lnTo>
                  <a:pt x="51816" y="619506"/>
                </a:lnTo>
                <a:lnTo>
                  <a:pt x="25908" y="619506"/>
                </a:lnTo>
                <a:lnTo>
                  <a:pt x="25908" y="0"/>
                </a:lnTo>
                <a:close/>
                <a:moveTo>
                  <a:pt x="77724" y="606552"/>
                </a:moveTo>
                <a:lnTo>
                  <a:pt x="38862" y="684276"/>
                </a:lnTo>
                <a:lnTo>
                  <a:pt x="0" y="6065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2" name="object 3632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3" name="object 3633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4" name="object 3634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1787"/>
            <a:ext cx="2551695" cy="236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50845"/>
            <a:ext cx="1967203" cy="2629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</a:t>
            </a: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Ordered 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7057"/>
            <a:ext cx="3292876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Genomic Sequence 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61870" y="6577874"/>
            <a:ext cx="177080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061325" y="6577874"/>
            <a:ext cx="18243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191B0E"/>
                </a:solidFill>
                <a:latin typeface="Arial"/>
                <a:cs typeface="Arial"/>
              </a:rPr>
              <a:t>17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35" name="object 3635"/>
          <p:cNvSpPr/>
          <p:nvPr/>
        </p:nvSpPr>
        <p:spPr>
          <a:xfrm>
            <a:off x="609600" y="6544056"/>
            <a:ext cx="8229600" cy="9106"/>
          </a:xfrm>
          <a:custGeom>
            <a:avLst/>
            <a:gdLst/>
            <a:ahLst/>
            <a:cxnLst/>
            <a:rect l="l" t="t" r="r" b="b"/>
            <a:pathLst>
              <a:path w="8229600" h="9106">
                <a:moveTo>
                  <a:pt x="0" y="9106"/>
                </a:moveTo>
                <a:lnTo>
                  <a:pt x="8229600" y="6096"/>
                </a:lnTo>
                <a:lnTo>
                  <a:pt x="8229600" y="0"/>
                </a:lnTo>
                <a:lnTo>
                  <a:pt x="0" y="301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6" name="object 3636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125577" y="278302"/>
            <a:ext cx="2598835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Kümesi Çeşitleri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4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02" y="2367255"/>
            <a:ext cx="4830428" cy="4033688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7" name="object 3637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8" name="object 3638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9" name="object 3639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1787"/>
            <a:ext cx="2551695" cy="236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50845"/>
            <a:ext cx="1967203" cy="26293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 </a:t>
            </a: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Ordered 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7057"/>
            <a:ext cx="2913212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Spatio-Temporal Data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261870" y="6577874"/>
            <a:ext cx="177080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8061325" y="6577874"/>
            <a:ext cx="18243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191B0E"/>
                </a:solidFill>
                <a:latin typeface="Arial"/>
                <a:cs typeface="Arial"/>
              </a:rPr>
              <a:t>18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40" name="object 3640"/>
          <p:cNvSpPr/>
          <p:nvPr/>
        </p:nvSpPr>
        <p:spPr>
          <a:xfrm>
            <a:off x="609600" y="6544056"/>
            <a:ext cx="8229600" cy="9106"/>
          </a:xfrm>
          <a:custGeom>
            <a:avLst/>
            <a:gdLst/>
            <a:ahLst/>
            <a:cxnLst/>
            <a:rect l="l" t="t" r="r" b="b"/>
            <a:pathLst>
              <a:path w="8229600" h="9106">
                <a:moveTo>
                  <a:pt x="0" y="9106"/>
                </a:moveTo>
                <a:lnTo>
                  <a:pt x="8229600" y="6096"/>
                </a:lnTo>
                <a:lnTo>
                  <a:pt x="8229600" y="0"/>
                </a:lnTo>
                <a:lnTo>
                  <a:pt x="0" y="301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1" name="object 3641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125577" y="278302"/>
            <a:ext cx="2598835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Kümesi Çeşitleri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5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199" y="2502407"/>
            <a:ext cx="4572000" cy="3838955"/>
          </a:xfrm>
          <a:prstGeom prst="rect">
            <a:avLst/>
          </a:prstGeom>
        </p:spPr>
      </p:pic>
      <p:sp>
        <p:nvSpPr>
          <p:cNvPr id="8" name="text 1"/>
          <p:cNvSpPr txBox="1"/>
          <p:nvPr/>
        </p:nvSpPr>
        <p:spPr>
          <a:xfrm>
            <a:off x="6264910" y="5443217"/>
            <a:ext cx="1013450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Average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264910" y="5748017"/>
            <a:ext cx="2453838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Monthly Temperature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6264910" y="6053122"/>
            <a:ext cx="2090728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of land and ocean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1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48" y="-2392680"/>
            <a:ext cx="9668256" cy="49911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2" name="object 3642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3" name="object 3643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4" name="object 3644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1787"/>
            <a:ext cx="2551695" cy="236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pic>
        <p:nvPicPr>
          <p:cNvPr id="5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84" y="1258824"/>
            <a:ext cx="7083552" cy="44561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2261870" y="6577874"/>
            <a:ext cx="177080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061325" y="6577874"/>
            <a:ext cx="18243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191B0E"/>
                </a:solidFill>
                <a:latin typeface="Arial"/>
                <a:cs typeface="Arial"/>
              </a:rPr>
              <a:t>19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45" name="object 3645"/>
          <p:cNvSpPr/>
          <p:nvPr/>
        </p:nvSpPr>
        <p:spPr>
          <a:xfrm>
            <a:off x="609600" y="6544056"/>
            <a:ext cx="8229600" cy="9106"/>
          </a:xfrm>
          <a:custGeom>
            <a:avLst/>
            <a:gdLst/>
            <a:ahLst/>
            <a:cxnLst/>
            <a:rect l="l" t="t" r="r" b="b"/>
            <a:pathLst>
              <a:path w="8229600" h="9106">
                <a:moveTo>
                  <a:pt x="0" y="9106"/>
                </a:moveTo>
                <a:lnTo>
                  <a:pt x="8229600" y="6096"/>
                </a:lnTo>
                <a:lnTo>
                  <a:pt x="8229600" y="0"/>
                </a:lnTo>
                <a:lnTo>
                  <a:pt x="0" y="301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6" name="object 3646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25577" y="278302"/>
            <a:ext cx="4879407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Veriden Bilgiye - Veri Madenciliği Süreci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7" name="object 3647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8" name="object 3648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9" name="object 3649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1787"/>
            <a:ext cx="2551695" cy="2364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pic>
        <p:nvPicPr>
          <p:cNvPr id="53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184" y="1258824"/>
            <a:ext cx="7083552" cy="4456176"/>
          </a:xfrm>
          <a:prstGeom prst="rect">
            <a:avLst/>
          </a:prstGeom>
        </p:spPr>
      </p:pic>
      <p:sp>
        <p:nvSpPr>
          <p:cNvPr id="3" name="text 1"/>
          <p:cNvSpPr txBox="1"/>
          <p:nvPr/>
        </p:nvSpPr>
        <p:spPr>
          <a:xfrm>
            <a:off x="2261870" y="6577874"/>
            <a:ext cx="177080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8061325" y="6577874"/>
            <a:ext cx="182439" cy="12738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0" spc="10" dirty="0">
                <a:solidFill>
                  <a:srgbClr val="191B0E"/>
                </a:solidFill>
                <a:latin typeface="Arial"/>
                <a:cs typeface="Arial"/>
              </a:rPr>
              <a:t>20</a:t>
            </a:r>
            <a:endParaRPr sz="1000">
              <a:latin typeface="Arial"/>
              <a:cs typeface="Arial"/>
            </a:endParaRPr>
          </a:p>
        </p:txBody>
      </p:sp>
      <p:sp>
        <p:nvSpPr>
          <p:cNvPr id="3650" name="object 3650"/>
          <p:cNvSpPr/>
          <p:nvPr/>
        </p:nvSpPr>
        <p:spPr>
          <a:xfrm>
            <a:off x="609600" y="6544056"/>
            <a:ext cx="8229600" cy="9106"/>
          </a:xfrm>
          <a:custGeom>
            <a:avLst/>
            <a:gdLst/>
            <a:ahLst/>
            <a:cxnLst/>
            <a:rect l="l" t="t" r="r" b="b"/>
            <a:pathLst>
              <a:path w="8229600" h="9106">
                <a:moveTo>
                  <a:pt x="0" y="9106"/>
                </a:moveTo>
                <a:lnTo>
                  <a:pt x="8229600" y="6096"/>
                </a:lnTo>
                <a:lnTo>
                  <a:pt x="8229600" y="0"/>
                </a:lnTo>
                <a:lnTo>
                  <a:pt x="0" y="301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1" name="object 3651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25577" y="278302"/>
            <a:ext cx="4879407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Veriden Bilgiye - Veri Madenciliği Süreci</a:t>
            </a:r>
            <a:endParaRPr sz="1900">
              <a:latin typeface="Arial"/>
              <a:cs typeface="Arial"/>
            </a:endParaRPr>
          </a:p>
        </p:txBody>
      </p:sp>
      <p:sp>
        <p:nvSpPr>
          <p:cNvPr id="3652" name="object 3652"/>
          <p:cNvSpPr/>
          <p:nvPr/>
        </p:nvSpPr>
        <p:spPr>
          <a:xfrm>
            <a:off x="1372362" y="2591562"/>
            <a:ext cx="4648200" cy="3048000"/>
          </a:xfrm>
          <a:custGeom>
            <a:avLst/>
            <a:gdLst/>
            <a:ahLst/>
            <a:cxnLst/>
            <a:rect l="l" t="t" r="r" b="b"/>
            <a:pathLst>
              <a:path w="4648200" h="3048000">
                <a:moveTo>
                  <a:pt x="0" y="0"/>
                </a:moveTo>
                <a:lnTo>
                  <a:pt x="4648200" y="0"/>
                </a:lnTo>
                <a:lnTo>
                  <a:pt x="4648200" y="3048000"/>
                </a:lnTo>
                <a:lnTo>
                  <a:pt x="0" y="3048000"/>
                </a:lnTo>
                <a:close/>
                <a:moveTo>
                  <a:pt x="35052" y="3048000"/>
                </a:moveTo>
                <a:lnTo>
                  <a:pt x="0" y="3012948"/>
                </a:lnTo>
                <a:lnTo>
                  <a:pt x="4648200" y="3012948"/>
                </a:lnTo>
                <a:lnTo>
                  <a:pt x="4613148" y="3048000"/>
                </a:lnTo>
                <a:lnTo>
                  <a:pt x="4613148" y="0"/>
                </a:lnTo>
                <a:lnTo>
                  <a:pt x="4648200" y="35052"/>
                </a:lnTo>
                <a:lnTo>
                  <a:pt x="0" y="35052"/>
                </a:lnTo>
                <a:lnTo>
                  <a:pt x="35052" y="0"/>
                </a:lnTo>
                <a:close/>
              </a:path>
            </a:pathLst>
          </a:custGeom>
          <a:solidFill>
            <a:srgbClr val="E2839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3" name="object 3653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4" name="object 3654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5" name="object 3655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87244"/>
            <a:ext cx="7325501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Poor data quality negatively affects many data processing efforts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01040" y="1605918"/>
            <a:ext cx="7362051" cy="2826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“The most important point is that poor data quality is an unfolding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85392" y="1913049"/>
            <a:ext cx="1020322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disaster.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1696" y="2263746"/>
            <a:ext cx="212768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15694" y="2287953"/>
            <a:ext cx="7178647" cy="2382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Poor data quality costs the typical company at least ten percent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15694" y="2574465"/>
            <a:ext cx="6778816" cy="2382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(10%) of revenue; twenty percent (20%) is probably a better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15694" y="2840150"/>
            <a:ext cx="1306170" cy="275821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estimate.”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072894" y="3300143"/>
            <a:ext cx="5318961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Thomas C. Redman, DM Review, August 2004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701040" y="4153760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085392" y="4177967"/>
            <a:ext cx="7309719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Data mining example: a classification model for detecting people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085392" y="4464860"/>
            <a:ext cx="4726213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who are loan risks is built using poor data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231696" y="4817081"/>
            <a:ext cx="212768" cy="2563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615694" y="4841288"/>
            <a:ext cx="5502759" cy="238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Some credit-worthy candidates are denied loans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231696" y="5191985"/>
            <a:ext cx="212768" cy="2563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615694" y="5216192"/>
            <a:ext cx="5303945" cy="23822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More loans are given to individuals that default</a:t>
            </a:r>
            <a:endParaRPr sz="1900">
              <a:latin typeface="Arial"/>
              <a:cs typeface="Arial"/>
            </a:endParaRPr>
          </a:p>
        </p:txBody>
      </p:sp>
      <p:sp>
        <p:nvSpPr>
          <p:cNvPr id="3656" name="object 3656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125577" y="305842"/>
            <a:ext cx="4315764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Veri Kalitesini Etkileyen Problemler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7" name="object 3657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8" name="object 3658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9" name="object 3659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67306"/>
            <a:ext cx="7639740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Gerçek uygulamalarda toplanan veri kaliteli olmayabilir (kirli olabilir)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38957"/>
            <a:ext cx="3194274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Bunun nedenleri, verinin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88846" y="2314448"/>
            <a:ext cx="993724" cy="2144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1800" spc="10" dirty="0">
                <a:solidFill>
                  <a:srgbClr val="191B0E"/>
                </a:solidFill>
                <a:latin typeface="Arial"/>
                <a:cs typeface="Arial"/>
              </a:rPr>
              <a:t>Eksik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88846" y="2644012"/>
            <a:ext cx="1373200" cy="25354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1800" spc="10" dirty="0">
                <a:solidFill>
                  <a:srgbClr val="191B0E"/>
                </a:solidFill>
                <a:latin typeface="Arial"/>
                <a:cs typeface="Arial"/>
              </a:rPr>
              <a:t>Gürültülü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88846" y="2989660"/>
            <a:ext cx="2722187" cy="253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1800" spc="10" dirty="0">
                <a:solidFill>
                  <a:srgbClr val="191B0E"/>
                </a:solidFill>
                <a:latin typeface="Arial"/>
                <a:cs typeface="Arial"/>
              </a:rPr>
              <a:t>Tutarsız olması olabilir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60" name="object 3660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125577" y="305842"/>
            <a:ext cx="1511039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Kalitesi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1" name="object 3661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2" name="object 3662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3" name="object 3663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67306"/>
            <a:ext cx="7639740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Gerçek uygulamalarda toplanan veri kaliteli olmayabilir (kirli olabilir)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19019"/>
            <a:ext cx="7173814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Verinin Eksik olması: bazı nitelik değerleri bazı nesneler için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15694" y="2205531"/>
            <a:ext cx="6764951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girilmemiş, veri madenciliğ uygulaması için gerekli bir nitelik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15694" y="2492043"/>
            <a:ext cx="2615257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kaydedilmemiş olabilir.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146046" y="3242105"/>
            <a:ext cx="1786545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meslek = “ 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64" name="object 3664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125577" y="305842"/>
            <a:ext cx="1511039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Kalitesi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5" name="object 3665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6" name="object 3666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7" name="object 3667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67306"/>
            <a:ext cx="7639740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Gerçek uygulamalarda toplanan veri kaliteli olmayabilir (kirli olabilir)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19019"/>
            <a:ext cx="5490699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Verinin gürültü olması: kayıtta hatalar olabilir.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146046" y="2668827"/>
            <a:ext cx="1972155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maaş = “ -10”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68" name="object 3668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25577" y="305842"/>
            <a:ext cx="1511039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Kalitesi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9" name="object 3669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0" name="object 3670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1" name="object 3671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67306"/>
            <a:ext cx="7642522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Gerçek uygulamalarda toplanan veri kirli olabilir (kaliteli olmayabilir)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19019"/>
            <a:ext cx="6990480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Verinin tutarsız olması: nitelik değerleri veya nitelik isimleri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15694" y="2225469"/>
            <a:ext cx="1089040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uyumsuz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146046" y="2955039"/>
            <a:ext cx="4003353" cy="2826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yaş= “35”, d.tarihi: “03/10/2004”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146046" y="3332021"/>
            <a:ext cx="5563108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Önceki oylama değerleri: “1,2,3”, yeni oylama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530094" y="3618533"/>
            <a:ext cx="2033442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değerleri: “A,B,C”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146046" y="3993437"/>
            <a:ext cx="5311818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Bir kaynakta nitelik değeri ‘ad’, diğerinde ‘is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72" name="object 3672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125577" y="305842"/>
            <a:ext cx="1511039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Kalitesi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582889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1562528"/>
            <a:ext cx="6554599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Veriyi önceden belirlenmiş sınıflardan birine dahil etmedir.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158385" y="2324526"/>
            <a:ext cx="7129154" cy="67597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Öncelikle var olan verinin bir kısmı eğitim amacı ile kullanılarak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sınıflandırma kuralları oluşturulur.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58385" y="3360882"/>
            <a:ext cx="7366994" cy="67597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Daha sonra, bu kurallar yardımıyla bilinmeyen durumlar için nasıl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karar verileceği belirlenir.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8134769" y="6567084"/>
            <a:ext cx="74124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125661" y="225694"/>
            <a:ext cx="4859218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latin typeface="Arial"/>
                <a:cs typeface="Arial"/>
              </a:rPr>
              <a:t>Sınıflandırma (Tahmin Edici Modelleme)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3" name="object 3673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4" name="object 3674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5" name="object 3675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87244"/>
            <a:ext cx="2615579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Eksik verinin nedenleri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19019"/>
            <a:ext cx="7162495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 toplandığı sırada bir nitelik değerinin elde edilememesi,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15694" y="2225469"/>
            <a:ext cx="1414810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bilinmemesi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1696" y="2580435"/>
            <a:ext cx="6075392" cy="568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1940" spc="10" dirty="0">
                <a:solidFill>
                  <a:srgbClr val="191B0E"/>
                </a:solidFill>
                <a:latin typeface="Arial"/>
                <a:cs typeface="Arial"/>
              </a:rPr>
              <a:t>Veri toplandığı sırada bazı niteliklerin gerekliliğinin</a:t>
            </a:r>
            <a:endParaRPr sz="1900">
              <a:latin typeface="Arial"/>
              <a:cs typeface="Arial"/>
            </a:endParaRPr>
          </a:p>
          <a:p>
            <a:pPr marL="383997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görülememesi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31696" y="3242105"/>
            <a:ext cx="5096955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İnsan, yazılım ya da donanım problemleri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76" name="object 3676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125577" y="305842"/>
            <a:ext cx="1511039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Kalitesi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7" name="object 3677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8" name="object 3678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9" name="object 3679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67306"/>
            <a:ext cx="3896263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Gürültülü (hatalı) verinin nedenleri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19019"/>
            <a:ext cx="3617857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Hatalı veri toplama gereçleri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696" y="2293923"/>
            <a:ext cx="5096955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İnsan, yazılım ya da donanım problemleri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1696" y="2668827"/>
            <a:ext cx="4000069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 iletimi sırasında problemler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80" name="object 3680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125577" y="305842"/>
            <a:ext cx="1511039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Kalitesi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1" name="object 3681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2" name="object 3682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3" name="object 3683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67306"/>
            <a:ext cx="2928114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Turarsız verinin nedenleri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19019"/>
            <a:ext cx="5085833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Verinin farklı veri kaynaklarında tutulması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696" y="2293923"/>
            <a:ext cx="5155599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İşlevsel bağımlılık kurallarına uyulmaması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84" name="object 3684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25577" y="305842"/>
            <a:ext cx="1511039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Kalitesi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5" name="object 3685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6" name="object 3686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7" name="object 3687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59737"/>
            <a:ext cx="1202296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Örnekler: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88" name="object 3688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25577" y="305842"/>
            <a:ext cx="1511039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Kalitesi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267" y="2286000"/>
            <a:ext cx="7828788" cy="3829812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9" name="object 3689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0" name="object 3690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1" name="object 3691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59737"/>
            <a:ext cx="1202296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Örnekler:</a:t>
            </a:r>
            <a:endParaRPr sz="2000">
              <a:latin typeface="Arial"/>
              <a:cs typeface="Arial"/>
            </a:endParaRPr>
          </a:p>
        </p:txBody>
      </p:sp>
      <p:sp>
        <p:nvSpPr>
          <p:cNvPr id="3692" name="object 3692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text 1"/>
          <p:cNvSpPr txBox="1"/>
          <p:nvPr/>
        </p:nvSpPr>
        <p:spPr>
          <a:xfrm>
            <a:off x="125577" y="305842"/>
            <a:ext cx="1511039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Kalitesi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" y="1891284"/>
            <a:ext cx="8153400" cy="3913632"/>
          </a:xfrm>
          <a:prstGeom prst="rect">
            <a:avLst/>
          </a:prstGeom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3" name="object 3693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4" name="object 3694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5" name="object 3695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67306"/>
            <a:ext cx="792283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Sonuç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19019"/>
            <a:ext cx="4115158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Sonuç olarak veri güvenilmezdir.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88846" y="2313861"/>
            <a:ext cx="893573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772791" y="2293923"/>
            <a:ext cx="1695986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güvenilmezse;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658233" y="2313861"/>
            <a:ext cx="509524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356225" y="2293923"/>
            <a:ext cx="1342784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madenciliği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891274" y="2293923"/>
            <a:ext cx="1383759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sonuçlarına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8465820" y="2313861"/>
            <a:ext cx="354444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2072894" y="2580435"/>
            <a:ext cx="1429667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güvenilmez.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231696" y="3706925"/>
            <a:ext cx="7587434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Bir veri madenciliği yönteminin sonuçlarına güvenebilmemiz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615694" y="3993437"/>
            <a:ext cx="6387874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için kullanılan verinin kalitesinden emin olmamız gerekir.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688846" y="4368042"/>
            <a:ext cx="7129696" cy="2826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 ne kadar kaliteli ise veri madenciliği yöntemlerinin o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2072894" y="4655234"/>
            <a:ext cx="6409464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kadar yararlı/ kullanılabilir/doğru bilgi bulma şansı vardır.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696" name="object 3696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125577" y="305842"/>
            <a:ext cx="1511039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Kalitesi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7" name="object 3697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8" name="object 3698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9" name="object 3699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87244"/>
            <a:ext cx="1887686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Temizleme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01040" y="1601644"/>
            <a:ext cx="217610" cy="2566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085392" y="1598340"/>
            <a:ext cx="1934538" cy="291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Veri Birleştirme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701040" y="2041242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085392" y="2037942"/>
            <a:ext cx="1934770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Dönüşümü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701040" y="2480154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085392" y="2504361"/>
            <a:ext cx="1573623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Azaltma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00" name="object 3700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1" name="object 3701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2" name="object 3702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3" name="object 3703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87244"/>
            <a:ext cx="1887686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Temizleme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701040" y="2041242"/>
            <a:ext cx="6866128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10" spc="10" dirty="0">
                <a:solidFill>
                  <a:srgbClr val="191B0E"/>
                </a:solidFill>
                <a:latin typeface="Arial"/>
                <a:cs typeface="Arial"/>
              </a:rPr>
              <a:t>Gerçek uygulamalarda veri eksik, gürültülü veya tutarsız olabilir.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696" y="2854753"/>
            <a:ext cx="213023" cy="2566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15694" y="2850698"/>
            <a:ext cx="2999400" cy="2866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i="1" spc="10" dirty="0">
                <a:solidFill>
                  <a:srgbClr val="191B0E"/>
                </a:solidFill>
                <a:latin typeface="Arial"/>
                <a:cs typeface="Arial"/>
              </a:rPr>
              <a:t>Veri Temizleme İşlemleri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31696" y="3674921"/>
            <a:ext cx="4510100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Eksik nitelik değerlerini tamamlama,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31696" y="4049825"/>
            <a:ext cx="2955366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Hatalı veriyi düzeltme,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31696" y="4424430"/>
            <a:ext cx="4385132" cy="2826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Aykırılıkları saptama ve temizleme,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31696" y="4801538"/>
            <a:ext cx="3703545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Gürültülü verinin düzeltilmesi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31696" y="5176442"/>
            <a:ext cx="2958868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Tutarsızlıkları giderme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04" name="object 3704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5" name="object 3705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6" name="object 3706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7" name="object 3707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87244"/>
            <a:ext cx="1887686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Temizleme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3184"/>
            <a:ext cx="7463131" cy="28633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1970" b="1" i="1" spc="10" dirty="0">
                <a:solidFill>
                  <a:srgbClr val="191B0E"/>
                </a:solidFill>
                <a:latin typeface="Arial"/>
                <a:cs typeface="Arial"/>
              </a:rPr>
              <a:t>Eksik veri: Veri içindeki bazı niteliklerin değerleri  zamanla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15694" y="2287953"/>
            <a:ext cx="1693751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i="1" spc="10" dirty="0">
                <a:solidFill>
                  <a:srgbClr val="191B0E"/>
                </a:solidFill>
                <a:latin typeface="Arial"/>
                <a:cs typeface="Arial"/>
              </a:rPr>
              <a:t>bilinmeyebilir.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90548" y="2726865"/>
            <a:ext cx="1314788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Nedenleri: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31696" y="3083055"/>
            <a:ext cx="6269725" cy="2826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Diğer veri kayıtlarıyla tutarsızlığı nedeniyle silinmesi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31696" y="3458513"/>
            <a:ext cx="6568446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Bazı nitelik değerleri hatalı olması dolayısıyla silinmesi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31696" y="3833417"/>
            <a:ext cx="4646105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Yanlış anlama sonucu kaydedilmeme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31696" y="4209546"/>
            <a:ext cx="7060394" cy="2826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 girişi sırasında bazı nitelikleri önemsiz görmediğer veri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615694" y="4496738"/>
            <a:ext cx="4728650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kayıtlarıyla tutarsızlığı nedeniyle silinmesi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231696" y="4871642"/>
            <a:ext cx="6568446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Bazı nitelik değerleri hatalı olması dolayısıyla silinmesi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231696" y="5246546"/>
            <a:ext cx="4646105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Yanlış anlama sonucu kaydedilmeme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231696" y="5622624"/>
            <a:ext cx="6018214" cy="2826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 girişi sırasında bazı nitelikleri önemsiz görme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08" name="object 3708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9" name="object 3709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0" name="object 3710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1" name="object 3711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87244"/>
            <a:ext cx="1887686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Temizleme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3934"/>
            <a:ext cx="4177438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Eksik veriler nasıl tamamlanır?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696" y="2732835"/>
            <a:ext cx="6610498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Eksik nitelik değerleri olan veri kayıtlarını kullanma (sil)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1696" y="3107993"/>
            <a:ext cx="4284969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Eksik nitelik değerlerini elle doldur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31696" y="3484421"/>
            <a:ext cx="6768200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Eksik nitelik değerleri için sabit bir değişken kullan (null,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15694" y="3770933"/>
            <a:ext cx="7099300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bilinmiyor,...) Not: Sabit değerlerin kullanımı sorun oluşturabilir.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31696" y="4145837"/>
            <a:ext cx="7122391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Eksik nitelik değerlerini o niteliğin ortalama değeri ile doldur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31696" y="4521122"/>
            <a:ext cx="6837827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Aynı sınıfa ait kayıtların nitelik değerlerinin ortalaması ile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615694" y="4827572"/>
            <a:ext cx="778540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doldur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231696" y="5184062"/>
            <a:ext cx="6988928" cy="5687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1940" spc="10" dirty="0">
                <a:solidFill>
                  <a:srgbClr val="191B0E"/>
                </a:solidFill>
                <a:latin typeface="Arial"/>
                <a:cs typeface="Arial"/>
              </a:rPr>
              <a:t>Verilere uygun bir tahmin yap: olasılığı en fazla olan nitelik</a:t>
            </a:r>
            <a:endParaRPr sz="1900">
              <a:latin typeface="Arial"/>
              <a:cs typeface="Arial"/>
            </a:endParaRPr>
          </a:p>
          <a:p>
            <a:pPr marL="383997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değeriyle doldur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12" name="object 3712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900138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879777"/>
            <a:ext cx="678467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Veriyi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2340830" y="879777"/>
            <a:ext cx="1046231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önceden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3948557" y="879777"/>
            <a:ext cx="128516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belirlenmiş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701035" y="1605201"/>
            <a:ext cx="453818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Öncelikle var olan verinin bir kısmı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76984" y="1891777"/>
            <a:ext cx="76385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amacı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195546" y="1891777"/>
            <a:ext cx="324650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ile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878392" y="1891777"/>
            <a:ext cx="1358412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kullanılarak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701037" y="2617138"/>
            <a:ext cx="4533961" cy="6973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</a:t>
            </a: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Daha sonra, bu kurallar yardımıyla</a:t>
            </a:r>
            <a:endParaRPr sz="1900">
              <a:latin typeface="Arial"/>
              <a:cs typeface="Arial"/>
            </a:endParaRPr>
          </a:p>
          <a:p>
            <a:pPr marL="269603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bilinmeyen durumlar için nasıl karar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8134769" y="6567084"/>
            <a:ext cx="74124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125661" y="225694"/>
            <a:ext cx="1678938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Sınıflandırma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720170" y="4283902"/>
            <a:ext cx="281126" cy="259373"/>
          </a:xfrm>
          <a:custGeom>
            <a:avLst/>
            <a:gdLst/>
            <a:ahLst/>
            <a:cxnLst/>
            <a:rect l="l" t="t" r="r" b="b"/>
            <a:pathLst>
              <a:path w="281126" h="259373">
                <a:moveTo>
                  <a:pt x="0" y="0"/>
                </a:moveTo>
                <a:lnTo>
                  <a:pt x="0" y="259373"/>
                </a:lnTo>
                <a:lnTo>
                  <a:pt x="281127" y="259373"/>
                </a:lnTo>
                <a:lnTo>
                  <a:pt x="28112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20170" y="4543276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69724" y="4543275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6"/>
                </a:lnTo>
                <a:lnTo>
                  <a:pt x="31569" y="172916"/>
                </a:lnTo>
                <a:lnTo>
                  <a:pt x="31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20170" y="4716191"/>
            <a:ext cx="281126" cy="259375"/>
          </a:xfrm>
          <a:custGeom>
            <a:avLst/>
            <a:gdLst/>
            <a:ahLst/>
            <a:cxnLst/>
            <a:rect l="l" t="t" r="r" b="b"/>
            <a:pathLst>
              <a:path w="281126" h="259375">
                <a:moveTo>
                  <a:pt x="0" y="0"/>
                </a:moveTo>
                <a:lnTo>
                  <a:pt x="0" y="259375"/>
                </a:lnTo>
                <a:lnTo>
                  <a:pt x="281127" y="259375"/>
                </a:lnTo>
                <a:lnTo>
                  <a:pt x="28112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1737" y="4543274"/>
            <a:ext cx="217987" cy="172916"/>
          </a:xfrm>
          <a:custGeom>
            <a:avLst/>
            <a:gdLst/>
            <a:ahLst/>
            <a:cxnLst/>
            <a:rect l="l" t="t" r="r" b="b"/>
            <a:pathLst>
              <a:path w="217987" h="172916">
                <a:moveTo>
                  <a:pt x="0" y="0"/>
                </a:moveTo>
                <a:lnTo>
                  <a:pt x="0" y="172916"/>
                </a:lnTo>
                <a:lnTo>
                  <a:pt x="217987" y="172916"/>
                </a:lnTo>
                <a:lnTo>
                  <a:pt x="2179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747983" y="4515910"/>
            <a:ext cx="250758" cy="23005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Tid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005804" y="4283900"/>
            <a:ext cx="854657" cy="172916"/>
          </a:xfrm>
          <a:custGeom>
            <a:avLst/>
            <a:gdLst/>
            <a:ahLst/>
            <a:cxnLst/>
            <a:rect l="l" t="t" r="r" b="b"/>
            <a:pathLst>
              <a:path w="854657" h="172916">
                <a:moveTo>
                  <a:pt x="0" y="0"/>
                </a:moveTo>
                <a:lnTo>
                  <a:pt x="0" y="172916"/>
                </a:lnTo>
                <a:lnTo>
                  <a:pt x="854657" y="172916"/>
                </a:lnTo>
                <a:lnTo>
                  <a:pt x="85465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05804" y="4456816"/>
            <a:ext cx="31570" cy="345832"/>
          </a:xfrm>
          <a:custGeom>
            <a:avLst/>
            <a:gdLst/>
            <a:ahLst/>
            <a:cxnLst/>
            <a:rect l="l" t="t" r="r" b="b"/>
            <a:pathLst>
              <a:path w="31570" h="345832">
                <a:moveTo>
                  <a:pt x="0" y="0"/>
                </a:moveTo>
                <a:lnTo>
                  <a:pt x="0" y="345832"/>
                </a:lnTo>
                <a:lnTo>
                  <a:pt x="31570" y="345832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828891" y="4456816"/>
            <a:ext cx="31570" cy="345832"/>
          </a:xfrm>
          <a:custGeom>
            <a:avLst/>
            <a:gdLst/>
            <a:ahLst/>
            <a:cxnLst/>
            <a:rect l="l" t="t" r="r" b="b"/>
            <a:pathLst>
              <a:path w="31570" h="345832">
                <a:moveTo>
                  <a:pt x="0" y="0"/>
                </a:moveTo>
                <a:lnTo>
                  <a:pt x="0" y="345832"/>
                </a:lnTo>
                <a:lnTo>
                  <a:pt x="31570" y="345832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05804" y="4802648"/>
            <a:ext cx="854657" cy="172916"/>
          </a:xfrm>
          <a:custGeom>
            <a:avLst/>
            <a:gdLst/>
            <a:ahLst/>
            <a:cxnLst/>
            <a:rect l="l" t="t" r="r" b="b"/>
            <a:pathLst>
              <a:path w="854657" h="172916">
                <a:moveTo>
                  <a:pt x="0" y="0"/>
                </a:moveTo>
                <a:lnTo>
                  <a:pt x="0" y="172916"/>
                </a:lnTo>
                <a:lnTo>
                  <a:pt x="854657" y="172916"/>
                </a:lnTo>
                <a:lnTo>
                  <a:pt x="85465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037382" y="4456814"/>
            <a:ext cx="791516" cy="172916"/>
          </a:xfrm>
          <a:custGeom>
            <a:avLst/>
            <a:gdLst/>
            <a:ahLst/>
            <a:cxnLst/>
            <a:rect l="l" t="t" r="r" b="b"/>
            <a:pathLst>
              <a:path w="791516" h="172916">
                <a:moveTo>
                  <a:pt x="0" y="0"/>
                </a:moveTo>
                <a:lnTo>
                  <a:pt x="0" y="172917"/>
                </a:lnTo>
                <a:lnTo>
                  <a:pt x="791516" y="172917"/>
                </a:lnTo>
                <a:lnTo>
                  <a:pt x="791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text 1"/>
          <p:cNvSpPr txBox="1"/>
          <p:nvPr/>
        </p:nvSpPr>
        <p:spPr>
          <a:xfrm>
            <a:off x="1107285" y="4413059"/>
            <a:ext cx="676211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Çalışıyor</a:t>
            </a:r>
            <a:endParaRPr sz="12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037382" y="4629730"/>
            <a:ext cx="791516" cy="172916"/>
          </a:xfrm>
          <a:custGeom>
            <a:avLst/>
            <a:gdLst/>
            <a:ahLst/>
            <a:cxnLst/>
            <a:rect l="l" t="t" r="r" b="b"/>
            <a:pathLst>
              <a:path w="791516" h="172916">
                <a:moveTo>
                  <a:pt x="0" y="0"/>
                </a:moveTo>
                <a:lnTo>
                  <a:pt x="0" y="172916"/>
                </a:lnTo>
                <a:lnTo>
                  <a:pt x="791516" y="172916"/>
                </a:lnTo>
                <a:lnTo>
                  <a:pt x="791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text 1"/>
          <p:cNvSpPr txBox="1"/>
          <p:nvPr/>
        </p:nvSpPr>
        <p:spPr>
          <a:xfrm>
            <a:off x="1320012" y="4585982"/>
            <a:ext cx="267294" cy="2628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mu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864220" y="4283899"/>
            <a:ext cx="1095193" cy="172916"/>
          </a:xfrm>
          <a:custGeom>
            <a:avLst/>
            <a:gdLst/>
            <a:ahLst/>
            <a:cxnLst/>
            <a:rect l="l" t="t" r="r" b="b"/>
            <a:pathLst>
              <a:path w="1095193" h="172916">
                <a:moveTo>
                  <a:pt x="0" y="0"/>
                </a:moveTo>
                <a:lnTo>
                  <a:pt x="0" y="172916"/>
                </a:lnTo>
                <a:lnTo>
                  <a:pt x="1095194" y="172916"/>
                </a:lnTo>
                <a:lnTo>
                  <a:pt x="109519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64220" y="4456814"/>
            <a:ext cx="32321" cy="345832"/>
          </a:xfrm>
          <a:custGeom>
            <a:avLst/>
            <a:gdLst/>
            <a:ahLst/>
            <a:cxnLst/>
            <a:rect l="l" t="t" r="r" b="b"/>
            <a:pathLst>
              <a:path w="32321" h="345832">
                <a:moveTo>
                  <a:pt x="0" y="0"/>
                </a:moveTo>
                <a:lnTo>
                  <a:pt x="0" y="345833"/>
                </a:lnTo>
                <a:lnTo>
                  <a:pt x="32321" y="345833"/>
                </a:lnTo>
                <a:lnTo>
                  <a:pt x="3232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927843" y="4456814"/>
            <a:ext cx="31569" cy="345832"/>
          </a:xfrm>
          <a:custGeom>
            <a:avLst/>
            <a:gdLst/>
            <a:ahLst/>
            <a:cxnLst/>
            <a:rect l="l" t="t" r="r" b="b"/>
            <a:pathLst>
              <a:path w="31569" h="345832">
                <a:moveTo>
                  <a:pt x="0" y="0"/>
                </a:moveTo>
                <a:lnTo>
                  <a:pt x="0" y="345832"/>
                </a:lnTo>
                <a:lnTo>
                  <a:pt x="31570" y="345832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864220" y="4802646"/>
            <a:ext cx="1095193" cy="172916"/>
          </a:xfrm>
          <a:custGeom>
            <a:avLst/>
            <a:gdLst/>
            <a:ahLst/>
            <a:cxnLst/>
            <a:rect l="l" t="t" r="r" b="b"/>
            <a:pathLst>
              <a:path w="1095193" h="172916">
                <a:moveTo>
                  <a:pt x="0" y="0"/>
                </a:moveTo>
                <a:lnTo>
                  <a:pt x="0" y="172916"/>
                </a:lnTo>
                <a:lnTo>
                  <a:pt x="1095194" y="172916"/>
                </a:lnTo>
                <a:lnTo>
                  <a:pt x="109519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896542" y="4456813"/>
            <a:ext cx="1031301" cy="172916"/>
          </a:xfrm>
          <a:custGeom>
            <a:avLst/>
            <a:gdLst/>
            <a:ahLst/>
            <a:cxnLst/>
            <a:rect l="l" t="t" r="r" b="b"/>
            <a:pathLst>
              <a:path w="1031301" h="172916">
                <a:moveTo>
                  <a:pt x="0" y="0"/>
                </a:moveTo>
                <a:lnTo>
                  <a:pt x="0" y="172916"/>
                </a:lnTo>
                <a:lnTo>
                  <a:pt x="1031301" y="172916"/>
                </a:lnTo>
                <a:lnTo>
                  <a:pt x="10313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2182190" y="4413059"/>
            <a:ext cx="502118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Eğitim</a:t>
            </a:r>
            <a:endParaRPr sz="1200">
              <a:latin typeface="Arial"/>
              <a:cs typeface="Arial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896542" y="4629729"/>
            <a:ext cx="1031301" cy="172915"/>
          </a:xfrm>
          <a:custGeom>
            <a:avLst/>
            <a:gdLst/>
            <a:ahLst/>
            <a:cxnLst/>
            <a:rect l="l" t="t" r="r" b="b"/>
            <a:pathLst>
              <a:path w="1031301" h="172915">
                <a:moveTo>
                  <a:pt x="0" y="0"/>
                </a:moveTo>
                <a:lnTo>
                  <a:pt x="0" y="172915"/>
                </a:lnTo>
                <a:lnTo>
                  <a:pt x="1031301" y="172915"/>
                </a:lnTo>
                <a:lnTo>
                  <a:pt x="103130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2119045" y="4585969"/>
            <a:ext cx="627339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seviyesi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963924" y="4283897"/>
            <a:ext cx="31570" cy="691665"/>
          </a:xfrm>
          <a:custGeom>
            <a:avLst/>
            <a:gdLst/>
            <a:ahLst/>
            <a:cxnLst/>
            <a:rect l="l" t="t" r="r" b="b"/>
            <a:pathLst>
              <a:path w="31570" h="691665">
                <a:moveTo>
                  <a:pt x="0" y="0"/>
                </a:moveTo>
                <a:lnTo>
                  <a:pt x="0" y="691665"/>
                </a:lnTo>
                <a:lnTo>
                  <a:pt x="31570" y="691665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86232" y="4283897"/>
            <a:ext cx="31570" cy="691664"/>
          </a:xfrm>
          <a:custGeom>
            <a:avLst/>
            <a:gdLst/>
            <a:ahLst/>
            <a:cxnLst/>
            <a:rect l="l" t="t" r="r" b="b"/>
            <a:pathLst>
              <a:path w="31570" h="691664">
                <a:moveTo>
                  <a:pt x="0" y="0"/>
                </a:moveTo>
                <a:lnTo>
                  <a:pt x="0" y="691664"/>
                </a:lnTo>
                <a:lnTo>
                  <a:pt x="31571" y="691664"/>
                </a:lnTo>
                <a:lnTo>
                  <a:pt x="31571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995494" y="4283896"/>
            <a:ext cx="890737" cy="172916"/>
          </a:xfrm>
          <a:custGeom>
            <a:avLst/>
            <a:gdLst/>
            <a:ahLst/>
            <a:cxnLst/>
            <a:rect l="l" t="t" r="r" b="b"/>
            <a:pathLst>
              <a:path w="890737" h="172916">
                <a:moveTo>
                  <a:pt x="0" y="0"/>
                </a:moveTo>
                <a:lnTo>
                  <a:pt x="0" y="172916"/>
                </a:lnTo>
                <a:lnTo>
                  <a:pt x="890738" y="172916"/>
                </a:lnTo>
                <a:lnTo>
                  <a:pt x="89073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text 1"/>
          <p:cNvSpPr txBox="1"/>
          <p:nvPr/>
        </p:nvSpPr>
        <p:spPr>
          <a:xfrm>
            <a:off x="3173641" y="4240136"/>
            <a:ext cx="576084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Şu anki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2995494" y="4456812"/>
            <a:ext cx="890737" cy="172916"/>
          </a:xfrm>
          <a:custGeom>
            <a:avLst/>
            <a:gdLst/>
            <a:ahLst/>
            <a:cxnLst/>
            <a:rect l="l" t="t" r="r" b="b"/>
            <a:pathLst>
              <a:path w="890737" h="172916">
                <a:moveTo>
                  <a:pt x="0" y="0"/>
                </a:moveTo>
                <a:lnTo>
                  <a:pt x="0" y="172916"/>
                </a:lnTo>
                <a:lnTo>
                  <a:pt x="890738" y="172916"/>
                </a:lnTo>
                <a:lnTo>
                  <a:pt x="89073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text 1"/>
          <p:cNvSpPr txBox="1"/>
          <p:nvPr/>
        </p:nvSpPr>
        <p:spPr>
          <a:xfrm>
            <a:off x="3027070" y="4413059"/>
            <a:ext cx="869689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adreste kaç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2995494" y="4629728"/>
            <a:ext cx="890737" cy="172916"/>
          </a:xfrm>
          <a:custGeom>
            <a:avLst/>
            <a:gdLst/>
            <a:ahLst/>
            <a:cxnLst/>
            <a:rect l="l" t="t" r="r" b="b"/>
            <a:pathLst>
              <a:path w="890737" h="172916">
                <a:moveTo>
                  <a:pt x="0" y="0"/>
                </a:moveTo>
                <a:lnTo>
                  <a:pt x="0" y="172916"/>
                </a:lnTo>
                <a:lnTo>
                  <a:pt x="890738" y="172916"/>
                </a:lnTo>
                <a:lnTo>
                  <a:pt x="89073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text 1"/>
          <p:cNvSpPr txBox="1"/>
          <p:nvPr/>
        </p:nvSpPr>
        <p:spPr>
          <a:xfrm>
            <a:off x="3260839" y="4585969"/>
            <a:ext cx="400950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yıldır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2995494" y="4802643"/>
            <a:ext cx="890737" cy="172914"/>
          </a:xfrm>
          <a:custGeom>
            <a:avLst/>
            <a:gdLst/>
            <a:ahLst/>
            <a:cxnLst/>
            <a:rect l="l" t="t" r="r" b="b"/>
            <a:pathLst>
              <a:path w="890737" h="172914">
                <a:moveTo>
                  <a:pt x="0" y="0"/>
                </a:moveTo>
                <a:lnTo>
                  <a:pt x="0" y="172915"/>
                </a:lnTo>
                <a:lnTo>
                  <a:pt x="890738" y="172915"/>
                </a:lnTo>
                <a:lnTo>
                  <a:pt x="89073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3052622" y="4758893"/>
            <a:ext cx="818284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bulunduğu</a:t>
            </a:r>
            <a:endParaRPr sz="1200">
              <a:latin typeface="Arial"/>
              <a:cs typeface="Arial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3922320" y="4283896"/>
            <a:ext cx="756939" cy="172916"/>
          </a:xfrm>
          <a:custGeom>
            <a:avLst/>
            <a:gdLst/>
            <a:ahLst/>
            <a:cxnLst/>
            <a:rect l="l" t="t" r="r" b="b"/>
            <a:pathLst>
              <a:path w="756939" h="172916">
                <a:moveTo>
                  <a:pt x="0" y="0"/>
                </a:moveTo>
                <a:lnTo>
                  <a:pt x="0" y="172917"/>
                </a:lnTo>
                <a:lnTo>
                  <a:pt x="756939" y="172917"/>
                </a:lnTo>
                <a:lnTo>
                  <a:pt x="756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3922320" y="4456812"/>
            <a:ext cx="31569" cy="345832"/>
          </a:xfrm>
          <a:custGeom>
            <a:avLst/>
            <a:gdLst/>
            <a:ahLst/>
            <a:cxnLst/>
            <a:rect l="l" t="t" r="r" b="b"/>
            <a:pathLst>
              <a:path w="31569" h="345832">
                <a:moveTo>
                  <a:pt x="0" y="0"/>
                </a:moveTo>
                <a:lnTo>
                  <a:pt x="0" y="345832"/>
                </a:lnTo>
                <a:lnTo>
                  <a:pt x="31570" y="345832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647682" y="4456812"/>
            <a:ext cx="31570" cy="345832"/>
          </a:xfrm>
          <a:custGeom>
            <a:avLst/>
            <a:gdLst/>
            <a:ahLst/>
            <a:cxnLst/>
            <a:rect l="l" t="t" r="r" b="b"/>
            <a:pathLst>
              <a:path w="31570" h="345832">
                <a:moveTo>
                  <a:pt x="0" y="0"/>
                </a:moveTo>
                <a:lnTo>
                  <a:pt x="0" y="345832"/>
                </a:lnTo>
                <a:lnTo>
                  <a:pt x="31570" y="345832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922320" y="4802644"/>
            <a:ext cx="756939" cy="172916"/>
          </a:xfrm>
          <a:custGeom>
            <a:avLst/>
            <a:gdLst/>
            <a:ahLst/>
            <a:cxnLst/>
            <a:rect l="l" t="t" r="r" b="b"/>
            <a:pathLst>
              <a:path w="756939" h="172916">
                <a:moveTo>
                  <a:pt x="0" y="0"/>
                </a:moveTo>
                <a:lnTo>
                  <a:pt x="0" y="172916"/>
                </a:lnTo>
                <a:lnTo>
                  <a:pt x="756939" y="172916"/>
                </a:lnTo>
                <a:lnTo>
                  <a:pt x="756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3953883" y="4456811"/>
            <a:ext cx="693798" cy="172915"/>
          </a:xfrm>
          <a:custGeom>
            <a:avLst/>
            <a:gdLst/>
            <a:ahLst/>
            <a:cxnLst/>
            <a:rect l="l" t="t" r="r" b="b"/>
            <a:pathLst>
              <a:path w="693798" h="172915">
                <a:moveTo>
                  <a:pt x="0" y="0"/>
                </a:moveTo>
                <a:lnTo>
                  <a:pt x="0" y="172915"/>
                </a:lnTo>
                <a:lnTo>
                  <a:pt x="693799" y="172915"/>
                </a:lnTo>
                <a:lnTo>
                  <a:pt x="69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text 1"/>
          <p:cNvSpPr txBox="1"/>
          <p:nvPr/>
        </p:nvSpPr>
        <p:spPr>
          <a:xfrm>
            <a:off x="4107980" y="4413059"/>
            <a:ext cx="425899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Kredi</a:t>
            </a:r>
            <a:endParaRPr sz="1200">
              <a:latin typeface="Arial"/>
              <a:cs typeface="Arial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3953883" y="4629726"/>
            <a:ext cx="693798" cy="172916"/>
          </a:xfrm>
          <a:custGeom>
            <a:avLst/>
            <a:gdLst/>
            <a:ahLst/>
            <a:cxnLst/>
            <a:rect l="l" t="t" r="r" b="b"/>
            <a:pathLst>
              <a:path w="693798" h="172916">
                <a:moveTo>
                  <a:pt x="0" y="0"/>
                </a:moveTo>
                <a:lnTo>
                  <a:pt x="0" y="172917"/>
                </a:lnTo>
                <a:lnTo>
                  <a:pt x="693799" y="172917"/>
                </a:lnTo>
                <a:lnTo>
                  <a:pt x="69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text 1"/>
          <p:cNvSpPr txBox="1"/>
          <p:nvPr/>
        </p:nvSpPr>
        <p:spPr>
          <a:xfrm>
            <a:off x="4095204" y="4585969"/>
            <a:ext cx="451457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itibarı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715660" y="4279391"/>
            <a:ext cx="4510" cy="4504"/>
          </a:xfrm>
          <a:custGeom>
            <a:avLst/>
            <a:gdLst/>
            <a:ahLst/>
            <a:cxnLst/>
            <a:rect l="l" t="t" r="r" b="b"/>
            <a:pathLst>
              <a:path w="4510" h="4504">
                <a:moveTo>
                  <a:pt x="0" y="0"/>
                </a:moveTo>
                <a:lnTo>
                  <a:pt x="0" y="4504"/>
                </a:lnTo>
                <a:lnTo>
                  <a:pt x="4510" y="4504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715285" y="4279007"/>
            <a:ext cx="5261" cy="752"/>
          </a:xfrm>
          <a:custGeom>
            <a:avLst/>
            <a:gdLst/>
            <a:ahLst/>
            <a:cxnLst/>
            <a:rect l="l" t="t" r="r" b="b"/>
            <a:pathLst>
              <a:path w="5261" h="752">
                <a:moveTo>
                  <a:pt x="375" y="376"/>
                </a:moveTo>
                <a:lnTo>
                  <a:pt x="4885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715285" y="4279007"/>
            <a:ext cx="751" cy="5263"/>
          </a:xfrm>
          <a:custGeom>
            <a:avLst/>
            <a:gdLst/>
            <a:ahLst/>
            <a:cxnLst/>
            <a:rect l="l" t="t" r="r" b="b"/>
            <a:pathLst>
              <a:path w="751" h="5263">
                <a:moveTo>
                  <a:pt x="375" y="376"/>
                </a:moveTo>
                <a:lnTo>
                  <a:pt x="375" y="488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715660" y="4279390"/>
            <a:ext cx="4510" cy="4503"/>
          </a:xfrm>
          <a:custGeom>
            <a:avLst/>
            <a:gdLst/>
            <a:ahLst/>
            <a:cxnLst/>
            <a:rect l="l" t="t" r="r" b="b"/>
            <a:pathLst>
              <a:path w="4510" h="4503">
                <a:moveTo>
                  <a:pt x="0" y="0"/>
                </a:moveTo>
                <a:lnTo>
                  <a:pt x="0" y="4503"/>
                </a:lnTo>
                <a:lnTo>
                  <a:pt x="4510" y="4503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715285" y="4279006"/>
            <a:ext cx="5261" cy="751"/>
          </a:xfrm>
          <a:custGeom>
            <a:avLst/>
            <a:gdLst/>
            <a:ahLst/>
            <a:cxnLst/>
            <a:rect l="l" t="t" r="r" b="b"/>
            <a:pathLst>
              <a:path w="5261" h="751">
                <a:moveTo>
                  <a:pt x="375" y="376"/>
                </a:moveTo>
                <a:lnTo>
                  <a:pt x="4885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715285" y="4279006"/>
            <a:ext cx="751" cy="5263"/>
          </a:xfrm>
          <a:custGeom>
            <a:avLst/>
            <a:gdLst/>
            <a:ahLst/>
            <a:cxnLst/>
            <a:rect l="l" t="t" r="r" b="b"/>
            <a:pathLst>
              <a:path w="751" h="5263">
                <a:moveTo>
                  <a:pt x="375" y="376"/>
                </a:moveTo>
                <a:lnTo>
                  <a:pt x="375" y="488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720170" y="4279389"/>
            <a:ext cx="281126" cy="4502"/>
          </a:xfrm>
          <a:custGeom>
            <a:avLst/>
            <a:gdLst/>
            <a:ahLst/>
            <a:cxnLst/>
            <a:rect l="l" t="t" r="r" b="b"/>
            <a:pathLst>
              <a:path w="281126" h="4502">
                <a:moveTo>
                  <a:pt x="0" y="0"/>
                </a:moveTo>
                <a:lnTo>
                  <a:pt x="0" y="4502"/>
                </a:lnTo>
                <a:lnTo>
                  <a:pt x="281127" y="4502"/>
                </a:lnTo>
                <a:lnTo>
                  <a:pt x="28112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719795" y="4279005"/>
            <a:ext cx="281879" cy="752"/>
          </a:xfrm>
          <a:custGeom>
            <a:avLst/>
            <a:gdLst/>
            <a:ahLst/>
            <a:cxnLst/>
            <a:rect l="l" t="t" r="r" b="b"/>
            <a:pathLst>
              <a:path w="281879" h="752">
                <a:moveTo>
                  <a:pt x="375" y="376"/>
                </a:moveTo>
                <a:lnTo>
                  <a:pt x="281503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001294" y="4279388"/>
            <a:ext cx="4510" cy="4500"/>
          </a:xfrm>
          <a:custGeom>
            <a:avLst/>
            <a:gdLst/>
            <a:ahLst/>
            <a:cxnLst/>
            <a:rect l="l" t="t" r="r" b="b"/>
            <a:pathLst>
              <a:path w="4510" h="4500">
                <a:moveTo>
                  <a:pt x="0" y="0"/>
                </a:moveTo>
                <a:lnTo>
                  <a:pt x="0" y="4501"/>
                </a:lnTo>
                <a:lnTo>
                  <a:pt x="4510" y="450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000918" y="4279004"/>
            <a:ext cx="5261" cy="752"/>
          </a:xfrm>
          <a:custGeom>
            <a:avLst/>
            <a:gdLst/>
            <a:ahLst/>
            <a:cxnLst/>
            <a:rect l="l" t="t" r="r" b="b"/>
            <a:pathLst>
              <a:path w="5261" h="752">
                <a:moveTo>
                  <a:pt x="376" y="376"/>
                </a:moveTo>
                <a:lnTo>
                  <a:pt x="4886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000918" y="4279004"/>
            <a:ext cx="751" cy="5263"/>
          </a:xfrm>
          <a:custGeom>
            <a:avLst/>
            <a:gdLst/>
            <a:ahLst/>
            <a:cxnLst/>
            <a:rect l="l" t="t" r="r" b="b"/>
            <a:pathLst>
              <a:path w="751" h="5263">
                <a:moveTo>
                  <a:pt x="376" y="376"/>
                </a:moveTo>
                <a:lnTo>
                  <a:pt x="376" y="488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005804" y="4279387"/>
            <a:ext cx="854657" cy="4499"/>
          </a:xfrm>
          <a:custGeom>
            <a:avLst/>
            <a:gdLst/>
            <a:ahLst/>
            <a:cxnLst/>
            <a:rect l="l" t="t" r="r" b="b"/>
            <a:pathLst>
              <a:path w="854657" h="4499">
                <a:moveTo>
                  <a:pt x="0" y="0"/>
                </a:moveTo>
                <a:lnTo>
                  <a:pt x="0" y="4499"/>
                </a:lnTo>
                <a:lnTo>
                  <a:pt x="854657" y="4499"/>
                </a:lnTo>
                <a:lnTo>
                  <a:pt x="85465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005436" y="4279003"/>
            <a:ext cx="855408" cy="752"/>
          </a:xfrm>
          <a:custGeom>
            <a:avLst/>
            <a:gdLst/>
            <a:ahLst/>
            <a:cxnLst/>
            <a:rect l="l" t="t" r="r" b="b"/>
            <a:pathLst>
              <a:path w="855408" h="752">
                <a:moveTo>
                  <a:pt x="376" y="376"/>
                </a:moveTo>
                <a:lnTo>
                  <a:pt x="855033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1860461" y="4279386"/>
            <a:ext cx="4510" cy="4498"/>
          </a:xfrm>
          <a:custGeom>
            <a:avLst/>
            <a:gdLst/>
            <a:ahLst/>
            <a:cxnLst/>
            <a:rect l="l" t="t" r="r" b="b"/>
            <a:pathLst>
              <a:path w="4510" h="4498">
                <a:moveTo>
                  <a:pt x="0" y="0"/>
                </a:moveTo>
                <a:lnTo>
                  <a:pt x="0" y="4499"/>
                </a:lnTo>
                <a:lnTo>
                  <a:pt x="4510" y="4499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860086" y="4279002"/>
            <a:ext cx="5261" cy="752"/>
          </a:xfrm>
          <a:custGeom>
            <a:avLst/>
            <a:gdLst/>
            <a:ahLst/>
            <a:cxnLst/>
            <a:rect l="l" t="t" r="r" b="b"/>
            <a:pathLst>
              <a:path w="5261" h="752">
                <a:moveTo>
                  <a:pt x="375" y="376"/>
                </a:moveTo>
                <a:lnTo>
                  <a:pt x="4885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860086" y="4279002"/>
            <a:ext cx="751" cy="5263"/>
          </a:xfrm>
          <a:custGeom>
            <a:avLst/>
            <a:gdLst/>
            <a:ahLst/>
            <a:cxnLst/>
            <a:rect l="l" t="t" r="r" b="b"/>
            <a:pathLst>
              <a:path w="751" h="5263">
                <a:moveTo>
                  <a:pt x="375" y="376"/>
                </a:moveTo>
                <a:lnTo>
                  <a:pt x="375" y="488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1864979" y="4279393"/>
            <a:ext cx="1094442" cy="4498"/>
          </a:xfrm>
          <a:custGeom>
            <a:avLst/>
            <a:gdLst/>
            <a:ahLst/>
            <a:cxnLst/>
            <a:rect l="l" t="t" r="r" b="b"/>
            <a:pathLst>
              <a:path w="1094442" h="4498">
                <a:moveTo>
                  <a:pt x="0" y="0"/>
                </a:moveTo>
                <a:lnTo>
                  <a:pt x="0" y="4498"/>
                </a:lnTo>
                <a:lnTo>
                  <a:pt x="1094443" y="4498"/>
                </a:lnTo>
                <a:lnTo>
                  <a:pt x="10944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1864603" y="4279001"/>
            <a:ext cx="1095194" cy="751"/>
          </a:xfrm>
          <a:custGeom>
            <a:avLst/>
            <a:gdLst/>
            <a:ahLst/>
            <a:cxnLst/>
            <a:rect l="l" t="t" r="r" b="b"/>
            <a:pathLst>
              <a:path w="1095194" h="751">
                <a:moveTo>
                  <a:pt x="376" y="376"/>
                </a:moveTo>
                <a:lnTo>
                  <a:pt x="1094818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959414" y="4279392"/>
            <a:ext cx="4510" cy="4496"/>
          </a:xfrm>
          <a:custGeom>
            <a:avLst/>
            <a:gdLst/>
            <a:ahLst/>
            <a:cxnLst/>
            <a:rect l="l" t="t" r="r" b="b"/>
            <a:pathLst>
              <a:path w="4510" h="4496">
                <a:moveTo>
                  <a:pt x="0" y="0"/>
                </a:moveTo>
                <a:lnTo>
                  <a:pt x="0" y="4496"/>
                </a:lnTo>
                <a:lnTo>
                  <a:pt x="4510" y="4496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959038" y="4279001"/>
            <a:ext cx="5261" cy="751"/>
          </a:xfrm>
          <a:custGeom>
            <a:avLst/>
            <a:gdLst/>
            <a:ahLst/>
            <a:cxnLst/>
            <a:rect l="l" t="t" r="r" b="b"/>
            <a:pathLst>
              <a:path w="5261" h="751">
                <a:moveTo>
                  <a:pt x="376" y="375"/>
                </a:moveTo>
                <a:lnTo>
                  <a:pt x="4886" y="37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2959038" y="4279000"/>
            <a:ext cx="751" cy="5263"/>
          </a:xfrm>
          <a:custGeom>
            <a:avLst/>
            <a:gdLst/>
            <a:ahLst/>
            <a:cxnLst/>
            <a:rect l="l" t="t" r="r" b="b"/>
            <a:pathLst>
              <a:path w="751" h="5263">
                <a:moveTo>
                  <a:pt x="376" y="376"/>
                </a:moveTo>
                <a:lnTo>
                  <a:pt x="376" y="488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2963924" y="4279391"/>
            <a:ext cx="953878" cy="4496"/>
          </a:xfrm>
          <a:custGeom>
            <a:avLst/>
            <a:gdLst/>
            <a:ahLst/>
            <a:cxnLst/>
            <a:rect l="l" t="t" r="r" b="b"/>
            <a:pathLst>
              <a:path w="953878" h="4496">
                <a:moveTo>
                  <a:pt x="0" y="0"/>
                </a:moveTo>
                <a:lnTo>
                  <a:pt x="0" y="4496"/>
                </a:lnTo>
                <a:lnTo>
                  <a:pt x="953879" y="4496"/>
                </a:lnTo>
                <a:lnTo>
                  <a:pt x="953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2963548" y="4278999"/>
            <a:ext cx="954630" cy="751"/>
          </a:xfrm>
          <a:custGeom>
            <a:avLst/>
            <a:gdLst/>
            <a:ahLst/>
            <a:cxnLst/>
            <a:rect l="l" t="t" r="r" b="b"/>
            <a:pathLst>
              <a:path w="954630" h="751">
                <a:moveTo>
                  <a:pt x="376" y="376"/>
                </a:moveTo>
                <a:lnTo>
                  <a:pt x="954255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3917803" y="4279390"/>
            <a:ext cx="4510" cy="4494"/>
          </a:xfrm>
          <a:custGeom>
            <a:avLst/>
            <a:gdLst/>
            <a:ahLst/>
            <a:cxnLst/>
            <a:rect l="l" t="t" r="r" b="b"/>
            <a:pathLst>
              <a:path w="4510" h="4494">
                <a:moveTo>
                  <a:pt x="0" y="0"/>
                </a:moveTo>
                <a:lnTo>
                  <a:pt x="0" y="4494"/>
                </a:lnTo>
                <a:lnTo>
                  <a:pt x="4510" y="4494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3917427" y="4278999"/>
            <a:ext cx="5261" cy="751"/>
          </a:xfrm>
          <a:custGeom>
            <a:avLst/>
            <a:gdLst/>
            <a:ahLst/>
            <a:cxnLst/>
            <a:rect l="l" t="t" r="r" b="b"/>
            <a:pathLst>
              <a:path w="5261" h="751">
                <a:moveTo>
                  <a:pt x="376" y="376"/>
                </a:moveTo>
                <a:lnTo>
                  <a:pt x="4886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3917427" y="4278998"/>
            <a:ext cx="751" cy="5263"/>
          </a:xfrm>
          <a:custGeom>
            <a:avLst/>
            <a:gdLst/>
            <a:ahLst/>
            <a:cxnLst/>
            <a:rect l="l" t="t" r="r" b="b"/>
            <a:pathLst>
              <a:path w="751" h="5263">
                <a:moveTo>
                  <a:pt x="376" y="376"/>
                </a:moveTo>
                <a:lnTo>
                  <a:pt x="376" y="488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3922320" y="4279389"/>
            <a:ext cx="756939" cy="4494"/>
          </a:xfrm>
          <a:custGeom>
            <a:avLst/>
            <a:gdLst/>
            <a:ahLst/>
            <a:cxnLst/>
            <a:rect l="l" t="t" r="r" b="b"/>
            <a:pathLst>
              <a:path w="756939" h="4494">
                <a:moveTo>
                  <a:pt x="0" y="0"/>
                </a:moveTo>
                <a:lnTo>
                  <a:pt x="0" y="4494"/>
                </a:lnTo>
                <a:lnTo>
                  <a:pt x="756939" y="4494"/>
                </a:lnTo>
                <a:lnTo>
                  <a:pt x="756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3921944" y="4278997"/>
            <a:ext cx="757691" cy="752"/>
          </a:xfrm>
          <a:custGeom>
            <a:avLst/>
            <a:gdLst/>
            <a:ahLst/>
            <a:cxnLst/>
            <a:rect l="l" t="t" r="r" b="b"/>
            <a:pathLst>
              <a:path w="757691" h="752">
                <a:moveTo>
                  <a:pt x="376" y="376"/>
                </a:moveTo>
                <a:lnTo>
                  <a:pt x="757315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4679252" y="4279388"/>
            <a:ext cx="4509" cy="4494"/>
          </a:xfrm>
          <a:custGeom>
            <a:avLst/>
            <a:gdLst/>
            <a:ahLst/>
            <a:cxnLst/>
            <a:rect l="l" t="t" r="r" b="b"/>
            <a:pathLst>
              <a:path w="4509" h="4494">
                <a:moveTo>
                  <a:pt x="0" y="0"/>
                </a:moveTo>
                <a:lnTo>
                  <a:pt x="0" y="4494"/>
                </a:lnTo>
                <a:lnTo>
                  <a:pt x="4510" y="4494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4678876" y="4278997"/>
            <a:ext cx="5261" cy="752"/>
          </a:xfrm>
          <a:custGeom>
            <a:avLst/>
            <a:gdLst/>
            <a:ahLst/>
            <a:cxnLst/>
            <a:rect l="l" t="t" r="r" b="b"/>
            <a:pathLst>
              <a:path w="5261" h="752">
                <a:moveTo>
                  <a:pt x="376" y="376"/>
                </a:moveTo>
                <a:lnTo>
                  <a:pt x="4886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4678876" y="4278996"/>
            <a:ext cx="752" cy="5263"/>
          </a:xfrm>
          <a:custGeom>
            <a:avLst/>
            <a:gdLst/>
            <a:ahLst/>
            <a:cxnLst/>
            <a:rect l="l" t="t" r="r" b="b"/>
            <a:pathLst>
              <a:path w="752" h="5263">
                <a:moveTo>
                  <a:pt x="376" y="376"/>
                </a:moveTo>
                <a:lnTo>
                  <a:pt x="376" y="488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4679252" y="4279387"/>
            <a:ext cx="4509" cy="4492"/>
          </a:xfrm>
          <a:custGeom>
            <a:avLst/>
            <a:gdLst/>
            <a:ahLst/>
            <a:cxnLst/>
            <a:rect l="l" t="t" r="r" b="b"/>
            <a:pathLst>
              <a:path w="4509" h="4492">
                <a:moveTo>
                  <a:pt x="0" y="0"/>
                </a:moveTo>
                <a:lnTo>
                  <a:pt x="0" y="4492"/>
                </a:lnTo>
                <a:lnTo>
                  <a:pt x="4510" y="4492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4678876" y="4278995"/>
            <a:ext cx="5261" cy="752"/>
          </a:xfrm>
          <a:custGeom>
            <a:avLst/>
            <a:gdLst/>
            <a:ahLst/>
            <a:cxnLst/>
            <a:rect l="l" t="t" r="r" b="b"/>
            <a:pathLst>
              <a:path w="5261" h="752">
                <a:moveTo>
                  <a:pt x="376" y="376"/>
                </a:moveTo>
                <a:lnTo>
                  <a:pt x="4886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4678876" y="4278995"/>
            <a:ext cx="752" cy="5263"/>
          </a:xfrm>
          <a:custGeom>
            <a:avLst/>
            <a:gdLst/>
            <a:ahLst/>
            <a:cxnLst/>
            <a:rect l="l" t="t" r="r" b="b"/>
            <a:pathLst>
              <a:path w="752" h="5263">
                <a:moveTo>
                  <a:pt x="376" y="376"/>
                </a:moveTo>
                <a:lnTo>
                  <a:pt x="376" y="488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715660" y="4283882"/>
            <a:ext cx="4510" cy="691664"/>
          </a:xfrm>
          <a:custGeom>
            <a:avLst/>
            <a:gdLst/>
            <a:ahLst/>
            <a:cxnLst/>
            <a:rect l="l" t="t" r="r" b="b"/>
            <a:pathLst>
              <a:path w="4510" h="691664">
                <a:moveTo>
                  <a:pt x="0" y="0"/>
                </a:moveTo>
                <a:lnTo>
                  <a:pt x="0" y="691664"/>
                </a:lnTo>
                <a:lnTo>
                  <a:pt x="4510" y="691664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715285" y="4283505"/>
            <a:ext cx="751" cy="692416"/>
          </a:xfrm>
          <a:custGeom>
            <a:avLst/>
            <a:gdLst/>
            <a:ahLst/>
            <a:cxnLst/>
            <a:rect l="l" t="t" r="r" b="b"/>
            <a:pathLst>
              <a:path w="751" h="692416">
                <a:moveTo>
                  <a:pt x="375" y="376"/>
                </a:moveTo>
                <a:lnTo>
                  <a:pt x="375" y="69204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1001294" y="4283881"/>
            <a:ext cx="4510" cy="691665"/>
          </a:xfrm>
          <a:custGeom>
            <a:avLst/>
            <a:gdLst/>
            <a:ahLst/>
            <a:cxnLst/>
            <a:rect l="l" t="t" r="r" b="b"/>
            <a:pathLst>
              <a:path w="4510" h="691665">
                <a:moveTo>
                  <a:pt x="0" y="0"/>
                </a:moveTo>
                <a:lnTo>
                  <a:pt x="0" y="691665"/>
                </a:lnTo>
                <a:lnTo>
                  <a:pt x="4510" y="691665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1000918" y="4283504"/>
            <a:ext cx="751" cy="692416"/>
          </a:xfrm>
          <a:custGeom>
            <a:avLst/>
            <a:gdLst/>
            <a:ahLst/>
            <a:cxnLst/>
            <a:rect l="l" t="t" r="r" b="b"/>
            <a:pathLst>
              <a:path w="751" h="692416">
                <a:moveTo>
                  <a:pt x="376" y="376"/>
                </a:moveTo>
                <a:lnTo>
                  <a:pt x="376" y="69204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1860461" y="4283880"/>
            <a:ext cx="4510" cy="691665"/>
          </a:xfrm>
          <a:custGeom>
            <a:avLst/>
            <a:gdLst/>
            <a:ahLst/>
            <a:cxnLst/>
            <a:rect l="l" t="t" r="r" b="b"/>
            <a:pathLst>
              <a:path w="4510" h="691665">
                <a:moveTo>
                  <a:pt x="0" y="0"/>
                </a:moveTo>
                <a:lnTo>
                  <a:pt x="0" y="691665"/>
                </a:lnTo>
                <a:lnTo>
                  <a:pt x="4510" y="691665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1860086" y="4283504"/>
            <a:ext cx="751" cy="692416"/>
          </a:xfrm>
          <a:custGeom>
            <a:avLst/>
            <a:gdLst/>
            <a:ahLst/>
            <a:cxnLst/>
            <a:rect l="l" t="t" r="r" b="b"/>
            <a:pathLst>
              <a:path w="751" h="692416">
                <a:moveTo>
                  <a:pt x="375" y="376"/>
                </a:moveTo>
                <a:lnTo>
                  <a:pt x="375" y="692040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959414" y="4283879"/>
            <a:ext cx="4510" cy="691664"/>
          </a:xfrm>
          <a:custGeom>
            <a:avLst/>
            <a:gdLst/>
            <a:ahLst/>
            <a:cxnLst/>
            <a:rect l="l" t="t" r="r" b="b"/>
            <a:pathLst>
              <a:path w="4510" h="691664">
                <a:moveTo>
                  <a:pt x="0" y="0"/>
                </a:moveTo>
                <a:lnTo>
                  <a:pt x="0" y="691665"/>
                </a:lnTo>
                <a:lnTo>
                  <a:pt x="4510" y="691665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959038" y="4283503"/>
            <a:ext cx="751" cy="692417"/>
          </a:xfrm>
          <a:custGeom>
            <a:avLst/>
            <a:gdLst/>
            <a:ahLst/>
            <a:cxnLst/>
            <a:rect l="l" t="t" r="r" b="b"/>
            <a:pathLst>
              <a:path w="751" h="692417">
                <a:moveTo>
                  <a:pt x="376" y="376"/>
                </a:moveTo>
                <a:lnTo>
                  <a:pt x="376" y="69204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3917803" y="4283879"/>
            <a:ext cx="4510" cy="691664"/>
          </a:xfrm>
          <a:custGeom>
            <a:avLst/>
            <a:gdLst/>
            <a:ahLst/>
            <a:cxnLst/>
            <a:rect l="l" t="t" r="r" b="b"/>
            <a:pathLst>
              <a:path w="4510" h="691664">
                <a:moveTo>
                  <a:pt x="0" y="0"/>
                </a:moveTo>
                <a:lnTo>
                  <a:pt x="0" y="691664"/>
                </a:lnTo>
                <a:lnTo>
                  <a:pt x="4510" y="691664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3917427" y="4283502"/>
            <a:ext cx="751" cy="692417"/>
          </a:xfrm>
          <a:custGeom>
            <a:avLst/>
            <a:gdLst/>
            <a:ahLst/>
            <a:cxnLst/>
            <a:rect l="l" t="t" r="r" b="b"/>
            <a:pathLst>
              <a:path w="751" h="692417">
                <a:moveTo>
                  <a:pt x="376" y="376"/>
                </a:moveTo>
                <a:lnTo>
                  <a:pt x="376" y="69204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4679252" y="4283878"/>
            <a:ext cx="4509" cy="691664"/>
          </a:xfrm>
          <a:custGeom>
            <a:avLst/>
            <a:gdLst/>
            <a:ahLst/>
            <a:cxnLst/>
            <a:rect l="l" t="t" r="r" b="b"/>
            <a:pathLst>
              <a:path w="4509" h="691664">
                <a:moveTo>
                  <a:pt x="0" y="0"/>
                </a:moveTo>
                <a:lnTo>
                  <a:pt x="0" y="691664"/>
                </a:lnTo>
                <a:lnTo>
                  <a:pt x="4510" y="691664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4678876" y="4283501"/>
            <a:ext cx="752" cy="692416"/>
          </a:xfrm>
          <a:custGeom>
            <a:avLst/>
            <a:gdLst/>
            <a:ahLst/>
            <a:cxnLst/>
            <a:rect l="l" t="t" r="r" b="b"/>
            <a:pathLst>
              <a:path w="752" h="692416">
                <a:moveTo>
                  <a:pt x="376" y="376"/>
                </a:moveTo>
                <a:lnTo>
                  <a:pt x="376" y="692041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720170" y="4975542"/>
            <a:ext cx="281126" cy="32327"/>
          </a:xfrm>
          <a:custGeom>
            <a:avLst/>
            <a:gdLst/>
            <a:ahLst/>
            <a:cxnLst/>
            <a:rect l="l" t="t" r="r" b="b"/>
            <a:pathLst>
              <a:path w="281126" h="32327">
                <a:moveTo>
                  <a:pt x="0" y="0"/>
                </a:moveTo>
                <a:lnTo>
                  <a:pt x="0" y="32327"/>
                </a:lnTo>
                <a:lnTo>
                  <a:pt x="281127" y="32327"/>
                </a:lnTo>
                <a:lnTo>
                  <a:pt x="2811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720170" y="5007869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969724" y="5007869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6"/>
                </a:lnTo>
                <a:lnTo>
                  <a:pt x="31569" y="172916"/>
                </a:lnTo>
                <a:lnTo>
                  <a:pt x="31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720170" y="5180784"/>
            <a:ext cx="281126" cy="32327"/>
          </a:xfrm>
          <a:custGeom>
            <a:avLst/>
            <a:gdLst/>
            <a:ahLst/>
            <a:cxnLst/>
            <a:rect l="l" t="t" r="r" b="b"/>
            <a:pathLst>
              <a:path w="281126" h="32327">
                <a:moveTo>
                  <a:pt x="0" y="0"/>
                </a:moveTo>
                <a:lnTo>
                  <a:pt x="0" y="32327"/>
                </a:lnTo>
                <a:lnTo>
                  <a:pt x="281127" y="32327"/>
                </a:lnTo>
                <a:lnTo>
                  <a:pt x="2811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751737" y="5007867"/>
            <a:ext cx="217987" cy="172916"/>
          </a:xfrm>
          <a:custGeom>
            <a:avLst/>
            <a:gdLst/>
            <a:ahLst/>
            <a:cxnLst/>
            <a:rect l="l" t="t" r="r" b="b"/>
            <a:pathLst>
              <a:path w="217987" h="172916">
                <a:moveTo>
                  <a:pt x="0" y="0"/>
                </a:moveTo>
                <a:lnTo>
                  <a:pt x="0" y="172917"/>
                </a:lnTo>
                <a:lnTo>
                  <a:pt x="217987" y="172917"/>
                </a:lnTo>
                <a:lnTo>
                  <a:pt x="21798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text 1"/>
          <p:cNvSpPr txBox="1"/>
          <p:nvPr/>
        </p:nvSpPr>
        <p:spPr>
          <a:xfrm>
            <a:off x="818640" y="4964112"/>
            <a:ext cx="125229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8" name="object 118"/>
          <p:cNvSpPr/>
          <p:nvPr/>
        </p:nvSpPr>
        <p:spPr>
          <a:xfrm>
            <a:off x="1005804" y="4975540"/>
            <a:ext cx="854657" cy="32328"/>
          </a:xfrm>
          <a:custGeom>
            <a:avLst/>
            <a:gdLst/>
            <a:ahLst/>
            <a:cxnLst/>
            <a:rect l="l" t="t" r="r" b="b"/>
            <a:pathLst>
              <a:path w="854657" h="32328">
                <a:moveTo>
                  <a:pt x="0" y="0"/>
                </a:moveTo>
                <a:lnTo>
                  <a:pt x="0" y="32328"/>
                </a:lnTo>
                <a:lnTo>
                  <a:pt x="854657" y="32328"/>
                </a:lnTo>
                <a:lnTo>
                  <a:pt x="85465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1005804" y="5007867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7"/>
                </a:lnTo>
                <a:lnTo>
                  <a:pt x="31570" y="172917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1828891" y="5007867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1005804" y="5180783"/>
            <a:ext cx="854657" cy="32327"/>
          </a:xfrm>
          <a:custGeom>
            <a:avLst/>
            <a:gdLst/>
            <a:ahLst/>
            <a:cxnLst/>
            <a:rect l="l" t="t" r="r" b="b"/>
            <a:pathLst>
              <a:path w="854657" h="32327">
                <a:moveTo>
                  <a:pt x="0" y="0"/>
                </a:moveTo>
                <a:lnTo>
                  <a:pt x="0" y="32327"/>
                </a:lnTo>
                <a:lnTo>
                  <a:pt x="854657" y="32327"/>
                </a:lnTo>
                <a:lnTo>
                  <a:pt x="85465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1037382" y="5007866"/>
            <a:ext cx="791516" cy="172916"/>
          </a:xfrm>
          <a:custGeom>
            <a:avLst/>
            <a:gdLst/>
            <a:ahLst/>
            <a:cxnLst/>
            <a:rect l="l" t="t" r="r" b="b"/>
            <a:pathLst>
              <a:path w="791516" h="172916">
                <a:moveTo>
                  <a:pt x="0" y="0"/>
                </a:moveTo>
                <a:lnTo>
                  <a:pt x="0" y="172916"/>
                </a:lnTo>
                <a:lnTo>
                  <a:pt x="791516" y="172916"/>
                </a:lnTo>
                <a:lnTo>
                  <a:pt x="791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text 1"/>
          <p:cNvSpPr txBox="1"/>
          <p:nvPr/>
        </p:nvSpPr>
        <p:spPr>
          <a:xfrm>
            <a:off x="1274153" y="4964112"/>
            <a:ext cx="359001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Evet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3" name="object 123"/>
          <p:cNvSpPr/>
          <p:nvPr/>
        </p:nvSpPr>
        <p:spPr>
          <a:xfrm>
            <a:off x="1864220" y="4975539"/>
            <a:ext cx="1095193" cy="32327"/>
          </a:xfrm>
          <a:custGeom>
            <a:avLst/>
            <a:gdLst/>
            <a:ahLst/>
            <a:cxnLst/>
            <a:rect l="l" t="t" r="r" b="b"/>
            <a:pathLst>
              <a:path w="1095193" h="32327">
                <a:moveTo>
                  <a:pt x="0" y="0"/>
                </a:moveTo>
                <a:lnTo>
                  <a:pt x="0" y="32327"/>
                </a:lnTo>
                <a:lnTo>
                  <a:pt x="1095194" y="32327"/>
                </a:lnTo>
                <a:lnTo>
                  <a:pt x="109519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1864220" y="5007866"/>
            <a:ext cx="32321" cy="172916"/>
          </a:xfrm>
          <a:custGeom>
            <a:avLst/>
            <a:gdLst/>
            <a:ahLst/>
            <a:cxnLst/>
            <a:rect l="l" t="t" r="r" b="b"/>
            <a:pathLst>
              <a:path w="32321" h="172916">
                <a:moveTo>
                  <a:pt x="0" y="0"/>
                </a:moveTo>
                <a:lnTo>
                  <a:pt x="0" y="172916"/>
                </a:lnTo>
                <a:lnTo>
                  <a:pt x="32321" y="172916"/>
                </a:lnTo>
                <a:lnTo>
                  <a:pt x="323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2927843" y="5007865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7"/>
                </a:lnTo>
                <a:lnTo>
                  <a:pt x="31570" y="172917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1864220" y="5180781"/>
            <a:ext cx="1095193" cy="32327"/>
          </a:xfrm>
          <a:custGeom>
            <a:avLst/>
            <a:gdLst/>
            <a:ahLst/>
            <a:cxnLst/>
            <a:rect l="l" t="t" r="r" b="b"/>
            <a:pathLst>
              <a:path w="1095193" h="32327">
                <a:moveTo>
                  <a:pt x="0" y="0"/>
                </a:moveTo>
                <a:lnTo>
                  <a:pt x="0" y="32327"/>
                </a:lnTo>
                <a:lnTo>
                  <a:pt x="1095194" y="32327"/>
                </a:lnTo>
                <a:lnTo>
                  <a:pt x="109519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1896542" y="5007864"/>
            <a:ext cx="1031301" cy="172916"/>
          </a:xfrm>
          <a:custGeom>
            <a:avLst/>
            <a:gdLst/>
            <a:ahLst/>
            <a:cxnLst/>
            <a:rect l="l" t="t" r="r" b="b"/>
            <a:pathLst>
              <a:path w="1031301" h="172916">
                <a:moveTo>
                  <a:pt x="0" y="0"/>
                </a:moveTo>
                <a:lnTo>
                  <a:pt x="0" y="172916"/>
                </a:lnTo>
                <a:lnTo>
                  <a:pt x="1031301" y="172916"/>
                </a:lnTo>
                <a:lnTo>
                  <a:pt x="10313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 1"/>
          <p:cNvSpPr txBox="1"/>
          <p:nvPr/>
        </p:nvSpPr>
        <p:spPr>
          <a:xfrm>
            <a:off x="2082215" y="4964112"/>
            <a:ext cx="701761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Y. Lisans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8" name="object 128"/>
          <p:cNvSpPr/>
          <p:nvPr/>
        </p:nvSpPr>
        <p:spPr>
          <a:xfrm>
            <a:off x="2963924" y="4975537"/>
            <a:ext cx="953878" cy="32328"/>
          </a:xfrm>
          <a:custGeom>
            <a:avLst/>
            <a:gdLst/>
            <a:ahLst/>
            <a:cxnLst/>
            <a:rect l="l" t="t" r="r" b="b"/>
            <a:pathLst>
              <a:path w="953878" h="32328">
                <a:moveTo>
                  <a:pt x="0" y="0"/>
                </a:moveTo>
                <a:lnTo>
                  <a:pt x="0" y="32328"/>
                </a:lnTo>
                <a:lnTo>
                  <a:pt x="953879" y="32328"/>
                </a:lnTo>
                <a:lnTo>
                  <a:pt x="953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2963924" y="5007864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3886232" y="5007864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6"/>
                </a:lnTo>
                <a:lnTo>
                  <a:pt x="31571" y="172916"/>
                </a:lnTo>
                <a:lnTo>
                  <a:pt x="3157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2963924" y="5180780"/>
            <a:ext cx="953878" cy="32327"/>
          </a:xfrm>
          <a:custGeom>
            <a:avLst/>
            <a:gdLst/>
            <a:ahLst/>
            <a:cxnLst/>
            <a:rect l="l" t="t" r="r" b="b"/>
            <a:pathLst>
              <a:path w="953878" h="32327">
                <a:moveTo>
                  <a:pt x="0" y="0"/>
                </a:moveTo>
                <a:lnTo>
                  <a:pt x="0" y="32327"/>
                </a:lnTo>
                <a:lnTo>
                  <a:pt x="953879" y="32327"/>
                </a:lnTo>
                <a:lnTo>
                  <a:pt x="953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2995494" y="5007863"/>
            <a:ext cx="890737" cy="172915"/>
          </a:xfrm>
          <a:custGeom>
            <a:avLst/>
            <a:gdLst/>
            <a:ahLst/>
            <a:cxnLst/>
            <a:rect l="l" t="t" r="r" b="b"/>
            <a:pathLst>
              <a:path w="890737" h="172915">
                <a:moveTo>
                  <a:pt x="0" y="0"/>
                </a:moveTo>
                <a:lnTo>
                  <a:pt x="0" y="172915"/>
                </a:lnTo>
                <a:lnTo>
                  <a:pt x="890738" y="172915"/>
                </a:lnTo>
                <a:lnTo>
                  <a:pt x="8907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text 1"/>
          <p:cNvSpPr txBox="1"/>
          <p:nvPr/>
        </p:nvSpPr>
        <p:spPr>
          <a:xfrm>
            <a:off x="3399155" y="4964112"/>
            <a:ext cx="125219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5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3" name="object 133"/>
          <p:cNvSpPr/>
          <p:nvPr/>
        </p:nvSpPr>
        <p:spPr>
          <a:xfrm>
            <a:off x="3922320" y="4975535"/>
            <a:ext cx="756939" cy="32328"/>
          </a:xfrm>
          <a:custGeom>
            <a:avLst/>
            <a:gdLst/>
            <a:ahLst/>
            <a:cxnLst/>
            <a:rect l="l" t="t" r="r" b="b"/>
            <a:pathLst>
              <a:path w="756939" h="32328">
                <a:moveTo>
                  <a:pt x="0" y="0"/>
                </a:moveTo>
                <a:lnTo>
                  <a:pt x="0" y="32328"/>
                </a:lnTo>
                <a:lnTo>
                  <a:pt x="756939" y="32328"/>
                </a:lnTo>
                <a:lnTo>
                  <a:pt x="756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3922320" y="5007863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4647682" y="5007862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7"/>
                </a:lnTo>
                <a:lnTo>
                  <a:pt x="31570" y="172917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3922320" y="5180778"/>
            <a:ext cx="756939" cy="32327"/>
          </a:xfrm>
          <a:custGeom>
            <a:avLst/>
            <a:gdLst/>
            <a:ahLst/>
            <a:cxnLst/>
            <a:rect l="l" t="t" r="r" b="b"/>
            <a:pathLst>
              <a:path w="756939" h="32327">
                <a:moveTo>
                  <a:pt x="0" y="0"/>
                </a:moveTo>
                <a:lnTo>
                  <a:pt x="0" y="32327"/>
                </a:lnTo>
                <a:lnTo>
                  <a:pt x="756939" y="32327"/>
                </a:lnTo>
                <a:lnTo>
                  <a:pt x="756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953883" y="5007861"/>
            <a:ext cx="693798" cy="172916"/>
          </a:xfrm>
          <a:custGeom>
            <a:avLst/>
            <a:gdLst/>
            <a:ahLst/>
            <a:cxnLst/>
            <a:rect l="l" t="t" r="r" b="b"/>
            <a:pathLst>
              <a:path w="693798" h="172916">
                <a:moveTo>
                  <a:pt x="0" y="0"/>
                </a:moveTo>
                <a:lnTo>
                  <a:pt x="0" y="172916"/>
                </a:lnTo>
                <a:lnTo>
                  <a:pt x="693799" y="172916"/>
                </a:lnTo>
                <a:lnTo>
                  <a:pt x="69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text 1"/>
          <p:cNvSpPr txBox="1"/>
          <p:nvPr/>
        </p:nvSpPr>
        <p:spPr>
          <a:xfrm>
            <a:off x="4141800" y="4964112"/>
            <a:ext cx="359000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Evet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38" name="object 138"/>
          <p:cNvSpPr/>
          <p:nvPr/>
        </p:nvSpPr>
        <p:spPr>
          <a:xfrm>
            <a:off x="715660" y="4975534"/>
            <a:ext cx="4510" cy="237571"/>
          </a:xfrm>
          <a:custGeom>
            <a:avLst/>
            <a:gdLst/>
            <a:ahLst/>
            <a:cxnLst/>
            <a:rect l="l" t="t" r="r" b="b"/>
            <a:pathLst>
              <a:path w="4510" h="237571">
                <a:moveTo>
                  <a:pt x="0" y="0"/>
                </a:moveTo>
                <a:lnTo>
                  <a:pt x="0" y="237571"/>
                </a:lnTo>
                <a:lnTo>
                  <a:pt x="4510" y="23757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715285" y="4975158"/>
            <a:ext cx="751" cy="238323"/>
          </a:xfrm>
          <a:custGeom>
            <a:avLst/>
            <a:gdLst/>
            <a:ahLst/>
            <a:cxnLst/>
            <a:rect l="l" t="t" r="r" b="b"/>
            <a:pathLst>
              <a:path w="751" h="238323">
                <a:moveTo>
                  <a:pt x="375" y="376"/>
                </a:moveTo>
                <a:lnTo>
                  <a:pt x="375" y="23794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0" name="object 140"/>
          <p:cNvSpPr/>
          <p:nvPr/>
        </p:nvSpPr>
        <p:spPr>
          <a:xfrm>
            <a:off x="1001294" y="4975533"/>
            <a:ext cx="4510" cy="237570"/>
          </a:xfrm>
          <a:custGeom>
            <a:avLst/>
            <a:gdLst/>
            <a:ahLst/>
            <a:cxnLst/>
            <a:rect l="l" t="t" r="r" b="b"/>
            <a:pathLst>
              <a:path w="4510" h="237570">
                <a:moveTo>
                  <a:pt x="0" y="0"/>
                </a:moveTo>
                <a:lnTo>
                  <a:pt x="0" y="237571"/>
                </a:lnTo>
                <a:lnTo>
                  <a:pt x="4510" y="23757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1" name="object 141"/>
          <p:cNvSpPr/>
          <p:nvPr/>
        </p:nvSpPr>
        <p:spPr>
          <a:xfrm>
            <a:off x="1000918" y="4975157"/>
            <a:ext cx="751" cy="238323"/>
          </a:xfrm>
          <a:custGeom>
            <a:avLst/>
            <a:gdLst/>
            <a:ahLst/>
            <a:cxnLst/>
            <a:rect l="l" t="t" r="r" b="b"/>
            <a:pathLst>
              <a:path w="751" h="238323">
                <a:moveTo>
                  <a:pt x="376" y="376"/>
                </a:moveTo>
                <a:lnTo>
                  <a:pt x="376" y="23794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2" name="object 142"/>
          <p:cNvSpPr/>
          <p:nvPr/>
        </p:nvSpPr>
        <p:spPr>
          <a:xfrm>
            <a:off x="1860461" y="4975532"/>
            <a:ext cx="4510" cy="237571"/>
          </a:xfrm>
          <a:custGeom>
            <a:avLst/>
            <a:gdLst/>
            <a:ahLst/>
            <a:cxnLst/>
            <a:rect l="l" t="t" r="r" b="b"/>
            <a:pathLst>
              <a:path w="4510" h="237571">
                <a:moveTo>
                  <a:pt x="0" y="0"/>
                </a:moveTo>
                <a:lnTo>
                  <a:pt x="0" y="237571"/>
                </a:lnTo>
                <a:lnTo>
                  <a:pt x="4510" y="23757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3" name="object 143"/>
          <p:cNvSpPr/>
          <p:nvPr/>
        </p:nvSpPr>
        <p:spPr>
          <a:xfrm>
            <a:off x="1860086" y="4975156"/>
            <a:ext cx="751" cy="238324"/>
          </a:xfrm>
          <a:custGeom>
            <a:avLst/>
            <a:gdLst/>
            <a:ahLst/>
            <a:cxnLst/>
            <a:rect l="l" t="t" r="r" b="b"/>
            <a:pathLst>
              <a:path w="751" h="238324">
                <a:moveTo>
                  <a:pt x="375" y="376"/>
                </a:moveTo>
                <a:lnTo>
                  <a:pt x="375" y="23794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4" name="object 144"/>
          <p:cNvSpPr/>
          <p:nvPr/>
        </p:nvSpPr>
        <p:spPr>
          <a:xfrm>
            <a:off x="2959414" y="4975532"/>
            <a:ext cx="4510" cy="237571"/>
          </a:xfrm>
          <a:custGeom>
            <a:avLst/>
            <a:gdLst/>
            <a:ahLst/>
            <a:cxnLst/>
            <a:rect l="l" t="t" r="r" b="b"/>
            <a:pathLst>
              <a:path w="4510" h="237571">
                <a:moveTo>
                  <a:pt x="0" y="0"/>
                </a:moveTo>
                <a:lnTo>
                  <a:pt x="0" y="237571"/>
                </a:lnTo>
                <a:lnTo>
                  <a:pt x="4510" y="23757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5" name="object 145"/>
          <p:cNvSpPr/>
          <p:nvPr/>
        </p:nvSpPr>
        <p:spPr>
          <a:xfrm>
            <a:off x="2959038" y="4975155"/>
            <a:ext cx="751" cy="238323"/>
          </a:xfrm>
          <a:custGeom>
            <a:avLst/>
            <a:gdLst/>
            <a:ahLst/>
            <a:cxnLst/>
            <a:rect l="l" t="t" r="r" b="b"/>
            <a:pathLst>
              <a:path w="751" h="238323">
                <a:moveTo>
                  <a:pt x="376" y="376"/>
                </a:moveTo>
                <a:lnTo>
                  <a:pt x="376" y="23794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6" name="object 146"/>
          <p:cNvSpPr/>
          <p:nvPr/>
        </p:nvSpPr>
        <p:spPr>
          <a:xfrm>
            <a:off x="3917803" y="4975531"/>
            <a:ext cx="4510" cy="237571"/>
          </a:xfrm>
          <a:custGeom>
            <a:avLst/>
            <a:gdLst/>
            <a:ahLst/>
            <a:cxnLst/>
            <a:rect l="l" t="t" r="r" b="b"/>
            <a:pathLst>
              <a:path w="4510" h="237571">
                <a:moveTo>
                  <a:pt x="0" y="0"/>
                </a:moveTo>
                <a:lnTo>
                  <a:pt x="0" y="237571"/>
                </a:lnTo>
                <a:lnTo>
                  <a:pt x="4510" y="23757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7" name="object 147"/>
          <p:cNvSpPr/>
          <p:nvPr/>
        </p:nvSpPr>
        <p:spPr>
          <a:xfrm>
            <a:off x="3917427" y="4975154"/>
            <a:ext cx="751" cy="238323"/>
          </a:xfrm>
          <a:custGeom>
            <a:avLst/>
            <a:gdLst/>
            <a:ahLst/>
            <a:cxnLst/>
            <a:rect l="l" t="t" r="r" b="b"/>
            <a:pathLst>
              <a:path w="751" h="238323">
                <a:moveTo>
                  <a:pt x="376" y="376"/>
                </a:moveTo>
                <a:lnTo>
                  <a:pt x="376" y="23794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8" name="object 148"/>
          <p:cNvSpPr/>
          <p:nvPr/>
        </p:nvSpPr>
        <p:spPr>
          <a:xfrm>
            <a:off x="4679252" y="4975530"/>
            <a:ext cx="4509" cy="237571"/>
          </a:xfrm>
          <a:custGeom>
            <a:avLst/>
            <a:gdLst/>
            <a:ahLst/>
            <a:cxnLst/>
            <a:rect l="l" t="t" r="r" b="b"/>
            <a:pathLst>
              <a:path w="4509" h="237571">
                <a:moveTo>
                  <a:pt x="0" y="0"/>
                </a:moveTo>
                <a:lnTo>
                  <a:pt x="0" y="237571"/>
                </a:lnTo>
                <a:lnTo>
                  <a:pt x="4510" y="23757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9" name="object 149"/>
          <p:cNvSpPr/>
          <p:nvPr/>
        </p:nvSpPr>
        <p:spPr>
          <a:xfrm>
            <a:off x="4678876" y="4975154"/>
            <a:ext cx="752" cy="238323"/>
          </a:xfrm>
          <a:custGeom>
            <a:avLst/>
            <a:gdLst/>
            <a:ahLst/>
            <a:cxnLst/>
            <a:rect l="l" t="t" r="r" b="b"/>
            <a:pathLst>
              <a:path w="752" h="238323">
                <a:moveTo>
                  <a:pt x="376" y="376"/>
                </a:moveTo>
                <a:lnTo>
                  <a:pt x="376" y="23794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0" name="object 150"/>
          <p:cNvSpPr/>
          <p:nvPr/>
        </p:nvSpPr>
        <p:spPr>
          <a:xfrm>
            <a:off x="720170" y="5213101"/>
            <a:ext cx="281126" cy="31576"/>
          </a:xfrm>
          <a:custGeom>
            <a:avLst/>
            <a:gdLst/>
            <a:ahLst/>
            <a:cxnLst/>
            <a:rect l="l" t="t" r="r" b="b"/>
            <a:pathLst>
              <a:path w="281126" h="31576">
                <a:moveTo>
                  <a:pt x="0" y="0"/>
                </a:moveTo>
                <a:lnTo>
                  <a:pt x="0" y="31576"/>
                </a:lnTo>
                <a:lnTo>
                  <a:pt x="281127" y="31576"/>
                </a:lnTo>
                <a:lnTo>
                  <a:pt x="2811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1" name="object 151"/>
          <p:cNvSpPr/>
          <p:nvPr/>
        </p:nvSpPr>
        <p:spPr>
          <a:xfrm>
            <a:off x="720170" y="5244677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2" name="object 152"/>
          <p:cNvSpPr/>
          <p:nvPr/>
        </p:nvSpPr>
        <p:spPr>
          <a:xfrm>
            <a:off x="969724" y="5244676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6"/>
                </a:lnTo>
                <a:lnTo>
                  <a:pt x="31569" y="172916"/>
                </a:lnTo>
                <a:lnTo>
                  <a:pt x="31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3" name="object 153"/>
          <p:cNvSpPr/>
          <p:nvPr/>
        </p:nvSpPr>
        <p:spPr>
          <a:xfrm>
            <a:off x="720170" y="5417592"/>
            <a:ext cx="281126" cy="32328"/>
          </a:xfrm>
          <a:custGeom>
            <a:avLst/>
            <a:gdLst/>
            <a:ahLst/>
            <a:cxnLst/>
            <a:rect l="l" t="t" r="r" b="b"/>
            <a:pathLst>
              <a:path w="281126" h="32328">
                <a:moveTo>
                  <a:pt x="0" y="0"/>
                </a:moveTo>
                <a:lnTo>
                  <a:pt x="0" y="32328"/>
                </a:lnTo>
                <a:lnTo>
                  <a:pt x="281127" y="32328"/>
                </a:lnTo>
                <a:lnTo>
                  <a:pt x="2811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4" name="object 154"/>
          <p:cNvSpPr/>
          <p:nvPr/>
        </p:nvSpPr>
        <p:spPr>
          <a:xfrm>
            <a:off x="751737" y="5244675"/>
            <a:ext cx="217987" cy="172916"/>
          </a:xfrm>
          <a:custGeom>
            <a:avLst/>
            <a:gdLst/>
            <a:ahLst/>
            <a:cxnLst/>
            <a:rect l="l" t="t" r="r" b="b"/>
            <a:pathLst>
              <a:path w="217987" h="172916">
                <a:moveTo>
                  <a:pt x="0" y="0"/>
                </a:moveTo>
                <a:lnTo>
                  <a:pt x="0" y="172916"/>
                </a:lnTo>
                <a:lnTo>
                  <a:pt x="217987" y="172916"/>
                </a:lnTo>
                <a:lnTo>
                  <a:pt x="21798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text 1"/>
          <p:cNvSpPr txBox="1"/>
          <p:nvPr/>
        </p:nvSpPr>
        <p:spPr>
          <a:xfrm>
            <a:off x="818640" y="5200916"/>
            <a:ext cx="125229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5" name="object 155"/>
          <p:cNvSpPr/>
          <p:nvPr/>
        </p:nvSpPr>
        <p:spPr>
          <a:xfrm>
            <a:off x="1005804" y="5213099"/>
            <a:ext cx="854657" cy="31576"/>
          </a:xfrm>
          <a:custGeom>
            <a:avLst/>
            <a:gdLst/>
            <a:ahLst/>
            <a:cxnLst/>
            <a:rect l="l" t="t" r="r" b="b"/>
            <a:pathLst>
              <a:path w="854657" h="31576">
                <a:moveTo>
                  <a:pt x="0" y="0"/>
                </a:moveTo>
                <a:lnTo>
                  <a:pt x="0" y="31576"/>
                </a:lnTo>
                <a:lnTo>
                  <a:pt x="854657" y="31576"/>
                </a:lnTo>
                <a:lnTo>
                  <a:pt x="85465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6" name="object 156"/>
          <p:cNvSpPr/>
          <p:nvPr/>
        </p:nvSpPr>
        <p:spPr>
          <a:xfrm>
            <a:off x="1005804" y="5244675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7" name="object 157"/>
          <p:cNvSpPr/>
          <p:nvPr/>
        </p:nvSpPr>
        <p:spPr>
          <a:xfrm>
            <a:off x="1828891" y="5244675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8" name="object 158"/>
          <p:cNvSpPr/>
          <p:nvPr/>
        </p:nvSpPr>
        <p:spPr>
          <a:xfrm>
            <a:off x="1005804" y="5417591"/>
            <a:ext cx="854657" cy="32327"/>
          </a:xfrm>
          <a:custGeom>
            <a:avLst/>
            <a:gdLst/>
            <a:ahLst/>
            <a:cxnLst/>
            <a:rect l="l" t="t" r="r" b="b"/>
            <a:pathLst>
              <a:path w="854657" h="32327">
                <a:moveTo>
                  <a:pt x="0" y="0"/>
                </a:moveTo>
                <a:lnTo>
                  <a:pt x="0" y="32327"/>
                </a:lnTo>
                <a:lnTo>
                  <a:pt x="854657" y="32327"/>
                </a:lnTo>
                <a:lnTo>
                  <a:pt x="85465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9" name="object 159"/>
          <p:cNvSpPr/>
          <p:nvPr/>
        </p:nvSpPr>
        <p:spPr>
          <a:xfrm>
            <a:off x="1037382" y="5244673"/>
            <a:ext cx="791516" cy="172916"/>
          </a:xfrm>
          <a:custGeom>
            <a:avLst/>
            <a:gdLst/>
            <a:ahLst/>
            <a:cxnLst/>
            <a:rect l="l" t="t" r="r" b="b"/>
            <a:pathLst>
              <a:path w="791516" h="172916">
                <a:moveTo>
                  <a:pt x="0" y="0"/>
                </a:moveTo>
                <a:lnTo>
                  <a:pt x="0" y="172917"/>
                </a:lnTo>
                <a:lnTo>
                  <a:pt x="791516" y="172917"/>
                </a:lnTo>
                <a:lnTo>
                  <a:pt x="791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text 1"/>
          <p:cNvSpPr txBox="1"/>
          <p:nvPr/>
        </p:nvSpPr>
        <p:spPr>
          <a:xfrm>
            <a:off x="1274153" y="5200916"/>
            <a:ext cx="359001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Evet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0" name="object 160"/>
          <p:cNvSpPr/>
          <p:nvPr/>
        </p:nvSpPr>
        <p:spPr>
          <a:xfrm>
            <a:off x="1864220" y="5213098"/>
            <a:ext cx="1095193" cy="31576"/>
          </a:xfrm>
          <a:custGeom>
            <a:avLst/>
            <a:gdLst/>
            <a:ahLst/>
            <a:cxnLst/>
            <a:rect l="l" t="t" r="r" b="b"/>
            <a:pathLst>
              <a:path w="1095193" h="31576">
                <a:moveTo>
                  <a:pt x="0" y="0"/>
                </a:moveTo>
                <a:lnTo>
                  <a:pt x="0" y="31576"/>
                </a:lnTo>
                <a:lnTo>
                  <a:pt x="1095194" y="31576"/>
                </a:lnTo>
                <a:lnTo>
                  <a:pt x="109519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1" name="object 161"/>
          <p:cNvSpPr/>
          <p:nvPr/>
        </p:nvSpPr>
        <p:spPr>
          <a:xfrm>
            <a:off x="1864220" y="5244673"/>
            <a:ext cx="32321" cy="172916"/>
          </a:xfrm>
          <a:custGeom>
            <a:avLst/>
            <a:gdLst/>
            <a:ahLst/>
            <a:cxnLst/>
            <a:rect l="l" t="t" r="r" b="b"/>
            <a:pathLst>
              <a:path w="32321" h="172916">
                <a:moveTo>
                  <a:pt x="0" y="0"/>
                </a:moveTo>
                <a:lnTo>
                  <a:pt x="0" y="172917"/>
                </a:lnTo>
                <a:lnTo>
                  <a:pt x="32321" y="172917"/>
                </a:lnTo>
                <a:lnTo>
                  <a:pt x="323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2" name="object 162"/>
          <p:cNvSpPr/>
          <p:nvPr/>
        </p:nvSpPr>
        <p:spPr>
          <a:xfrm>
            <a:off x="2927843" y="5244673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3" name="object 163"/>
          <p:cNvSpPr/>
          <p:nvPr/>
        </p:nvSpPr>
        <p:spPr>
          <a:xfrm>
            <a:off x="1864220" y="5417589"/>
            <a:ext cx="1095193" cy="32328"/>
          </a:xfrm>
          <a:custGeom>
            <a:avLst/>
            <a:gdLst/>
            <a:ahLst/>
            <a:cxnLst/>
            <a:rect l="l" t="t" r="r" b="b"/>
            <a:pathLst>
              <a:path w="1095193" h="32328">
                <a:moveTo>
                  <a:pt x="0" y="0"/>
                </a:moveTo>
                <a:lnTo>
                  <a:pt x="0" y="32328"/>
                </a:lnTo>
                <a:lnTo>
                  <a:pt x="1095194" y="32328"/>
                </a:lnTo>
                <a:lnTo>
                  <a:pt x="109519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4" name="object 164"/>
          <p:cNvSpPr/>
          <p:nvPr/>
        </p:nvSpPr>
        <p:spPr>
          <a:xfrm>
            <a:off x="1896542" y="5244672"/>
            <a:ext cx="1031301" cy="172916"/>
          </a:xfrm>
          <a:custGeom>
            <a:avLst/>
            <a:gdLst/>
            <a:ahLst/>
            <a:cxnLst/>
            <a:rect l="l" t="t" r="r" b="b"/>
            <a:pathLst>
              <a:path w="1031301" h="172916">
                <a:moveTo>
                  <a:pt x="0" y="0"/>
                </a:moveTo>
                <a:lnTo>
                  <a:pt x="0" y="172916"/>
                </a:lnTo>
                <a:lnTo>
                  <a:pt x="1031301" y="172916"/>
                </a:lnTo>
                <a:lnTo>
                  <a:pt x="10313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6" name="text 1"/>
          <p:cNvSpPr txBox="1"/>
          <p:nvPr/>
        </p:nvSpPr>
        <p:spPr>
          <a:xfrm>
            <a:off x="2261857" y="5200916"/>
            <a:ext cx="342465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Lise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5" name="object 165"/>
          <p:cNvSpPr/>
          <p:nvPr/>
        </p:nvSpPr>
        <p:spPr>
          <a:xfrm>
            <a:off x="2963924" y="5213096"/>
            <a:ext cx="953878" cy="31576"/>
          </a:xfrm>
          <a:custGeom>
            <a:avLst/>
            <a:gdLst/>
            <a:ahLst/>
            <a:cxnLst/>
            <a:rect l="l" t="t" r="r" b="b"/>
            <a:pathLst>
              <a:path w="953878" h="31576">
                <a:moveTo>
                  <a:pt x="0" y="0"/>
                </a:moveTo>
                <a:lnTo>
                  <a:pt x="0" y="31576"/>
                </a:lnTo>
                <a:lnTo>
                  <a:pt x="953879" y="31576"/>
                </a:lnTo>
                <a:lnTo>
                  <a:pt x="953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6" name="object 166"/>
          <p:cNvSpPr/>
          <p:nvPr/>
        </p:nvSpPr>
        <p:spPr>
          <a:xfrm>
            <a:off x="2963924" y="5244672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7" name="object 167"/>
          <p:cNvSpPr/>
          <p:nvPr/>
        </p:nvSpPr>
        <p:spPr>
          <a:xfrm>
            <a:off x="3886232" y="5244672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6"/>
                </a:lnTo>
                <a:lnTo>
                  <a:pt x="31571" y="172916"/>
                </a:lnTo>
                <a:lnTo>
                  <a:pt x="3157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8" name="object 168"/>
          <p:cNvSpPr/>
          <p:nvPr/>
        </p:nvSpPr>
        <p:spPr>
          <a:xfrm>
            <a:off x="2963924" y="5417587"/>
            <a:ext cx="953878" cy="32328"/>
          </a:xfrm>
          <a:custGeom>
            <a:avLst/>
            <a:gdLst/>
            <a:ahLst/>
            <a:cxnLst/>
            <a:rect l="l" t="t" r="r" b="b"/>
            <a:pathLst>
              <a:path w="953878" h="32328">
                <a:moveTo>
                  <a:pt x="0" y="0"/>
                </a:moveTo>
                <a:lnTo>
                  <a:pt x="0" y="32328"/>
                </a:lnTo>
                <a:lnTo>
                  <a:pt x="953879" y="32328"/>
                </a:lnTo>
                <a:lnTo>
                  <a:pt x="953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9" name="object 169"/>
          <p:cNvSpPr/>
          <p:nvPr/>
        </p:nvSpPr>
        <p:spPr>
          <a:xfrm>
            <a:off x="2995494" y="5244670"/>
            <a:ext cx="890737" cy="172916"/>
          </a:xfrm>
          <a:custGeom>
            <a:avLst/>
            <a:gdLst/>
            <a:ahLst/>
            <a:cxnLst/>
            <a:rect l="l" t="t" r="r" b="b"/>
            <a:pathLst>
              <a:path w="890737" h="172916">
                <a:moveTo>
                  <a:pt x="0" y="0"/>
                </a:moveTo>
                <a:lnTo>
                  <a:pt x="0" y="172917"/>
                </a:lnTo>
                <a:lnTo>
                  <a:pt x="890738" y="172917"/>
                </a:lnTo>
                <a:lnTo>
                  <a:pt x="8907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text 1"/>
          <p:cNvSpPr txBox="1"/>
          <p:nvPr/>
        </p:nvSpPr>
        <p:spPr>
          <a:xfrm>
            <a:off x="3399155" y="5200916"/>
            <a:ext cx="125219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0" name="object 170"/>
          <p:cNvSpPr/>
          <p:nvPr/>
        </p:nvSpPr>
        <p:spPr>
          <a:xfrm>
            <a:off x="3922320" y="5213095"/>
            <a:ext cx="756939" cy="31576"/>
          </a:xfrm>
          <a:custGeom>
            <a:avLst/>
            <a:gdLst/>
            <a:ahLst/>
            <a:cxnLst/>
            <a:rect l="l" t="t" r="r" b="b"/>
            <a:pathLst>
              <a:path w="756939" h="31576">
                <a:moveTo>
                  <a:pt x="0" y="0"/>
                </a:moveTo>
                <a:lnTo>
                  <a:pt x="0" y="31576"/>
                </a:lnTo>
                <a:lnTo>
                  <a:pt x="756939" y="31576"/>
                </a:lnTo>
                <a:lnTo>
                  <a:pt x="756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1" name="object 171"/>
          <p:cNvSpPr/>
          <p:nvPr/>
        </p:nvSpPr>
        <p:spPr>
          <a:xfrm>
            <a:off x="3922320" y="5244670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7"/>
                </a:lnTo>
                <a:lnTo>
                  <a:pt x="31570" y="172917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2" name="object 172"/>
          <p:cNvSpPr/>
          <p:nvPr/>
        </p:nvSpPr>
        <p:spPr>
          <a:xfrm>
            <a:off x="4647682" y="5244670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3" name="object 173"/>
          <p:cNvSpPr/>
          <p:nvPr/>
        </p:nvSpPr>
        <p:spPr>
          <a:xfrm>
            <a:off x="3922320" y="5417586"/>
            <a:ext cx="756939" cy="32328"/>
          </a:xfrm>
          <a:custGeom>
            <a:avLst/>
            <a:gdLst/>
            <a:ahLst/>
            <a:cxnLst/>
            <a:rect l="l" t="t" r="r" b="b"/>
            <a:pathLst>
              <a:path w="756939" h="32328">
                <a:moveTo>
                  <a:pt x="0" y="0"/>
                </a:moveTo>
                <a:lnTo>
                  <a:pt x="0" y="32328"/>
                </a:lnTo>
                <a:lnTo>
                  <a:pt x="756939" y="32328"/>
                </a:lnTo>
                <a:lnTo>
                  <a:pt x="756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4" name="object 174"/>
          <p:cNvSpPr/>
          <p:nvPr/>
        </p:nvSpPr>
        <p:spPr>
          <a:xfrm>
            <a:off x="3953883" y="5244669"/>
            <a:ext cx="693798" cy="172917"/>
          </a:xfrm>
          <a:custGeom>
            <a:avLst/>
            <a:gdLst/>
            <a:ahLst/>
            <a:cxnLst/>
            <a:rect l="l" t="t" r="r" b="b"/>
            <a:pathLst>
              <a:path w="693798" h="172917">
                <a:moveTo>
                  <a:pt x="0" y="0"/>
                </a:moveTo>
                <a:lnTo>
                  <a:pt x="0" y="172917"/>
                </a:lnTo>
                <a:lnTo>
                  <a:pt x="693799" y="172917"/>
                </a:lnTo>
                <a:lnTo>
                  <a:pt x="69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text 1"/>
          <p:cNvSpPr txBox="1"/>
          <p:nvPr/>
        </p:nvSpPr>
        <p:spPr>
          <a:xfrm>
            <a:off x="4112488" y="5200916"/>
            <a:ext cx="417637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Hayır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715660" y="5213093"/>
            <a:ext cx="4510" cy="236820"/>
          </a:xfrm>
          <a:custGeom>
            <a:avLst/>
            <a:gdLst/>
            <a:ahLst/>
            <a:cxnLst/>
            <a:rect l="l" t="t" r="r" b="b"/>
            <a:pathLst>
              <a:path w="4510" h="236820">
                <a:moveTo>
                  <a:pt x="0" y="0"/>
                </a:moveTo>
                <a:lnTo>
                  <a:pt x="0" y="236821"/>
                </a:lnTo>
                <a:lnTo>
                  <a:pt x="4510" y="23682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6" name="object 176"/>
          <p:cNvSpPr/>
          <p:nvPr/>
        </p:nvSpPr>
        <p:spPr>
          <a:xfrm>
            <a:off x="715285" y="5212717"/>
            <a:ext cx="751" cy="237572"/>
          </a:xfrm>
          <a:custGeom>
            <a:avLst/>
            <a:gdLst/>
            <a:ahLst/>
            <a:cxnLst/>
            <a:rect l="l" t="t" r="r" b="b"/>
            <a:pathLst>
              <a:path w="751" h="237572">
                <a:moveTo>
                  <a:pt x="375" y="376"/>
                </a:moveTo>
                <a:lnTo>
                  <a:pt x="375" y="23719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7" name="object 177"/>
          <p:cNvSpPr/>
          <p:nvPr/>
        </p:nvSpPr>
        <p:spPr>
          <a:xfrm>
            <a:off x="1001294" y="5213092"/>
            <a:ext cx="4510" cy="236821"/>
          </a:xfrm>
          <a:custGeom>
            <a:avLst/>
            <a:gdLst/>
            <a:ahLst/>
            <a:cxnLst/>
            <a:rect l="l" t="t" r="r" b="b"/>
            <a:pathLst>
              <a:path w="4510" h="236821">
                <a:moveTo>
                  <a:pt x="0" y="0"/>
                </a:moveTo>
                <a:lnTo>
                  <a:pt x="0" y="236821"/>
                </a:lnTo>
                <a:lnTo>
                  <a:pt x="4510" y="23682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8" name="object 178"/>
          <p:cNvSpPr/>
          <p:nvPr/>
        </p:nvSpPr>
        <p:spPr>
          <a:xfrm>
            <a:off x="1000918" y="5212716"/>
            <a:ext cx="751" cy="237571"/>
          </a:xfrm>
          <a:custGeom>
            <a:avLst/>
            <a:gdLst/>
            <a:ahLst/>
            <a:cxnLst/>
            <a:rect l="l" t="t" r="r" b="b"/>
            <a:pathLst>
              <a:path w="751" h="237571">
                <a:moveTo>
                  <a:pt x="376" y="376"/>
                </a:moveTo>
                <a:lnTo>
                  <a:pt x="376" y="23719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9" name="object 179"/>
          <p:cNvSpPr/>
          <p:nvPr/>
        </p:nvSpPr>
        <p:spPr>
          <a:xfrm>
            <a:off x="1860461" y="5213092"/>
            <a:ext cx="4510" cy="236820"/>
          </a:xfrm>
          <a:custGeom>
            <a:avLst/>
            <a:gdLst/>
            <a:ahLst/>
            <a:cxnLst/>
            <a:rect l="l" t="t" r="r" b="b"/>
            <a:pathLst>
              <a:path w="4510" h="236820">
                <a:moveTo>
                  <a:pt x="0" y="0"/>
                </a:moveTo>
                <a:lnTo>
                  <a:pt x="0" y="236820"/>
                </a:lnTo>
                <a:lnTo>
                  <a:pt x="4510" y="236820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0" name="object 180"/>
          <p:cNvSpPr/>
          <p:nvPr/>
        </p:nvSpPr>
        <p:spPr>
          <a:xfrm>
            <a:off x="1860086" y="5212715"/>
            <a:ext cx="751" cy="237572"/>
          </a:xfrm>
          <a:custGeom>
            <a:avLst/>
            <a:gdLst/>
            <a:ahLst/>
            <a:cxnLst/>
            <a:rect l="l" t="t" r="r" b="b"/>
            <a:pathLst>
              <a:path w="751" h="237572">
                <a:moveTo>
                  <a:pt x="375" y="376"/>
                </a:moveTo>
                <a:lnTo>
                  <a:pt x="375" y="23719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1" name="object 181"/>
          <p:cNvSpPr/>
          <p:nvPr/>
        </p:nvSpPr>
        <p:spPr>
          <a:xfrm>
            <a:off x="2959414" y="5213091"/>
            <a:ext cx="4510" cy="236821"/>
          </a:xfrm>
          <a:custGeom>
            <a:avLst/>
            <a:gdLst/>
            <a:ahLst/>
            <a:cxnLst/>
            <a:rect l="l" t="t" r="r" b="b"/>
            <a:pathLst>
              <a:path w="4510" h="236821">
                <a:moveTo>
                  <a:pt x="0" y="0"/>
                </a:moveTo>
                <a:lnTo>
                  <a:pt x="0" y="236821"/>
                </a:lnTo>
                <a:lnTo>
                  <a:pt x="4510" y="23682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2" name="object 182"/>
          <p:cNvSpPr/>
          <p:nvPr/>
        </p:nvSpPr>
        <p:spPr>
          <a:xfrm>
            <a:off x="2959038" y="5212715"/>
            <a:ext cx="751" cy="237571"/>
          </a:xfrm>
          <a:custGeom>
            <a:avLst/>
            <a:gdLst/>
            <a:ahLst/>
            <a:cxnLst/>
            <a:rect l="l" t="t" r="r" b="b"/>
            <a:pathLst>
              <a:path w="751" h="237571">
                <a:moveTo>
                  <a:pt x="376" y="376"/>
                </a:moveTo>
                <a:lnTo>
                  <a:pt x="376" y="23719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3" name="object 183"/>
          <p:cNvSpPr/>
          <p:nvPr/>
        </p:nvSpPr>
        <p:spPr>
          <a:xfrm>
            <a:off x="3917803" y="5213090"/>
            <a:ext cx="4510" cy="236820"/>
          </a:xfrm>
          <a:custGeom>
            <a:avLst/>
            <a:gdLst/>
            <a:ahLst/>
            <a:cxnLst/>
            <a:rect l="l" t="t" r="r" b="b"/>
            <a:pathLst>
              <a:path w="4510" h="236820">
                <a:moveTo>
                  <a:pt x="0" y="0"/>
                </a:moveTo>
                <a:lnTo>
                  <a:pt x="0" y="236821"/>
                </a:lnTo>
                <a:lnTo>
                  <a:pt x="4510" y="23682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4" name="object 184"/>
          <p:cNvSpPr/>
          <p:nvPr/>
        </p:nvSpPr>
        <p:spPr>
          <a:xfrm>
            <a:off x="3917427" y="5212714"/>
            <a:ext cx="751" cy="237572"/>
          </a:xfrm>
          <a:custGeom>
            <a:avLst/>
            <a:gdLst/>
            <a:ahLst/>
            <a:cxnLst/>
            <a:rect l="l" t="t" r="r" b="b"/>
            <a:pathLst>
              <a:path w="751" h="237572">
                <a:moveTo>
                  <a:pt x="376" y="376"/>
                </a:moveTo>
                <a:lnTo>
                  <a:pt x="376" y="23719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5" name="object 185"/>
          <p:cNvSpPr/>
          <p:nvPr/>
        </p:nvSpPr>
        <p:spPr>
          <a:xfrm>
            <a:off x="4679252" y="5213089"/>
            <a:ext cx="4509" cy="236820"/>
          </a:xfrm>
          <a:custGeom>
            <a:avLst/>
            <a:gdLst/>
            <a:ahLst/>
            <a:cxnLst/>
            <a:rect l="l" t="t" r="r" b="b"/>
            <a:pathLst>
              <a:path w="4509" h="236820">
                <a:moveTo>
                  <a:pt x="0" y="0"/>
                </a:moveTo>
                <a:lnTo>
                  <a:pt x="0" y="236821"/>
                </a:lnTo>
                <a:lnTo>
                  <a:pt x="4510" y="23682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6" name="object 186"/>
          <p:cNvSpPr/>
          <p:nvPr/>
        </p:nvSpPr>
        <p:spPr>
          <a:xfrm>
            <a:off x="4678876" y="5212713"/>
            <a:ext cx="752" cy="237572"/>
          </a:xfrm>
          <a:custGeom>
            <a:avLst/>
            <a:gdLst/>
            <a:ahLst/>
            <a:cxnLst/>
            <a:rect l="l" t="t" r="r" b="b"/>
            <a:pathLst>
              <a:path w="752" h="237572">
                <a:moveTo>
                  <a:pt x="376" y="376"/>
                </a:moveTo>
                <a:lnTo>
                  <a:pt x="376" y="23719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7" name="object 187"/>
          <p:cNvSpPr/>
          <p:nvPr/>
        </p:nvSpPr>
        <p:spPr>
          <a:xfrm>
            <a:off x="720170" y="5449909"/>
            <a:ext cx="281126" cy="32327"/>
          </a:xfrm>
          <a:custGeom>
            <a:avLst/>
            <a:gdLst/>
            <a:ahLst/>
            <a:cxnLst/>
            <a:rect l="l" t="t" r="r" b="b"/>
            <a:pathLst>
              <a:path w="281126" h="32327">
                <a:moveTo>
                  <a:pt x="0" y="0"/>
                </a:moveTo>
                <a:lnTo>
                  <a:pt x="0" y="32327"/>
                </a:lnTo>
                <a:lnTo>
                  <a:pt x="281127" y="32327"/>
                </a:lnTo>
                <a:lnTo>
                  <a:pt x="2811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8" name="object 188"/>
          <p:cNvSpPr/>
          <p:nvPr/>
        </p:nvSpPr>
        <p:spPr>
          <a:xfrm>
            <a:off x="720170" y="5482236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9" name="object 189"/>
          <p:cNvSpPr/>
          <p:nvPr/>
        </p:nvSpPr>
        <p:spPr>
          <a:xfrm>
            <a:off x="969724" y="5482236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6"/>
                </a:lnTo>
                <a:lnTo>
                  <a:pt x="31569" y="172916"/>
                </a:lnTo>
                <a:lnTo>
                  <a:pt x="31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0" name="object 190"/>
          <p:cNvSpPr/>
          <p:nvPr/>
        </p:nvSpPr>
        <p:spPr>
          <a:xfrm>
            <a:off x="720170" y="5655152"/>
            <a:ext cx="281126" cy="31576"/>
          </a:xfrm>
          <a:custGeom>
            <a:avLst/>
            <a:gdLst/>
            <a:ahLst/>
            <a:cxnLst/>
            <a:rect l="l" t="t" r="r" b="b"/>
            <a:pathLst>
              <a:path w="281126" h="31576">
                <a:moveTo>
                  <a:pt x="0" y="0"/>
                </a:moveTo>
                <a:lnTo>
                  <a:pt x="0" y="31576"/>
                </a:lnTo>
                <a:lnTo>
                  <a:pt x="281127" y="31576"/>
                </a:lnTo>
                <a:lnTo>
                  <a:pt x="2811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1" name="object 191"/>
          <p:cNvSpPr/>
          <p:nvPr/>
        </p:nvSpPr>
        <p:spPr>
          <a:xfrm>
            <a:off x="751737" y="5482235"/>
            <a:ext cx="217987" cy="172916"/>
          </a:xfrm>
          <a:custGeom>
            <a:avLst/>
            <a:gdLst/>
            <a:ahLst/>
            <a:cxnLst/>
            <a:rect l="l" t="t" r="r" b="b"/>
            <a:pathLst>
              <a:path w="217987" h="172916">
                <a:moveTo>
                  <a:pt x="0" y="0"/>
                </a:moveTo>
                <a:lnTo>
                  <a:pt x="0" y="172916"/>
                </a:lnTo>
                <a:lnTo>
                  <a:pt x="217987" y="172916"/>
                </a:lnTo>
                <a:lnTo>
                  <a:pt x="21798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9" name="text 1"/>
          <p:cNvSpPr txBox="1"/>
          <p:nvPr/>
        </p:nvSpPr>
        <p:spPr>
          <a:xfrm>
            <a:off x="818640" y="5438480"/>
            <a:ext cx="125229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2" name="object 192"/>
          <p:cNvSpPr/>
          <p:nvPr/>
        </p:nvSpPr>
        <p:spPr>
          <a:xfrm>
            <a:off x="1005804" y="5449907"/>
            <a:ext cx="854657" cy="32327"/>
          </a:xfrm>
          <a:custGeom>
            <a:avLst/>
            <a:gdLst/>
            <a:ahLst/>
            <a:cxnLst/>
            <a:rect l="l" t="t" r="r" b="b"/>
            <a:pathLst>
              <a:path w="854657" h="32327">
                <a:moveTo>
                  <a:pt x="0" y="0"/>
                </a:moveTo>
                <a:lnTo>
                  <a:pt x="0" y="32327"/>
                </a:lnTo>
                <a:lnTo>
                  <a:pt x="854657" y="32327"/>
                </a:lnTo>
                <a:lnTo>
                  <a:pt x="85465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3" name="object 193"/>
          <p:cNvSpPr/>
          <p:nvPr/>
        </p:nvSpPr>
        <p:spPr>
          <a:xfrm>
            <a:off x="1005804" y="5482235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4" name="object 194"/>
          <p:cNvSpPr/>
          <p:nvPr/>
        </p:nvSpPr>
        <p:spPr>
          <a:xfrm>
            <a:off x="1828891" y="5482234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5" name="object 195"/>
          <p:cNvSpPr/>
          <p:nvPr/>
        </p:nvSpPr>
        <p:spPr>
          <a:xfrm>
            <a:off x="1005804" y="5655150"/>
            <a:ext cx="854657" cy="31576"/>
          </a:xfrm>
          <a:custGeom>
            <a:avLst/>
            <a:gdLst/>
            <a:ahLst/>
            <a:cxnLst/>
            <a:rect l="l" t="t" r="r" b="b"/>
            <a:pathLst>
              <a:path w="854657" h="31576">
                <a:moveTo>
                  <a:pt x="0" y="0"/>
                </a:moveTo>
                <a:lnTo>
                  <a:pt x="0" y="31576"/>
                </a:lnTo>
                <a:lnTo>
                  <a:pt x="854657" y="31576"/>
                </a:lnTo>
                <a:lnTo>
                  <a:pt x="85465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6" name="object 196"/>
          <p:cNvSpPr/>
          <p:nvPr/>
        </p:nvSpPr>
        <p:spPr>
          <a:xfrm>
            <a:off x="1037382" y="5482233"/>
            <a:ext cx="791516" cy="172916"/>
          </a:xfrm>
          <a:custGeom>
            <a:avLst/>
            <a:gdLst/>
            <a:ahLst/>
            <a:cxnLst/>
            <a:rect l="l" t="t" r="r" b="b"/>
            <a:pathLst>
              <a:path w="791516" h="172916">
                <a:moveTo>
                  <a:pt x="0" y="0"/>
                </a:moveTo>
                <a:lnTo>
                  <a:pt x="0" y="172916"/>
                </a:lnTo>
                <a:lnTo>
                  <a:pt x="791516" y="172916"/>
                </a:lnTo>
                <a:lnTo>
                  <a:pt x="791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text 1"/>
          <p:cNvSpPr txBox="1"/>
          <p:nvPr/>
        </p:nvSpPr>
        <p:spPr>
          <a:xfrm>
            <a:off x="1244841" y="5438477"/>
            <a:ext cx="417636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Hayır</a:t>
            </a:r>
            <a:endParaRPr sz="1200">
              <a:latin typeface="Arial"/>
              <a:cs typeface="Arial"/>
            </a:endParaRPr>
          </a:p>
        </p:txBody>
      </p:sp>
      <p:sp>
        <p:nvSpPr>
          <p:cNvPr id="197" name="object 197"/>
          <p:cNvSpPr/>
          <p:nvPr/>
        </p:nvSpPr>
        <p:spPr>
          <a:xfrm>
            <a:off x="1864220" y="5449906"/>
            <a:ext cx="1095193" cy="32327"/>
          </a:xfrm>
          <a:custGeom>
            <a:avLst/>
            <a:gdLst/>
            <a:ahLst/>
            <a:cxnLst/>
            <a:rect l="l" t="t" r="r" b="b"/>
            <a:pathLst>
              <a:path w="1095193" h="32327">
                <a:moveTo>
                  <a:pt x="0" y="0"/>
                </a:moveTo>
                <a:lnTo>
                  <a:pt x="0" y="32327"/>
                </a:lnTo>
                <a:lnTo>
                  <a:pt x="1095194" y="32327"/>
                </a:lnTo>
                <a:lnTo>
                  <a:pt x="109519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8" name="object 198"/>
          <p:cNvSpPr/>
          <p:nvPr/>
        </p:nvSpPr>
        <p:spPr>
          <a:xfrm>
            <a:off x="1864220" y="5482233"/>
            <a:ext cx="32321" cy="172916"/>
          </a:xfrm>
          <a:custGeom>
            <a:avLst/>
            <a:gdLst/>
            <a:ahLst/>
            <a:cxnLst/>
            <a:rect l="l" t="t" r="r" b="b"/>
            <a:pathLst>
              <a:path w="32321" h="172916">
                <a:moveTo>
                  <a:pt x="0" y="0"/>
                </a:moveTo>
                <a:lnTo>
                  <a:pt x="0" y="172916"/>
                </a:lnTo>
                <a:lnTo>
                  <a:pt x="32321" y="172916"/>
                </a:lnTo>
                <a:lnTo>
                  <a:pt x="323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9" name="object 199"/>
          <p:cNvSpPr/>
          <p:nvPr/>
        </p:nvSpPr>
        <p:spPr>
          <a:xfrm>
            <a:off x="2927843" y="5482233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0" name="object 200"/>
          <p:cNvSpPr/>
          <p:nvPr/>
        </p:nvSpPr>
        <p:spPr>
          <a:xfrm>
            <a:off x="1864220" y="5655148"/>
            <a:ext cx="1095193" cy="31576"/>
          </a:xfrm>
          <a:custGeom>
            <a:avLst/>
            <a:gdLst/>
            <a:ahLst/>
            <a:cxnLst/>
            <a:rect l="l" t="t" r="r" b="b"/>
            <a:pathLst>
              <a:path w="1095193" h="31576">
                <a:moveTo>
                  <a:pt x="0" y="0"/>
                </a:moveTo>
                <a:lnTo>
                  <a:pt x="0" y="31576"/>
                </a:lnTo>
                <a:lnTo>
                  <a:pt x="1095194" y="31576"/>
                </a:lnTo>
                <a:lnTo>
                  <a:pt x="109519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1" name="object 201"/>
          <p:cNvSpPr/>
          <p:nvPr/>
        </p:nvSpPr>
        <p:spPr>
          <a:xfrm>
            <a:off x="1896542" y="5482231"/>
            <a:ext cx="1031301" cy="172916"/>
          </a:xfrm>
          <a:custGeom>
            <a:avLst/>
            <a:gdLst/>
            <a:ahLst/>
            <a:cxnLst/>
            <a:rect l="l" t="t" r="r" b="b"/>
            <a:pathLst>
              <a:path w="1031301" h="172916">
                <a:moveTo>
                  <a:pt x="0" y="0"/>
                </a:moveTo>
                <a:lnTo>
                  <a:pt x="0" y="172917"/>
                </a:lnTo>
                <a:lnTo>
                  <a:pt x="1031301" y="172917"/>
                </a:lnTo>
                <a:lnTo>
                  <a:pt x="10313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" name="text 1"/>
          <p:cNvSpPr txBox="1"/>
          <p:nvPr/>
        </p:nvSpPr>
        <p:spPr>
          <a:xfrm>
            <a:off x="2173909" y="5438476"/>
            <a:ext cx="518360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Lisans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2" name="object 202"/>
          <p:cNvSpPr/>
          <p:nvPr/>
        </p:nvSpPr>
        <p:spPr>
          <a:xfrm>
            <a:off x="2963924" y="5449904"/>
            <a:ext cx="953878" cy="32327"/>
          </a:xfrm>
          <a:custGeom>
            <a:avLst/>
            <a:gdLst/>
            <a:ahLst/>
            <a:cxnLst/>
            <a:rect l="l" t="t" r="r" b="b"/>
            <a:pathLst>
              <a:path w="953878" h="32327">
                <a:moveTo>
                  <a:pt x="0" y="0"/>
                </a:moveTo>
                <a:lnTo>
                  <a:pt x="0" y="32327"/>
                </a:lnTo>
                <a:lnTo>
                  <a:pt x="953879" y="32327"/>
                </a:lnTo>
                <a:lnTo>
                  <a:pt x="953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3" name="object 203"/>
          <p:cNvSpPr/>
          <p:nvPr/>
        </p:nvSpPr>
        <p:spPr>
          <a:xfrm>
            <a:off x="2963924" y="5482231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7"/>
                </a:lnTo>
                <a:lnTo>
                  <a:pt x="31570" y="172917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4" name="object 204"/>
          <p:cNvSpPr/>
          <p:nvPr/>
        </p:nvSpPr>
        <p:spPr>
          <a:xfrm>
            <a:off x="3886232" y="5482231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6"/>
                </a:lnTo>
                <a:lnTo>
                  <a:pt x="31571" y="172916"/>
                </a:lnTo>
                <a:lnTo>
                  <a:pt x="3157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5" name="object 205"/>
          <p:cNvSpPr/>
          <p:nvPr/>
        </p:nvSpPr>
        <p:spPr>
          <a:xfrm>
            <a:off x="2963924" y="5655147"/>
            <a:ext cx="953878" cy="31576"/>
          </a:xfrm>
          <a:custGeom>
            <a:avLst/>
            <a:gdLst/>
            <a:ahLst/>
            <a:cxnLst/>
            <a:rect l="l" t="t" r="r" b="b"/>
            <a:pathLst>
              <a:path w="953878" h="31576">
                <a:moveTo>
                  <a:pt x="0" y="0"/>
                </a:moveTo>
                <a:lnTo>
                  <a:pt x="0" y="31576"/>
                </a:lnTo>
                <a:lnTo>
                  <a:pt x="953879" y="31576"/>
                </a:lnTo>
                <a:lnTo>
                  <a:pt x="953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6" name="object 206"/>
          <p:cNvSpPr/>
          <p:nvPr/>
        </p:nvSpPr>
        <p:spPr>
          <a:xfrm>
            <a:off x="2995494" y="5482230"/>
            <a:ext cx="890737" cy="172916"/>
          </a:xfrm>
          <a:custGeom>
            <a:avLst/>
            <a:gdLst/>
            <a:ahLst/>
            <a:cxnLst/>
            <a:rect l="l" t="t" r="r" b="b"/>
            <a:pathLst>
              <a:path w="890737" h="172916">
                <a:moveTo>
                  <a:pt x="0" y="0"/>
                </a:moveTo>
                <a:lnTo>
                  <a:pt x="0" y="172916"/>
                </a:lnTo>
                <a:lnTo>
                  <a:pt x="890738" y="172916"/>
                </a:lnTo>
                <a:lnTo>
                  <a:pt x="8907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" name="text 1"/>
          <p:cNvSpPr txBox="1"/>
          <p:nvPr/>
        </p:nvSpPr>
        <p:spPr>
          <a:xfrm>
            <a:off x="3399155" y="5438475"/>
            <a:ext cx="125219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207" name="object 207"/>
          <p:cNvSpPr/>
          <p:nvPr/>
        </p:nvSpPr>
        <p:spPr>
          <a:xfrm>
            <a:off x="3922320" y="5449903"/>
            <a:ext cx="756939" cy="32327"/>
          </a:xfrm>
          <a:custGeom>
            <a:avLst/>
            <a:gdLst/>
            <a:ahLst/>
            <a:cxnLst/>
            <a:rect l="l" t="t" r="r" b="b"/>
            <a:pathLst>
              <a:path w="756939" h="32327">
                <a:moveTo>
                  <a:pt x="0" y="0"/>
                </a:moveTo>
                <a:lnTo>
                  <a:pt x="0" y="32327"/>
                </a:lnTo>
                <a:lnTo>
                  <a:pt x="756939" y="32327"/>
                </a:lnTo>
                <a:lnTo>
                  <a:pt x="756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8" name="object 208"/>
          <p:cNvSpPr/>
          <p:nvPr/>
        </p:nvSpPr>
        <p:spPr>
          <a:xfrm>
            <a:off x="3922320" y="5482230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9" name="object 209"/>
          <p:cNvSpPr/>
          <p:nvPr/>
        </p:nvSpPr>
        <p:spPr>
          <a:xfrm>
            <a:off x="4647682" y="5482230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0" name="object 210"/>
          <p:cNvSpPr/>
          <p:nvPr/>
        </p:nvSpPr>
        <p:spPr>
          <a:xfrm>
            <a:off x="3922320" y="5655145"/>
            <a:ext cx="756939" cy="31576"/>
          </a:xfrm>
          <a:custGeom>
            <a:avLst/>
            <a:gdLst/>
            <a:ahLst/>
            <a:cxnLst/>
            <a:rect l="l" t="t" r="r" b="b"/>
            <a:pathLst>
              <a:path w="756939" h="31576">
                <a:moveTo>
                  <a:pt x="0" y="0"/>
                </a:moveTo>
                <a:lnTo>
                  <a:pt x="0" y="31576"/>
                </a:lnTo>
                <a:lnTo>
                  <a:pt x="756939" y="31576"/>
                </a:lnTo>
                <a:lnTo>
                  <a:pt x="756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1" name="object 211"/>
          <p:cNvSpPr/>
          <p:nvPr/>
        </p:nvSpPr>
        <p:spPr>
          <a:xfrm>
            <a:off x="3953883" y="5482228"/>
            <a:ext cx="693798" cy="172915"/>
          </a:xfrm>
          <a:custGeom>
            <a:avLst/>
            <a:gdLst/>
            <a:ahLst/>
            <a:cxnLst/>
            <a:rect l="l" t="t" r="r" b="b"/>
            <a:pathLst>
              <a:path w="693798" h="172915">
                <a:moveTo>
                  <a:pt x="0" y="0"/>
                </a:moveTo>
                <a:lnTo>
                  <a:pt x="0" y="172916"/>
                </a:lnTo>
                <a:lnTo>
                  <a:pt x="693799" y="172916"/>
                </a:lnTo>
                <a:lnTo>
                  <a:pt x="69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" name="text 1"/>
          <p:cNvSpPr txBox="1"/>
          <p:nvPr/>
        </p:nvSpPr>
        <p:spPr>
          <a:xfrm>
            <a:off x="4112488" y="5438473"/>
            <a:ext cx="417637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Hayır</a:t>
            </a:r>
            <a:endParaRPr sz="1200">
              <a:latin typeface="Arial"/>
              <a:cs typeface="Arial"/>
            </a:endParaRPr>
          </a:p>
        </p:txBody>
      </p:sp>
      <p:sp>
        <p:nvSpPr>
          <p:cNvPr id="212" name="object 212"/>
          <p:cNvSpPr/>
          <p:nvPr/>
        </p:nvSpPr>
        <p:spPr>
          <a:xfrm>
            <a:off x="715660" y="5449901"/>
            <a:ext cx="4510" cy="236819"/>
          </a:xfrm>
          <a:custGeom>
            <a:avLst/>
            <a:gdLst/>
            <a:ahLst/>
            <a:cxnLst/>
            <a:rect l="l" t="t" r="r" b="b"/>
            <a:pathLst>
              <a:path w="4510" h="236819">
                <a:moveTo>
                  <a:pt x="0" y="0"/>
                </a:moveTo>
                <a:lnTo>
                  <a:pt x="0" y="236819"/>
                </a:lnTo>
                <a:lnTo>
                  <a:pt x="4510" y="236819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3" name="object 213"/>
          <p:cNvSpPr/>
          <p:nvPr/>
        </p:nvSpPr>
        <p:spPr>
          <a:xfrm>
            <a:off x="715285" y="5449525"/>
            <a:ext cx="751" cy="237571"/>
          </a:xfrm>
          <a:custGeom>
            <a:avLst/>
            <a:gdLst/>
            <a:ahLst/>
            <a:cxnLst/>
            <a:rect l="l" t="t" r="r" b="b"/>
            <a:pathLst>
              <a:path w="751" h="237571">
                <a:moveTo>
                  <a:pt x="375" y="376"/>
                </a:moveTo>
                <a:lnTo>
                  <a:pt x="375" y="23719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4" name="object 214"/>
          <p:cNvSpPr/>
          <p:nvPr/>
        </p:nvSpPr>
        <p:spPr>
          <a:xfrm>
            <a:off x="1001294" y="5449900"/>
            <a:ext cx="4510" cy="236819"/>
          </a:xfrm>
          <a:custGeom>
            <a:avLst/>
            <a:gdLst/>
            <a:ahLst/>
            <a:cxnLst/>
            <a:rect l="l" t="t" r="r" b="b"/>
            <a:pathLst>
              <a:path w="4510" h="236819">
                <a:moveTo>
                  <a:pt x="0" y="0"/>
                </a:moveTo>
                <a:lnTo>
                  <a:pt x="0" y="236819"/>
                </a:lnTo>
                <a:lnTo>
                  <a:pt x="4510" y="236819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5" name="object 215"/>
          <p:cNvSpPr/>
          <p:nvPr/>
        </p:nvSpPr>
        <p:spPr>
          <a:xfrm>
            <a:off x="1000918" y="5449524"/>
            <a:ext cx="751" cy="237572"/>
          </a:xfrm>
          <a:custGeom>
            <a:avLst/>
            <a:gdLst/>
            <a:ahLst/>
            <a:cxnLst/>
            <a:rect l="l" t="t" r="r" b="b"/>
            <a:pathLst>
              <a:path w="751" h="237572">
                <a:moveTo>
                  <a:pt x="376" y="376"/>
                </a:moveTo>
                <a:lnTo>
                  <a:pt x="376" y="23719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6" name="object 216"/>
          <p:cNvSpPr/>
          <p:nvPr/>
        </p:nvSpPr>
        <p:spPr>
          <a:xfrm>
            <a:off x="1860461" y="5449899"/>
            <a:ext cx="4510" cy="236819"/>
          </a:xfrm>
          <a:custGeom>
            <a:avLst/>
            <a:gdLst/>
            <a:ahLst/>
            <a:cxnLst/>
            <a:rect l="l" t="t" r="r" b="b"/>
            <a:pathLst>
              <a:path w="4510" h="236819">
                <a:moveTo>
                  <a:pt x="0" y="0"/>
                </a:moveTo>
                <a:lnTo>
                  <a:pt x="0" y="236820"/>
                </a:lnTo>
                <a:lnTo>
                  <a:pt x="4510" y="236820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7" name="object 217"/>
          <p:cNvSpPr/>
          <p:nvPr/>
        </p:nvSpPr>
        <p:spPr>
          <a:xfrm>
            <a:off x="1860086" y="5449523"/>
            <a:ext cx="751" cy="237572"/>
          </a:xfrm>
          <a:custGeom>
            <a:avLst/>
            <a:gdLst/>
            <a:ahLst/>
            <a:cxnLst/>
            <a:rect l="l" t="t" r="r" b="b"/>
            <a:pathLst>
              <a:path w="751" h="237572">
                <a:moveTo>
                  <a:pt x="375" y="376"/>
                </a:moveTo>
                <a:lnTo>
                  <a:pt x="375" y="23719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8" name="object 218"/>
          <p:cNvSpPr/>
          <p:nvPr/>
        </p:nvSpPr>
        <p:spPr>
          <a:xfrm>
            <a:off x="2959414" y="5449899"/>
            <a:ext cx="4510" cy="236819"/>
          </a:xfrm>
          <a:custGeom>
            <a:avLst/>
            <a:gdLst/>
            <a:ahLst/>
            <a:cxnLst/>
            <a:rect l="l" t="t" r="r" b="b"/>
            <a:pathLst>
              <a:path w="4510" h="236819">
                <a:moveTo>
                  <a:pt x="0" y="0"/>
                </a:moveTo>
                <a:lnTo>
                  <a:pt x="0" y="236819"/>
                </a:lnTo>
                <a:lnTo>
                  <a:pt x="4510" y="236819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9" name="object 219"/>
          <p:cNvSpPr/>
          <p:nvPr/>
        </p:nvSpPr>
        <p:spPr>
          <a:xfrm>
            <a:off x="2959038" y="5449522"/>
            <a:ext cx="751" cy="237572"/>
          </a:xfrm>
          <a:custGeom>
            <a:avLst/>
            <a:gdLst/>
            <a:ahLst/>
            <a:cxnLst/>
            <a:rect l="l" t="t" r="r" b="b"/>
            <a:pathLst>
              <a:path w="751" h="237572">
                <a:moveTo>
                  <a:pt x="376" y="376"/>
                </a:moveTo>
                <a:lnTo>
                  <a:pt x="376" y="23719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0" name="object 220"/>
          <p:cNvSpPr/>
          <p:nvPr/>
        </p:nvSpPr>
        <p:spPr>
          <a:xfrm>
            <a:off x="3917803" y="5449898"/>
            <a:ext cx="4510" cy="236819"/>
          </a:xfrm>
          <a:custGeom>
            <a:avLst/>
            <a:gdLst/>
            <a:ahLst/>
            <a:cxnLst/>
            <a:rect l="l" t="t" r="r" b="b"/>
            <a:pathLst>
              <a:path w="4510" h="236819">
                <a:moveTo>
                  <a:pt x="0" y="0"/>
                </a:moveTo>
                <a:lnTo>
                  <a:pt x="0" y="236819"/>
                </a:lnTo>
                <a:lnTo>
                  <a:pt x="4510" y="236819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1" name="object 221"/>
          <p:cNvSpPr/>
          <p:nvPr/>
        </p:nvSpPr>
        <p:spPr>
          <a:xfrm>
            <a:off x="3917427" y="5449522"/>
            <a:ext cx="751" cy="237571"/>
          </a:xfrm>
          <a:custGeom>
            <a:avLst/>
            <a:gdLst/>
            <a:ahLst/>
            <a:cxnLst/>
            <a:rect l="l" t="t" r="r" b="b"/>
            <a:pathLst>
              <a:path w="751" h="237571">
                <a:moveTo>
                  <a:pt x="376" y="375"/>
                </a:moveTo>
                <a:lnTo>
                  <a:pt x="376" y="23719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2" name="object 222"/>
          <p:cNvSpPr/>
          <p:nvPr/>
        </p:nvSpPr>
        <p:spPr>
          <a:xfrm>
            <a:off x="4679252" y="5449897"/>
            <a:ext cx="4509" cy="236819"/>
          </a:xfrm>
          <a:custGeom>
            <a:avLst/>
            <a:gdLst/>
            <a:ahLst/>
            <a:cxnLst/>
            <a:rect l="l" t="t" r="r" b="b"/>
            <a:pathLst>
              <a:path w="4509" h="236819">
                <a:moveTo>
                  <a:pt x="0" y="0"/>
                </a:moveTo>
                <a:lnTo>
                  <a:pt x="0" y="236819"/>
                </a:lnTo>
                <a:lnTo>
                  <a:pt x="4510" y="236819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3" name="object 223"/>
          <p:cNvSpPr/>
          <p:nvPr/>
        </p:nvSpPr>
        <p:spPr>
          <a:xfrm>
            <a:off x="4678876" y="5449521"/>
            <a:ext cx="752" cy="237572"/>
          </a:xfrm>
          <a:custGeom>
            <a:avLst/>
            <a:gdLst/>
            <a:ahLst/>
            <a:cxnLst/>
            <a:rect l="l" t="t" r="r" b="b"/>
            <a:pathLst>
              <a:path w="752" h="237572">
                <a:moveTo>
                  <a:pt x="376" y="376"/>
                </a:moveTo>
                <a:lnTo>
                  <a:pt x="376" y="23719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4" name="object 224"/>
          <p:cNvSpPr/>
          <p:nvPr/>
        </p:nvSpPr>
        <p:spPr>
          <a:xfrm>
            <a:off x="720170" y="5686716"/>
            <a:ext cx="281126" cy="32328"/>
          </a:xfrm>
          <a:custGeom>
            <a:avLst/>
            <a:gdLst/>
            <a:ahLst/>
            <a:cxnLst/>
            <a:rect l="l" t="t" r="r" b="b"/>
            <a:pathLst>
              <a:path w="281126" h="32328">
                <a:moveTo>
                  <a:pt x="0" y="0"/>
                </a:moveTo>
                <a:lnTo>
                  <a:pt x="0" y="32328"/>
                </a:lnTo>
                <a:lnTo>
                  <a:pt x="281127" y="32328"/>
                </a:lnTo>
                <a:lnTo>
                  <a:pt x="2811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5" name="object 225"/>
          <p:cNvSpPr/>
          <p:nvPr/>
        </p:nvSpPr>
        <p:spPr>
          <a:xfrm>
            <a:off x="720170" y="5719044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6" name="object 226"/>
          <p:cNvSpPr/>
          <p:nvPr/>
        </p:nvSpPr>
        <p:spPr>
          <a:xfrm>
            <a:off x="969724" y="5719043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7"/>
                </a:lnTo>
                <a:lnTo>
                  <a:pt x="31569" y="172917"/>
                </a:lnTo>
                <a:lnTo>
                  <a:pt x="31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7" name="object 227"/>
          <p:cNvSpPr/>
          <p:nvPr/>
        </p:nvSpPr>
        <p:spPr>
          <a:xfrm>
            <a:off x="720170" y="5891959"/>
            <a:ext cx="281126" cy="32327"/>
          </a:xfrm>
          <a:custGeom>
            <a:avLst/>
            <a:gdLst/>
            <a:ahLst/>
            <a:cxnLst/>
            <a:rect l="l" t="t" r="r" b="b"/>
            <a:pathLst>
              <a:path w="281126" h="32327">
                <a:moveTo>
                  <a:pt x="0" y="0"/>
                </a:moveTo>
                <a:lnTo>
                  <a:pt x="0" y="32328"/>
                </a:lnTo>
                <a:lnTo>
                  <a:pt x="281127" y="32328"/>
                </a:lnTo>
                <a:lnTo>
                  <a:pt x="2811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8" name="object 228"/>
          <p:cNvSpPr/>
          <p:nvPr/>
        </p:nvSpPr>
        <p:spPr>
          <a:xfrm>
            <a:off x="751737" y="5719042"/>
            <a:ext cx="217987" cy="172916"/>
          </a:xfrm>
          <a:custGeom>
            <a:avLst/>
            <a:gdLst/>
            <a:ahLst/>
            <a:cxnLst/>
            <a:rect l="l" t="t" r="r" b="b"/>
            <a:pathLst>
              <a:path w="217987" h="172916">
                <a:moveTo>
                  <a:pt x="0" y="0"/>
                </a:moveTo>
                <a:lnTo>
                  <a:pt x="0" y="172916"/>
                </a:lnTo>
                <a:lnTo>
                  <a:pt x="217987" y="172916"/>
                </a:lnTo>
                <a:lnTo>
                  <a:pt x="21798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" name="text 1"/>
          <p:cNvSpPr txBox="1"/>
          <p:nvPr/>
        </p:nvSpPr>
        <p:spPr>
          <a:xfrm>
            <a:off x="818640" y="5675287"/>
            <a:ext cx="125229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</p:txBody>
      </p:sp>
      <p:sp>
        <p:nvSpPr>
          <p:cNvPr id="229" name="object 229"/>
          <p:cNvSpPr/>
          <p:nvPr/>
        </p:nvSpPr>
        <p:spPr>
          <a:xfrm>
            <a:off x="1005804" y="5686715"/>
            <a:ext cx="854657" cy="32328"/>
          </a:xfrm>
          <a:custGeom>
            <a:avLst/>
            <a:gdLst/>
            <a:ahLst/>
            <a:cxnLst/>
            <a:rect l="l" t="t" r="r" b="b"/>
            <a:pathLst>
              <a:path w="854657" h="32328">
                <a:moveTo>
                  <a:pt x="0" y="0"/>
                </a:moveTo>
                <a:lnTo>
                  <a:pt x="0" y="32328"/>
                </a:lnTo>
                <a:lnTo>
                  <a:pt x="854657" y="32328"/>
                </a:lnTo>
                <a:lnTo>
                  <a:pt x="85465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0" name="object 230"/>
          <p:cNvSpPr/>
          <p:nvPr/>
        </p:nvSpPr>
        <p:spPr>
          <a:xfrm>
            <a:off x="1005804" y="5719042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1" name="object 231"/>
          <p:cNvSpPr/>
          <p:nvPr/>
        </p:nvSpPr>
        <p:spPr>
          <a:xfrm>
            <a:off x="1828891" y="5719042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2" name="object 232"/>
          <p:cNvSpPr/>
          <p:nvPr/>
        </p:nvSpPr>
        <p:spPr>
          <a:xfrm>
            <a:off x="1005804" y="5891958"/>
            <a:ext cx="854657" cy="32327"/>
          </a:xfrm>
          <a:custGeom>
            <a:avLst/>
            <a:gdLst/>
            <a:ahLst/>
            <a:cxnLst/>
            <a:rect l="l" t="t" r="r" b="b"/>
            <a:pathLst>
              <a:path w="854657" h="32327">
                <a:moveTo>
                  <a:pt x="0" y="0"/>
                </a:moveTo>
                <a:lnTo>
                  <a:pt x="0" y="32327"/>
                </a:lnTo>
                <a:lnTo>
                  <a:pt x="854657" y="32327"/>
                </a:lnTo>
                <a:lnTo>
                  <a:pt x="85465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3" name="object 233"/>
          <p:cNvSpPr/>
          <p:nvPr/>
        </p:nvSpPr>
        <p:spPr>
          <a:xfrm>
            <a:off x="1037382" y="5719041"/>
            <a:ext cx="791516" cy="172916"/>
          </a:xfrm>
          <a:custGeom>
            <a:avLst/>
            <a:gdLst/>
            <a:ahLst/>
            <a:cxnLst/>
            <a:rect l="l" t="t" r="r" b="b"/>
            <a:pathLst>
              <a:path w="791516" h="172916">
                <a:moveTo>
                  <a:pt x="0" y="0"/>
                </a:moveTo>
                <a:lnTo>
                  <a:pt x="0" y="172916"/>
                </a:lnTo>
                <a:lnTo>
                  <a:pt x="791516" y="172916"/>
                </a:lnTo>
                <a:lnTo>
                  <a:pt x="791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" name="text 1"/>
          <p:cNvSpPr txBox="1"/>
          <p:nvPr/>
        </p:nvSpPr>
        <p:spPr>
          <a:xfrm>
            <a:off x="1274153" y="5675285"/>
            <a:ext cx="359001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Evet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4" name="object 234"/>
          <p:cNvSpPr/>
          <p:nvPr/>
        </p:nvSpPr>
        <p:spPr>
          <a:xfrm>
            <a:off x="1864220" y="5686713"/>
            <a:ext cx="1095193" cy="32327"/>
          </a:xfrm>
          <a:custGeom>
            <a:avLst/>
            <a:gdLst/>
            <a:ahLst/>
            <a:cxnLst/>
            <a:rect l="l" t="t" r="r" b="b"/>
            <a:pathLst>
              <a:path w="1095193" h="32327">
                <a:moveTo>
                  <a:pt x="0" y="0"/>
                </a:moveTo>
                <a:lnTo>
                  <a:pt x="0" y="32328"/>
                </a:lnTo>
                <a:lnTo>
                  <a:pt x="1095194" y="32328"/>
                </a:lnTo>
                <a:lnTo>
                  <a:pt x="109519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5" name="object 235"/>
          <p:cNvSpPr/>
          <p:nvPr/>
        </p:nvSpPr>
        <p:spPr>
          <a:xfrm>
            <a:off x="1864220" y="5719041"/>
            <a:ext cx="32321" cy="172916"/>
          </a:xfrm>
          <a:custGeom>
            <a:avLst/>
            <a:gdLst/>
            <a:ahLst/>
            <a:cxnLst/>
            <a:rect l="l" t="t" r="r" b="b"/>
            <a:pathLst>
              <a:path w="32321" h="172916">
                <a:moveTo>
                  <a:pt x="0" y="0"/>
                </a:moveTo>
                <a:lnTo>
                  <a:pt x="0" y="172916"/>
                </a:lnTo>
                <a:lnTo>
                  <a:pt x="32321" y="172916"/>
                </a:lnTo>
                <a:lnTo>
                  <a:pt x="323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6" name="object 236"/>
          <p:cNvSpPr/>
          <p:nvPr/>
        </p:nvSpPr>
        <p:spPr>
          <a:xfrm>
            <a:off x="2927843" y="5719040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7" name="object 237"/>
          <p:cNvSpPr/>
          <p:nvPr/>
        </p:nvSpPr>
        <p:spPr>
          <a:xfrm>
            <a:off x="1864220" y="5891956"/>
            <a:ext cx="1095193" cy="32328"/>
          </a:xfrm>
          <a:custGeom>
            <a:avLst/>
            <a:gdLst/>
            <a:ahLst/>
            <a:cxnLst/>
            <a:rect l="l" t="t" r="r" b="b"/>
            <a:pathLst>
              <a:path w="1095193" h="32328">
                <a:moveTo>
                  <a:pt x="0" y="0"/>
                </a:moveTo>
                <a:lnTo>
                  <a:pt x="0" y="32328"/>
                </a:lnTo>
                <a:lnTo>
                  <a:pt x="1095194" y="32328"/>
                </a:lnTo>
                <a:lnTo>
                  <a:pt x="109519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8" name="object 238"/>
          <p:cNvSpPr/>
          <p:nvPr/>
        </p:nvSpPr>
        <p:spPr>
          <a:xfrm>
            <a:off x="1896542" y="5719039"/>
            <a:ext cx="1031301" cy="172915"/>
          </a:xfrm>
          <a:custGeom>
            <a:avLst/>
            <a:gdLst/>
            <a:ahLst/>
            <a:cxnLst/>
            <a:rect l="l" t="t" r="r" b="b"/>
            <a:pathLst>
              <a:path w="1031301" h="172915">
                <a:moveTo>
                  <a:pt x="0" y="0"/>
                </a:moveTo>
                <a:lnTo>
                  <a:pt x="0" y="172915"/>
                </a:lnTo>
                <a:lnTo>
                  <a:pt x="1031301" y="172915"/>
                </a:lnTo>
                <a:lnTo>
                  <a:pt x="10313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" name="text 1"/>
          <p:cNvSpPr txBox="1"/>
          <p:nvPr/>
        </p:nvSpPr>
        <p:spPr>
          <a:xfrm>
            <a:off x="2261857" y="5675284"/>
            <a:ext cx="342465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Lise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9" name="object 239"/>
          <p:cNvSpPr/>
          <p:nvPr/>
        </p:nvSpPr>
        <p:spPr>
          <a:xfrm>
            <a:off x="2963924" y="5686712"/>
            <a:ext cx="953878" cy="32327"/>
          </a:xfrm>
          <a:custGeom>
            <a:avLst/>
            <a:gdLst/>
            <a:ahLst/>
            <a:cxnLst/>
            <a:rect l="l" t="t" r="r" b="b"/>
            <a:pathLst>
              <a:path w="953878" h="32327">
                <a:moveTo>
                  <a:pt x="0" y="0"/>
                </a:moveTo>
                <a:lnTo>
                  <a:pt x="0" y="32327"/>
                </a:lnTo>
                <a:lnTo>
                  <a:pt x="953879" y="32327"/>
                </a:lnTo>
                <a:lnTo>
                  <a:pt x="953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0" name="object 240"/>
          <p:cNvSpPr/>
          <p:nvPr/>
        </p:nvSpPr>
        <p:spPr>
          <a:xfrm>
            <a:off x="2963924" y="5719039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1" name="object 241"/>
          <p:cNvSpPr/>
          <p:nvPr/>
        </p:nvSpPr>
        <p:spPr>
          <a:xfrm>
            <a:off x="3886232" y="5719039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6"/>
                </a:lnTo>
                <a:lnTo>
                  <a:pt x="31571" y="172916"/>
                </a:lnTo>
                <a:lnTo>
                  <a:pt x="3157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2" name="object 242"/>
          <p:cNvSpPr/>
          <p:nvPr/>
        </p:nvSpPr>
        <p:spPr>
          <a:xfrm>
            <a:off x="2963924" y="5891954"/>
            <a:ext cx="953878" cy="32328"/>
          </a:xfrm>
          <a:custGeom>
            <a:avLst/>
            <a:gdLst/>
            <a:ahLst/>
            <a:cxnLst/>
            <a:rect l="l" t="t" r="r" b="b"/>
            <a:pathLst>
              <a:path w="953878" h="32328">
                <a:moveTo>
                  <a:pt x="0" y="0"/>
                </a:moveTo>
                <a:lnTo>
                  <a:pt x="0" y="32328"/>
                </a:lnTo>
                <a:lnTo>
                  <a:pt x="953879" y="32328"/>
                </a:lnTo>
                <a:lnTo>
                  <a:pt x="953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3" name="object 243"/>
          <p:cNvSpPr/>
          <p:nvPr/>
        </p:nvSpPr>
        <p:spPr>
          <a:xfrm>
            <a:off x="2995494" y="5719038"/>
            <a:ext cx="890737" cy="172915"/>
          </a:xfrm>
          <a:custGeom>
            <a:avLst/>
            <a:gdLst/>
            <a:ahLst/>
            <a:cxnLst/>
            <a:rect l="l" t="t" r="r" b="b"/>
            <a:pathLst>
              <a:path w="890737" h="172915">
                <a:moveTo>
                  <a:pt x="0" y="0"/>
                </a:moveTo>
                <a:lnTo>
                  <a:pt x="0" y="172915"/>
                </a:lnTo>
                <a:lnTo>
                  <a:pt x="890738" y="172915"/>
                </a:lnTo>
                <a:lnTo>
                  <a:pt x="8907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" name="text 1"/>
          <p:cNvSpPr txBox="1"/>
          <p:nvPr/>
        </p:nvSpPr>
        <p:spPr>
          <a:xfrm>
            <a:off x="3357054" y="5675283"/>
            <a:ext cx="208671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4" name="object 244"/>
          <p:cNvSpPr/>
          <p:nvPr/>
        </p:nvSpPr>
        <p:spPr>
          <a:xfrm>
            <a:off x="3922320" y="5686710"/>
            <a:ext cx="756939" cy="32328"/>
          </a:xfrm>
          <a:custGeom>
            <a:avLst/>
            <a:gdLst/>
            <a:ahLst/>
            <a:cxnLst/>
            <a:rect l="l" t="t" r="r" b="b"/>
            <a:pathLst>
              <a:path w="756939" h="32328">
                <a:moveTo>
                  <a:pt x="0" y="0"/>
                </a:moveTo>
                <a:lnTo>
                  <a:pt x="0" y="32328"/>
                </a:lnTo>
                <a:lnTo>
                  <a:pt x="756939" y="32328"/>
                </a:lnTo>
                <a:lnTo>
                  <a:pt x="756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5" name="object 245"/>
          <p:cNvSpPr/>
          <p:nvPr/>
        </p:nvSpPr>
        <p:spPr>
          <a:xfrm>
            <a:off x="3922320" y="5719038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6" name="object 246"/>
          <p:cNvSpPr/>
          <p:nvPr/>
        </p:nvSpPr>
        <p:spPr>
          <a:xfrm>
            <a:off x="4647682" y="5719037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7" name="object 247"/>
          <p:cNvSpPr/>
          <p:nvPr/>
        </p:nvSpPr>
        <p:spPr>
          <a:xfrm>
            <a:off x="3922320" y="5891953"/>
            <a:ext cx="756939" cy="32328"/>
          </a:xfrm>
          <a:custGeom>
            <a:avLst/>
            <a:gdLst/>
            <a:ahLst/>
            <a:cxnLst/>
            <a:rect l="l" t="t" r="r" b="b"/>
            <a:pathLst>
              <a:path w="756939" h="32328">
                <a:moveTo>
                  <a:pt x="0" y="0"/>
                </a:moveTo>
                <a:lnTo>
                  <a:pt x="0" y="32328"/>
                </a:lnTo>
                <a:lnTo>
                  <a:pt x="756939" y="32328"/>
                </a:lnTo>
                <a:lnTo>
                  <a:pt x="756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8" name="object 248"/>
          <p:cNvSpPr/>
          <p:nvPr/>
        </p:nvSpPr>
        <p:spPr>
          <a:xfrm>
            <a:off x="3953883" y="5719036"/>
            <a:ext cx="693798" cy="172915"/>
          </a:xfrm>
          <a:custGeom>
            <a:avLst/>
            <a:gdLst/>
            <a:ahLst/>
            <a:cxnLst/>
            <a:rect l="l" t="t" r="r" b="b"/>
            <a:pathLst>
              <a:path w="693798" h="172915">
                <a:moveTo>
                  <a:pt x="0" y="0"/>
                </a:moveTo>
                <a:lnTo>
                  <a:pt x="0" y="172915"/>
                </a:lnTo>
                <a:lnTo>
                  <a:pt x="693799" y="172915"/>
                </a:lnTo>
                <a:lnTo>
                  <a:pt x="69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" name="text 1"/>
          <p:cNvSpPr txBox="1"/>
          <p:nvPr/>
        </p:nvSpPr>
        <p:spPr>
          <a:xfrm>
            <a:off x="4141800" y="5675280"/>
            <a:ext cx="359000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Evet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9" name="object 249"/>
          <p:cNvSpPr/>
          <p:nvPr/>
        </p:nvSpPr>
        <p:spPr>
          <a:xfrm>
            <a:off x="715660" y="5686709"/>
            <a:ext cx="4510" cy="237572"/>
          </a:xfrm>
          <a:custGeom>
            <a:avLst/>
            <a:gdLst/>
            <a:ahLst/>
            <a:cxnLst/>
            <a:rect l="l" t="t" r="r" b="b"/>
            <a:pathLst>
              <a:path w="4510" h="237572">
                <a:moveTo>
                  <a:pt x="0" y="0"/>
                </a:moveTo>
                <a:lnTo>
                  <a:pt x="0" y="237572"/>
                </a:lnTo>
                <a:lnTo>
                  <a:pt x="4510" y="237572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0" name="object 250"/>
          <p:cNvSpPr/>
          <p:nvPr/>
        </p:nvSpPr>
        <p:spPr>
          <a:xfrm>
            <a:off x="715285" y="5686332"/>
            <a:ext cx="751" cy="238323"/>
          </a:xfrm>
          <a:custGeom>
            <a:avLst/>
            <a:gdLst/>
            <a:ahLst/>
            <a:cxnLst/>
            <a:rect l="l" t="t" r="r" b="b"/>
            <a:pathLst>
              <a:path w="751" h="238323">
                <a:moveTo>
                  <a:pt x="375" y="376"/>
                </a:moveTo>
                <a:lnTo>
                  <a:pt x="375" y="23794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1" name="object 251"/>
          <p:cNvSpPr/>
          <p:nvPr/>
        </p:nvSpPr>
        <p:spPr>
          <a:xfrm>
            <a:off x="1001294" y="5686708"/>
            <a:ext cx="4510" cy="237572"/>
          </a:xfrm>
          <a:custGeom>
            <a:avLst/>
            <a:gdLst/>
            <a:ahLst/>
            <a:cxnLst/>
            <a:rect l="l" t="t" r="r" b="b"/>
            <a:pathLst>
              <a:path w="4510" h="237572">
                <a:moveTo>
                  <a:pt x="0" y="0"/>
                </a:moveTo>
                <a:lnTo>
                  <a:pt x="0" y="237572"/>
                </a:lnTo>
                <a:lnTo>
                  <a:pt x="4510" y="237572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2" name="object 252"/>
          <p:cNvSpPr/>
          <p:nvPr/>
        </p:nvSpPr>
        <p:spPr>
          <a:xfrm>
            <a:off x="1000918" y="5686331"/>
            <a:ext cx="751" cy="238323"/>
          </a:xfrm>
          <a:custGeom>
            <a:avLst/>
            <a:gdLst/>
            <a:ahLst/>
            <a:cxnLst/>
            <a:rect l="l" t="t" r="r" b="b"/>
            <a:pathLst>
              <a:path w="751" h="238323">
                <a:moveTo>
                  <a:pt x="376" y="376"/>
                </a:moveTo>
                <a:lnTo>
                  <a:pt x="376" y="23794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3" name="object 253"/>
          <p:cNvSpPr/>
          <p:nvPr/>
        </p:nvSpPr>
        <p:spPr>
          <a:xfrm>
            <a:off x="1860461" y="5686707"/>
            <a:ext cx="4510" cy="237573"/>
          </a:xfrm>
          <a:custGeom>
            <a:avLst/>
            <a:gdLst/>
            <a:ahLst/>
            <a:cxnLst/>
            <a:rect l="l" t="t" r="r" b="b"/>
            <a:pathLst>
              <a:path w="4510" h="237573">
                <a:moveTo>
                  <a:pt x="0" y="0"/>
                </a:moveTo>
                <a:lnTo>
                  <a:pt x="0" y="237573"/>
                </a:lnTo>
                <a:lnTo>
                  <a:pt x="4510" y="237573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4" name="object 254"/>
          <p:cNvSpPr/>
          <p:nvPr/>
        </p:nvSpPr>
        <p:spPr>
          <a:xfrm>
            <a:off x="1860086" y="5686331"/>
            <a:ext cx="751" cy="238323"/>
          </a:xfrm>
          <a:custGeom>
            <a:avLst/>
            <a:gdLst/>
            <a:ahLst/>
            <a:cxnLst/>
            <a:rect l="l" t="t" r="r" b="b"/>
            <a:pathLst>
              <a:path w="751" h="238323">
                <a:moveTo>
                  <a:pt x="375" y="376"/>
                </a:moveTo>
                <a:lnTo>
                  <a:pt x="375" y="23794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5" name="object 255"/>
          <p:cNvSpPr/>
          <p:nvPr/>
        </p:nvSpPr>
        <p:spPr>
          <a:xfrm>
            <a:off x="2959414" y="5686706"/>
            <a:ext cx="4510" cy="237572"/>
          </a:xfrm>
          <a:custGeom>
            <a:avLst/>
            <a:gdLst/>
            <a:ahLst/>
            <a:cxnLst/>
            <a:rect l="l" t="t" r="r" b="b"/>
            <a:pathLst>
              <a:path w="4510" h="237572">
                <a:moveTo>
                  <a:pt x="0" y="0"/>
                </a:moveTo>
                <a:lnTo>
                  <a:pt x="0" y="237573"/>
                </a:lnTo>
                <a:lnTo>
                  <a:pt x="4510" y="237573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6" name="object 256"/>
          <p:cNvSpPr/>
          <p:nvPr/>
        </p:nvSpPr>
        <p:spPr>
          <a:xfrm>
            <a:off x="2959038" y="5686330"/>
            <a:ext cx="751" cy="238323"/>
          </a:xfrm>
          <a:custGeom>
            <a:avLst/>
            <a:gdLst/>
            <a:ahLst/>
            <a:cxnLst/>
            <a:rect l="l" t="t" r="r" b="b"/>
            <a:pathLst>
              <a:path w="751" h="238323">
                <a:moveTo>
                  <a:pt x="376" y="376"/>
                </a:moveTo>
                <a:lnTo>
                  <a:pt x="376" y="23794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7" name="object 257"/>
          <p:cNvSpPr/>
          <p:nvPr/>
        </p:nvSpPr>
        <p:spPr>
          <a:xfrm>
            <a:off x="3917803" y="5686705"/>
            <a:ext cx="4510" cy="237572"/>
          </a:xfrm>
          <a:custGeom>
            <a:avLst/>
            <a:gdLst/>
            <a:ahLst/>
            <a:cxnLst/>
            <a:rect l="l" t="t" r="r" b="b"/>
            <a:pathLst>
              <a:path w="4510" h="237572">
                <a:moveTo>
                  <a:pt x="0" y="0"/>
                </a:moveTo>
                <a:lnTo>
                  <a:pt x="0" y="237573"/>
                </a:lnTo>
                <a:lnTo>
                  <a:pt x="4510" y="237573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8" name="object 258"/>
          <p:cNvSpPr/>
          <p:nvPr/>
        </p:nvSpPr>
        <p:spPr>
          <a:xfrm>
            <a:off x="3917427" y="5686329"/>
            <a:ext cx="751" cy="238324"/>
          </a:xfrm>
          <a:custGeom>
            <a:avLst/>
            <a:gdLst/>
            <a:ahLst/>
            <a:cxnLst/>
            <a:rect l="l" t="t" r="r" b="b"/>
            <a:pathLst>
              <a:path w="751" h="238324">
                <a:moveTo>
                  <a:pt x="376" y="376"/>
                </a:moveTo>
                <a:lnTo>
                  <a:pt x="376" y="23794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9" name="object 259"/>
          <p:cNvSpPr/>
          <p:nvPr/>
        </p:nvSpPr>
        <p:spPr>
          <a:xfrm>
            <a:off x="4679252" y="5686705"/>
            <a:ext cx="4509" cy="237572"/>
          </a:xfrm>
          <a:custGeom>
            <a:avLst/>
            <a:gdLst/>
            <a:ahLst/>
            <a:cxnLst/>
            <a:rect l="l" t="t" r="r" b="b"/>
            <a:pathLst>
              <a:path w="4509" h="237572">
                <a:moveTo>
                  <a:pt x="0" y="0"/>
                </a:moveTo>
                <a:lnTo>
                  <a:pt x="0" y="237572"/>
                </a:lnTo>
                <a:lnTo>
                  <a:pt x="4510" y="237572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0" name="object 260"/>
          <p:cNvSpPr/>
          <p:nvPr/>
        </p:nvSpPr>
        <p:spPr>
          <a:xfrm>
            <a:off x="4678876" y="5686328"/>
            <a:ext cx="752" cy="238323"/>
          </a:xfrm>
          <a:custGeom>
            <a:avLst/>
            <a:gdLst/>
            <a:ahLst/>
            <a:cxnLst/>
            <a:rect l="l" t="t" r="r" b="b"/>
            <a:pathLst>
              <a:path w="752" h="238323">
                <a:moveTo>
                  <a:pt x="376" y="376"/>
                </a:moveTo>
                <a:lnTo>
                  <a:pt x="376" y="23794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1" name="object 261"/>
          <p:cNvSpPr/>
          <p:nvPr/>
        </p:nvSpPr>
        <p:spPr>
          <a:xfrm>
            <a:off x="720170" y="5924276"/>
            <a:ext cx="281126" cy="32327"/>
          </a:xfrm>
          <a:custGeom>
            <a:avLst/>
            <a:gdLst/>
            <a:ahLst/>
            <a:cxnLst/>
            <a:rect l="l" t="t" r="r" b="b"/>
            <a:pathLst>
              <a:path w="281126" h="32327">
                <a:moveTo>
                  <a:pt x="0" y="0"/>
                </a:moveTo>
                <a:lnTo>
                  <a:pt x="0" y="32327"/>
                </a:lnTo>
                <a:lnTo>
                  <a:pt x="281127" y="32327"/>
                </a:lnTo>
                <a:lnTo>
                  <a:pt x="2811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2" name="object 262"/>
          <p:cNvSpPr/>
          <p:nvPr/>
        </p:nvSpPr>
        <p:spPr>
          <a:xfrm>
            <a:off x="720170" y="5956603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3" name="object 263"/>
          <p:cNvSpPr/>
          <p:nvPr/>
        </p:nvSpPr>
        <p:spPr>
          <a:xfrm>
            <a:off x="969724" y="5956603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6"/>
                </a:lnTo>
                <a:lnTo>
                  <a:pt x="31569" y="172916"/>
                </a:lnTo>
                <a:lnTo>
                  <a:pt x="31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4" name="object 264"/>
          <p:cNvSpPr/>
          <p:nvPr/>
        </p:nvSpPr>
        <p:spPr>
          <a:xfrm>
            <a:off x="720170" y="6129518"/>
            <a:ext cx="281126" cy="32328"/>
          </a:xfrm>
          <a:custGeom>
            <a:avLst/>
            <a:gdLst/>
            <a:ahLst/>
            <a:cxnLst/>
            <a:rect l="l" t="t" r="r" b="b"/>
            <a:pathLst>
              <a:path w="281126" h="32328">
                <a:moveTo>
                  <a:pt x="0" y="0"/>
                </a:moveTo>
                <a:lnTo>
                  <a:pt x="0" y="32328"/>
                </a:lnTo>
                <a:lnTo>
                  <a:pt x="281127" y="32328"/>
                </a:lnTo>
                <a:lnTo>
                  <a:pt x="28112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5" name="object 265"/>
          <p:cNvSpPr/>
          <p:nvPr/>
        </p:nvSpPr>
        <p:spPr>
          <a:xfrm>
            <a:off x="751737" y="5956602"/>
            <a:ext cx="217987" cy="172916"/>
          </a:xfrm>
          <a:custGeom>
            <a:avLst/>
            <a:gdLst/>
            <a:ahLst/>
            <a:cxnLst/>
            <a:rect l="l" t="t" r="r" b="b"/>
            <a:pathLst>
              <a:path w="217987" h="172916">
                <a:moveTo>
                  <a:pt x="0" y="0"/>
                </a:moveTo>
                <a:lnTo>
                  <a:pt x="0" y="172916"/>
                </a:lnTo>
                <a:lnTo>
                  <a:pt x="217987" y="172916"/>
                </a:lnTo>
                <a:lnTo>
                  <a:pt x="217987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" name="text 1"/>
          <p:cNvSpPr txBox="1"/>
          <p:nvPr/>
        </p:nvSpPr>
        <p:spPr>
          <a:xfrm>
            <a:off x="785566" y="5912846"/>
            <a:ext cx="192129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266" name="object 266"/>
          <p:cNvSpPr/>
          <p:nvPr/>
        </p:nvSpPr>
        <p:spPr>
          <a:xfrm>
            <a:off x="1005804" y="5924274"/>
            <a:ext cx="854657" cy="32327"/>
          </a:xfrm>
          <a:custGeom>
            <a:avLst/>
            <a:gdLst/>
            <a:ahLst/>
            <a:cxnLst/>
            <a:rect l="l" t="t" r="r" b="b"/>
            <a:pathLst>
              <a:path w="854657" h="32327">
                <a:moveTo>
                  <a:pt x="0" y="0"/>
                </a:moveTo>
                <a:lnTo>
                  <a:pt x="0" y="32327"/>
                </a:lnTo>
                <a:lnTo>
                  <a:pt x="854657" y="32327"/>
                </a:lnTo>
                <a:lnTo>
                  <a:pt x="85465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7" name="object 267"/>
          <p:cNvSpPr/>
          <p:nvPr/>
        </p:nvSpPr>
        <p:spPr>
          <a:xfrm>
            <a:off x="1005804" y="5956602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8" name="object 268"/>
          <p:cNvSpPr/>
          <p:nvPr/>
        </p:nvSpPr>
        <p:spPr>
          <a:xfrm>
            <a:off x="1828891" y="5956601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9" name="object 269"/>
          <p:cNvSpPr/>
          <p:nvPr/>
        </p:nvSpPr>
        <p:spPr>
          <a:xfrm>
            <a:off x="1005804" y="6129516"/>
            <a:ext cx="854657" cy="32327"/>
          </a:xfrm>
          <a:custGeom>
            <a:avLst/>
            <a:gdLst/>
            <a:ahLst/>
            <a:cxnLst/>
            <a:rect l="l" t="t" r="r" b="b"/>
            <a:pathLst>
              <a:path w="854657" h="32327">
                <a:moveTo>
                  <a:pt x="0" y="0"/>
                </a:moveTo>
                <a:lnTo>
                  <a:pt x="0" y="32328"/>
                </a:lnTo>
                <a:lnTo>
                  <a:pt x="854657" y="32328"/>
                </a:lnTo>
                <a:lnTo>
                  <a:pt x="854657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0" name="object 270"/>
          <p:cNvSpPr/>
          <p:nvPr/>
        </p:nvSpPr>
        <p:spPr>
          <a:xfrm>
            <a:off x="1037382" y="5956600"/>
            <a:ext cx="791516" cy="172916"/>
          </a:xfrm>
          <a:custGeom>
            <a:avLst/>
            <a:gdLst/>
            <a:ahLst/>
            <a:cxnLst/>
            <a:rect l="l" t="t" r="r" b="b"/>
            <a:pathLst>
              <a:path w="791516" h="172916">
                <a:moveTo>
                  <a:pt x="0" y="0"/>
                </a:moveTo>
                <a:lnTo>
                  <a:pt x="0" y="172916"/>
                </a:lnTo>
                <a:lnTo>
                  <a:pt x="791516" y="172916"/>
                </a:lnTo>
                <a:lnTo>
                  <a:pt x="791516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" name="text 1"/>
          <p:cNvSpPr txBox="1"/>
          <p:nvPr/>
        </p:nvSpPr>
        <p:spPr>
          <a:xfrm>
            <a:off x="1357592" y="5912845"/>
            <a:ext cx="192135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1" name="object 271"/>
          <p:cNvSpPr/>
          <p:nvPr/>
        </p:nvSpPr>
        <p:spPr>
          <a:xfrm>
            <a:off x="1864220" y="5924273"/>
            <a:ext cx="1095193" cy="32327"/>
          </a:xfrm>
          <a:custGeom>
            <a:avLst/>
            <a:gdLst/>
            <a:ahLst/>
            <a:cxnLst/>
            <a:rect l="l" t="t" r="r" b="b"/>
            <a:pathLst>
              <a:path w="1095193" h="32327">
                <a:moveTo>
                  <a:pt x="0" y="0"/>
                </a:moveTo>
                <a:lnTo>
                  <a:pt x="0" y="32327"/>
                </a:lnTo>
                <a:lnTo>
                  <a:pt x="1095194" y="32327"/>
                </a:lnTo>
                <a:lnTo>
                  <a:pt x="109519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2" name="object 272"/>
          <p:cNvSpPr/>
          <p:nvPr/>
        </p:nvSpPr>
        <p:spPr>
          <a:xfrm>
            <a:off x="1864220" y="5956600"/>
            <a:ext cx="32321" cy="172916"/>
          </a:xfrm>
          <a:custGeom>
            <a:avLst/>
            <a:gdLst/>
            <a:ahLst/>
            <a:cxnLst/>
            <a:rect l="l" t="t" r="r" b="b"/>
            <a:pathLst>
              <a:path w="32321" h="172916">
                <a:moveTo>
                  <a:pt x="0" y="0"/>
                </a:moveTo>
                <a:lnTo>
                  <a:pt x="0" y="172916"/>
                </a:lnTo>
                <a:lnTo>
                  <a:pt x="32321" y="172916"/>
                </a:lnTo>
                <a:lnTo>
                  <a:pt x="3232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3" name="object 273"/>
          <p:cNvSpPr/>
          <p:nvPr/>
        </p:nvSpPr>
        <p:spPr>
          <a:xfrm>
            <a:off x="2927843" y="5956600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4" name="object 274"/>
          <p:cNvSpPr/>
          <p:nvPr/>
        </p:nvSpPr>
        <p:spPr>
          <a:xfrm>
            <a:off x="1864220" y="6129515"/>
            <a:ext cx="1095193" cy="32327"/>
          </a:xfrm>
          <a:custGeom>
            <a:avLst/>
            <a:gdLst/>
            <a:ahLst/>
            <a:cxnLst/>
            <a:rect l="l" t="t" r="r" b="b"/>
            <a:pathLst>
              <a:path w="1095193" h="32327">
                <a:moveTo>
                  <a:pt x="0" y="0"/>
                </a:moveTo>
                <a:lnTo>
                  <a:pt x="0" y="32327"/>
                </a:lnTo>
                <a:lnTo>
                  <a:pt x="1095194" y="32327"/>
                </a:lnTo>
                <a:lnTo>
                  <a:pt x="1095194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5" name="object 275"/>
          <p:cNvSpPr/>
          <p:nvPr/>
        </p:nvSpPr>
        <p:spPr>
          <a:xfrm>
            <a:off x="1896542" y="5956598"/>
            <a:ext cx="1031301" cy="172916"/>
          </a:xfrm>
          <a:custGeom>
            <a:avLst/>
            <a:gdLst/>
            <a:ahLst/>
            <a:cxnLst/>
            <a:rect l="l" t="t" r="r" b="b"/>
            <a:pathLst>
              <a:path w="1031301" h="172916">
                <a:moveTo>
                  <a:pt x="0" y="0"/>
                </a:moveTo>
                <a:lnTo>
                  <a:pt x="0" y="172917"/>
                </a:lnTo>
                <a:lnTo>
                  <a:pt x="1031301" y="172917"/>
                </a:lnTo>
                <a:lnTo>
                  <a:pt x="1031301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" name="text 1"/>
          <p:cNvSpPr txBox="1"/>
          <p:nvPr/>
        </p:nvSpPr>
        <p:spPr>
          <a:xfrm>
            <a:off x="2337028" y="5912843"/>
            <a:ext cx="192123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276" name="object 276"/>
          <p:cNvSpPr/>
          <p:nvPr/>
        </p:nvSpPr>
        <p:spPr>
          <a:xfrm>
            <a:off x="2963924" y="5924271"/>
            <a:ext cx="953878" cy="32327"/>
          </a:xfrm>
          <a:custGeom>
            <a:avLst/>
            <a:gdLst/>
            <a:ahLst/>
            <a:cxnLst/>
            <a:rect l="l" t="t" r="r" b="b"/>
            <a:pathLst>
              <a:path w="953878" h="32327">
                <a:moveTo>
                  <a:pt x="0" y="0"/>
                </a:moveTo>
                <a:lnTo>
                  <a:pt x="0" y="32327"/>
                </a:lnTo>
                <a:lnTo>
                  <a:pt x="953879" y="32327"/>
                </a:lnTo>
                <a:lnTo>
                  <a:pt x="953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7" name="object 277"/>
          <p:cNvSpPr/>
          <p:nvPr/>
        </p:nvSpPr>
        <p:spPr>
          <a:xfrm>
            <a:off x="2963924" y="5956598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7"/>
                </a:lnTo>
                <a:lnTo>
                  <a:pt x="31570" y="172917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8" name="object 278"/>
          <p:cNvSpPr/>
          <p:nvPr/>
        </p:nvSpPr>
        <p:spPr>
          <a:xfrm>
            <a:off x="3886232" y="5956598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6"/>
                </a:lnTo>
                <a:lnTo>
                  <a:pt x="31571" y="172916"/>
                </a:lnTo>
                <a:lnTo>
                  <a:pt x="31571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9" name="object 279"/>
          <p:cNvSpPr/>
          <p:nvPr/>
        </p:nvSpPr>
        <p:spPr>
          <a:xfrm>
            <a:off x="2963924" y="6129513"/>
            <a:ext cx="953878" cy="32327"/>
          </a:xfrm>
          <a:custGeom>
            <a:avLst/>
            <a:gdLst/>
            <a:ahLst/>
            <a:cxnLst/>
            <a:rect l="l" t="t" r="r" b="b"/>
            <a:pathLst>
              <a:path w="953878" h="32327">
                <a:moveTo>
                  <a:pt x="0" y="0"/>
                </a:moveTo>
                <a:lnTo>
                  <a:pt x="0" y="32328"/>
                </a:lnTo>
                <a:lnTo>
                  <a:pt x="953879" y="32328"/>
                </a:lnTo>
                <a:lnTo>
                  <a:pt x="953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0" name="object 280"/>
          <p:cNvSpPr/>
          <p:nvPr/>
        </p:nvSpPr>
        <p:spPr>
          <a:xfrm>
            <a:off x="2995494" y="5956597"/>
            <a:ext cx="890737" cy="172915"/>
          </a:xfrm>
          <a:custGeom>
            <a:avLst/>
            <a:gdLst/>
            <a:ahLst/>
            <a:cxnLst/>
            <a:rect l="l" t="t" r="r" b="b"/>
            <a:pathLst>
              <a:path w="890737" h="172915">
                <a:moveTo>
                  <a:pt x="0" y="0"/>
                </a:moveTo>
                <a:lnTo>
                  <a:pt x="0" y="172915"/>
                </a:lnTo>
                <a:lnTo>
                  <a:pt x="890738" y="172915"/>
                </a:lnTo>
                <a:lnTo>
                  <a:pt x="890738" y="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" name="text 1"/>
          <p:cNvSpPr txBox="1"/>
          <p:nvPr/>
        </p:nvSpPr>
        <p:spPr>
          <a:xfrm>
            <a:off x="3365322" y="5912841"/>
            <a:ext cx="192123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1" name="object 281"/>
          <p:cNvSpPr/>
          <p:nvPr/>
        </p:nvSpPr>
        <p:spPr>
          <a:xfrm>
            <a:off x="3922320" y="5924269"/>
            <a:ext cx="756939" cy="32327"/>
          </a:xfrm>
          <a:custGeom>
            <a:avLst/>
            <a:gdLst/>
            <a:ahLst/>
            <a:cxnLst/>
            <a:rect l="l" t="t" r="r" b="b"/>
            <a:pathLst>
              <a:path w="756939" h="32327">
                <a:moveTo>
                  <a:pt x="0" y="0"/>
                </a:moveTo>
                <a:lnTo>
                  <a:pt x="0" y="32328"/>
                </a:lnTo>
                <a:lnTo>
                  <a:pt x="756939" y="32328"/>
                </a:lnTo>
                <a:lnTo>
                  <a:pt x="756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2" name="object 282"/>
          <p:cNvSpPr/>
          <p:nvPr/>
        </p:nvSpPr>
        <p:spPr>
          <a:xfrm>
            <a:off x="3922320" y="5956597"/>
            <a:ext cx="31569" cy="172916"/>
          </a:xfrm>
          <a:custGeom>
            <a:avLst/>
            <a:gdLst/>
            <a:ahLst/>
            <a:cxnLst/>
            <a:rect l="l" t="t" r="r" b="b"/>
            <a:pathLst>
              <a:path w="31569" h="172916">
                <a:moveTo>
                  <a:pt x="0" y="0"/>
                </a:moveTo>
                <a:lnTo>
                  <a:pt x="0" y="172916"/>
                </a:lnTo>
                <a:lnTo>
                  <a:pt x="31570" y="172916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3" name="object 283"/>
          <p:cNvSpPr/>
          <p:nvPr/>
        </p:nvSpPr>
        <p:spPr>
          <a:xfrm>
            <a:off x="4647682" y="5956596"/>
            <a:ext cx="31570" cy="172916"/>
          </a:xfrm>
          <a:custGeom>
            <a:avLst/>
            <a:gdLst/>
            <a:ahLst/>
            <a:cxnLst/>
            <a:rect l="l" t="t" r="r" b="b"/>
            <a:pathLst>
              <a:path w="31570" h="172916">
                <a:moveTo>
                  <a:pt x="0" y="0"/>
                </a:moveTo>
                <a:lnTo>
                  <a:pt x="0" y="172917"/>
                </a:lnTo>
                <a:lnTo>
                  <a:pt x="31570" y="172917"/>
                </a:lnTo>
                <a:lnTo>
                  <a:pt x="31570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4" name="object 284"/>
          <p:cNvSpPr/>
          <p:nvPr/>
        </p:nvSpPr>
        <p:spPr>
          <a:xfrm>
            <a:off x="3922320" y="6129512"/>
            <a:ext cx="756939" cy="32327"/>
          </a:xfrm>
          <a:custGeom>
            <a:avLst/>
            <a:gdLst/>
            <a:ahLst/>
            <a:cxnLst/>
            <a:rect l="l" t="t" r="r" b="b"/>
            <a:pathLst>
              <a:path w="756939" h="32327">
                <a:moveTo>
                  <a:pt x="0" y="0"/>
                </a:moveTo>
                <a:lnTo>
                  <a:pt x="0" y="32327"/>
                </a:lnTo>
                <a:lnTo>
                  <a:pt x="756939" y="32327"/>
                </a:lnTo>
                <a:lnTo>
                  <a:pt x="756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5" name="object 285"/>
          <p:cNvSpPr/>
          <p:nvPr/>
        </p:nvSpPr>
        <p:spPr>
          <a:xfrm>
            <a:off x="3953883" y="5956595"/>
            <a:ext cx="693798" cy="172915"/>
          </a:xfrm>
          <a:custGeom>
            <a:avLst/>
            <a:gdLst/>
            <a:ahLst/>
            <a:cxnLst/>
            <a:rect l="l" t="t" r="r" b="b"/>
            <a:pathLst>
              <a:path w="693798" h="172915">
                <a:moveTo>
                  <a:pt x="0" y="0"/>
                </a:moveTo>
                <a:lnTo>
                  <a:pt x="0" y="172916"/>
                </a:lnTo>
                <a:lnTo>
                  <a:pt x="693799" y="172916"/>
                </a:lnTo>
                <a:lnTo>
                  <a:pt x="693799" y="0"/>
                </a:lnTo>
                <a:lnTo>
                  <a:pt x="0" y="0"/>
                </a:lnTo>
                <a:close/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" name="text 1"/>
          <p:cNvSpPr txBox="1"/>
          <p:nvPr/>
        </p:nvSpPr>
        <p:spPr>
          <a:xfrm>
            <a:off x="4225239" y="5912840"/>
            <a:ext cx="192135" cy="2628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00" b="1" spc="10" dirty="0">
                <a:solidFill>
                  <a:srgbClr val="FF0000"/>
                </a:solidFill>
                <a:latin typeface="Arial"/>
                <a:cs typeface="Arial"/>
              </a:rPr>
              <a:t>…</a:t>
            </a:r>
            <a:endParaRPr sz="1200">
              <a:latin typeface="Arial"/>
              <a:cs typeface="Arial"/>
            </a:endParaRPr>
          </a:p>
        </p:txBody>
      </p:sp>
      <p:sp>
        <p:nvSpPr>
          <p:cNvPr id="286" name="object 286"/>
          <p:cNvSpPr/>
          <p:nvPr/>
        </p:nvSpPr>
        <p:spPr>
          <a:xfrm>
            <a:off x="715660" y="5924268"/>
            <a:ext cx="4510" cy="237571"/>
          </a:xfrm>
          <a:custGeom>
            <a:avLst/>
            <a:gdLst/>
            <a:ahLst/>
            <a:cxnLst/>
            <a:rect l="l" t="t" r="r" b="b"/>
            <a:pathLst>
              <a:path w="4510" h="237571">
                <a:moveTo>
                  <a:pt x="0" y="0"/>
                </a:moveTo>
                <a:lnTo>
                  <a:pt x="0" y="237571"/>
                </a:lnTo>
                <a:lnTo>
                  <a:pt x="4510" y="23757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7" name="object 287"/>
          <p:cNvSpPr/>
          <p:nvPr/>
        </p:nvSpPr>
        <p:spPr>
          <a:xfrm>
            <a:off x="715285" y="5923892"/>
            <a:ext cx="751" cy="238323"/>
          </a:xfrm>
          <a:custGeom>
            <a:avLst/>
            <a:gdLst/>
            <a:ahLst/>
            <a:cxnLst/>
            <a:rect l="l" t="t" r="r" b="b"/>
            <a:pathLst>
              <a:path w="751" h="238323">
                <a:moveTo>
                  <a:pt x="375" y="376"/>
                </a:moveTo>
                <a:lnTo>
                  <a:pt x="375" y="23794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8" name="object 288"/>
          <p:cNvSpPr/>
          <p:nvPr/>
        </p:nvSpPr>
        <p:spPr>
          <a:xfrm>
            <a:off x="715660" y="6161838"/>
            <a:ext cx="4510" cy="4511"/>
          </a:xfrm>
          <a:custGeom>
            <a:avLst/>
            <a:gdLst/>
            <a:ahLst/>
            <a:cxnLst/>
            <a:rect l="l" t="t" r="r" b="b"/>
            <a:pathLst>
              <a:path w="4510" h="4511">
                <a:moveTo>
                  <a:pt x="0" y="0"/>
                </a:moveTo>
                <a:lnTo>
                  <a:pt x="0" y="4511"/>
                </a:lnTo>
                <a:lnTo>
                  <a:pt x="4510" y="451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9" name="object 289"/>
          <p:cNvSpPr/>
          <p:nvPr/>
        </p:nvSpPr>
        <p:spPr>
          <a:xfrm>
            <a:off x="715285" y="6161462"/>
            <a:ext cx="5261" cy="752"/>
          </a:xfrm>
          <a:custGeom>
            <a:avLst/>
            <a:gdLst/>
            <a:ahLst/>
            <a:cxnLst/>
            <a:rect l="l" t="t" r="r" b="b"/>
            <a:pathLst>
              <a:path w="5261" h="752">
                <a:moveTo>
                  <a:pt x="375" y="376"/>
                </a:moveTo>
                <a:lnTo>
                  <a:pt x="4885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0" name="object 290"/>
          <p:cNvSpPr/>
          <p:nvPr/>
        </p:nvSpPr>
        <p:spPr>
          <a:xfrm>
            <a:off x="715285" y="6161462"/>
            <a:ext cx="751" cy="5262"/>
          </a:xfrm>
          <a:custGeom>
            <a:avLst/>
            <a:gdLst/>
            <a:ahLst/>
            <a:cxnLst/>
            <a:rect l="l" t="t" r="r" b="b"/>
            <a:pathLst>
              <a:path w="751" h="5262">
                <a:moveTo>
                  <a:pt x="375" y="375"/>
                </a:moveTo>
                <a:lnTo>
                  <a:pt x="375" y="488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1" name="object 291"/>
          <p:cNvSpPr/>
          <p:nvPr/>
        </p:nvSpPr>
        <p:spPr>
          <a:xfrm>
            <a:off x="715660" y="6161837"/>
            <a:ext cx="4510" cy="4511"/>
          </a:xfrm>
          <a:custGeom>
            <a:avLst/>
            <a:gdLst/>
            <a:ahLst/>
            <a:cxnLst/>
            <a:rect l="l" t="t" r="r" b="b"/>
            <a:pathLst>
              <a:path w="4510" h="4511">
                <a:moveTo>
                  <a:pt x="0" y="0"/>
                </a:moveTo>
                <a:lnTo>
                  <a:pt x="0" y="4511"/>
                </a:lnTo>
                <a:lnTo>
                  <a:pt x="4510" y="451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2" name="object 292"/>
          <p:cNvSpPr/>
          <p:nvPr/>
        </p:nvSpPr>
        <p:spPr>
          <a:xfrm>
            <a:off x="715285" y="6161461"/>
            <a:ext cx="5261" cy="752"/>
          </a:xfrm>
          <a:custGeom>
            <a:avLst/>
            <a:gdLst/>
            <a:ahLst/>
            <a:cxnLst/>
            <a:rect l="l" t="t" r="r" b="b"/>
            <a:pathLst>
              <a:path w="5261" h="752">
                <a:moveTo>
                  <a:pt x="375" y="376"/>
                </a:moveTo>
                <a:lnTo>
                  <a:pt x="4885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3" name="object 293"/>
          <p:cNvSpPr/>
          <p:nvPr/>
        </p:nvSpPr>
        <p:spPr>
          <a:xfrm>
            <a:off x="715285" y="6161460"/>
            <a:ext cx="751" cy="5262"/>
          </a:xfrm>
          <a:custGeom>
            <a:avLst/>
            <a:gdLst/>
            <a:ahLst/>
            <a:cxnLst/>
            <a:rect l="l" t="t" r="r" b="b"/>
            <a:pathLst>
              <a:path w="751" h="5262">
                <a:moveTo>
                  <a:pt x="375" y="376"/>
                </a:moveTo>
                <a:lnTo>
                  <a:pt x="375" y="488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4" name="object 294"/>
          <p:cNvSpPr/>
          <p:nvPr/>
        </p:nvSpPr>
        <p:spPr>
          <a:xfrm>
            <a:off x="720170" y="6161836"/>
            <a:ext cx="281126" cy="4511"/>
          </a:xfrm>
          <a:custGeom>
            <a:avLst/>
            <a:gdLst/>
            <a:ahLst/>
            <a:cxnLst/>
            <a:rect l="l" t="t" r="r" b="b"/>
            <a:pathLst>
              <a:path w="281126" h="4511">
                <a:moveTo>
                  <a:pt x="0" y="0"/>
                </a:moveTo>
                <a:lnTo>
                  <a:pt x="0" y="4511"/>
                </a:lnTo>
                <a:lnTo>
                  <a:pt x="281127" y="4511"/>
                </a:lnTo>
                <a:lnTo>
                  <a:pt x="28112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5" name="object 295"/>
          <p:cNvSpPr/>
          <p:nvPr/>
        </p:nvSpPr>
        <p:spPr>
          <a:xfrm>
            <a:off x="719795" y="6161460"/>
            <a:ext cx="281879" cy="751"/>
          </a:xfrm>
          <a:custGeom>
            <a:avLst/>
            <a:gdLst/>
            <a:ahLst/>
            <a:cxnLst/>
            <a:rect l="l" t="t" r="r" b="b"/>
            <a:pathLst>
              <a:path w="281879" h="751">
                <a:moveTo>
                  <a:pt x="375" y="375"/>
                </a:moveTo>
                <a:lnTo>
                  <a:pt x="281503" y="375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6" name="object 296"/>
          <p:cNvSpPr/>
          <p:nvPr/>
        </p:nvSpPr>
        <p:spPr>
          <a:xfrm>
            <a:off x="1001294" y="5924264"/>
            <a:ext cx="4510" cy="237571"/>
          </a:xfrm>
          <a:custGeom>
            <a:avLst/>
            <a:gdLst/>
            <a:ahLst/>
            <a:cxnLst/>
            <a:rect l="l" t="t" r="r" b="b"/>
            <a:pathLst>
              <a:path w="4510" h="237571">
                <a:moveTo>
                  <a:pt x="0" y="0"/>
                </a:moveTo>
                <a:lnTo>
                  <a:pt x="0" y="237571"/>
                </a:lnTo>
                <a:lnTo>
                  <a:pt x="4510" y="23757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7" name="object 297"/>
          <p:cNvSpPr/>
          <p:nvPr/>
        </p:nvSpPr>
        <p:spPr>
          <a:xfrm>
            <a:off x="1000918" y="5923888"/>
            <a:ext cx="751" cy="238323"/>
          </a:xfrm>
          <a:custGeom>
            <a:avLst/>
            <a:gdLst/>
            <a:ahLst/>
            <a:cxnLst/>
            <a:rect l="l" t="t" r="r" b="b"/>
            <a:pathLst>
              <a:path w="751" h="238323">
                <a:moveTo>
                  <a:pt x="376" y="376"/>
                </a:moveTo>
                <a:lnTo>
                  <a:pt x="376" y="23794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8" name="object 298"/>
          <p:cNvSpPr/>
          <p:nvPr/>
        </p:nvSpPr>
        <p:spPr>
          <a:xfrm>
            <a:off x="1001294" y="6161834"/>
            <a:ext cx="4510" cy="4511"/>
          </a:xfrm>
          <a:custGeom>
            <a:avLst/>
            <a:gdLst/>
            <a:ahLst/>
            <a:cxnLst/>
            <a:rect l="l" t="t" r="r" b="b"/>
            <a:pathLst>
              <a:path w="4510" h="4511">
                <a:moveTo>
                  <a:pt x="0" y="0"/>
                </a:moveTo>
                <a:lnTo>
                  <a:pt x="0" y="4511"/>
                </a:lnTo>
                <a:lnTo>
                  <a:pt x="4510" y="451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9" name="object 299"/>
          <p:cNvSpPr/>
          <p:nvPr/>
        </p:nvSpPr>
        <p:spPr>
          <a:xfrm>
            <a:off x="1000918" y="6161458"/>
            <a:ext cx="5261" cy="752"/>
          </a:xfrm>
          <a:custGeom>
            <a:avLst/>
            <a:gdLst/>
            <a:ahLst/>
            <a:cxnLst/>
            <a:rect l="l" t="t" r="r" b="b"/>
            <a:pathLst>
              <a:path w="5261" h="752">
                <a:moveTo>
                  <a:pt x="376" y="376"/>
                </a:moveTo>
                <a:lnTo>
                  <a:pt x="4886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0" name="object 300"/>
          <p:cNvSpPr/>
          <p:nvPr/>
        </p:nvSpPr>
        <p:spPr>
          <a:xfrm>
            <a:off x="1000918" y="6161458"/>
            <a:ext cx="751" cy="5262"/>
          </a:xfrm>
          <a:custGeom>
            <a:avLst/>
            <a:gdLst/>
            <a:ahLst/>
            <a:cxnLst/>
            <a:rect l="l" t="t" r="r" b="b"/>
            <a:pathLst>
              <a:path w="751" h="5262">
                <a:moveTo>
                  <a:pt x="376" y="376"/>
                </a:moveTo>
                <a:lnTo>
                  <a:pt x="376" y="488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1" name="object 301"/>
          <p:cNvSpPr/>
          <p:nvPr/>
        </p:nvSpPr>
        <p:spPr>
          <a:xfrm>
            <a:off x="1005804" y="6161833"/>
            <a:ext cx="854657" cy="4510"/>
          </a:xfrm>
          <a:custGeom>
            <a:avLst/>
            <a:gdLst/>
            <a:ahLst/>
            <a:cxnLst/>
            <a:rect l="l" t="t" r="r" b="b"/>
            <a:pathLst>
              <a:path w="854657" h="4510">
                <a:moveTo>
                  <a:pt x="0" y="0"/>
                </a:moveTo>
                <a:lnTo>
                  <a:pt x="0" y="4511"/>
                </a:lnTo>
                <a:lnTo>
                  <a:pt x="854657" y="4511"/>
                </a:lnTo>
                <a:lnTo>
                  <a:pt x="85465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2" name="object 302"/>
          <p:cNvSpPr/>
          <p:nvPr/>
        </p:nvSpPr>
        <p:spPr>
          <a:xfrm>
            <a:off x="1005436" y="6161457"/>
            <a:ext cx="855408" cy="752"/>
          </a:xfrm>
          <a:custGeom>
            <a:avLst/>
            <a:gdLst/>
            <a:ahLst/>
            <a:cxnLst/>
            <a:rect l="l" t="t" r="r" b="b"/>
            <a:pathLst>
              <a:path w="855408" h="752">
                <a:moveTo>
                  <a:pt x="376" y="376"/>
                </a:moveTo>
                <a:lnTo>
                  <a:pt x="855033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3" name="object 303"/>
          <p:cNvSpPr/>
          <p:nvPr/>
        </p:nvSpPr>
        <p:spPr>
          <a:xfrm>
            <a:off x="1860461" y="5924261"/>
            <a:ext cx="4510" cy="237571"/>
          </a:xfrm>
          <a:custGeom>
            <a:avLst/>
            <a:gdLst/>
            <a:ahLst/>
            <a:cxnLst/>
            <a:rect l="l" t="t" r="r" b="b"/>
            <a:pathLst>
              <a:path w="4510" h="237571">
                <a:moveTo>
                  <a:pt x="0" y="0"/>
                </a:moveTo>
                <a:lnTo>
                  <a:pt x="0" y="237571"/>
                </a:lnTo>
                <a:lnTo>
                  <a:pt x="4510" y="23757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4" name="object 304"/>
          <p:cNvSpPr/>
          <p:nvPr/>
        </p:nvSpPr>
        <p:spPr>
          <a:xfrm>
            <a:off x="1860086" y="5923885"/>
            <a:ext cx="751" cy="238324"/>
          </a:xfrm>
          <a:custGeom>
            <a:avLst/>
            <a:gdLst/>
            <a:ahLst/>
            <a:cxnLst/>
            <a:rect l="l" t="t" r="r" b="b"/>
            <a:pathLst>
              <a:path w="751" h="238324">
                <a:moveTo>
                  <a:pt x="375" y="376"/>
                </a:moveTo>
                <a:lnTo>
                  <a:pt x="375" y="23794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5" name="object 305"/>
          <p:cNvSpPr/>
          <p:nvPr/>
        </p:nvSpPr>
        <p:spPr>
          <a:xfrm>
            <a:off x="1860461" y="6161832"/>
            <a:ext cx="4510" cy="4510"/>
          </a:xfrm>
          <a:custGeom>
            <a:avLst/>
            <a:gdLst/>
            <a:ahLst/>
            <a:cxnLst/>
            <a:rect l="l" t="t" r="r" b="b"/>
            <a:pathLst>
              <a:path w="4510" h="4510">
                <a:moveTo>
                  <a:pt x="0" y="0"/>
                </a:moveTo>
                <a:lnTo>
                  <a:pt x="0" y="4510"/>
                </a:lnTo>
                <a:lnTo>
                  <a:pt x="4510" y="4510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6" name="object 306"/>
          <p:cNvSpPr/>
          <p:nvPr/>
        </p:nvSpPr>
        <p:spPr>
          <a:xfrm>
            <a:off x="1860086" y="6161455"/>
            <a:ext cx="5261" cy="752"/>
          </a:xfrm>
          <a:custGeom>
            <a:avLst/>
            <a:gdLst/>
            <a:ahLst/>
            <a:cxnLst/>
            <a:rect l="l" t="t" r="r" b="b"/>
            <a:pathLst>
              <a:path w="5261" h="752">
                <a:moveTo>
                  <a:pt x="375" y="376"/>
                </a:moveTo>
                <a:lnTo>
                  <a:pt x="4885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7" name="object 307"/>
          <p:cNvSpPr/>
          <p:nvPr/>
        </p:nvSpPr>
        <p:spPr>
          <a:xfrm>
            <a:off x="1860086" y="6161455"/>
            <a:ext cx="751" cy="5263"/>
          </a:xfrm>
          <a:custGeom>
            <a:avLst/>
            <a:gdLst/>
            <a:ahLst/>
            <a:cxnLst/>
            <a:rect l="l" t="t" r="r" b="b"/>
            <a:pathLst>
              <a:path w="751" h="5263">
                <a:moveTo>
                  <a:pt x="375" y="376"/>
                </a:moveTo>
                <a:lnTo>
                  <a:pt x="375" y="488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8" name="object 308"/>
          <p:cNvSpPr/>
          <p:nvPr/>
        </p:nvSpPr>
        <p:spPr>
          <a:xfrm>
            <a:off x="1864979" y="6161830"/>
            <a:ext cx="1094442" cy="4511"/>
          </a:xfrm>
          <a:custGeom>
            <a:avLst/>
            <a:gdLst/>
            <a:ahLst/>
            <a:cxnLst/>
            <a:rect l="l" t="t" r="r" b="b"/>
            <a:pathLst>
              <a:path w="1094442" h="4511">
                <a:moveTo>
                  <a:pt x="0" y="0"/>
                </a:moveTo>
                <a:lnTo>
                  <a:pt x="0" y="4511"/>
                </a:lnTo>
                <a:lnTo>
                  <a:pt x="1094443" y="4511"/>
                </a:lnTo>
                <a:lnTo>
                  <a:pt x="109444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9" name="object 309"/>
          <p:cNvSpPr/>
          <p:nvPr/>
        </p:nvSpPr>
        <p:spPr>
          <a:xfrm>
            <a:off x="1864603" y="6161454"/>
            <a:ext cx="1095194" cy="751"/>
          </a:xfrm>
          <a:custGeom>
            <a:avLst/>
            <a:gdLst/>
            <a:ahLst/>
            <a:cxnLst/>
            <a:rect l="l" t="t" r="r" b="b"/>
            <a:pathLst>
              <a:path w="1095194" h="751">
                <a:moveTo>
                  <a:pt x="376" y="376"/>
                </a:moveTo>
                <a:lnTo>
                  <a:pt x="1094818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0" name="object 310"/>
          <p:cNvSpPr/>
          <p:nvPr/>
        </p:nvSpPr>
        <p:spPr>
          <a:xfrm>
            <a:off x="2959414" y="5924259"/>
            <a:ext cx="4510" cy="237571"/>
          </a:xfrm>
          <a:custGeom>
            <a:avLst/>
            <a:gdLst/>
            <a:ahLst/>
            <a:cxnLst/>
            <a:rect l="l" t="t" r="r" b="b"/>
            <a:pathLst>
              <a:path w="4510" h="237571">
                <a:moveTo>
                  <a:pt x="0" y="0"/>
                </a:moveTo>
                <a:lnTo>
                  <a:pt x="0" y="237571"/>
                </a:lnTo>
                <a:lnTo>
                  <a:pt x="4510" y="23757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1" name="object 311"/>
          <p:cNvSpPr/>
          <p:nvPr/>
        </p:nvSpPr>
        <p:spPr>
          <a:xfrm>
            <a:off x="2959038" y="5923882"/>
            <a:ext cx="751" cy="238323"/>
          </a:xfrm>
          <a:custGeom>
            <a:avLst/>
            <a:gdLst/>
            <a:ahLst/>
            <a:cxnLst/>
            <a:rect l="l" t="t" r="r" b="b"/>
            <a:pathLst>
              <a:path w="751" h="238323">
                <a:moveTo>
                  <a:pt x="376" y="376"/>
                </a:moveTo>
                <a:lnTo>
                  <a:pt x="376" y="23794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2" name="object 312"/>
          <p:cNvSpPr/>
          <p:nvPr/>
        </p:nvSpPr>
        <p:spPr>
          <a:xfrm>
            <a:off x="2959414" y="6161829"/>
            <a:ext cx="4510" cy="4511"/>
          </a:xfrm>
          <a:custGeom>
            <a:avLst/>
            <a:gdLst/>
            <a:ahLst/>
            <a:cxnLst/>
            <a:rect l="l" t="t" r="r" b="b"/>
            <a:pathLst>
              <a:path w="4510" h="4511">
                <a:moveTo>
                  <a:pt x="0" y="0"/>
                </a:moveTo>
                <a:lnTo>
                  <a:pt x="0" y="4511"/>
                </a:lnTo>
                <a:lnTo>
                  <a:pt x="4510" y="451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3" name="object 313"/>
          <p:cNvSpPr/>
          <p:nvPr/>
        </p:nvSpPr>
        <p:spPr>
          <a:xfrm>
            <a:off x="2959038" y="6161453"/>
            <a:ext cx="5261" cy="751"/>
          </a:xfrm>
          <a:custGeom>
            <a:avLst/>
            <a:gdLst/>
            <a:ahLst/>
            <a:cxnLst/>
            <a:rect l="l" t="t" r="r" b="b"/>
            <a:pathLst>
              <a:path w="5261" h="751">
                <a:moveTo>
                  <a:pt x="376" y="376"/>
                </a:moveTo>
                <a:lnTo>
                  <a:pt x="4886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4" name="object 314"/>
          <p:cNvSpPr/>
          <p:nvPr/>
        </p:nvSpPr>
        <p:spPr>
          <a:xfrm>
            <a:off x="2959038" y="6161452"/>
            <a:ext cx="751" cy="5262"/>
          </a:xfrm>
          <a:custGeom>
            <a:avLst/>
            <a:gdLst/>
            <a:ahLst/>
            <a:cxnLst/>
            <a:rect l="l" t="t" r="r" b="b"/>
            <a:pathLst>
              <a:path w="751" h="5262">
                <a:moveTo>
                  <a:pt x="376" y="376"/>
                </a:moveTo>
                <a:lnTo>
                  <a:pt x="376" y="488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5" name="object 315"/>
          <p:cNvSpPr/>
          <p:nvPr/>
        </p:nvSpPr>
        <p:spPr>
          <a:xfrm>
            <a:off x="2963924" y="6161828"/>
            <a:ext cx="953878" cy="4511"/>
          </a:xfrm>
          <a:custGeom>
            <a:avLst/>
            <a:gdLst/>
            <a:ahLst/>
            <a:cxnLst/>
            <a:rect l="l" t="t" r="r" b="b"/>
            <a:pathLst>
              <a:path w="953878" h="4511">
                <a:moveTo>
                  <a:pt x="0" y="0"/>
                </a:moveTo>
                <a:lnTo>
                  <a:pt x="0" y="4511"/>
                </a:lnTo>
                <a:lnTo>
                  <a:pt x="953879" y="4511"/>
                </a:lnTo>
                <a:lnTo>
                  <a:pt x="95387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6" name="object 316"/>
          <p:cNvSpPr/>
          <p:nvPr/>
        </p:nvSpPr>
        <p:spPr>
          <a:xfrm>
            <a:off x="2963548" y="6161451"/>
            <a:ext cx="954630" cy="752"/>
          </a:xfrm>
          <a:custGeom>
            <a:avLst/>
            <a:gdLst/>
            <a:ahLst/>
            <a:cxnLst/>
            <a:rect l="l" t="t" r="r" b="b"/>
            <a:pathLst>
              <a:path w="954630" h="752">
                <a:moveTo>
                  <a:pt x="376" y="376"/>
                </a:moveTo>
                <a:lnTo>
                  <a:pt x="954255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7" name="object 317"/>
          <p:cNvSpPr/>
          <p:nvPr/>
        </p:nvSpPr>
        <p:spPr>
          <a:xfrm>
            <a:off x="3917803" y="5924256"/>
            <a:ext cx="4510" cy="237571"/>
          </a:xfrm>
          <a:custGeom>
            <a:avLst/>
            <a:gdLst/>
            <a:ahLst/>
            <a:cxnLst/>
            <a:rect l="l" t="t" r="r" b="b"/>
            <a:pathLst>
              <a:path w="4510" h="237571">
                <a:moveTo>
                  <a:pt x="0" y="0"/>
                </a:moveTo>
                <a:lnTo>
                  <a:pt x="0" y="237571"/>
                </a:lnTo>
                <a:lnTo>
                  <a:pt x="4510" y="23757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8" name="object 318"/>
          <p:cNvSpPr/>
          <p:nvPr/>
        </p:nvSpPr>
        <p:spPr>
          <a:xfrm>
            <a:off x="3917427" y="5923880"/>
            <a:ext cx="751" cy="238323"/>
          </a:xfrm>
          <a:custGeom>
            <a:avLst/>
            <a:gdLst/>
            <a:ahLst/>
            <a:cxnLst/>
            <a:rect l="l" t="t" r="r" b="b"/>
            <a:pathLst>
              <a:path w="751" h="238323">
                <a:moveTo>
                  <a:pt x="376" y="376"/>
                </a:moveTo>
                <a:lnTo>
                  <a:pt x="376" y="23794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9" name="object 319"/>
          <p:cNvSpPr/>
          <p:nvPr/>
        </p:nvSpPr>
        <p:spPr>
          <a:xfrm>
            <a:off x="3917803" y="6161826"/>
            <a:ext cx="4510" cy="4510"/>
          </a:xfrm>
          <a:custGeom>
            <a:avLst/>
            <a:gdLst/>
            <a:ahLst/>
            <a:cxnLst/>
            <a:rect l="l" t="t" r="r" b="b"/>
            <a:pathLst>
              <a:path w="4510" h="4510">
                <a:moveTo>
                  <a:pt x="0" y="0"/>
                </a:moveTo>
                <a:lnTo>
                  <a:pt x="0" y="4511"/>
                </a:lnTo>
                <a:lnTo>
                  <a:pt x="4510" y="451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0" name="object 320"/>
          <p:cNvSpPr/>
          <p:nvPr/>
        </p:nvSpPr>
        <p:spPr>
          <a:xfrm>
            <a:off x="3917427" y="6161450"/>
            <a:ext cx="5261" cy="752"/>
          </a:xfrm>
          <a:custGeom>
            <a:avLst/>
            <a:gdLst/>
            <a:ahLst/>
            <a:cxnLst/>
            <a:rect l="l" t="t" r="r" b="b"/>
            <a:pathLst>
              <a:path w="5261" h="752">
                <a:moveTo>
                  <a:pt x="376" y="376"/>
                </a:moveTo>
                <a:lnTo>
                  <a:pt x="4886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1" name="object 321"/>
          <p:cNvSpPr/>
          <p:nvPr/>
        </p:nvSpPr>
        <p:spPr>
          <a:xfrm>
            <a:off x="3917427" y="6161450"/>
            <a:ext cx="751" cy="5262"/>
          </a:xfrm>
          <a:custGeom>
            <a:avLst/>
            <a:gdLst/>
            <a:ahLst/>
            <a:cxnLst/>
            <a:rect l="l" t="t" r="r" b="b"/>
            <a:pathLst>
              <a:path w="751" h="5262">
                <a:moveTo>
                  <a:pt x="376" y="375"/>
                </a:moveTo>
                <a:lnTo>
                  <a:pt x="376" y="488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2" name="object 322"/>
          <p:cNvSpPr/>
          <p:nvPr/>
        </p:nvSpPr>
        <p:spPr>
          <a:xfrm>
            <a:off x="3922320" y="6161825"/>
            <a:ext cx="756939" cy="4511"/>
          </a:xfrm>
          <a:custGeom>
            <a:avLst/>
            <a:gdLst/>
            <a:ahLst/>
            <a:cxnLst/>
            <a:rect l="l" t="t" r="r" b="b"/>
            <a:pathLst>
              <a:path w="756939" h="4511">
                <a:moveTo>
                  <a:pt x="0" y="0"/>
                </a:moveTo>
                <a:lnTo>
                  <a:pt x="0" y="4511"/>
                </a:lnTo>
                <a:lnTo>
                  <a:pt x="756939" y="4511"/>
                </a:lnTo>
                <a:lnTo>
                  <a:pt x="7569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3" name="object 323"/>
          <p:cNvSpPr/>
          <p:nvPr/>
        </p:nvSpPr>
        <p:spPr>
          <a:xfrm>
            <a:off x="3921944" y="6161449"/>
            <a:ext cx="757691" cy="752"/>
          </a:xfrm>
          <a:custGeom>
            <a:avLst/>
            <a:gdLst/>
            <a:ahLst/>
            <a:cxnLst/>
            <a:rect l="l" t="t" r="r" b="b"/>
            <a:pathLst>
              <a:path w="757691" h="752">
                <a:moveTo>
                  <a:pt x="376" y="376"/>
                </a:moveTo>
                <a:lnTo>
                  <a:pt x="757315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4" name="object 324"/>
          <p:cNvSpPr/>
          <p:nvPr/>
        </p:nvSpPr>
        <p:spPr>
          <a:xfrm>
            <a:off x="4679252" y="5924253"/>
            <a:ext cx="4509" cy="237571"/>
          </a:xfrm>
          <a:custGeom>
            <a:avLst/>
            <a:gdLst/>
            <a:ahLst/>
            <a:cxnLst/>
            <a:rect l="l" t="t" r="r" b="b"/>
            <a:pathLst>
              <a:path w="4509" h="237571">
                <a:moveTo>
                  <a:pt x="0" y="0"/>
                </a:moveTo>
                <a:lnTo>
                  <a:pt x="0" y="237571"/>
                </a:lnTo>
                <a:lnTo>
                  <a:pt x="4510" y="23757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5" name="object 325"/>
          <p:cNvSpPr/>
          <p:nvPr/>
        </p:nvSpPr>
        <p:spPr>
          <a:xfrm>
            <a:off x="4678876" y="5923877"/>
            <a:ext cx="752" cy="238323"/>
          </a:xfrm>
          <a:custGeom>
            <a:avLst/>
            <a:gdLst/>
            <a:ahLst/>
            <a:cxnLst/>
            <a:rect l="l" t="t" r="r" b="b"/>
            <a:pathLst>
              <a:path w="752" h="238323">
                <a:moveTo>
                  <a:pt x="376" y="376"/>
                </a:moveTo>
                <a:lnTo>
                  <a:pt x="376" y="237948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6" name="object 326"/>
          <p:cNvSpPr/>
          <p:nvPr/>
        </p:nvSpPr>
        <p:spPr>
          <a:xfrm>
            <a:off x="4679252" y="6161823"/>
            <a:ext cx="4509" cy="4511"/>
          </a:xfrm>
          <a:custGeom>
            <a:avLst/>
            <a:gdLst/>
            <a:ahLst/>
            <a:cxnLst/>
            <a:rect l="l" t="t" r="r" b="b"/>
            <a:pathLst>
              <a:path w="4509" h="4511">
                <a:moveTo>
                  <a:pt x="0" y="0"/>
                </a:moveTo>
                <a:lnTo>
                  <a:pt x="0" y="4511"/>
                </a:lnTo>
                <a:lnTo>
                  <a:pt x="4510" y="451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7" name="object 327"/>
          <p:cNvSpPr/>
          <p:nvPr/>
        </p:nvSpPr>
        <p:spPr>
          <a:xfrm>
            <a:off x="4678876" y="6161447"/>
            <a:ext cx="5261" cy="751"/>
          </a:xfrm>
          <a:custGeom>
            <a:avLst/>
            <a:gdLst/>
            <a:ahLst/>
            <a:cxnLst/>
            <a:rect l="l" t="t" r="r" b="b"/>
            <a:pathLst>
              <a:path w="5261" h="751">
                <a:moveTo>
                  <a:pt x="376" y="376"/>
                </a:moveTo>
                <a:lnTo>
                  <a:pt x="4886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8" name="object 328"/>
          <p:cNvSpPr/>
          <p:nvPr/>
        </p:nvSpPr>
        <p:spPr>
          <a:xfrm>
            <a:off x="4678876" y="6161447"/>
            <a:ext cx="752" cy="5262"/>
          </a:xfrm>
          <a:custGeom>
            <a:avLst/>
            <a:gdLst/>
            <a:ahLst/>
            <a:cxnLst/>
            <a:rect l="l" t="t" r="r" b="b"/>
            <a:pathLst>
              <a:path w="752" h="5262">
                <a:moveTo>
                  <a:pt x="376" y="376"/>
                </a:moveTo>
                <a:lnTo>
                  <a:pt x="376" y="4887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9" name="object 329"/>
          <p:cNvSpPr/>
          <p:nvPr/>
        </p:nvSpPr>
        <p:spPr>
          <a:xfrm>
            <a:off x="4679252" y="6161822"/>
            <a:ext cx="4509" cy="4511"/>
          </a:xfrm>
          <a:custGeom>
            <a:avLst/>
            <a:gdLst/>
            <a:ahLst/>
            <a:cxnLst/>
            <a:rect l="l" t="t" r="r" b="b"/>
            <a:pathLst>
              <a:path w="4509" h="4511">
                <a:moveTo>
                  <a:pt x="0" y="0"/>
                </a:moveTo>
                <a:lnTo>
                  <a:pt x="0" y="4511"/>
                </a:lnTo>
                <a:lnTo>
                  <a:pt x="4510" y="4511"/>
                </a:lnTo>
                <a:lnTo>
                  <a:pt x="451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0" name="object 330"/>
          <p:cNvSpPr/>
          <p:nvPr/>
        </p:nvSpPr>
        <p:spPr>
          <a:xfrm>
            <a:off x="4678876" y="6161446"/>
            <a:ext cx="5261" cy="752"/>
          </a:xfrm>
          <a:custGeom>
            <a:avLst/>
            <a:gdLst/>
            <a:ahLst/>
            <a:cxnLst/>
            <a:rect l="l" t="t" r="r" b="b"/>
            <a:pathLst>
              <a:path w="5261" h="752">
                <a:moveTo>
                  <a:pt x="376" y="376"/>
                </a:moveTo>
                <a:lnTo>
                  <a:pt x="4886" y="37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1" name="object 331"/>
          <p:cNvSpPr/>
          <p:nvPr/>
        </p:nvSpPr>
        <p:spPr>
          <a:xfrm>
            <a:off x="4678876" y="6161446"/>
            <a:ext cx="752" cy="5262"/>
          </a:xfrm>
          <a:custGeom>
            <a:avLst/>
            <a:gdLst/>
            <a:ahLst/>
            <a:cxnLst/>
            <a:rect l="l" t="t" r="r" b="b"/>
            <a:pathLst>
              <a:path w="752" h="5262">
                <a:moveTo>
                  <a:pt x="376" y="376"/>
                </a:moveTo>
                <a:lnTo>
                  <a:pt x="376" y="4886"/>
                </a:lnTo>
              </a:path>
            </a:pathLst>
          </a:custGeom>
          <a:ln w="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" name="text 1"/>
          <p:cNvSpPr txBox="1"/>
          <p:nvPr/>
        </p:nvSpPr>
        <p:spPr>
          <a:xfrm>
            <a:off x="706640" y="6164654"/>
            <a:ext cx="8437" cy="970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00" spc="10" dirty="0">
                <a:latin typeface="Arial"/>
                <a:cs typeface="Arial"/>
              </a:rPr>
              <a:t>10 </a:t>
            </a:r>
            <a:endParaRPr sz="100">
              <a:latin typeface="Arial"/>
              <a:cs typeface="Arial"/>
            </a:endParaRPr>
          </a:p>
        </p:txBody>
      </p:sp>
      <p:sp>
        <p:nvSpPr>
          <p:cNvPr id="385" name="text 1"/>
          <p:cNvSpPr txBox="1"/>
          <p:nvPr/>
        </p:nvSpPr>
        <p:spPr>
          <a:xfrm>
            <a:off x="6300533" y="1589303"/>
            <a:ext cx="2489750" cy="6739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230" b="1" spc="10" dirty="0">
                <a:solidFill>
                  <a:srgbClr val="FF0000"/>
                </a:solidFill>
                <a:latin typeface="Arial"/>
                <a:cs typeface="Arial"/>
              </a:rPr>
              <a:t>Kredi itibarının tahmin</a:t>
            </a:r>
            <a:endParaRPr sz="1200">
              <a:latin typeface="Arial"/>
              <a:cs typeface="Arial"/>
            </a:endParaRPr>
          </a:p>
          <a:p>
            <a:pPr marL="844219">
              <a:lnSpc>
                <a:spcPct val="100000"/>
              </a:lnSpc>
            </a:pPr>
            <a:r>
              <a:rPr sz="1800" b="1" spc="10" dirty="0">
                <a:solidFill>
                  <a:srgbClr val="FF0000"/>
                </a:solidFill>
                <a:latin typeface="Arial"/>
                <a:cs typeface="Arial"/>
              </a:rPr>
              <a:t>modeli</a:t>
            </a:r>
            <a:endParaRPr sz="1800">
              <a:latin typeface="Arial"/>
              <a:cs typeface="Arial"/>
            </a:endParaRPr>
          </a:p>
        </p:txBody>
      </p:sp>
      <p:sp>
        <p:nvSpPr>
          <p:cNvPr id="386" name="text 1"/>
          <p:cNvSpPr txBox="1"/>
          <p:nvPr/>
        </p:nvSpPr>
        <p:spPr>
          <a:xfrm>
            <a:off x="4048087" y="3854731"/>
            <a:ext cx="619370" cy="444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2A8487"/>
                </a:solidFill>
                <a:latin typeface="Arial"/>
                <a:cs typeface="Arial"/>
              </a:rPr>
              <a:t>Sınıf</a:t>
            </a:r>
            <a:endParaRPr sz="2000">
              <a:latin typeface="Arial"/>
              <a:cs typeface="Arial"/>
            </a:endParaRPr>
          </a:p>
        </p:txBody>
      </p:sp>
      <p:sp>
        <p:nvSpPr>
          <p:cNvPr id="332" name="object 332"/>
          <p:cNvSpPr/>
          <p:nvPr/>
        </p:nvSpPr>
        <p:spPr>
          <a:xfrm>
            <a:off x="5674280" y="2277760"/>
            <a:ext cx="1124788" cy="596236"/>
          </a:xfrm>
          <a:custGeom>
            <a:avLst/>
            <a:gdLst/>
            <a:ahLst/>
            <a:cxnLst/>
            <a:rect l="l" t="t" r="r" b="b"/>
            <a:pathLst>
              <a:path w="1124788" h="596236">
                <a:moveTo>
                  <a:pt x="0" y="298118"/>
                </a:moveTo>
                <a:cubicBezTo>
                  <a:pt x="0" y="133474"/>
                  <a:pt x="251793" y="0"/>
                  <a:pt x="562394" y="0"/>
                </a:cubicBezTo>
                <a:cubicBezTo>
                  <a:pt x="872995" y="0"/>
                  <a:pt x="1124788" y="133474"/>
                  <a:pt x="1124788" y="298118"/>
                </a:cubicBezTo>
                <a:cubicBezTo>
                  <a:pt x="1124788" y="462761"/>
                  <a:pt x="872995" y="596236"/>
                  <a:pt x="562394" y="596236"/>
                </a:cubicBezTo>
                <a:cubicBezTo>
                  <a:pt x="251793" y="596236"/>
                  <a:pt x="0" y="462761"/>
                  <a:pt x="0" y="298118"/>
                </a:cubicBezTo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3" name="object 333"/>
          <p:cNvSpPr/>
          <p:nvPr/>
        </p:nvSpPr>
        <p:spPr>
          <a:xfrm>
            <a:off x="5673398" y="2276877"/>
            <a:ext cx="1126552" cy="598002"/>
          </a:xfrm>
          <a:custGeom>
            <a:avLst/>
            <a:gdLst/>
            <a:ahLst/>
            <a:cxnLst/>
            <a:rect l="l" t="t" r="r" b="b"/>
            <a:pathLst>
              <a:path w="1126552" h="598002">
                <a:moveTo>
                  <a:pt x="882" y="299001"/>
                </a:moveTo>
                <a:cubicBezTo>
                  <a:pt x="882" y="134357"/>
                  <a:pt x="252675" y="883"/>
                  <a:pt x="563276" y="883"/>
                </a:cubicBezTo>
                <a:cubicBezTo>
                  <a:pt x="873877" y="883"/>
                  <a:pt x="1125670" y="134357"/>
                  <a:pt x="1125670" y="299001"/>
                </a:cubicBezTo>
                <a:cubicBezTo>
                  <a:pt x="1125670" y="463644"/>
                  <a:pt x="873877" y="597119"/>
                  <a:pt x="563276" y="597119"/>
                </a:cubicBezTo>
                <a:cubicBezTo>
                  <a:pt x="252675" y="597119"/>
                  <a:pt x="882" y="463644"/>
                  <a:pt x="882" y="299001"/>
                </a:cubicBezTo>
                <a:lnTo>
                  <a:pt x="882" y="299001"/>
                </a:lnTo>
              </a:path>
            </a:pathLst>
          </a:custGeom>
          <a:ln w="176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7" name="text 1"/>
          <p:cNvSpPr txBox="1"/>
          <p:nvPr/>
        </p:nvSpPr>
        <p:spPr>
          <a:xfrm>
            <a:off x="5888736" y="2319012"/>
            <a:ext cx="745089" cy="49712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159" spc="10" dirty="0">
                <a:solidFill>
                  <a:srgbClr val="FFFFFF"/>
                </a:solidFill>
                <a:latin typeface="Arial"/>
                <a:cs typeface="Arial"/>
              </a:rPr>
              <a:t>Çalışıyor</a:t>
            </a:r>
            <a:endParaRPr sz="1100">
              <a:latin typeface="Arial"/>
              <a:cs typeface="Arial"/>
            </a:endParaRPr>
          </a:p>
          <a:p>
            <a:pPr marL="176436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mu?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4" name="object 334"/>
          <p:cNvSpPr/>
          <p:nvPr/>
        </p:nvSpPr>
        <p:spPr>
          <a:xfrm>
            <a:off x="4963016" y="3470232"/>
            <a:ext cx="661640" cy="463739"/>
          </a:xfrm>
          <a:custGeom>
            <a:avLst/>
            <a:gdLst/>
            <a:ahLst/>
            <a:cxnLst/>
            <a:rect l="l" t="t" r="r" b="b"/>
            <a:pathLst>
              <a:path w="661640" h="463739">
                <a:moveTo>
                  <a:pt x="595476" y="463739"/>
                </a:moveTo>
                <a:cubicBezTo>
                  <a:pt x="632015" y="463739"/>
                  <a:pt x="661640" y="434077"/>
                  <a:pt x="661640" y="397491"/>
                </a:cubicBezTo>
                <a:lnTo>
                  <a:pt x="661640" y="66249"/>
                </a:lnTo>
                <a:cubicBezTo>
                  <a:pt x="661640" y="29663"/>
                  <a:pt x="632015" y="0"/>
                  <a:pt x="595476" y="0"/>
                </a:cubicBezTo>
                <a:lnTo>
                  <a:pt x="66164" y="0"/>
                </a:lnTo>
                <a:cubicBezTo>
                  <a:pt x="29625" y="0"/>
                  <a:pt x="0" y="29663"/>
                  <a:pt x="0" y="66249"/>
                </a:cubicBezTo>
                <a:lnTo>
                  <a:pt x="0" y="397491"/>
                </a:lnTo>
                <a:cubicBezTo>
                  <a:pt x="0" y="434077"/>
                  <a:pt x="29625" y="463739"/>
                  <a:pt x="66164" y="463739"/>
                </a:cubicBezTo>
                <a:lnTo>
                  <a:pt x="595476" y="463739"/>
                </a:lnTo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5" name="object 335"/>
          <p:cNvSpPr/>
          <p:nvPr/>
        </p:nvSpPr>
        <p:spPr>
          <a:xfrm>
            <a:off x="4962134" y="3469349"/>
            <a:ext cx="663404" cy="465505"/>
          </a:xfrm>
          <a:custGeom>
            <a:avLst/>
            <a:gdLst/>
            <a:ahLst/>
            <a:cxnLst/>
            <a:rect l="l" t="t" r="r" b="b"/>
            <a:pathLst>
              <a:path w="663404" h="465505">
                <a:moveTo>
                  <a:pt x="596358" y="464622"/>
                </a:moveTo>
                <a:cubicBezTo>
                  <a:pt x="632897" y="464622"/>
                  <a:pt x="662522" y="434960"/>
                  <a:pt x="662522" y="398374"/>
                </a:cubicBezTo>
                <a:lnTo>
                  <a:pt x="662522" y="67132"/>
                </a:lnTo>
                <a:cubicBezTo>
                  <a:pt x="662522" y="30546"/>
                  <a:pt x="632897" y="883"/>
                  <a:pt x="596358" y="883"/>
                </a:cubicBezTo>
                <a:lnTo>
                  <a:pt x="67046" y="883"/>
                </a:lnTo>
                <a:cubicBezTo>
                  <a:pt x="30507" y="883"/>
                  <a:pt x="882" y="30546"/>
                  <a:pt x="882" y="67132"/>
                </a:cubicBezTo>
                <a:lnTo>
                  <a:pt x="882" y="398374"/>
                </a:lnTo>
                <a:cubicBezTo>
                  <a:pt x="882" y="434960"/>
                  <a:pt x="30507" y="464622"/>
                  <a:pt x="67046" y="464622"/>
                </a:cubicBezTo>
                <a:lnTo>
                  <a:pt x="596358" y="464622"/>
                </a:lnTo>
                <a:lnTo>
                  <a:pt x="596358" y="464622"/>
                </a:lnTo>
              </a:path>
            </a:pathLst>
          </a:custGeom>
          <a:ln w="176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8" name="text 1"/>
          <p:cNvSpPr txBox="1"/>
          <p:nvPr/>
        </p:nvSpPr>
        <p:spPr>
          <a:xfrm>
            <a:off x="5083086" y="3551229"/>
            <a:ext cx="470555" cy="2851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Hayır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36" name="object 336"/>
          <p:cNvSpPr/>
          <p:nvPr/>
        </p:nvSpPr>
        <p:spPr>
          <a:xfrm>
            <a:off x="5293858" y="2843931"/>
            <a:ext cx="961804" cy="658885"/>
          </a:xfrm>
          <a:custGeom>
            <a:avLst/>
            <a:gdLst/>
            <a:ahLst/>
            <a:cxnLst/>
            <a:rect l="l" t="t" r="r" b="b"/>
            <a:pathLst>
              <a:path w="961804" h="658885">
                <a:moveTo>
                  <a:pt x="0" y="626302"/>
                </a:moveTo>
                <a:lnTo>
                  <a:pt x="144106" y="658885"/>
                </a:lnTo>
                <a:lnTo>
                  <a:pt x="107291" y="600515"/>
                </a:lnTo>
                <a:lnTo>
                  <a:pt x="961804" y="60132"/>
                </a:lnTo>
                <a:lnTo>
                  <a:pt x="923870" y="0"/>
                </a:lnTo>
                <a:lnTo>
                  <a:pt x="69357" y="540378"/>
                </a:lnTo>
                <a:lnTo>
                  <a:pt x="32542" y="482013"/>
                </a:lnTo>
                <a:lnTo>
                  <a:pt x="0" y="626302"/>
                </a:lnTo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7" name="object 337"/>
          <p:cNvSpPr/>
          <p:nvPr/>
        </p:nvSpPr>
        <p:spPr>
          <a:xfrm>
            <a:off x="5292976" y="2843048"/>
            <a:ext cx="963568" cy="660651"/>
          </a:xfrm>
          <a:custGeom>
            <a:avLst/>
            <a:gdLst/>
            <a:ahLst/>
            <a:cxnLst/>
            <a:rect l="l" t="t" r="r" b="b"/>
            <a:pathLst>
              <a:path w="963568" h="660651">
                <a:moveTo>
                  <a:pt x="882" y="627185"/>
                </a:moveTo>
                <a:lnTo>
                  <a:pt x="144988" y="659768"/>
                </a:lnTo>
                <a:lnTo>
                  <a:pt x="108173" y="601398"/>
                </a:lnTo>
                <a:lnTo>
                  <a:pt x="962686" y="61015"/>
                </a:lnTo>
                <a:lnTo>
                  <a:pt x="924752" y="883"/>
                </a:lnTo>
                <a:lnTo>
                  <a:pt x="70239" y="541261"/>
                </a:lnTo>
                <a:lnTo>
                  <a:pt x="33424" y="482896"/>
                </a:lnTo>
                <a:lnTo>
                  <a:pt x="882" y="627185"/>
                </a:lnTo>
                <a:lnTo>
                  <a:pt x="882" y="627185"/>
                </a:lnTo>
              </a:path>
            </a:pathLst>
          </a:custGeom>
          <a:ln w="176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8" name="object 338"/>
          <p:cNvSpPr/>
          <p:nvPr/>
        </p:nvSpPr>
        <p:spPr>
          <a:xfrm>
            <a:off x="6600575" y="3470233"/>
            <a:ext cx="1124788" cy="596235"/>
          </a:xfrm>
          <a:custGeom>
            <a:avLst/>
            <a:gdLst/>
            <a:ahLst/>
            <a:cxnLst/>
            <a:rect l="l" t="t" r="r" b="b"/>
            <a:pathLst>
              <a:path w="1124788" h="596235">
                <a:moveTo>
                  <a:pt x="0" y="298118"/>
                </a:moveTo>
                <a:cubicBezTo>
                  <a:pt x="0" y="133474"/>
                  <a:pt x="251793" y="0"/>
                  <a:pt x="562395" y="0"/>
                </a:cubicBezTo>
                <a:cubicBezTo>
                  <a:pt x="872996" y="0"/>
                  <a:pt x="1124788" y="133474"/>
                  <a:pt x="1124788" y="298118"/>
                </a:cubicBezTo>
                <a:cubicBezTo>
                  <a:pt x="1124788" y="462761"/>
                  <a:pt x="872996" y="596235"/>
                  <a:pt x="562395" y="596235"/>
                </a:cubicBezTo>
                <a:cubicBezTo>
                  <a:pt x="251793" y="596235"/>
                  <a:pt x="0" y="462761"/>
                  <a:pt x="0" y="298118"/>
                </a:cubicBezTo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9" name="object 339"/>
          <p:cNvSpPr/>
          <p:nvPr/>
        </p:nvSpPr>
        <p:spPr>
          <a:xfrm>
            <a:off x="6599693" y="3469349"/>
            <a:ext cx="1126552" cy="598002"/>
          </a:xfrm>
          <a:custGeom>
            <a:avLst/>
            <a:gdLst/>
            <a:ahLst/>
            <a:cxnLst/>
            <a:rect l="l" t="t" r="r" b="b"/>
            <a:pathLst>
              <a:path w="1126552" h="598002">
                <a:moveTo>
                  <a:pt x="882" y="299002"/>
                </a:moveTo>
                <a:cubicBezTo>
                  <a:pt x="882" y="134358"/>
                  <a:pt x="252675" y="884"/>
                  <a:pt x="563277" y="884"/>
                </a:cubicBezTo>
                <a:cubicBezTo>
                  <a:pt x="873878" y="884"/>
                  <a:pt x="1125670" y="134358"/>
                  <a:pt x="1125670" y="299002"/>
                </a:cubicBezTo>
                <a:cubicBezTo>
                  <a:pt x="1125670" y="463645"/>
                  <a:pt x="873878" y="597119"/>
                  <a:pt x="563277" y="597119"/>
                </a:cubicBezTo>
                <a:cubicBezTo>
                  <a:pt x="252675" y="597119"/>
                  <a:pt x="882" y="463645"/>
                  <a:pt x="882" y="299002"/>
                </a:cubicBezTo>
                <a:lnTo>
                  <a:pt x="882" y="299002"/>
                </a:lnTo>
              </a:path>
            </a:pathLst>
          </a:custGeom>
          <a:ln w="176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9" name="text 1"/>
          <p:cNvSpPr txBox="1"/>
          <p:nvPr/>
        </p:nvSpPr>
        <p:spPr>
          <a:xfrm>
            <a:off x="6917982" y="3617485"/>
            <a:ext cx="539188" cy="2851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Eğitim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0" name="object 340"/>
          <p:cNvSpPr/>
          <p:nvPr/>
        </p:nvSpPr>
        <p:spPr>
          <a:xfrm>
            <a:off x="7559953" y="4662705"/>
            <a:ext cx="1124787" cy="596236"/>
          </a:xfrm>
          <a:custGeom>
            <a:avLst/>
            <a:gdLst/>
            <a:ahLst/>
            <a:cxnLst/>
            <a:rect l="l" t="t" r="r" b="b"/>
            <a:pathLst>
              <a:path w="1124787" h="596236">
                <a:moveTo>
                  <a:pt x="0" y="298118"/>
                </a:moveTo>
                <a:cubicBezTo>
                  <a:pt x="0" y="133474"/>
                  <a:pt x="251792" y="0"/>
                  <a:pt x="562394" y="0"/>
                </a:cubicBezTo>
                <a:cubicBezTo>
                  <a:pt x="872996" y="0"/>
                  <a:pt x="1124788" y="133474"/>
                  <a:pt x="1124788" y="298118"/>
                </a:cubicBezTo>
                <a:cubicBezTo>
                  <a:pt x="1124788" y="462762"/>
                  <a:pt x="872996" y="596236"/>
                  <a:pt x="562394" y="596236"/>
                </a:cubicBezTo>
                <a:cubicBezTo>
                  <a:pt x="251792" y="596236"/>
                  <a:pt x="0" y="462762"/>
                  <a:pt x="0" y="298118"/>
                </a:cubicBezTo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1" name="object 341"/>
          <p:cNvSpPr/>
          <p:nvPr/>
        </p:nvSpPr>
        <p:spPr>
          <a:xfrm>
            <a:off x="7559071" y="4661822"/>
            <a:ext cx="1126552" cy="598002"/>
          </a:xfrm>
          <a:custGeom>
            <a:avLst/>
            <a:gdLst/>
            <a:ahLst/>
            <a:cxnLst/>
            <a:rect l="l" t="t" r="r" b="b"/>
            <a:pathLst>
              <a:path w="1126552" h="598002">
                <a:moveTo>
                  <a:pt x="882" y="299001"/>
                </a:moveTo>
                <a:cubicBezTo>
                  <a:pt x="882" y="134357"/>
                  <a:pt x="252674" y="883"/>
                  <a:pt x="563276" y="883"/>
                </a:cubicBezTo>
                <a:cubicBezTo>
                  <a:pt x="873878" y="883"/>
                  <a:pt x="1125670" y="134357"/>
                  <a:pt x="1125670" y="299001"/>
                </a:cubicBezTo>
                <a:cubicBezTo>
                  <a:pt x="1125670" y="463645"/>
                  <a:pt x="873878" y="597119"/>
                  <a:pt x="563276" y="597119"/>
                </a:cubicBezTo>
                <a:cubicBezTo>
                  <a:pt x="252674" y="597119"/>
                  <a:pt x="882" y="463645"/>
                  <a:pt x="882" y="299001"/>
                </a:cubicBezTo>
                <a:lnTo>
                  <a:pt x="882" y="299001"/>
                </a:lnTo>
              </a:path>
            </a:pathLst>
          </a:custGeom>
          <a:ln w="176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0" name="text 1"/>
          <p:cNvSpPr txBox="1"/>
          <p:nvPr/>
        </p:nvSpPr>
        <p:spPr>
          <a:xfrm>
            <a:off x="7749857" y="4809952"/>
            <a:ext cx="794314" cy="2851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Yıl Sayısı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1" name="text 1"/>
          <p:cNvSpPr txBox="1"/>
          <p:nvPr/>
        </p:nvSpPr>
        <p:spPr>
          <a:xfrm>
            <a:off x="5331272" y="2921787"/>
            <a:ext cx="470555" cy="2851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Hayır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2" name="text 1"/>
          <p:cNvSpPr txBox="1"/>
          <p:nvPr/>
        </p:nvSpPr>
        <p:spPr>
          <a:xfrm>
            <a:off x="6845093" y="2888751"/>
            <a:ext cx="402097" cy="2851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Evet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3" name="text 1"/>
          <p:cNvSpPr txBox="1"/>
          <p:nvPr/>
        </p:nvSpPr>
        <p:spPr>
          <a:xfrm>
            <a:off x="5921803" y="4087757"/>
            <a:ext cx="774730" cy="2851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Y. Lisans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4" name="text 1"/>
          <p:cNvSpPr txBox="1"/>
          <p:nvPr/>
        </p:nvSpPr>
        <p:spPr>
          <a:xfrm>
            <a:off x="7597769" y="4074684"/>
            <a:ext cx="1098491" cy="2851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latin typeface="Arial"/>
                <a:cs typeface="Arial"/>
              </a:rPr>
              <a:t>{Lise, Lisans}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2" name="object 342"/>
          <p:cNvSpPr/>
          <p:nvPr/>
        </p:nvSpPr>
        <p:spPr>
          <a:xfrm>
            <a:off x="7328377" y="5855181"/>
            <a:ext cx="661640" cy="463739"/>
          </a:xfrm>
          <a:custGeom>
            <a:avLst/>
            <a:gdLst/>
            <a:ahLst/>
            <a:cxnLst/>
            <a:rect l="l" t="t" r="r" b="b"/>
            <a:pathLst>
              <a:path w="661640" h="463739">
                <a:moveTo>
                  <a:pt x="595476" y="463739"/>
                </a:moveTo>
                <a:cubicBezTo>
                  <a:pt x="632015" y="463739"/>
                  <a:pt x="661640" y="434077"/>
                  <a:pt x="661640" y="397491"/>
                </a:cubicBezTo>
                <a:lnTo>
                  <a:pt x="661640" y="66249"/>
                </a:lnTo>
                <a:cubicBezTo>
                  <a:pt x="661640" y="29663"/>
                  <a:pt x="632015" y="0"/>
                  <a:pt x="595476" y="0"/>
                </a:cubicBezTo>
                <a:lnTo>
                  <a:pt x="595476" y="0"/>
                </a:lnTo>
                <a:lnTo>
                  <a:pt x="66164" y="0"/>
                </a:lnTo>
                <a:cubicBezTo>
                  <a:pt x="29626" y="0"/>
                  <a:pt x="0" y="29663"/>
                  <a:pt x="0" y="66249"/>
                </a:cubicBezTo>
                <a:lnTo>
                  <a:pt x="0" y="66249"/>
                </a:lnTo>
                <a:lnTo>
                  <a:pt x="0" y="397491"/>
                </a:lnTo>
                <a:cubicBezTo>
                  <a:pt x="0" y="434077"/>
                  <a:pt x="29626" y="463739"/>
                  <a:pt x="66164" y="463739"/>
                </a:cubicBezTo>
                <a:lnTo>
                  <a:pt x="595476" y="463739"/>
                </a:lnTo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3" name="object 343"/>
          <p:cNvSpPr/>
          <p:nvPr/>
        </p:nvSpPr>
        <p:spPr>
          <a:xfrm>
            <a:off x="7327495" y="5854298"/>
            <a:ext cx="663404" cy="465506"/>
          </a:xfrm>
          <a:custGeom>
            <a:avLst/>
            <a:gdLst/>
            <a:ahLst/>
            <a:cxnLst/>
            <a:rect l="l" t="t" r="r" b="b"/>
            <a:pathLst>
              <a:path w="663404" h="465506">
                <a:moveTo>
                  <a:pt x="596358" y="464622"/>
                </a:moveTo>
                <a:cubicBezTo>
                  <a:pt x="632897" y="464622"/>
                  <a:pt x="662522" y="434960"/>
                  <a:pt x="662522" y="398374"/>
                </a:cubicBezTo>
                <a:lnTo>
                  <a:pt x="662522" y="67132"/>
                </a:lnTo>
                <a:cubicBezTo>
                  <a:pt x="662522" y="30546"/>
                  <a:pt x="632897" y="883"/>
                  <a:pt x="596358" y="883"/>
                </a:cubicBezTo>
                <a:lnTo>
                  <a:pt x="596358" y="883"/>
                </a:lnTo>
                <a:lnTo>
                  <a:pt x="67046" y="883"/>
                </a:lnTo>
                <a:cubicBezTo>
                  <a:pt x="30508" y="883"/>
                  <a:pt x="882" y="30546"/>
                  <a:pt x="882" y="67132"/>
                </a:cubicBezTo>
                <a:lnTo>
                  <a:pt x="882" y="67132"/>
                </a:lnTo>
                <a:lnTo>
                  <a:pt x="882" y="398374"/>
                </a:lnTo>
                <a:cubicBezTo>
                  <a:pt x="882" y="434960"/>
                  <a:pt x="30508" y="464622"/>
                  <a:pt x="67046" y="464622"/>
                </a:cubicBezTo>
                <a:lnTo>
                  <a:pt x="596358" y="464622"/>
                </a:lnTo>
                <a:lnTo>
                  <a:pt x="596358" y="464622"/>
                </a:lnTo>
              </a:path>
            </a:pathLst>
          </a:custGeom>
          <a:ln w="176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5" name="text 1"/>
          <p:cNvSpPr txBox="1"/>
          <p:nvPr/>
        </p:nvSpPr>
        <p:spPr>
          <a:xfrm>
            <a:off x="7482687" y="5936182"/>
            <a:ext cx="402097" cy="2851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Evet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4" name="object 344"/>
          <p:cNvSpPr/>
          <p:nvPr/>
        </p:nvSpPr>
        <p:spPr>
          <a:xfrm>
            <a:off x="8320838" y="5855181"/>
            <a:ext cx="661640" cy="463739"/>
          </a:xfrm>
          <a:custGeom>
            <a:avLst/>
            <a:gdLst/>
            <a:ahLst/>
            <a:cxnLst/>
            <a:rect l="l" t="t" r="r" b="b"/>
            <a:pathLst>
              <a:path w="661640" h="463739">
                <a:moveTo>
                  <a:pt x="595476" y="463739"/>
                </a:moveTo>
                <a:cubicBezTo>
                  <a:pt x="632015" y="463739"/>
                  <a:pt x="661640" y="434077"/>
                  <a:pt x="661640" y="397491"/>
                </a:cubicBezTo>
                <a:lnTo>
                  <a:pt x="661640" y="66249"/>
                </a:lnTo>
                <a:cubicBezTo>
                  <a:pt x="661640" y="29663"/>
                  <a:pt x="632015" y="0"/>
                  <a:pt x="595476" y="0"/>
                </a:cubicBezTo>
                <a:lnTo>
                  <a:pt x="595476" y="0"/>
                </a:lnTo>
                <a:lnTo>
                  <a:pt x="66164" y="0"/>
                </a:lnTo>
                <a:cubicBezTo>
                  <a:pt x="29625" y="0"/>
                  <a:pt x="0" y="29663"/>
                  <a:pt x="0" y="66249"/>
                </a:cubicBezTo>
                <a:lnTo>
                  <a:pt x="0" y="66249"/>
                </a:lnTo>
                <a:lnTo>
                  <a:pt x="0" y="397491"/>
                </a:lnTo>
                <a:cubicBezTo>
                  <a:pt x="0" y="434077"/>
                  <a:pt x="29625" y="463739"/>
                  <a:pt x="66164" y="463739"/>
                </a:cubicBezTo>
                <a:lnTo>
                  <a:pt x="595476" y="463739"/>
                </a:lnTo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5" name="object 345"/>
          <p:cNvSpPr/>
          <p:nvPr/>
        </p:nvSpPr>
        <p:spPr>
          <a:xfrm>
            <a:off x="8319955" y="5854298"/>
            <a:ext cx="663404" cy="465505"/>
          </a:xfrm>
          <a:custGeom>
            <a:avLst/>
            <a:gdLst/>
            <a:ahLst/>
            <a:cxnLst/>
            <a:rect l="l" t="t" r="r" b="b"/>
            <a:pathLst>
              <a:path w="663404" h="465505">
                <a:moveTo>
                  <a:pt x="596359" y="464623"/>
                </a:moveTo>
                <a:cubicBezTo>
                  <a:pt x="632898" y="464623"/>
                  <a:pt x="662523" y="434960"/>
                  <a:pt x="662523" y="398374"/>
                </a:cubicBezTo>
                <a:lnTo>
                  <a:pt x="662523" y="67132"/>
                </a:lnTo>
                <a:cubicBezTo>
                  <a:pt x="662523" y="30546"/>
                  <a:pt x="632898" y="884"/>
                  <a:pt x="596359" y="884"/>
                </a:cubicBezTo>
                <a:lnTo>
                  <a:pt x="596359" y="884"/>
                </a:lnTo>
                <a:lnTo>
                  <a:pt x="67047" y="884"/>
                </a:lnTo>
                <a:cubicBezTo>
                  <a:pt x="30508" y="884"/>
                  <a:pt x="883" y="30546"/>
                  <a:pt x="883" y="67132"/>
                </a:cubicBezTo>
                <a:lnTo>
                  <a:pt x="883" y="67132"/>
                </a:lnTo>
                <a:lnTo>
                  <a:pt x="883" y="398374"/>
                </a:lnTo>
                <a:cubicBezTo>
                  <a:pt x="883" y="434960"/>
                  <a:pt x="30508" y="464623"/>
                  <a:pt x="67047" y="464623"/>
                </a:cubicBezTo>
                <a:lnTo>
                  <a:pt x="596359" y="464623"/>
                </a:lnTo>
                <a:lnTo>
                  <a:pt x="596359" y="464623"/>
                </a:lnTo>
              </a:path>
            </a:pathLst>
          </a:custGeom>
          <a:ln w="176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6" name="text 1"/>
          <p:cNvSpPr txBox="1"/>
          <p:nvPr/>
        </p:nvSpPr>
        <p:spPr>
          <a:xfrm>
            <a:off x="8440903" y="5936183"/>
            <a:ext cx="470554" cy="2851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Hayır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46" name="object 346"/>
          <p:cNvSpPr/>
          <p:nvPr/>
        </p:nvSpPr>
        <p:spPr>
          <a:xfrm>
            <a:off x="6217466" y="2844083"/>
            <a:ext cx="945500" cy="657576"/>
          </a:xfrm>
          <a:custGeom>
            <a:avLst/>
            <a:gdLst/>
            <a:ahLst/>
            <a:cxnLst/>
            <a:rect l="l" t="t" r="r" b="b"/>
            <a:pathLst>
              <a:path w="945500" h="657576">
                <a:moveTo>
                  <a:pt x="945500" y="626153"/>
                </a:moveTo>
                <a:lnTo>
                  <a:pt x="914116" y="481604"/>
                </a:lnTo>
                <a:lnTo>
                  <a:pt x="876833" y="539677"/>
                </a:lnTo>
                <a:lnTo>
                  <a:pt x="38414" y="0"/>
                </a:lnTo>
                <a:lnTo>
                  <a:pt x="0" y="59834"/>
                </a:lnTo>
                <a:lnTo>
                  <a:pt x="838419" y="599504"/>
                </a:lnTo>
                <a:lnTo>
                  <a:pt x="801136" y="657577"/>
                </a:lnTo>
                <a:lnTo>
                  <a:pt x="945500" y="626153"/>
                </a:lnTo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7" name="object 347"/>
          <p:cNvSpPr/>
          <p:nvPr/>
        </p:nvSpPr>
        <p:spPr>
          <a:xfrm>
            <a:off x="6216584" y="2843200"/>
            <a:ext cx="947265" cy="659343"/>
          </a:xfrm>
          <a:custGeom>
            <a:avLst/>
            <a:gdLst/>
            <a:ahLst/>
            <a:cxnLst/>
            <a:rect l="l" t="t" r="r" b="b"/>
            <a:pathLst>
              <a:path w="947265" h="659343">
                <a:moveTo>
                  <a:pt x="946382" y="627036"/>
                </a:moveTo>
                <a:lnTo>
                  <a:pt x="914998" y="482488"/>
                </a:lnTo>
                <a:lnTo>
                  <a:pt x="877715" y="540560"/>
                </a:lnTo>
                <a:lnTo>
                  <a:pt x="39296" y="884"/>
                </a:lnTo>
                <a:lnTo>
                  <a:pt x="882" y="60717"/>
                </a:lnTo>
                <a:lnTo>
                  <a:pt x="839301" y="600388"/>
                </a:lnTo>
                <a:lnTo>
                  <a:pt x="802018" y="658460"/>
                </a:lnTo>
                <a:lnTo>
                  <a:pt x="946382" y="627036"/>
                </a:lnTo>
                <a:lnTo>
                  <a:pt x="946382" y="627036"/>
                </a:lnTo>
              </a:path>
            </a:pathLst>
          </a:custGeom>
          <a:ln w="176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8" name="object 348"/>
          <p:cNvSpPr/>
          <p:nvPr/>
        </p:nvSpPr>
        <p:spPr>
          <a:xfrm>
            <a:off x="6091110" y="4035423"/>
            <a:ext cx="1089180" cy="670898"/>
          </a:xfrm>
          <a:custGeom>
            <a:avLst/>
            <a:gdLst/>
            <a:ahLst/>
            <a:cxnLst/>
            <a:rect l="l" t="t" r="r" b="b"/>
            <a:pathLst>
              <a:path w="1089180" h="670898">
                <a:moveTo>
                  <a:pt x="0" y="630597"/>
                </a:moveTo>
                <a:lnTo>
                  <a:pt x="142148" y="670899"/>
                </a:lnTo>
                <a:lnTo>
                  <a:pt x="108520" y="610635"/>
                </a:lnTo>
                <a:lnTo>
                  <a:pt x="1089181" y="62097"/>
                </a:lnTo>
                <a:lnTo>
                  <a:pt x="1054533" y="0"/>
                </a:lnTo>
                <a:lnTo>
                  <a:pt x="73878" y="548538"/>
                </a:lnTo>
                <a:lnTo>
                  <a:pt x="40250" y="488268"/>
                </a:lnTo>
                <a:lnTo>
                  <a:pt x="0" y="630597"/>
                </a:lnTo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9" name="object 349"/>
          <p:cNvSpPr/>
          <p:nvPr/>
        </p:nvSpPr>
        <p:spPr>
          <a:xfrm>
            <a:off x="6090228" y="4034540"/>
            <a:ext cx="1090945" cy="672664"/>
          </a:xfrm>
          <a:custGeom>
            <a:avLst/>
            <a:gdLst/>
            <a:ahLst/>
            <a:cxnLst/>
            <a:rect l="l" t="t" r="r" b="b"/>
            <a:pathLst>
              <a:path w="1090945" h="672664">
                <a:moveTo>
                  <a:pt x="882" y="631480"/>
                </a:moveTo>
                <a:lnTo>
                  <a:pt x="143030" y="671782"/>
                </a:lnTo>
                <a:lnTo>
                  <a:pt x="109402" y="611518"/>
                </a:lnTo>
                <a:lnTo>
                  <a:pt x="1090063" y="62980"/>
                </a:lnTo>
                <a:lnTo>
                  <a:pt x="1055415" y="883"/>
                </a:lnTo>
                <a:lnTo>
                  <a:pt x="74760" y="549421"/>
                </a:lnTo>
                <a:lnTo>
                  <a:pt x="41132" y="489151"/>
                </a:lnTo>
                <a:lnTo>
                  <a:pt x="882" y="631480"/>
                </a:lnTo>
                <a:lnTo>
                  <a:pt x="882" y="631480"/>
                </a:lnTo>
              </a:path>
            </a:pathLst>
          </a:custGeom>
          <a:ln w="176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0" name="object 350"/>
          <p:cNvSpPr/>
          <p:nvPr/>
        </p:nvSpPr>
        <p:spPr>
          <a:xfrm>
            <a:off x="7144237" y="4036257"/>
            <a:ext cx="978108" cy="660160"/>
          </a:xfrm>
          <a:custGeom>
            <a:avLst/>
            <a:gdLst/>
            <a:ahLst/>
            <a:cxnLst/>
            <a:rect l="l" t="t" r="r" b="b"/>
            <a:pathLst>
              <a:path w="978108" h="660160">
                <a:moveTo>
                  <a:pt x="978108" y="626451"/>
                </a:moveTo>
                <a:lnTo>
                  <a:pt x="944442" y="482422"/>
                </a:lnTo>
                <a:lnTo>
                  <a:pt x="908084" y="541073"/>
                </a:lnTo>
                <a:lnTo>
                  <a:pt x="37460" y="0"/>
                </a:lnTo>
                <a:lnTo>
                  <a:pt x="0" y="60430"/>
                </a:lnTo>
                <a:lnTo>
                  <a:pt x="870619" y="601509"/>
                </a:lnTo>
                <a:lnTo>
                  <a:pt x="834262" y="660160"/>
                </a:lnTo>
                <a:lnTo>
                  <a:pt x="978108" y="626451"/>
                </a:lnTo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1" name="object 351"/>
          <p:cNvSpPr/>
          <p:nvPr/>
        </p:nvSpPr>
        <p:spPr>
          <a:xfrm>
            <a:off x="7143355" y="4035374"/>
            <a:ext cx="979872" cy="661926"/>
          </a:xfrm>
          <a:custGeom>
            <a:avLst/>
            <a:gdLst/>
            <a:ahLst/>
            <a:cxnLst/>
            <a:rect l="l" t="t" r="r" b="b"/>
            <a:pathLst>
              <a:path w="979872" h="661926">
                <a:moveTo>
                  <a:pt x="978990" y="627334"/>
                </a:moveTo>
                <a:lnTo>
                  <a:pt x="945324" y="483305"/>
                </a:lnTo>
                <a:lnTo>
                  <a:pt x="908966" y="541956"/>
                </a:lnTo>
                <a:lnTo>
                  <a:pt x="38342" y="883"/>
                </a:lnTo>
                <a:lnTo>
                  <a:pt x="882" y="61313"/>
                </a:lnTo>
                <a:lnTo>
                  <a:pt x="871501" y="602392"/>
                </a:lnTo>
                <a:lnTo>
                  <a:pt x="835144" y="661043"/>
                </a:lnTo>
                <a:lnTo>
                  <a:pt x="978990" y="627334"/>
                </a:lnTo>
                <a:lnTo>
                  <a:pt x="978990" y="627334"/>
                </a:lnTo>
              </a:path>
            </a:pathLst>
          </a:custGeom>
          <a:ln w="176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2" name="object 352"/>
          <p:cNvSpPr/>
          <p:nvPr/>
        </p:nvSpPr>
        <p:spPr>
          <a:xfrm>
            <a:off x="8095796" y="5235315"/>
            <a:ext cx="564533" cy="619864"/>
          </a:xfrm>
          <a:custGeom>
            <a:avLst/>
            <a:gdLst/>
            <a:ahLst/>
            <a:cxnLst/>
            <a:rect l="l" t="t" r="r" b="b"/>
            <a:pathLst>
              <a:path w="564533" h="619864">
                <a:moveTo>
                  <a:pt x="555861" y="619865"/>
                </a:moveTo>
                <a:lnTo>
                  <a:pt x="564534" y="472197"/>
                </a:lnTo>
                <a:lnTo>
                  <a:pt x="513003" y="518063"/>
                </a:lnTo>
                <a:lnTo>
                  <a:pt x="53097" y="0"/>
                </a:lnTo>
                <a:lnTo>
                  <a:pt x="0" y="47258"/>
                </a:lnTo>
                <a:lnTo>
                  <a:pt x="459912" y="565315"/>
                </a:lnTo>
                <a:lnTo>
                  <a:pt x="408382" y="611181"/>
                </a:lnTo>
                <a:lnTo>
                  <a:pt x="555861" y="619865"/>
                </a:lnTo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3" name="object 353"/>
          <p:cNvSpPr/>
          <p:nvPr/>
        </p:nvSpPr>
        <p:spPr>
          <a:xfrm>
            <a:off x="8094914" y="5234432"/>
            <a:ext cx="566297" cy="621631"/>
          </a:xfrm>
          <a:custGeom>
            <a:avLst/>
            <a:gdLst/>
            <a:ahLst/>
            <a:cxnLst/>
            <a:rect l="l" t="t" r="r" b="b"/>
            <a:pathLst>
              <a:path w="566297" h="621631">
                <a:moveTo>
                  <a:pt x="556743" y="620748"/>
                </a:moveTo>
                <a:lnTo>
                  <a:pt x="565416" y="473080"/>
                </a:lnTo>
                <a:lnTo>
                  <a:pt x="513885" y="518946"/>
                </a:lnTo>
                <a:lnTo>
                  <a:pt x="53979" y="883"/>
                </a:lnTo>
                <a:lnTo>
                  <a:pt x="882" y="48141"/>
                </a:lnTo>
                <a:lnTo>
                  <a:pt x="460794" y="566198"/>
                </a:lnTo>
                <a:lnTo>
                  <a:pt x="409264" y="612064"/>
                </a:lnTo>
                <a:lnTo>
                  <a:pt x="556743" y="620748"/>
                </a:lnTo>
                <a:lnTo>
                  <a:pt x="556743" y="620748"/>
                </a:lnTo>
              </a:path>
            </a:pathLst>
          </a:custGeom>
          <a:ln w="176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4" name="object 354"/>
          <p:cNvSpPr/>
          <p:nvPr/>
        </p:nvSpPr>
        <p:spPr>
          <a:xfrm>
            <a:off x="7640874" y="5237110"/>
            <a:ext cx="509507" cy="618070"/>
          </a:xfrm>
          <a:custGeom>
            <a:avLst/>
            <a:gdLst/>
            <a:ahLst/>
            <a:cxnLst/>
            <a:rect l="l" t="t" r="r" b="b"/>
            <a:pathLst>
              <a:path w="509507" h="618070">
                <a:moveTo>
                  <a:pt x="18323" y="618070"/>
                </a:moveTo>
                <a:lnTo>
                  <a:pt x="164914" y="599725"/>
                </a:lnTo>
                <a:lnTo>
                  <a:pt x="110494" y="557337"/>
                </a:lnTo>
                <a:lnTo>
                  <a:pt x="509507" y="43668"/>
                </a:lnTo>
                <a:lnTo>
                  <a:pt x="453433" y="0"/>
                </a:lnTo>
                <a:lnTo>
                  <a:pt x="54420" y="513673"/>
                </a:lnTo>
                <a:lnTo>
                  <a:pt x="0" y="471291"/>
                </a:lnTo>
                <a:lnTo>
                  <a:pt x="18323" y="618070"/>
                </a:lnTo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5" name="object 355"/>
          <p:cNvSpPr/>
          <p:nvPr/>
        </p:nvSpPr>
        <p:spPr>
          <a:xfrm>
            <a:off x="7639992" y="5236226"/>
            <a:ext cx="511271" cy="619837"/>
          </a:xfrm>
          <a:custGeom>
            <a:avLst/>
            <a:gdLst/>
            <a:ahLst/>
            <a:cxnLst/>
            <a:rect l="l" t="t" r="r" b="b"/>
            <a:pathLst>
              <a:path w="511271" h="619837">
                <a:moveTo>
                  <a:pt x="19205" y="618954"/>
                </a:moveTo>
                <a:lnTo>
                  <a:pt x="165796" y="600609"/>
                </a:lnTo>
                <a:lnTo>
                  <a:pt x="111376" y="558221"/>
                </a:lnTo>
                <a:lnTo>
                  <a:pt x="510389" y="44552"/>
                </a:lnTo>
                <a:lnTo>
                  <a:pt x="454315" y="884"/>
                </a:lnTo>
                <a:lnTo>
                  <a:pt x="55302" y="514557"/>
                </a:lnTo>
                <a:lnTo>
                  <a:pt x="882" y="472175"/>
                </a:lnTo>
                <a:lnTo>
                  <a:pt x="19205" y="618954"/>
                </a:lnTo>
                <a:lnTo>
                  <a:pt x="19205" y="618954"/>
                </a:lnTo>
              </a:path>
            </a:pathLst>
          </a:custGeom>
          <a:ln w="176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7" name="text 1"/>
          <p:cNvSpPr txBox="1"/>
          <p:nvPr/>
        </p:nvSpPr>
        <p:spPr>
          <a:xfrm>
            <a:off x="7334427" y="5267165"/>
            <a:ext cx="632522" cy="2851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 &gt; 7 yrs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8" name="text 1"/>
          <p:cNvSpPr txBox="1"/>
          <p:nvPr/>
        </p:nvSpPr>
        <p:spPr>
          <a:xfrm>
            <a:off x="8384398" y="5267165"/>
            <a:ext cx="583473" cy="2851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&lt; 7 yrs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6" name="object 356"/>
          <p:cNvSpPr/>
          <p:nvPr/>
        </p:nvSpPr>
        <p:spPr>
          <a:xfrm>
            <a:off x="5178047" y="5841887"/>
            <a:ext cx="661640" cy="463739"/>
          </a:xfrm>
          <a:custGeom>
            <a:avLst/>
            <a:gdLst/>
            <a:ahLst/>
            <a:cxnLst/>
            <a:rect l="l" t="t" r="r" b="b"/>
            <a:pathLst>
              <a:path w="661640" h="463739">
                <a:moveTo>
                  <a:pt x="595476" y="463739"/>
                </a:moveTo>
                <a:cubicBezTo>
                  <a:pt x="632015" y="463739"/>
                  <a:pt x="661640" y="434076"/>
                  <a:pt x="661640" y="397490"/>
                </a:cubicBezTo>
                <a:lnTo>
                  <a:pt x="661640" y="66248"/>
                </a:lnTo>
                <a:cubicBezTo>
                  <a:pt x="661640" y="29662"/>
                  <a:pt x="632015" y="0"/>
                  <a:pt x="595476" y="0"/>
                </a:cubicBezTo>
                <a:lnTo>
                  <a:pt x="595476" y="0"/>
                </a:lnTo>
                <a:lnTo>
                  <a:pt x="66164" y="0"/>
                </a:lnTo>
                <a:cubicBezTo>
                  <a:pt x="29625" y="0"/>
                  <a:pt x="0" y="29662"/>
                  <a:pt x="0" y="66248"/>
                </a:cubicBezTo>
                <a:lnTo>
                  <a:pt x="0" y="66248"/>
                </a:lnTo>
                <a:lnTo>
                  <a:pt x="0" y="397490"/>
                </a:lnTo>
                <a:cubicBezTo>
                  <a:pt x="0" y="434076"/>
                  <a:pt x="29625" y="463739"/>
                  <a:pt x="66164" y="463739"/>
                </a:cubicBezTo>
                <a:lnTo>
                  <a:pt x="595476" y="463739"/>
                </a:lnTo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7" name="object 357"/>
          <p:cNvSpPr/>
          <p:nvPr/>
        </p:nvSpPr>
        <p:spPr>
          <a:xfrm>
            <a:off x="5177165" y="5841003"/>
            <a:ext cx="663404" cy="465506"/>
          </a:xfrm>
          <a:custGeom>
            <a:avLst/>
            <a:gdLst/>
            <a:ahLst/>
            <a:cxnLst/>
            <a:rect l="l" t="t" r="r" b="b"/>
            <a:pathLst>
              <a:path w="663404" h="465506">
                <a:moveTo>
                  <a:pt x="596358" y="464623"/>
                </a:moveTo>
                <a:cubicBezTo>
                  <a:pt x="632897" y="464623"/>
                  <a:pt x="662522" y="434960"/>
                  <a:pt x="662522" y="398374"/>
                </a:cubicBezTo>
                <a:lnTo>
                  <a:pt x="662522" y="67132"/>
                </a:lnTo>
                <a:cubicBezTo>
                  <a:pt x="662522" y="30547"/>
                  <a:pt x="632897" y="884"/>
                  <a:pt x="596358" y="884"/>
                </a:cubicBezTo>
                <a:lnTo>
                  <a:pt x="596358" y="884"/>
                </a:lnTo>
                <a:lnTo>
                  <a:pt x="67046" y="884"/>
                </a:lnTo>
                <a:cubicBezTo>
                  <a:pt x="30507" y="884"/>
                  <a:pt x="882" y="30547"/>
                  <a:pt x="882" y="67132"/>
                </a:cubicBezTo>
                <a:lnTo>
                  <a:pt x="882" y="67132"/>
                </a:lnTo>
                <a:lnTo>
                  <a:pt x="882" y="398374"/>
                </a:lnTo>
                <a:cubicBezTo>
                  <a:pt x="882" y="434960"/>
                  <a:pt x="30507" y="464623"/>
                  <a:pt x="67046" y="464623"/>
                </a:cubicBezTo>
                <a:lnTo>
                  <a:pt x="596358" y="464623"/>
                </a:lnTo>
                <a:lnTo>
                  <a:pt x="596358" y="464623"/>
                </a:lnTo>
              </a:path>
            </a:pathLst>
          </a:custGeom>
          <a:ln w="176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9" name="text 1"/>
          <p:cNvSpPr txBox="1"/>
          <p:nvPr/>
        </p:nvSpPr>
        <p:spPr>
          <a:xfrm>
            <a:off x="5332361" y="5922887"/>
            <a:ext cx="402098" cy="2851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Evet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8" name="object 358"/>
          <p:cNvSpPr/>
          <p:nvPr/>
        </p:nvSpPr>
        <p:spPr>
          <a:xfrm>
            <a:off x="5528716" y="4666027"/>
            <a:ext cx="1124788" cy="596236"/>
          </a:xfrm>
          <a:custGeom>
            <a:avLst/>
            <a:gdLst/>
            <a:ahLst/>
            <a:cxnLst/>
            <a:rect l="l" t="t" r="r" b="b"/>
            <a:pathLst>
              <a:path w="1124788" h="596236">
                <a:moveTo>
                  <a:pt x="0" y="298118"/>
                </a:moveTo>
                <a:cubicBezTo>
                  <a:pt x="0" y="133474"/>
                  <a:pt x="251793" y="0"/>
                  <a:pt x="562394" y="0"/>
                </a:cubicBezTo>
                <a:cubicBezTo>
                  <a:pt x="872995" y="0"/>
                  <a:pt x="1124788" y="133474"/>
                  <a:pt x="1124788" y="298118"/>
                </a:cubicBezTo>
                <a:cubicBezTo>
                  <a:pt x="1124788" y="462762"/>
                  <a:pt x="872995" y="596236"/>
                  <a:pt x="562394" y="596236"/>
                </a:cubicBezTo>
                <a:cubicBezTo>
                  <a:pt x="251793" y="596236"/>
                  <a:pt x="0" y="462762"/>
                  <a:pt x="0" y="298118"/>
                </a:cubicBezTo>
              </a:path>
            </a:pathLst>
          </a:custGeom>
          <a:solidFill>
            <a:srgbClr val="8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9" name="object 359"/>
          <p:cNvSpPr/>
          <p:nvPr/>
        </p:nvSpPr>
        <p:spPr>
          <a:xfrm>
            <a:off x="5527834" y="4665144"/>
            <a:ext cx="1126552" cy="598002"/>
          </a:xfrm>
          <a:custGeom>
            <a:avLst/>
            <a:gdLst/>
            <a:ahLst/>
            <a:cxnLst/>
            <a:rect l="l" t="t" r="r" b="b"/>
            <a:pathLst>
              <a:path w="1126552" h="598002">
                <a:moveTo>
                  <a:pt x="882" y="299001"/>
                </a:moveTo>
                <a:cubicBezTo>
                  <a:pt x="882" y="134357"/>
                  <a:pt x="252675" y="883"/>
                  <a:pt x="563276" y="883"/>
                </a:cubicBezTo>
                <a:cubicBezTo>
                  <a:pt x="873877" y="883"/>
                  <a:pt x="1125670" y="134357"/>
                  <a:pt x="1125670" y="299001"/>
                </a:cubicBezTo>
                <a:cubicBezTo>
                  <a:pt x="1125670" y="463645"/>
                  <a:pt x="873877" y="597119"/>
                  <a:pt x="563276" y="597119"/>
                </a:cubicBezTo>
                <a:cubicBezTo>
                  <a:pt x="252675" y="597119"/>
                  <a:pt x="882" y="463645"/>
                  <a:pt x="882" y="299001"/>
                </a:cubicBezTo>
                <a:lnTo>
                  <a:pt x="882" y="299001"/>
                </a:lnTo>
              </a:path>
            </a:pathLst>
          </a:custGeom>
          <a:ln w="176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0" name="text 1"/>
          <p:cNvSpPr txBox="1"/>
          <p:nvPr/>
        </p:nvSpPr>
        <p:spPr>
          <a:xfrm>
            <a:off x="5718619" y="4813279"/>
            <a:ext cx="794315" cy="2851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solidFill>
                  <a:srgbClr val="FFFFFF"/>
                </a:solidFill>
                <a:latin typeface="Arial"/>
                <a:cs typeface="Arial"/>
              </a:rPr>
              <a:t>Yıl Sayısı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0" name="object 360"/>
          <p:cNvSpPr/>
          <p:nvPr/>
        </p:nvSpPr>
        <p:spPr>
          <a:xfrm>
            <a:off x="6269753" y="5841887"/>
            <a:ext cx="661640" cy="463739"/>
          </a:xfrm>
          <a:custGeom>
            <a:avLst/>
            <a:gdLst/>
            <a:ahLst/>
            <a:cxnLst/>
            <a:rect l="l" t="t" r="r" b="b"/>
            <a:pathLst>
              <a:path w="661640" h="463739">
                <a:moveTo>
                  <a:pt x="595476" y="463739"/>
                </a:moveTo>
                <a:cubicBezTo>
                  <a:pt x="632015" y="463739"/>
                  <a:pt x="661640" y="434077"/>
                  <a:pt x="661640" y="397491"/>
                </a:cubicBezTo>
                <a:lnTo>
                  <a:pt x="661640" y="66249"/>
                </a:lnTo>
                <a:cubicBezTo>
                  <a:pt x="661640" y="29663"/>
                  <a:pt x="632015" y="0"/>
                  <a:pt x="595476" y="0"/>
                </a:cubicBezTo>
                <a:lnTo>
                  <a:pt x="595476" y="0"/>
                </a:lnTo>
                <a:lnTo>
                  <a:pt x="66164" y="0"/>
                </a:lnTo>
                <a:cubicBezTo>
                  <a:pt x="29625" y="0"/>
                  <a:pt x="0" y="29663"/>
                  <a:pt x="0" y="66249"/>
                </a:cubicBezTo>
                <a:lnTo>
                  <a:pt x="0" y="66249"/>
                </a:lnTo>
                <a:lnTo>
                  <a:pt x="0" y="397491"/>
                </a:lnTo>
                <a:cubicBezTo>
                  <a:pt x="0" y="434077"/>
                  <a:pt x="29625" y="463739"/>
                  <a:pt x="66164" y="463739"/>
                </a:cubicBezTo>
                <a:lnTo>
                  <a:pt x="595476" y="463739"/>
                </a:lnTo>
              </a:path>
            </a:pathLst>
          </a:custGeom>
          <a:solidFill>
            <a:srgbClr val="C1C1C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1" name="object 361"/>
          <p:cNvSpPr/>
          <p:nvPr/>
        </p:nvSpPr>
        <p:spPr>
          <a:xfrm>
            <a:off x="6268871" y="5841004"/>
            <a:ext cx="663404" cy="465505"/>
          </a:xfrm>
          <a:custGeom>
            <a:avLst/>
            <a:gdLst/>
            <a:ahLst/>
            <a:cxnLst/>
            <a:rect l="l" t="t" r="r" b="b"/>
            <a:pathLst>
              <a:path w="663404" h="465505">
                <a:moveTo>
                  <a:pt x="596358" y="464623"/>
                </a:moveTo>
                <a:cubicBezTo>
                  <a:pt x="632897" y="464623"/>
                  <a:pt x="662522" y="434960"/>
                  <a:pt x="662522" y="398374"/>
                </a:cubicBezTo>
                <a:lnTo>
                  <a:pt x="662522" y="67132"/>
                </a:lnTo>
                <a:cubicBezTo>
                  <a:pt x="662522" y="30546"/>
                  <a:pt x="632897" y="884"/>
                  <a:pt x="596358" y="884"/>
                </a:cubicBezTo>
                <a:lnTo>
                  <a:pt x="596358" y="884"/>
                </a:lnTo>
                <a:lnTo>
                  <a:pt x="67046" y="884"/>
                </a:lnTo>
                <a:cubicBezTo>
                  <a:pt x="30507" y="884"/>
                  <a:pt x="882" y="30546"/>
                  <a:pt x="882" y="67132"/>
                </a:cubicBezTo>
                <a:lnTo>
                  <a:pt x="882" y="67132"/>
                </a:lnTo>
                <a:lnTo>
                  <a:pt x="882" y="398374"/>
                </a:lnTo>
                <a:cubicBezTo>
                  <a:pt x="882" y="434960"/>
                  <a:pt x="30507" y="464623"/>
                  <a:pt x="67046" y="464623"/>
                </a:cubicBezTo>
                <a:lnTo>
                  <a:pt x="596358" y="464623"/>
                </a:lnTo>
                <a:lnTo>
                  <a:pt x="596358" y="464623"/>
                </a:lnTo>
              </a:path>
            </a:pathLst>
          </a:custGeom>
          <a:ln w="176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1" name="text 1"/>
          <p:cNvSpPr txBox="1"/>
          <p:nvPr/>
        </p:nvSpPr>
        <p:spPr>
          <a:xfrm>
            <a:off x="6389814" y="5922889"/>
            <a:ext cx="470555" cy="28513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Hayır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2" name="object 362"/>
          <p:cNvSpPr/>
          <p:nvPr/>
        </p:nvSpPr>
        <p:spPr>
          <a:xfrm>
            <a:off x="6028534" y="5221620"/>
            <a:ext cx="578456" cy="620267"/>
          </a:xfrm>
          <a:custGeom>
            <a:avLst/>
            <a:gdLst/>
            <a:ahLst/>
            <a:cxnLst/>
            <a:rect l="l" t="t" r="r" b="b"/>
            <a:pathLst>
              <a:path w="578456" h="620267">
                <a:moveTo>
                  <a:pt x="572038" y="620268"/>
                </a:moveTo>
                <a:lnTo>
                  <a:pt x="578456" y="472484"/>
                </a:lnTo>
                <a:lnTo>
                  <a:pt x="527631" y="519134"/>
                </a:lnTo>
                <a:lnTo>
                  <a:pt x="52369" y="0"/>
                </a:lnTo>
                <a:lnTo>
                  <a:pt x="0" y="48063"/>
                </a:lnTo>
                <a:lnTo>
                  <a:pt x="475268" y="567192"/>
                </a:lnTo>
                <a:lnTo>
                  <a:pt x="424443" y="613842"/>
                </a:lnTo>
                <a:lnTo>
                  <a:pt x="572038" y="620268"/>
                </a:lnTo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3" name="object 363"/>
          <p:cNvSpPr/>
          <p:nvPr/>
        </p:nvSpPr>
        <p:spPr>
          <a:xfrm>
            <a:off x="6027652" y="5220737"/>
            <a:ext cx="580220" cy="622034"/>
          </a:xfrm>
          <a:custGeom>
            <a:avLst/>
            <a:gdLst/>
            <a:ahLst/>
            <a:cxnLst/>
            <a:rect l="l" t="t" r="r" b="b"/>
            <a:pathLst>
              <a:path w="580220" h="622034">
                <a:moveTo>
                  <a:pt x="572920" y="621151"/>
                </a:moveTo>
                <a:lnTo>
                  <a:pt x="579338" y="473367"/>
                </a:lnTo>
                <a:lnTo>
                  <a:pt x="528513" y="520017"/>
                </a:lnTo>
                <a:lnTo>
                  <a:pt x="53251" y="884"/>
                </a:lnTo>
                <a:lnTo>
                  <a:pt x="882" y="48947"/>
                </a:lnTo>
                <a:lnTo>
                  <a:pt x="476150" y="568075"/>
                </a:lnTo>
                <a:lnTo>
                  <a:pt x="425325" y="614725"/>
                </a:lnTo>
                <a:lnTo>
                  <a:pt x="572920" y="621151"/>
                </a:lnTo>
                <a:lnTo>
                  <a:pt x="572920" y="621151"/>
                </a:lnTo>
              </a:path>
            </a:pathLst>
          </a:custGeom>
          <a:ln w="176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4" name="object 364"/>
          <p:cNvSpPr/>
          <p:nvPr/>
        </p:nvSpPr>
        <p:spPr>
          <a:xfrm>
            <a:off x="5502470" y="5221621"/>
            <a:ext cx="578455" cy="620267"/>
          </a:xfrm>
          <a:custGeom>
            <a:avLst/>
            <a:gdLst/>
            <a:ahLst/>
            <a:cxnLst/>
            <a:rect l="l" t="t" r="r" b="b"/>
            <a:pathLst>
              <a:path w="578455" h="620267">
                <a:moveTo>
                  <a:pt x="6418" y="620267"/>
                </a:moveTo>
                <a:lnTo>
                  <a:pt x="154014" y="613841"/>
                </a:lnTo>
                <a:lnTo>
                  <a:pt x="103189" y="567191"/>
                </a:lnTo>
                <a:lnTo>
                  <a:pt x="578456" y="48063"/>
                </a:lnTo>
                <a:lnTo>
                  <a:pt x="526087" y="0"/>
                </a:lnTo>
                <a:lnTo>
                  <a:pt x="50825" y="519133"/>
                </a:lnTo>
                <a:lnTo>
                  <a:pt x="0" y="472483"/>
                </a:lnTo>
                <a:lnTo>
                  <a:pt x="6418" y="620267"/>
                </a:lnTo>
              </a:path>
            </a:pathLst>
          </a:custGeom>
          <a:solidFill>
            <a:srgbClr val="FF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5" name="object 365"/>
          <p:cNvSpPr/>
          <p:nvPr/>
        </p:nvSpPr>
        <p:spPr>
          <a:xfrm>
            <a:off x="5501588" y="5220737"/>
            <a:ext cx="580219" cy="622034"/>
          </a:xfrm>
          <a:custGeom>
            <a:avLst/>
            <a:gdLst/>
            <a:ahLst/>
            <a:cxnLst/>
            <a:rect l="l" t="t" r="r" b="b"/>
            <a:pathLst>
              <a:path w="580219" h="622034">
                <a:moveTo>
                  <a:pt x="7300" y="621151"/>
                </a:moveTo>
                <a:lnTo>
                  <a:pt x="154896" y="614725"/>
                </a:lnTo>
                <a:lnTo>
                  <a:pt x="104071" y="568075"/>
                </a:lnTo>
                <a:lnTo>
                  <a:pt x="579338" y="48947"/>
                </a:lnTo>
                <a:lnTo>
                  <a:pt x="526969" y="884"/>
                </a:lnTo>
                <a:lnTo>
                  <a:pt x="51707" y="520017"/>
                </a:lnTo>
                <a:lnTo>
                  <a:pt x="882" y="473367"/>
                </a:lnTo>
                <a:lnTo>
                  <a:pt x="7300" y="621151"/>
                </a:lnTo>
                <a:lnTo>
                  <a:pt x="7300" y="621151"/>
                </a:lnTo>
              </a:path>
            </a:pathLst>
          </a:custGeom>
          <a:ln w="1764">
            <a:solidFill>
              <a:srgbClr val="FF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2" name="text 1"/>
          <p:cNvSpPr txBox="1"/>
          <p:nvPr/>
        </p:nvSpPr>
        <p:spPr>
          <a:xfrm>
            <a:off x="5242979" y="5306827"/>
            <a:ext cx="544305" cy="2851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 &gt; 3 yr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3" name="text 1"/>
          <p:cNvSpPr txBox="1"/>
          <p:nvPr/>
        </p:nvSpPr>
        <p:spPr>
          <a:xfrm>
            <a:off x="6392283" y="5306827"/>
            <a:ext cx="495255" cy="28513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400" spc="10" dirty="0">
                <a:latin typeface="Arial"/>
                <a:cs typeface="Arial"/>
              </a:rPr>
              <a:t>&lt; 3 yr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3" name="object 3713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4" name="object 3714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5" name="object 3715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87244"/>
            <a:ext cx="1887686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Temizleme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3934"/>
            <a:ext cx="4177438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Eksik veriler nasıl tamamlanır?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16" name="object 3716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345436"/>
            <a:ext cx="7086600" cy="3979164"/>
          </a:xfrm>
          <a:prstGeom prst="rect">
            <a:avLst/>
          </a:prstGeom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" name="object 3717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8" name="object 3718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19" name="object 3719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87244"/>
            <a:ext cx="1887686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Temizleme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3934"/>
            <a:ext cx="7119547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Gürültülü veri: Ölçülen bir değerdeki hata, yanlış nitelik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15694" y="2260446"/>
            <a:ext cx="1145795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değerleri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190548" y="3103017"/>
            <a:ext cx="1315343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Nedenleri: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31696" y="3458513"/>
            <a:ext cx="3617857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Hatalı veri toplama gereçleri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31696" y="3833417"/>
            <a:ext cx="2816798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 girişi problemleri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31696" y="4229507"/>
            <a:ext cx="2943609" cy="2390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 iletimi problemleri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31696" y="4585130"/>
            <a:ext cx="2388799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Teknolojik kısıtlar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31696" y="4960034"/>
            <a:ext cx="3590386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Nitelik isimlerinde tutarsızlık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20" name="object 3720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1" name="object 3721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2" name="object 3722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3" name="object 3723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87244"/>
            <a:ext cx="1887686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Temizleme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3934"/>
            <a:ext cx="3950925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Gürültülü Veri nasıl düzeltilir.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696" y="2732835"/>
            <a:ext cx="2726234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Gürültüyü yok etme.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88846" y="3107993"/>
            <a:ext cx="1671095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✓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Kümeleme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88846" y="3484421"/>
            <a:ext cx="6663521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✓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Eğri uydurma (veriyi bir fonksiyona uydurarak gürültüyü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72894" y="3770933"/>
            <a:ext cx="1033812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düzeltir.)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24" name="object 3724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5" name="object 3725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6" name="object 3726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7" name="object 3727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8" name="object 3728"/>
          <p:cNvSpPr/>
          <p:nvPr/>
        </p:nvSpPr>
        <p:spPr>
          <a:xfrm>
            <a:off x="991362" y="2515362"/>
            <a:ext cx="7848600" cy="3276600"/>
          </a:xfrm>
          <a:custGeom>
            <a:avLst/>
            <a:gdLst/>
            <a:ahLst/>
            <a:cxnLst/>
            <a:rect l="l" t="t" r="r" b="b"/>
            <a:pathLst>
              <a:path w="7848600" h="3276600">
                <a:moveTo>
                  <a:pt x="0" y="3276600"/>
                </a:moveTo>
                <a:lnTo>
                  <a:pt x="0" y="0"/>
                </a:lnTo>
                <a:lnTo>
                  <a:pt x="7848600" y="0"/>
                </a:lnTo>
                <a:lnTo>
                  <a:pt x="7848600" y="3276600"/>
                </a:lnTo>
                <a:lnTo>
                  <a:pt x="0" y="3276600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29" name="object 3729"/>
          <p:cNvSpPr/>
          <p:nvPr/>
        </p:nvSpPr>
        <p:spPr>
          <a:xfrm>
            <a:off x="991362" y="2515362"/>
            <a:ext cx="7848600" cy="3276600"/>
          </a:xfrm>
          <a:custGeom>
            <a:avLst/>
            <a:gdLst/>
            <a:ahLst/>
            <a:cxnLst/>
            <a:rect l="l" t="t" r="r" b="b"/>
            <a:pathLst>
              <a:path w="7848600" h="3276600">
                <a:moveTo>
                  <a:pt x="0" y="0"/>
                </a:moveTo>
                <a:lnTo>
                  <a:pt x="7848600" y="0"/>
                </a:lnTo>
                <a:lnTo>
                  <a:pt x="7848600" y="3276600"/>
                </a:lnTo>
                <a:lnTo>
                  <a:pt x="0" y="3276600"/>
                </a:lnTo>
                <a:close/>
                <a:moveTo>
                  <a:pt x="35052" y="3276600"/>
                </a:moveTo>
                <a:lnTo>
                  <a:pt x="0" y="3241548"/>
                </a:lnTo>
                <a:lnTo>
                  <a:pt x="7848600" y="3241548"/>
                </a:lnTo>
                <a:lnTo>
                  <a:pt x="7813548" y="3276600"/>
                </a:lnTo>
                <a:lnTo>
                  <a:pt x="7813548" y="0"/>
                </a:lnTo>
                <a:lnTo>
                  <a:pt x="7848600" y="35052"/>
                </a:lnTo>
                <a:lnTo>
                  <a:pt x="0" y="35052"/>
                </a:lnTo>
                <a:lnTo>
                  <a:pt x="35052" y="0"/>
                </a:lnTo>
                <a:close/>
              </a:path>
            </a:pathLst>
          </a:custGeom>
          <a:solidFill>
            <a:srgbClr val="65666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87244"/>
            <a:ext cx="1887686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Temizleme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3934"/>
            <a:ext cx="3950925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Gürültülü Veri nasıl düzeltilir.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696" y="2732835"/>
            <a:ext cx="2726234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Gürültüyü yok etme.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88846" y="3107993"/>
            <a:ext cx="1671095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✓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Kümeleme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01750" y="3859325"/>
            <a:ext cx="4120855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- Benzer kümede veriler aynı olacak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371854" y="4145837"/>
            <a:ext cx="1934829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şekilde gruplanır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301750" y="4521122"/>
            <a:ext cx="4359362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- Bu dışında gruplanır kümelerin kalan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371854" y="4897550"/>
            <a:ext cx="4544977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veriler aykırılık olarak belirlenir ve silinir.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730" name="object 3730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2724912"/>
            <a:ext cx="2648712" cy="2609088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1" name="object 3731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2" name="object 3732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3" name="object 3733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4" name="object 3734"/>
          <p:cNvSpPr/>
          <p:nvPr/>
        </p:nvSpPr>
        <p:spPr>
          <a:xfrm>
            <a:off x="991362" y="2515361"/>
            <a:ext cx="7848600" cy="4343400"/>
          </a:xfrm>
          <a:custGeom>
            <a:avLst/>
            <a:gdLst/>
            <a:ahLst/>
            <a:cxnLst/>
            <a:rect l="l" t="t" r="r" b="b"/>
            <a:pathLst>
              <a:path w="7848600" h="4343400">
                <a:moveTo>
                  <a:pt x="0" y="4342636"/>
                </a:moveTo>
                <a:lnTo>
                  <a:pt x="0" y="0"/>
                </a:lnTo>
                <a:lnTo>
                  <a:pt x="7848600" y="0"/>
                </a:lnTo>
                <a:lnTo>
                  <a:pt x="7848600" y="4342636"/>
                </a:lnTo>
                <a:lnTo>
                  <a:pt x="0" y="4342636"/>
                </a:lnTo>
                <a:close/>
              </a:path>
            </a:pathLst>
          </a:custGeom>
          <a:solidFill>
            <a:srgbClr val="E0E0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5" name="object 3735"/>
          <p:cNvSpPr/>
          <p:nvPr/>
        </p:nvSpPr>
        <p:spPr>
          <a:xfrm>
            <a:off x="991362" y="2515362"/>
            <a:ext cx="7848600" cy="4343398"/>
          </a:xfrm>
          <a:custGeom>
            <a:avLst/>
            <a:gdLst/>
            <a:ahLst/>
            <a:cxnLst/>
            <a:rect l="l" t="t" r="r" b="b"/>
            <a:pathLst>
              <a:path w="7848600" h="4343398">
                <a:moveTo>
                  <a:pt x="0" y="0"/>
                </a:moveTo>
                <a:lnTo>
                  <a:pt x="7848600" y="0"/>
                </a:lnTo>
                <a:lnTo>
                  <a:pt x="7848600" y="4342635"/>
                </a:lnTo>
                <a:lnTo>
                  <a:pt x="0" y="4343398"/>
                </a:lnTo>
                <a:lnTo>
                  <a:pt x="0" y="0"/>
                </a:lnTo>
                <a:moveTo>
                  <a:pt x="0" y="4308345"/>
                </a:moveTo>
                <a:lnTo>
                  <a:pt x="7848600" y="4308345"/>
                </a:lnTo>
                <a:lnTo>
                  <a:pt x="7813548" y="0"/>
                </a:lnTo>
                <a:lnTo>
                  <a:pt x="7848600" y="35052"/>
                </a:lnTo>
                <a:lnTo>
                  <a:pt x="0" y="35052"/>
                </a:lnTo>
                <a:lnTo>
                  <a:pt x="35052" y="0"/>
                </a:lnTo>
                <a:lnTo>
                  <a:pt x="0" y="0"/>
                </a:lnTo>
              </a:path>
            </a:pathLst>
          </a:custGeom>
          <a:solidFill>
            <a:srgbClr val="65666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4863084" y="4544288"/>
            <a:ext cx="160020" cy="23021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spc="1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392" y="1187244"/>
            <a:ext cx="1887583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Temizleme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696" y="1973934"/>
            <a:ext cx="3952090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Gürültülü Veri nasıl düzeltilir.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1696" y="2732835"/>
            <a:ext cx="2726540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▪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Gürültüyü yok etme.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88846" y="3107993"/>
            <a:ext cx="7130599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✓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Eğri Uydurma : veri eğri diğer bir fonksiyona uydurulur. -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72894" y="3394505"/>
            <a:ext cx="5068851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Doğrusal uydurmada bir değişkenin değeri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7322566" y="3394505"/>
            <a:ext cx="1496707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bir değişken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072894" y="3681017"/>
            <a:ext cx="2716177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kullanılarak bulunabilir..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36" name="object 3736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58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416" y="4078224"/>
            <a:ext cx="5839968" cy="2647188"/>
          </a:xfrm>
          <a:prstGeom prst="rect">
            <a:avLst/>
          </a:prstGeom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" name="object 3737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8" name="object 3738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39" name="object 3739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59737"/>
            <a:ext cx="3781225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Veri Birleştirme /Bütünleştirme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81503"/>
            <a:ext cx="6963048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Farklı veri kaynağındaki verileri tutarlı olarak birleştirilmesi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15694" y="2268015"/>
            <a:ext cx="791774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işlemi.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1696" y="2644443"/>
            <a:ext cx="7522298" cy="568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4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1940" spc="10" dirty="0">
                <a:solidFill>
                  <a:srgbClr val="191B0E"/>
                </a:solidFill>
                <a:latin typeface="Arial"/>
                <a:cs typeface="Arial"/>
              </a:rPr>
              <a:t>Farklı veri tabanlarından ya da  veri kaynaklarından elde edilen</a:t>
            </a:r>
            <a:endParaRPr sz="1900">
              <a:latin typeface="Arial"/>
              <a:cs typeface="Arial"/>
            </a:endParaRPr>
          </a:p>
          <a:p>
            <a:pPr marL="383997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verilerin birlikte değerlendirmeye alınabilmesi için farklı türdeki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15694" y="3217721"/>
            <a:ext cx="6562996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verilerin tek türe dönüştürülmesi yani bütünleştirilmesi söz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615694" y="3504233"/>
            <a:ext cx="1919245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konusu olacaktır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231696" y="3879137"/>
            <a:ext cx="5788727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Nitelik değerlerinin tutarsızlıklarının saptanması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88846" y="4253742"/>
            <a:ext cx="6633290" cy="2826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Aynı nitelik için farklı kaynaklarda farklı değerler olması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688846" y="4630850"/>
            <a:ext cx="3545485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Farklı metrikler kullanılması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88846" y="5005754"/>
            <a:ext cx="6184281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Not: Farklı veri kaynaklarındaki veriler birleştirilinde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2072894" y="5292266"/>
            <a:ext cx="3403025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gereksiz (fazla) veri oluşabilir.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740" name="object 3740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1" name="object 3741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2" name="object 3742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3" name="object 3743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59737"/>
            <a:ext cx="1934770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Dönüşümü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81503"/>
            <a:ext cx="7304573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Veri, seçilen veri madenciliği yöntemi için uygun olamayabilir.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696" y="2725266"/>
            <a:ext cx="1004797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Çözüm: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1696" y="3127931"/>
            <a:ext cx="155504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15694" y="3107993"/>
            <a:ext cx="1611802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 düzeltme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2072894" y="3484421"/>
            <a:ext cx="1483755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. Bölmeleme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2072894" y="3859325"/>
            <a:ext cx="1427254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. Kümeleme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2072894" y="4233930"/>
            <a:ext cx="1766155" cy="2826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. Eğri Uydurma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31696" y="4630976"/>
            <a:ext cx="155504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15694" y="4630976"/>
            <a:ext cx="1131033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Biriktirme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231696" y="5005880"/>
            <a:ext cx="155504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615694" y="5005880"/>
            <a:ext cx="1301808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Genelleme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231696" y="5380733"/>
            <a:ext cx="155504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615694" y="5380733"/>
            <a:ext cx="1755851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Normalizasyon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231696" y="5756885"/>
            <a:ext cx="155690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-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615694" y="5736924"/>
            <a:ext cx="2467097" cy="2826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Yeni nitelik oluşturma</a:t>
            </a:r>
            <a:endParaRPr sz="1900">
              <a:latin typeface="Arial"/>
              <a:cs typeface="Arial"/>
            </a:endParaRPr>
          </a:p>
        </p:txBody>
      </p:sp>
      <p:sp>
        <p:nvSpPr>
          <p:cNvPr id="3744" name="object 3744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5" name="object 3745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6" name="object 3746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47" name="object 3747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59737"/>
            <a:ext cx="1934770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Dönüşümü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3934"/>
            <a:ext cx="2877722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Çözüm: Normalizasyon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87094" y="2416146"/>
            <a:ext cx="7425787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Değişkenlerin sahip olduğu çok büyük ve çok küçük değerler de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87094" y="2702658"/>
            <a:ext cx="5677352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10" spc="10" dirty="0">
                <a:solidFill>
                  <a:srgbClr val="191B0E"/>
                </a:solidFill>
                <a:latin typeface="Arial"/>
                <a:cs typeface="Arial"/>
              </a:rPr>
              <a:t>çözümlemelerin sağlıklı biçimde yapılmasını engeller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87094" y="3141824"/>
            <a:ext cx="355895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Bu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908301" y="3141824"/>
            <a:ext cx="932262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nedenle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3005963" y="3141824"/>
            <a:ext cx="342568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3514978" y="3141824"/>
            <a:ext cx="1070716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dönüşüm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752721" y="3141824"/>
            <a:ext cx="908085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yöntemi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5827141" y="3141824"/>
            <a:ext cx="1379942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uygulanarak</a:t>
            </a:r>
            <a:endParaRPr sz="19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7374381" y="3141824"/>
            <a:ext cx="421720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söz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7961122" y="3141824"/>
            <a:ext cx="850312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konusu</a:t>
            </a:r>
            <a:endParaRPr sz="19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387094" y="3428336"/>
            <a:ext cx="7425867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değişkenlerin normalleştirilmesi veya standartlaştırılması uygun bir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387094" y="3714848"/>
            <a:ext cx="139407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yol olacaktır.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2072894" y="4490768"/>
            <a:ext cx="141506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48" name="object 3748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object 3749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0" name="object 3750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1" name="object 3751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59737"/>
            <a:ext cx="1934770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Dönüşümü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3934"/>
            <a:ext cx="2877722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Çözüm: Normalizasyon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87094" y="2854753"/>
            <a:ext cx="7423367" cy="26325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min-max  normalizasyon:  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Verileri  0  ile  1  arasındaki  sayısal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635631" y="3141824"/>
            <a:ext cx="1491162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dönüştürmek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296791" y="3141824"/>
            <a:ext cx="434954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için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4902073" y="3141824"/>
            <a:ext cx="979686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min-max</a:t>
            </a:r>
            <a:endParaRPr sz="19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6051169" y="3141824"/>
            <a:ext cx="1685098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normalleştirme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7904734" y="3141824"/>
            <a:ext cx="909357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yöntemi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387094" y="3428336"/>
            <a:ext cx="1088898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uygulanır.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387094" y="4305855"/>
            <a:ext cx="7426440" cy="2566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Bu yöntem, veri içindeki en büyük ve en küçük sayısal değerin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387094" y="4593053"/>
            <a:ext cx="7424689" cy="2563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belirlenerek diğerlerini buna uygun biçimde dönüştürme esasına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387094" y="4879565"/>
            <a:ext cx="1666009" cy="256303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dayanmaktadır</a:t>
            </a:r>
            <a:endParaRPr sz="1900">
              <a:latin typeface="Arial"/>
              <a:cs typeface="Arial"/>
            </a:endParaRPr>
          </a:p>
        </p:txBody>
      </p:sp>
      <p:sp>
        <p:nvSpPr>
          <p:cNvPr id="3752" name="object 3752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3" name="object 3753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4" name="object 3754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5" name="object 3755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6" name="object 3756"/>
          <p:cNvSpPr/>
          <p:nvPr/>
        </p:nvSpPr>
        <p:spPr>
          <a:xfrm>
            <a:off x="4496562" y="2743962"/>
            <a:ext cx="3962400" cy="609600"/>
          </a:xfrm>
          <a:custGeom>
            <a:avLst/>
            <a:gdLst/>
            <a:ahLst/>
            <a:cxnLst/>
            <a:rect l="l" t="t" r="r" b="b"/>
            <a:pathLst>
              <a:path w="3962400" h="609600">
                <a:moveTo>
                  <a:pt x="0" y="609600"/>
                </a:moveTo>
                <a:lnTo>
                  <a:pt x="0" y="0"/>
                </a:lnTo>
                <a:lnTo>
                  <a:pt x="3962400" y="0"/>
                </a:lnTo>
                <a:lnTo>
                  <a:pt x="3962400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57" name="object 3757"/>
          <p:cNvSpPr/>
          <p:nvPr/>
        </p:nvSpPr>
        <p:spPr>
          <a:xfrm>
            <a:off x="4496562" y="2743962"/>
            <a:ext cx="3962400" cy="609600"/>
          </a:xfrm>
          <a:custGeom>
            <a:avLst/>
            <a:gdLst/>
            <a:ahLst/>
            <a:cxnLst/>
            <a:rect l="l" t="t" r="r" b="b"/>
            <a:pathLst>
              <a:path w="3962400" h="609600">
                <a:moveTo>
                  <a:pt x="0" y="0"/>
                </a:moveTo>
                <a:lnTo>
                  <a:pt x="3962400" y="0"/>
                </a:lnTo>
                <a:lnTo>
                  <a:pt x="3962400" y="609600"/>
                </a:lnTo>
                <a:lnTo>
                  <a:pt x="0" y="609600"/>
                </a:lnTo>
                <a:close/>
                <a:moveTo>
                  <a:pt x="35052" y="609600"/>
                </a:moveTo>
                <a:lnTo>
                  <a:pt x="0" y="574547"/>
                </a:lnTo>
                <a:lnTo>
                  <a:pt x="3962400" y="574547"/>
                </a:lnTo>
                <a:lnTo>
                  <a:pt x="3927348" y="609600"/>
                </a:lnTo>
                <a:lnTo>
                  <a:pt x="3927348" y="0"/>
                </a:lnTo>
                <a:lnTo>
                  <a:pt x="3962400" y="35052"/>
                </a:lnTo>
                <a:lnTo>
                  <a:pt x="0" y="35052"/>
                </a:lnTo>
                <a:lnTo>
                  <a:pt x="35052" y="0"/>
                </a:lnTo>
                <a:close/>
              </a:path>
            </a:pathLst>
          </a:custGeom>
          <a:solidFill>
            <a:srgbClr val="65666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59737"/>
            <a:ext cx="1934770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Dönüşümü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3934"/>
            <a:ext cx="2877722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Çözüm: Normalizasyon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87094" y="2851449"/>
            <a:ext cx="7078662" cy="291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min-max normalizasyon: X* = (X – Xmin) / (Xmax – Xmin)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87094" y="3737405"/>
            <a:ext cx="2994027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X* : 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Dönüştürülmüş değer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87094" y="4176317"/>
            <a:ext cx="2187351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X : 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Gözlem değeri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387094" y="4615610"/>
            <a:ext cx="3557427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Xmin: 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En küçük gözlem değeri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387094" y="5054522"/>
            <a:ext cx="3629055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Xmax: 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En büyük gözlem değeri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58" name="object 3758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object 366"/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800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7" name="object 367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8" name="object 368"/>
          <p:cNvSpPr/>
          <p:nvPr/>
        </p:nvSpPr>
        <p:spPr>
          <a:xfrm>
            <a:off x="358140" y="0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8000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26704"/>
            <a:ext cx="2548414" cy="35376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 Black"/>
                <a:cs typeface="Arial Black"/>
              </a:rPr>
              <a:t>Veri Yapısı Nedir?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701040" y="1143977"/>
            <a:ext cx="217349" cy="37005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085087" y="1123616"/>
            <a:ext cx="381736" cy="76531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370" spc="10" dirty="0">
                <a:solidFill>
                  <a:srgbClr val="191B0E"/>
                </a:solidFill>
                <a:latin typeface="Arial"/>
                <a:cs typeface="Arial"/>
              </a:rPr>
              <a:t>Bir</a:t>
            </a:r>
            <a:endParaRPr sz="1300">
              <a:latin typeface="Arial"/>
              <a:cs typeface="Arial"/>
            </a:endParaRPr>
          </a:p>
          <a:p>
            <a:pPr marL="146304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–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466086" y="1123616"/>
            <a:ext cx="603642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kayıt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2071051" y="1123616"/>
            <a:ext cx="2016543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kolleksiyonu (veri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4090522" y="1123616"/>
            <a:ext cx="958783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kümesi)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049178" y="1123616"/>
            <a:ext cx="929184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verilsin;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15439" y="1777714"/>
            <a:ext cx="5775985" cy="42553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Buradaki </a:t>
            </a:r>
            <a:r>
              <a:rPr sz="2000" b="1" i="1" spc="10" dirty="0">
                <a:solidFill>
                  <a:srgbClr val="191B0E"/>
                </a:solidFill>
                <a:latin typeface="Arial"/>
                <a:cs typeface="Arial"/>
              </a:rPr>
              <a:t>x </a:t>
            </a:r>
            <a:r>
              <a:rPr sz="2000" i="1" spc="10" dirty="0">
                <a:solidFill>
                  <a:srgbClr val="191B0E"/>
                </a:solidFill>
                <a:latin typeface="Arial"/>
                <a:cs typeface="Arial"/>
              </a:rPr>
              <a:t>özellik kümesidir ve y ise sınıf etiketidir.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15548" y="2458725"/>
            <a:ext cx="4266268" cy="389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vardır ve bunlardan biri sınıf bilgisidir.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688586" y="2843235"/>
            <a:ext cx="217349" cy="7449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2423206" y="2822875"/>
            <a:ext cx="849827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özellik,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3270615" y="2822875"/>
            <a:ext cx="991538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kestirici,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258184" y="2822875"/>
            <a:ext cx="1101306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bağımsız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5357047" y="2822875"/>
            <a:ext cx="1696755" cy="4107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değişken, giriş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2603143" y="3949085"/>
            <a:ext cx="5590623" cy="69735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(verilen bu veri kümesine eğitim/öğrenme kümesi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denir.)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701033" y="4694896"/>
            <a:ext cx="217349" cy="37005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085081" y="4657483"/>
            <a:ext cx="806510" cy="444880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Görev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1818064" y="4674535"/>
            <a:ext cx="141506" cy="41077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text 1"/>
          <p:cNvSpPr txBox="1"/>
          <p:nvPr/>
        </p:nvSpPr>
        <p:spPr>
          <a:xfrm>
            <a:off x="1615433" y="5346704"/>
            <a:ext cx="5226503" cy="38939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i="1" spc="10" dirty="0">
                <a:solidFill>
                  <a:srgbClr val="191B0E"/>
                </a:solidFill>
                <a:latin typeface="Arial"/>
                <a:cs typeface="Arial"/>
              </a:rPr>
              <a:t>etiketi y’den birine eşleştiren bir modeli öğren.</a:t>
            </a:r>
            <a:endParaRPr sz="1900">
              <a:latin typeface="Arial"/>
              <a:cs typeface="Arial"/>
            </a:endParaRPr>
          </a:p>
        </p:txBody>
      </p:sp>
      <p:sp>
        <p:nvSpPr>
          <p:cNvPr id="21" name="text 1"/>
          <p:cNvSpPr txBox="1"/>
          <p:nvPr/>
        </p:nvSpPr>
        <p:spPr>
          <a:xfrm>
            <a:off x="2261616" y="6567084"/>
            <a:ext cx="1771887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BİL- 403 Veri Madenciliğine Giriş</a:t>
            </a:r>
            <a:endParaRPr sz="900">
              <a:latin typeface="Arial"/>
              <a:cs typeface="Arial"/>
            </a:endParaRPr>
          </a:p>
        </p:txBody>
      </p:sp>
      <p:sp>
        <p:nvSpPr>
          <p:cNvPr id="22" name="text 1"/>
          <p:cNvSpPr txBox="1"/>
          <p:nvPr/>
        </p:nvSpPr>
        <p:spPr>
          <a:xfrm>
            <a:off x="8134769" y="6567084"/>
            <a:ext cx="74124" cy="18391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909" spc="10" dirty="0">
                <a:solidFill>
                  <a:srgbClr val="191B0E"/>
                </a:solidFill>
                <a:latin typeface="Arial"/>
                <a:cs typeface="Arial"/>
              </a:rPr>
              <a:t>9</a:t>
            </a:r>
            <a:endParaRPr sz="900">
              <a:latin typeface="Arial"/>
              <a:cs typeface="Arial"/>
            </a:endParaRPr>
          </a:p>
        </p:txBody>
      </p:sp>
      <p:sp>
        <p:nvSpPr>
          <p:cNvPr id="369" name="object 369"/>
          <p:cNvSpPr/>
          <p:nvPr/>
        </p:nvSpPr>
        <p:spPr>
          <a:xfrm>
            <a:off x="603504" y="6544053"/>
            <a:ext cx="8241792" cy="15202"/>
          </a:xfrm>
          <a:custGeom>
            <a:avLst/>
            <a:gdLst/>
            <a:ahLst/>
            <a:cxnLst/>
            <a:rect l="l" t="t" r="r" b="b"/>
            <a:pathLst>
              <a:path w="8241792" h="15202">
                <a:moveTo>
                  <a:pt x="6096" y="9106"/>
                </a:moveTo>
                <a:lnTo>
                  <a:pt x="8235696" y="6096"/>
                </a:lnTo>
              </a:path>
            </a:pathLst>
          </a:custGeom>
          <a:ln w="12192">
            <a:solidFill>
              <a:srgbClr val="8C8D8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0" name="object 370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11"/>
                  <a:pt x="52311" y="0"/>
                  <a:pt x="116840" y="0"/>
                </a:cubicBezTo>
                <a:lnTo>
                  <a:pt x="9027160" y="0"/>
                </a:lnTo>
                <a:cubicBezTo>
                  <a:pt x="9091688" y="0"/>
                  <a:pt x="9144000" y="52311"/>
                  <a:pt x="9144000" y="116840"/>
                </a:cubicBezTo>
                <a:lnTo>
                  <a:pt x="9144000" y="584200"/>
                </a:lnTo>
                <a:cubicBezTo>
                  <a:pt x="9144000" y="648729"/>
                  <a:pt x="9091688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29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text 1"/>
          <p:cNvSpPr txBox="1"/>
          <p:nvPr/>
        </p:nvSpPr>
        <p:spPr>
          <a:xfrm>
            <a:off x="125661" y="225694"/>
            <a:ext cx="1678938" cy="44487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Sınıflandırma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9" name="object 3759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0" name="object 3760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1" name="object 3761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2" name="object 3762"/>
          <p:cNvSpPr/>
          <p:nvPr/>
        </p:nvSpPr>
        <p:spPr>
          <a:xfrm>
            <a:off x="4496562" y="2743962"/>
            <a:ext cx="3962400" cy="609600"/>
          </a:xfrm>
          <a:custGeom>
            <a:avLst/>
            <a:gdLst/>
            <a:ahLst/>
            <a:cxnLst/>
            <a:rect l="l" t="t" r="r" b="b"/>
            <a:pathLst>
              <a:path w="3962400" h="609600">
                <a:moveTo>
                  <a:pt x="0" y="609600"/>
                </a:moveTo>
                <a:lnTo>
                  <a:pt x="0" y="0"/>
                </a:lnTo>
                <a:lnTo>
                  <a:pt x="3962400" y="0"/>
                </a:lnTo>
                <a:lnTo>
                  <a:pt x="3962400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3" name="object 3763"/>
          <p:cNvSpPr/>
          <p:nvPr/>
        </p:nvSpPr>
        <p:spPr>
          <a:xfrm>
            <a:off x="4496562" y="2743962"/>
            <a:ext cx="3962400" cy="609600"/>
          </a:xfrm>
          <a:custGeom>
            <a:avLst/>
            <a:gdLst/>
            <a:ahLst/>
            <a:cxnLst/>
            <a:rect l="l" t="t" r="r" b="b"/>
            <a:pathLst>
              <a:path w="3962400" h="609600">
                <a:moveTo>
                  <a:pt x="0" y="0"/>
                </a:moveTo>
                <a:lnTo>
                  <a:pt x="3962400" y="0"/>
                </a:lnTo>
                <a:lnTo>
                  <a:pt x="3962400" y="609600"/>
                </a:lnTo>
                <a:lnTo>
                  <a:pt x="0" y="609600"/>
                </a:lnTo>
                <a:close/>
                <a:moveTo>
                  <a:pt x="35052" y="609600"/>
                </a:moveTo>
                <a:lnTo>
                  <a:pt x="0" y="574547"/>
                </a:lnTo>
                <a:lnTo>
                  <a:pt x="3962400" y="574547"/>
                </a:lnTo>
                <a:lnTo>
                  <a:pt x="3927348" y="609600"/>
                </a:lnTo>
                <a:lnTo>
                  <a:pt x="3927348" y="0"/>
                </a:lnTo>
                <a:lnTo>
                  <a:pt x="3962400" y="35052"/>
                </a:lnTo>
                <a:lnTo>
                  <a:pt x="0" y="35052"/>
                </a:lnTo>
                <a:lnTo>
                  <a:pt x="35052" y="0"/>
                </a:lnTo>
                <a:close/>
              </a:path>
            </a:pathLst>
          </a:custGeom>
          <a:solidFill>
            <a:srgbClr val="65666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59737"/>
            <a:ext cx="1934770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Dönüşümü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3934"/>
            <a:ext cx="2877722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Çözüm: Normalizasyon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87094" y="2851449"/>
            <a:ext cx="7078662" cy="291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min-max normalizasyon: X* = (X – Xmin) / (Xmax – Xmin)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64" name="object 3764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65" name="object 3765"/>
          <p:cNvSpPr/>
          <p:nvPr/>
        </p:nvSpPr>
        <p:spPr>
          <a:xfrm>
            <a:off x="1295400" y="370332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59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4" y="3670300"/>
            <a:ext cx="6102096" cy="2535936"/>
          </a:xfrm>
          <a:prstGeom prst="rect">
            <a:avLst/>
          </a:prstGeom>
        </p:spPr>
      </p:pic>
      <p:sp>
        <p:nvSpPr>
          <p:cNvPr id="3766" name="object 3766"/>
          <p:cNvSpPr/>
          <p:nvPr/>
        </p:nvSpPr>
        <p:spPr>
          <a:xfrm>
            <a:off x="1295400" y="409956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7" name="object 3767"/>
          <p:cNvSpPr/>
          <p:nvPr/>
        </p:nvSpPr>
        <p:spPr>
          <a:xfrm>
            <a:off x="4343400" y="409956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8" name="object 3768"/>
          <p:cNvSpPr/>
          <p:nvPr/>
        </p:nvSpPr>
        <p:spPr>
          <a:xfrm>
            <a:off x="1295400" y="449580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69" name="object 3769"/>
          <p:cNvSpPr/>
          <p:nvPr/>
        </p:nvSpPr>
        <p:spPr>
          <a:xfrm>
            <a:off x="4343400" y="449580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0" name="object 3770"/>
          <p:cNvSpPr/>
          <p:nvPr/>
        </p:nvSpPr>
        <p:spPr>
          <a:xfrm>
            <a:off x="1295400" y="489204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1" name="object 3771"/>
          <p:cNvSpPr/>
          <p:nvPr/>
        </p:nvSpPr>
        <p:spPr>
          <a:xfrm>
            <a:off x="4343400" y="489204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2" name="object 3772"/>
          <p:cNvSpPr/>
          <p:nvPr/>
        </p:nvSpPr>
        <p:spPr>
          <a:xfrm>
            <a:off x="1295400" y="528828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3" name="object 3773"/>
          <p:cNvSpPr/>
          <p:nvPr/>
        </p:nvSpPr>
        <p:spPr>
          <a:xfrm>
            <a:off x="4343400" y="528828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4" name="object 3774"/>
          <p:cNvSpPr/>
          <p:nvPr/>
        </p:nvSpPr>
        <p:spPr>
          <a:xfrm>
            <a:off x="1295400" y="568452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5" name="object 3775"/>
          <p:cNvSpPr/>
          <p:nvPr/>
        </p:nvSpPr>
        <p:spPr>
          <a:xfrm>
            <a:off x="4343400" y="568452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6" name="object 3776"/>
          <p:cNvSpPr/>
          <p:nvPr/>
        </p:nvSpPr>
        <p:spPr>
          <a:xfrm>
            <a:off x="4337050" y="3690620"/>
            <a:ext cx="12700" cy="2402840"/>
          </a:xfrm>
          <a:custGeom>
            <a:avLst/>
            <a:gdLst/>
            <a:ahLst/>
            <a:cxnLst/>
            <a:rect l="l" t="t" r="r" b="b"/>
            <a:pathLst>
              <a:path w="12700" h="2402840">
                <a:moveTo>
                  <a:pt x="6350" y="6350"/>
                </a:moveTo>
                <a:lnTo>
                  <a:pt x="6350" y="23964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7" name="object 3777"/>
          <p:cNvSpPr/>
          <p:nvPr/>
        </p:nvSpPr>
        <p:spPr>
          <a:xfrm>
            <a:off x="1270000" y="4080510"/>
            <a:ext cx="6146800" cy="38100"/>
          </a:xfrm>
          <a:custGeom>
            <a:avLst/>
            <a:gdLst/>
            <a:ahLst/>
            <a:cxnLst/>
            <a:rect l="l" t="t" r="r" b="b"/>
            <a:pathLst>
              <a:path w="6146800" h="38100">
                <a:moveTo>
                  <a:pt x="19050" y="19050"/>
                </a:moveTo>
                <a:lnTo>
                  <a:pt x="612775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8" name="object 3778"/>
          <p:cNvSpPr/>
          <p:nvPr/>
        </p:nvSpPr>
        <p:spPr>
          <a:xfrm>
            <a:off x="1282700" y="4489450"/>
            <a:ext cx="6121400" cy="12700"/>
          </a:xfrm>
          <a:custGeom>
            <a:avLst/>
            <a:gdLst/>
            <a:ahLst/>
            <a:cxnLst/>
            <a:rect l="l" t="t" r="r" b="b"/>
            <a:pathLst>
              <a:path w="6121400" h="12700">
                <a:moveTo>
                  <a:pt x="6350" y="6350"/>
                </a:moveTo>
                <a:lnTo>
                  <a:pt x="61150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79" name="object 3779"/>
          <p:cNvSpPr/>
          <p:nvPr/>
        </p:nvSpPr>
        <p:spPr>
          <a:xfrm>
            <a:off x="1282700" y="4885690"/>
            <a:ext cx="6121400" cy="12700"/>
          </a:xfrm>
          <a:custGeom>
            <a:avLst/>
            <a:gdLst/>
            <a:ahLst/>
            <a:cxnLst/>
            <a:rect l="l" t="t" r="r" b="b"/>
            <a:pathLst>
              <a:path w="6121400" h="12700">
                <a:moveTo>
                  <a:pt x="6350" y="6350"/>
                </a:moveTo>
                <a:lnTo>
                  <a:pt x="61150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0" name="object 3780"/>
          <p:cNvSpPr/>
          <p:nvPr/>
        </p:nvSpPr>
        <p:spPr>
          <a:xfrm>
            <a:off x="1282700" y="5281930"/>
            <a:ext cx="6121400" cy="12700"/>
          </a:xfrm>
          <a:custGeom>
            <a:avLst/>
            <a:gdLst/>
            <a:ahLst/>
            <a:cxnLst/>
            <a:rect l="l" t="t" r="r" b="b"/>
            <a:pathLst>
              <a:path w="6121400" h="12700">
                <a:moveTo>
                  <a:pt x="6350" y="6350"/>
                </a:moveTo>
                <a:lnTo>
                  <a:pt x="61150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1" name="object 3781"/>
          <p:cNvSpPr/>
          <p:nvPr/>
        </p:nvSpPr>
        <p:spPr>
          <a:xfrm>
            <a:off x="1282700" y="5678170"/>
            <a:ext cx="6121400" cy="12700"/>
          </a:xfrm>
          <a:custGeom>
            <a:avLst/>
            <a:gdLst/>
            <a:ahLst/>
            <a:cxnLst/>
            <a:rect l="l" t="t" r="r" b="b"/>
            <a:pathLst>
              <a:path w="6121400" h="12700">
                <a:moveTo>
                  <a:pt x="6350" y="6350"/>
                </a:moveTo>
                <a:lnTo>
                  <a:pt x="61150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2" name="object 3782"/>
          <p:cNvSpPr/>
          <p:nvPr/>
        </p:nvSpPr>
        <p:spPr>
          <a:xfrm>
            <a:off x="1289050" y="3690620"/>
            <a:ext cx="12700" cy="2402840"/>
          </a:xfrm>
          <a:custGeom>
            <a:avLst/>
            <a:gdLst/>
            <a:ahLst/>
            <a:cxnLst/>
            <a:rect l="l" t="t" r="r" b="b"/>
            <a:pathLst>
              <a:path w="12700" h="2402840">
                <a:moveTo>
                  <a:pt x="6350" y="6350"/>
                </a:moveTo>
                <a:lnTo>
                  <a:pt x="6350" y="23964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3" name="object 3783"/>
          <p:cNvSpPr/>
          <p:nvPr/>
        </p:nvSpPr>
        <p:spPr>
          <a:xfrm>
            <a:off x="7385050" y="3690620"/>
            <a:ext cx="12700" cy="2402840"/>
          </a:xfrm>
          <a:custGeom>
            <a:avLst/>
            <a:gdLst/>
            <a:ahLst/>
            <a:cxnLst/>
            <a:rect l="l" t="t" r="r" b="b"/>
            <a:pathLst>
              <a:path w="12700" h="2402840">
                <a:moveTo>
                  <a:pt x="6350" y="6350"/>
                </a:moveTo>
                <a:lnTo>
                  <a:pt x="6350" y="23964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4" name="object 3784"/>
          <p:cNvSpPr/>
          <p:nvPr/>
        </p:nvSpPr>
        <p:spPr>
          <a:xfrm>
            <a:off x="1282700" y="3696970"/>
            <a:ext cx="6121400" cy="12700"/>
          </a:xfrm>
          <a:custGeom>
            <a:avLst/>
            <a:gdLst/>
            <a:ahLst/>
            <a:cxnLst/>
            <a:rect l="l" t="t" r="r" b="b"/>
            <a:pathLst>
              <a:path w="6121400" h="12700">
                <a:moveTo>
                  <a:pt x="6350" y="6350"/>
                </a:moveTo>
                <a:lnTo>
                  <a:pt x="61150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5" name="object 3785"/>
          <p:cNvSpPr/>
          <p:nvPr/>
        </p:nvSpPr>
        <p:spPr>
          <a:xfrm>
            <a:off x="1282700" y="6074410"/>
            <a:ext cx="6121400" cy="12700"/>
          </a:xfrm>
          <a:custGeom>
            <a:avLst/>
            <a:gdLst/>
            <a:ahLst/>
            <a:cxnLst/>
            <a:rect l="l" t="t" r="r" b="b"/>
            <a:pathLst>
              <a:path w="6121400" h="12700">
                <a:moveTo>
                  <a:pt x="6350" y="6350"/>
                </a:moveTo>
                <a:lnTo>
                  <a:pt x="61150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2853563" y="3766487"/>
            <a:ext cx="240510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5273929" y="3766487"/>
            <a:ext cx="757924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X*      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387094" y="4162727"/>
            <a:ext cx="354444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4435729" y="4162727"/>
            <a:ext cx="212259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387094" y="4559348"/>
            <a:ext cx="354444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36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4435729" y="4559348"/>
            <a:ext cx="212259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387094" y="4955588"/>
            <a:ext cx="354444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45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4435729" y="4955588"/>
            <a:ext cx="212259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1387094" y="5351828"/>
            <a:ext cx="354444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4435729" y="5351828"/>
            <a:ext cx="212259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1387094" y="5747741"/>
            <a:ext cx="354357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62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4435729" y="5747741"/>
            <a:ext cx="212513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6" name="object 3786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7" name="object 3787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8" name="object 3788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89" name="object 3789"/>
          <p:cNvSpPr/>
          <p:nvPr/>
        </p:nvSpPr>
        <p:spPr>
          <a:xfrm>
            <a:off x="4496562" y="2743962"/>
            <a:ext cx="3962400" cy="609600"/>
          </a:xfrm>
          <a:custGeom>
            <a:avLst/>
            <a:gdLst/>
            <a:ahLst/>
            <a:cxnLst/>
            <a:rect l="l" t="t" r="r" b="b"/>
            <a:pathLst>
              <a:path w="3962400" h="609600">
                <a:moveTo>
                  <a:pt x="0" y="609600"/>
                </a:moveTo>
                <a:lnTo>
                  <a:pt x="0" y="0"/>
                </a:lnTo>
                <a:lnTo>
                  <a:pt x="3962400" y="0"/>
                </a:lnTo>
                <a:lnTo>
                  <a:pt x="3962400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0" name="object 3790"/>
          <p:cNvSpPr/>
          <p:nvPr/>
        </p:nvSpPr>
        <p:spPr>
          <a:xfrm>
            <a:off x="4496562" y="2743962"/>
            <a:ext cx="3962400" cy="609600"/>
          </a:xfrm>
          <a:custGeom>
            <a:avLst/>
            <a:gdLst/>
            <a:ahLst/>
            <a:cxnLst/>
            <a:rect l="l" t="t" r="r" b="b"/>
            <a:pathLst>
              <a:path w="3962400" h="609600">
                <a:moveTo>
                  <a:pt x="0" y="0"/>
                </a:moveTo>
                <a:lnTo>
                  <a:pt x="3962400" y="0"/>
                </a:lnTo>
                <a:lnTo>
                  <a:pt x="3962400" y="609600"/>
                </a:lnTo>
                <a:lnTo>
                  <a:pt x="0" y="609600"/>
                </a:lnTo>
                <a:close/>
                <a:moveTo>
                  <a:pt x="35052" y="609600"/>
                </a:moveTo>
                <a:lnTo>
                  <a:pt x="0" y="574547"/>
                </a:lnTo>
                <a:lnTo>
                  <a:pt x="3962400" y="574547"/>
                </a:lnTo>
                <a:lnTo>
                  <a:pt x="3927348" y="609600"/>
                </a:lnTo>
                <a:lnTo>
                  <a:pt x="3927348" y="0"/>
                </a:lnTo>
                <a:lnTo>
                  <a:pt x="3962400" y="35052"/>
                </a:lnTo>
                <a:lnTo>
                  <a:pt x="0" y="35052"/>
                </a:lnTo>
                <a:lnTo>
                  <a:pt x="35052" y="0"/>
                </a:lnTo>
                <a:close/>
              </a:path>
            </a:pathLst>
          </a:custGeom>
          <a:solidFill>
            <a:srgbClr val="65666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59737"/>
            <a:ext cx="1934770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Dönüşümü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3934"/>
            <a:ext cx="2877722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Çözüm: Normalizasyon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87094" y="2851449"/>
            <a:ext cx="7078662" cy="291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min-max normalizasyon: X* = (X – Xmin) / (Xmax – Xmin)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87094" y="6391450"/>
            <a:ext cx="2188792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Xmin= ?, Xmax=?</a:t>
            </a:r>
            <a:endParaRPr sz="1900">
              <a:latin typeface="Arial"/>
              <a:cs typeface="Arial"/>
            </a:endParaRPr>
          </a:p>
        </p:txBody>
      </p:sp>
      <p:sp>
        <p:nvSpPr>
          <p:cNvPr id="3791" name="object 3791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792" name="object 3792"/>
          <p:cNvSpPr/>
          <p:nvPr/>
        </p:nvSpPr>
        <p:spPr>
          <a:xfrm>
            <a:off x="1295400" y="370332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0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4" y="3670300"/>
            <a:ext cx="6102096" cy="2535936"/>
          </a:xfrm>
          <a:prstGeom prst="rect">
            <a:avLst/>
          </a:prstGeom>
        </p:spPr>
      </p:pic>
      <p:sp>
        <p:nvSpPr>
          <p:cNvPr id="3793" name="object 3793"/>
          <p:cNvSpPr/>
          <p:nvPr/>
        </p:nvSpPr>
        <p:spPr>
          <a:xfrm>
            <a:off x="1295400" y="409956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4" name="object 3794"/>
          <p:cNvSpPr/>
          <p:nvPr/>
        </p:nvSpPr>
        <p:spPr>
          <a:xfrm>
            <a:off x="4343400" y="409956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5" name="object 3795"/>
          <p:cNvSpPr/>
          <p:nvPr/>
        </p:nvSpPr>
        <p:spPr>
          <a:xfrm>
            <a:off x="1295400" y="449580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6" name="object 3796"/>
          <p:cNvSpPr/>
          <p:nvPr/>
        </p:nvSpPr>
        <p:spPr>
          <a:xfrm>
            <a:off x="4343400" y="449580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7" name="object 3797"/>
          <p:cNvSpPr/>
          <p:nvPr/>
        </p:nvSpPr>
        <p:spPr>
          <a:xfrm>
            <a:off x="1295400" y="489204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8" name="object 3798"/>
          <p:cNvSpPr/>
          <p:nvPr/>
        </p:nvSpPr>
        <p:spPr>
          <a:xfrm>
            <a:off x="4343400" y="489204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99" name="object 3799"/>
          <p:cNvSpPr/>
          <p:nvPr/>
        </p:nvSpPr>
        <p:spPr>
          <a:xfrm>
            <a:off x="1295400" y="528828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0" name="object 3800"/>
          <p:cNvSpPr/>
          <p:nvPr/>
        </p:nvSpPr>
        <p:spPr>
          <a:xfrm>
            <a:off x="4343400" y="528828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1" name="object 3801"/>
          <p:cNvSpPr/>
          <p:nvPr/>
        </p:nvSpPr>
        <p:spPr>
          <a:xfrm>
            <a:off x="1295400" y="568452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2" name="object 3802"/>
          <p:cNvSpPr/>
          <p:nvPr/>
        </p:nvSpPr>
        <p:spPr>
          <a:xfrm>
            <a:off x="4343400" y="5684520"/>
            <a:ext cx="3048000" cy="396240"/>
          </a:xfrm>
          <a:custGeom>
            <a:avLst/>
            <a:gdLst/>
            <a:ahLst/>
            <a:cxnLst/>
            <a:rect l="l" t="t" r="r" b="b"/>
            <a:pathLst>
              <a:path w="3048000" h="396240">
                <a:moveTo>
                  <a:pt x="0" y="396240"/>
                </a:moveTo>
                <a:lnTo>
                  <a:pt x="0" y="0"/>
                </a:lnTo>
                <a:lnTo>
                  <a:pt x="3048000" y="0"/>
                </a:lnTo>
                <a:lnTo>
                  <a:pt x="30480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3" name="object 3803"/>
          <p:cNvSpPr/>
          <p:nvPr/>
        </p:nvSpPr>
        <p:spPr>
          <a:xfrm>
            <a:off x="4337050" y="3690620"/>
            <a:ext cx="12700" cy="2402840"/>
          </a:xfrm>
          <a:custGeom>
            <a:avLst/>
            <a:gdLst/>
            <a:ahLst/>
            <a:cxnLst/>
            <a:rect l="l" t="t" r="r" b="b"/>
            <a:pathLst>
              <a:path w="12700" h="2402840">
                <a:moveTo>
                  <a:pt x="6350" y="6350"/>
                </a:moveTo>
                <a:lnTo>
                  <a:pt x="6350" y="23964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4" name="object 3804"/>
          <p:cNvSpPr/>
          <p:nvPr/>
        </p:nvSpPr>
        <p:spPr>
          <a:xfrm>
            <a:off x="1270000" y="4080510"/>
            <a:ext cx="6146800" cy="38100"/>
          </a:xfrm>
          <a:custGeom>
            <a:avLst/>
            <a:gdLst/>
            <a:ahLst/>
            <a:cxnLst/>
            <a:rect l="l" t="t" r="r" b="b"/>
            <a:pathLst>
              <a:path w="6146800" h="38100">
                <a:moveTo>
                  <a:pt x="19050" y="19050"/>
                </a:moveTo>
                <a:lnTo>
                  <a:pt x="612775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5" name="object 3805"/>
          <p:cNvSpPr/>
          <p:nvPr/>
        </p:nvSpPr>
        <p:spPr>
          <a:xfrm>
            <a:off x="1282700" y="4489450"/>
            <a:ext cx="6121400" cy="12700"/>
          </a:xfrm>
          <a:custGeom>
            <a:avLst/>
            <a:gdLst/>
            <a:ahLst/>
            <a:cxnLst/>
            <a:rect l="l" t="t" r="r" b="b"/>
            <a:pathLst>
              <a:path w="6121400" h="12700">
                <a:moveTo>
                  <a:pt x="6350" y="6350"/>
                </a:moveTo>
                <a:lnTo>
                  <a:pt x="61150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6" name="object 3806"/>
          <p:cNvSpPr/>
          <p:nvPr/>
        </p:nvSpPr>
        <p:spPr>
          <a:xfrm>
            <a:off x="1282700" y="4885690"/>
            <a:ext cx="6121400" cy="12700"/>
          </a:xfrm>
          <a:custGeom>
            <a:avLst/>
            <a:gdLst/>
            <a:ahLst/>
            <a:cxnLst/>
            <a:rect l="l" t="t" r="r" b="b"/>
            <a:pathLst>
              <a:path w="6121400" h="12700">
                <a:moveTo>
                  <a:pt x="6350" y="6350"/>
                </a:moveTo>
                <a:lnTo>
                  <a:pt x="61150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7" name="object 3807"/>
          <p:cNvSpPr/>
          <p:nvPr/>
        </p:nvSpPr>
        <p:spPr>
          <a:xfrm>
            <a:off x="1282700" y="5281930"/>
            <a:ext cx="6121400" cy="12700"/>
          </a:xfrm>
          <a:custGeom>
            <a:avLst/>
            <a:gdLst/>
            <a:ahLst/>
            <a:cxnLst/>
            <a:rect l="l" t="t" r="r" b="b"/>
            <a:pathLst>
              <a:path w="6121400" h="12700">
                <a:moveTo>
                  <a:pt x="6350" y="6350"/>
                </a:moveTo>
                <a:lnTo>
                  <a:pt x="61150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8" name="object 3808"/>
          <p:cNvSpPr/>
          <p:nvPr/>
        </p:nvSpPr>
        <p:spPr>
          <a:xfrm>
            <a:off x="1282700" y="5678170"/>
            <a:ext cx="6121400" cy="12700"/>
          </a:xfrm>
          <a:custGeom>
            <a:avLst/>
            <a:gdLst/>
            <a:ahLst/>
            <a:cxnLst/>
            <a:rect l="l" t="t" r="r" b="b"/>
            <a:pathLst>
              <a:path w="6121400" h="12700">
                <a:moveTo>
                  <a:pt x="6350" y="6350"/>
                </a:moveTo>
                <a:lnTo>
                  <a:pt x="61150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09" name="object 3809"/>
          <p:cNvSpPr/>
          <p:nvPr/>
        </p:nvSpPr>
        <p:spPr>
          <a:xfrm>
            <a:off x="1289050" y="3690620"/>
            <a:ext cx="12700" cy="2402840"/>
          </a:xfrm>
          <a:custGeom>
            <a:avLst/>
            <a:gdLst/>
            <a:ahLst/>
            <a:cxnLst/>
            <a:rect l="l" t="t" r="r" b="b"/>
            <a:pathLst>
              <a:path w="12700" h="2402840">
                <a:moveTo>
                  <a:pt x="6350" y="6350"/>
                </a:moveTo>
                <a:lnTo>
                  <a:pt x="6350" y="23964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0" name="object 3810"/>
          <p:cNvSpPr/>
          <p:nvPr/>
        </p:nvSpPr>
        <p:spPr>
          <a:xfrm>
            <a:off x="7385050" y="3690620"/>
            <a:ext cx="12700" cy="2402840"/>
          </a:xfrm>
          <a:custGeom>
            <a:avLst/>
            <a:gdLst/>
            <a:ahLst/>
            <a:cxnLst/>
            <a:rect l="l" t="t" r="r" b="b"/>
            <a:pathLst>
              <a:path w="12700" h="2402840">
                <a:moveTo>
                  <a:pt x="6350" y="6350"/>
                </a:moveTo>
                <a:lnTo>
                  <a:pt x="6350" y="23964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1" name="object 3811"/>
          <p:cNvSpPr/>
          <p:nvPr/>
        </p:nvSpPr>
        <p:spPr>
          <a:xfrm>
            <a:off x="1282700" y="3696970"/>
            <a:ext cx="6121400" cy="12700"/>
          </a:xfrm>
          <a:custGeom>
            <a:avLst/>
            <a:gdLst/>
            <a:ahLst/>
            <a:cxnLst/>
            <a:rect l="l" t="t" r="r" b="b"/>
            <a:pathLst>
              <a:path w="6121400" h="12700">
                <a:moveTo>
                  <a:pt x="6350" y="6350"/>
                </a:moveTo>
                <a:lnTo>
                  <a:pt x="61150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2" name="object 3812"/>
          <p:cNvSpPr/>
          <p:nvPr/>
        </p:nvSpPr>
        <p:spPr>
          <a:xfrm>
            <a:off x="1282700" y="6074410"/>
            <a:ext cx="6121400" cy="12700"/>
          </a:xfrm>
          <a:custGeom>
            <a:avLst/>
            <a:gdLst/>
            <a:ahLst/>
            <a:cxnLst/>
            <a:rect l="l" t="t" r="r" b="b"/>
            <a:pathLst>
              <a:path w="6121400" h="12700">
                <a:moveTo>
                  <a:pt x="6350" y="6350"/>
                </a:moveTo>
                <a:lnTo>
                  <a:pt x="61150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853563" y="3766487"/>
            <a:ext cx="240510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273929" y="3766487"/>
            <a:ext cx="757924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X*      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387094" y="4162727"/>
            <a:ext cx="354444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435729" y="4162727"/>
            <a:ext cx="212259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387094" y="4559348"/>
            <a:ext cx="354444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36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435729" y="4559348"/>
            <a:ext cx="212259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387094" y="4955588"/>
            <a:ext cx="354444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45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435729" y="4955588"/>
            <a:ext cx="212259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387094" y="5351828"/>
            <a:ext cx="354444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435729" y="5351828"/>
            <a:ext cx="212259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387094" y="5747741"/>
            <a:ext cx="354357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62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435729" y="5747741"/>
            <a:ext cx="212513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3" name="object 3813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4" name="object 3814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5" name="object 3815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6" name="object 3816"/>
          <p:cNvSpPr/>
          <p:nvPr/>
        </p:nvSpPr>
        <p:spPr>
          <a:xfrm>
            <a:off x="4496562" y="2743962"/>
            <a:ext cx="3962400" cy="609600"/>
          </a:xfrm>
          <a:custGeom>
            <a:avLst/>
            <a:gdLst/>
            <a:ahLst/>
            <a:cxnLst/>
            <a:rect l="l" t="t" r="r" b="b"/>
            <a:pathLst>
              <a:path w="3962400" h="609600">
                <a:moveTo>
                  <a:pt x="0" y="609600"/>
                </a:moveTo>
                <a:lnTo>
                  <a:pt x="0" y="0"/>
                </a:lnTo>
                <a:lnTo>
                  <a:pt x="3962400" y="0"/>
                </a:lnTo>
                <a:lnTo>
                  <a:pt x="3962400" y="609600"/>
                </a:lnTo>
                <a:lnTo>
                  <a:pt x="0" y="609600"/>
                </a:lnTo>
                <a:close/>
              </a:path>
            </a:pathLst>
          </a:custGeom>
          <a:solidFill>
            <a:srgbClr val="8C8D8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17" name="object 3817"/>
          <p:cNvSpPr/>
          <p:nvPr/>
        </p:nvSpPr>
        <p:spPr>
          <a:xfrm>
            <a:off x="4496562" y="2743962"/>
            <a:ext cx="3962400" cy="609600"/>
          </a:xfrm>
          <a:custGeom>
            <a:avLst/>
            <a:gdLst/>
            <a:ahLst/>
            <a:cxnLst/>
            <a:rect l="l" t="t" r="r" b="b"/>
            <a:pathLst>
              <a:path w="3962400" h="609600">
                <a:moveTo>
                  <a:pt x="0" y="0"/>
                </a:moveTo>
                <a:lnTo>
                  <a:pt x="3962400" y="0"/>
                </a:lnTo>
                <a:lnTo>
                  <a:pt x="3962400" y="609600"/>
                </a:lnTo>
                <a:lnTo>
                  <a:pt x="0" y="609600"/>
                </a:lnTo>
                <a:close/>
                <a:moveTo>
                  <a:pt x="35052" y="609600"/>
                </a:moveTo>
                <a:lnTo>
                  <a:pt x="0" y="574547"/>
                </a:lnTo>
                <a:lnTo>
                  <a:pt x="3962400" y="574547"/>
                </a:lnTo>
                <a:lnTo>
                  <a:pt x="3927348" y="609600"/>
                </a:lnTo>
                <a:lnTo>
                  <a:pt x="3927348" y="0"/>
                </a:lnTo>
                <a:lnTo>
                  <a:pt x="3962400" y="35052"/>
                </a:lnTo>
                <a:lnTo>
                  <a:pt x="0" y="35052"/>
                </a:lnTo>
                <a:lnTo>
                  <a:pt x="35052" y="0"/>
                </a:lnTo>
                <a:close/>
              </a:path>
            </a:pathLst>
          </a:custGeom>
          <a:solidFill>
            <a:srgbClr val="65666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59737"/>
            <a:ext cx="1934770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Dönüşümü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3934"/>
            <a:ext cx="2877722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Çözüm: Normalizasyon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387094" y="2851449"/>
            <a:ext cx="7078662" cy="29175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min-max normalizasyon: X* = (X – Xmin) / (Xmax – Xmin)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387094" y="6391450"/>
            <a:ext cx="2442705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Xmin= 30, Xmax=62</a:t>
            </a:r>
            <a:endParaRPr sz="1900">
              <a:latin typeface="Arial"/>
              <a:cs typeface="Arial"/>
            </a:endParaRPr>
          </a:p>
        </p:txBody>
      </p:sp>
      <p:sp>
        <p:nvSpPr>
          <p:cNvPr id="3818" name="object 3818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19" name="object 3819"/>
          <p:cNvSpPr/>
          <p:nvPr/>
        </p:nvSpPr>
        <p:spPr>
          <a:xfrm>
            <a:off x="1295400" y="3703320"/>
            <a:ext cx="3276600" cy="396240"/>
          </a:xfrm>
          <a:custGeom>
            <a:avLst/>
            <a:gdLst/>
            <a:ahLst/>
            <a:cxnLst/>
            <a:rect l="l" t="t" r="r" b="b"/>
            <a:pathLst>
              <a:path w="3276600" h="396240">
                <a:moveTo>
                  <a:pt x="0" y="396240"/>
                </a:moveTo>
                <a:lnTo>
                  <a:pt x="0" y="0"/>
                </a:lnTo>
                <a:lnTo>
                  <a:pt x="3276600" y="0"/>
                </a:lnTo>
                <a:lnTo>
                  <a:pt x="32766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1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8796" y="3670300"/>
            <a:ext cx="6559804" cy="2535936"/>
          </a:xfrm>
          <a:prstGeom prst="rect">
            <a:avLst/>
          </a:prstGeom>
        </p:spPr>
      </p:pic>
      <p:sp>
        <p:nvSpPr>
          <p:cNvPr id="3820" name="object 3820"/>
          <p:cNvSpPr/>
          <p:nvPr/>
        </p:nvSpPr>
        <p:spPr>
          <a:xfrm>
            <a:off x="1295400" y="4099560"/>
            <a:ext cx="3276600" cy="396240"/>
          </a:xfrm>
          <a:custGeom>
            <a:avLst/>
            <a:gdLst/>
            <a:ahLst/>
            <a:cxnLst/>
            <a:rect l="l" t="t" r="r" b="b"/>
            <a:pathLst>
              <a:path w="3276600" h="396240">
                <a:moveTo>
                  <a:pt x="0" y="396240"/>
                </a:moveTo>
                <a:lnTo>
                  <a:pt x="0" y="0"/>
                </a:lnTo>
                <a:lnTo>
                  <a:pt x="3276600" y="0"/>
                </a:lnTo>
                <a:lnTo>
                  <a:pt x="32766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1" name="object 3821"/>
          <p:cNvSpPr/>
          <p:nvPr/>
        </p:nvSpPr>
        <p:spPr>
          <a:xfrm>
            <a:off x="4572000" y="4099560"/>
            <a:ext cx="3276600" cy="396240"/>
          </a:xfrm>
          <a:custGeom>
            <a:avLst/>
            <a:gdLst/>
            <a:ahLst/>
            <a:cxnLst/>
            <a:rect l="l" t="t" r="r" b="b"/>
            <a:pathLst>
              <a:path w="3276600" h="396240">
                <a:moveTo>
                  <a:pt x="0" y="396240"/>
                </a:moveTo>
                <a:lnTo>
                  <a:pt x="0" y="0"/>
                </a:lnTo>
                <a:lnTo>
                  <a:pt x="3276600" y="0"/>
                </a:lnTo>
                <a:lnTo>
                  <a:pt x="32766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2" name="object 3822"/>
          <p:cNvSpPr/>
          <p:nvPr/>
        </p:nvSpPr>
        <p:spPr>
          <a:xfrm>
            <a:off x="1295400" y="4495800"/>
            <a:ext cx="3276600" cy="396240"/>
          </a:xfrm>
          <a:custGeom>
            <a:avLst/>
            <a:gdLst/>
            <a:ahLst/>
            <a:cxnLst/>
            <a:rect l="l" t="t" r="r" b="b"/>
            <a:pathLst>
              <a:path w="3276600" h="396240">
                <a:moveTo>
                  <a:pt x="0" y="396240"/>
                </a:moveTo>
                <a:lnTo>
                  <a:pt x="0" y="0"/>
                </a:lnTo>
                <a:lnTo>
                  <a:pt x="3276600" y="0"/>
                </a:lnTo>
                <a:lnTo>
                  <a:pt x="32766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3" name="object 3823"/>
          <p:cNvSpPr/>
          <p:nvPr/>
        </p:nvSpPr>
        <p:spPr>
          <a:xfrm>
            <a:off x="4572000" y="4495800"/>
            <a:ext cx="3276600" cy="396240"/>
          </a:xfrm>
          <a:custGeom>
            <a:avLst/>
            <a:gdLst/>
            <a:ahLst/>
            <a:cxnLst/>
            <a:rect l="l" t="t" r="r" b="b"/>
            <a:pathLst>
              <a:path w="3276600" h="396240">
                <a:moveTo>
                  <a:pt x="0" y="396240"/>
                </a:moveTo>
                <a:lnTo>
                  <a:pt x="0" y="0"/>
                </a:lnTo>
                <a:lnTo>
                  <a:pt x="3276600" y="0"/>
                </a:lnTo>
                <a:lnTo>
                  <a:pt x="32766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4" name="object 3824"/>
          <p:cNvSpPr/>
          <p:nvPr/>
        </p:nvSpPr>
        <p:spPr>
          <a:xfrm>
            <a:off x="1295400" y="4892040"/>
            <a:ext cx="3276600" cy="396240"/>
          </a:xfrm>
          <a:custGeom>
            <a:avLst/>
            <a:gdLst/>
            <a:ahLst/>
            <a:cxnLst/>
            <a:rect l="l" t="t" r="r" b="b"/>
            <a:pathLst>
              <a:path w="3276600" h="396240">
                <a:moveTo>
                  <a:pt x="0" y="396240"/>
                </a:moveTo>
                <a:lnTo>
                  <a:pt x="0" y="0"/>
                </a:lnTo>
                <a:lnTo>
                  <a:pt x="3276600" y="0"/>
                </a:lnTo>
                <a:lnTo>
                  <a:pt x="32766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5" name="object 3825"/>
          <p:cNvSpPr/>
          <p:nvPr/>
        </p:nvSpPr>
        <p:spPr>
          <a:xfrm>
            <a:off x="4572000" y="4892040"/>
            <a:ext cx="3276600" cy="396240"/>
          </a:xfrm>
          <a:custGeom>
            <a:avLst/>
            <a:gdLst/>
            <a:ahLst/>
            <a:cxnLst/>
            <a:rect l="l" t="t" r="r" b="b"/>
            <a:pathLst>
              <a:path w="3276600" h="396240">
                <a:moveTo>
                  <a:pt x="0" y="396240"/>
                </a:moveTo>
                <a:lnTo>
                  <a:pt x="0" y="0"/>
                </a:lnTo>
                <a:lnTo>
                  <a:pt x="3276600" y="0"/>
                </a:lnTo>
                <a:lnTo>
                  <a:pt x="32766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6" name="object 3826"/>
          <p:cNvSpPr/>
          <p:nvPr/>
        </p:nvSpPr>
        <p:spPr>
          <a:xfrm>
            <a:off x="1295400" y="5288280"/>
            <a:ext cx="3276600" cy="396240"/>
          </a:xfrm>
          <a:custGeom>
            <a:avLst/>
            <a:gdLst/>
            <a:ahLst/>
            <a:cxnLst/>
            <a:rect l="l" t="t" r="r" b="b"/>
            <a:pathLst>
              <a:path w="3276600" h="396240">
                <a:moveTo>
                  <a:pt x="0" y="396240"/>
                </a:moveTo>
                <a:lnTo>
                  <a:pt x="0" y="0"/>
                </a:lnTo>
                <a:lnTo>
                  <a:pt x="3276600" y="0"/>
                </a:lnTo>
                <a:lnTo>
                  <a:pt x="32766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7" name="object 3827"/>
          <p:cNvSpPr/>
          <p:nvPr/>
        </p:nvSpPr>
        <p:spPr>
          <a:xfrm>
            <a:off x="4572000" y="5288280"/>
            <a:ext cx="3276600" cy="396240"/>
          </a:xfrm>
          <a:custGeom>
            <a:avLst/>
            <a:gdLst/>
            <a:ahLst/>
            <a:cxnLst/>
            <a:rect l="l" t="t" r="r" b="b"/>
            <a:pathLst>
              <a:path w="3276600" h="396240">
                <a:moveTo>
                  <a:pt x="0" y="396240"/>
                </a:moveTo>
                <a:lnTo>
                  <a:pt x="0" y="0"/>
                </a:lnTo>
                <a:lnTo>
                  <a:pt x="3276600" y="0"/>
                </a:lnTo>
                <a:lnTo>
                  <a:pt x="32766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8" name="object 3828"/>
          <p:cNvSpPr/>
          <p:nvPr/>
        </p:nvSpPr>
        <p:spPr>
          <a:xfrm>
            <a:off x="1295400" y="5684520"/>
            <a:ext cx="3276600" cy="396240"/>
          </a:xfrm>
          <a:custGeom>
            <a:avLst/>
            <a:gdLst/>
            <a:ahLst/>
            <a:cxnLst/>
            <a:rect l="l" t="t" r="r" b="b"/>
            <a:pathLst>
              <a:path w="3276600" h="396240">
                <a:moveTo>
                  <a:pt x="0" y="396240"/>
                </a:moveTo>
                <a:lnTo>
                  <a:pt x="0" y="0"/>
                </a:lnTo>
                <a:lnTo>
                  <a:pt x="3276600" y="0"/>
                </a:lnTo>
                <a:lnTo>
                  <a:pt x="32766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29" name="object 3829"/>
          <p:cNvSpPr/>
          <p:nvPr/>
        </p:nvSpPr>
        <p:spPr>
          <a:xfrm>
            <a:off x="4572000" y="5684520"/>
            <a:ext cx="3276600" cy="396240"/>
          </a:xfrm>
          <a:custGeom>
            <a:avLst/>
            <a:gdLst/>
            <a:ahLst/>
            <a:cxnLst/>
            <a:rect l="l" t="t" r="r" b="b"/>
            <a:pathLst>
              <a:path w="3276600" h="396240">
                <a:moveTo>
                  <a:pt x="0" y="396240"/>
                </a:moveTo>
                <a:lnTo>
                  <a:pt x="0" y="0"/>
                </a:lnTo>
                <a:lnTo>
                  <a:pt x="3276600" y="0"/>
                </a:lnTo>
                <a:lnTo>
                  <a:pt x="3276600" y="396240"/>
                </a:lnTo>
                <a:lnTo>
                  <a:pt x="0" y="396240"/>
                </a:lnTo>
                <a:close/>
              </a:path>
            </a:pathLst>
          </a:custGeom>
          <a:solidFill>
            <a:srgbClr val="D5D5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0" name="object 3830"/>
          <p:cNvSpPr/>
          <p:nvPr/>
        </p:nvSpPr>
        <p:spPr>
          <a:xfrm>
            <a:off x="4565650" y="3690620"/>
            <a:ext cx="12700" cy="2402840"/>
          </a:xfrm>
          <a:custGeom>
            <a:avLst/>
            <a:gdLst/>
            <a:ahLst/>
            <a:cxnLst/>
            <a:rect l="l" t="t" r="r" b="b"/>
            <a:pathLst>
              <a:path w="12700" h="2402840">
                <a:moveTo>
                  <a:pt x="6350" y="6350"/>
                </a:moveTo>
                <a:lnTo>
                  <a:pt x="6350" y="23964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1" name="object 3831"/>
          <p:cNvSpPr/>
          <p:nvPr/>
        </p:nvSpPr>
        <p:spPr>
          <a:xfrm>
            <a:off x="1270000" y="4080510"/>
            <a:ext cx="6604000" cy="38100"/>
          </a:xfrm>
          <a:custGeom>
            <a:avLst/>
            <a:gdLst/>
            <a:ahLst/>
            <a:cxnLst/>
            <a:rect l="l" t="t" r="r" b="b"/>
            <a:pathLst>
              <a:path w="6604000" h="38100">
                <a:moveTo>
                  <a:pt x="19050" y="19050"/>
                </a:moveTo>
                <a:lnTo>
                  <a:pt x="6584950" y="1905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2" name="object 3832"/>
          <p:cNvSpPr/>
          <p:nvPr/>
        </p:nvSpPr>
        <p:spPr>
          <a:xfrm>
            <a:off x="1282700" y="4489450"/>
            <a:ext cx="6578600" cy="12700"/>
          </a:xfrm>
          <a:custGeom>
            <a:avLst/>
            <a:gdLst/>
            <a:ahLst/>
            <a:cxnLst/>
            <a:rect l="l" t="t" r="r" b="b"/>
            <a:pathLst>
              <a:path w="6578600" h="12700">
                <a:moveTo>
                  <a:pt x="6350" y="6350"/>
                </a:moveTo>
                <a:lnTo>
                  <a:pt x="65722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3" name="object 3833"/>
          <p:cNvSpPr/>
          <p:nvPr/>
        </p:nvSpPr>
        <p:spPr>
          <a:xfrm>
            <a:off x="1282700" y="4885690"/>
            <a:ext cx="6578600" cy="12700"/>
          </a:xfrm>
          <a:custGeom>
            <a:avLst/>
            <a:gdLst/>
            <a:ahLst/>
            <a:cxnLst/>
            <a:rect l="l" t="t" r="r" b="b"/>
            <a:pathLst>
              <a:path w="6578600" h="12700">
                <a:moveTo>
                  <a:pt x="6350" y="6350"/>
                </a:moveTo>
                <a:lnTo>
                  <a:pt x="65722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4" name="object 3834"/>
          <p:cNvSpPr/>
          <p:nvPr/>
        </p:nvSpPr>
        <p:spPr>
          <a:xfrm>
            <a:off x="1282700" y="5281930"/>
            <a:ext cx="6578600" cy="12700"/>
          </a:xfrm>
          <a:custGeom>
            <a:avLst/>
            <a:gdLst/>
            <a:ahLst/>
            <a:cxnLst/>
            <a:rect l="l" t="t" r="r" b="b"/>
            <a:pathLst>
              <a:path w="6578600" h="12700">
                <a:moveTo>
                  <a:pt x="6350" y="6350"/>
                </a:moveTo>
                <a:lnTo>
                  <a:pt x="65722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5" name="object 3835"/>
          <p:cNvSpPr/>
          <p:nvPr/>
        </p:nvSpPr>
        <p:spPr>
          <a:xfrm>
            <a:off x="1282700" y="5678170"/>
            <a:ext cx="6578600" cy="12700"/>
          </a:xfrm>
          <a:custGeom>
            <a:avLst/>
            <a:gdLst/>
            <a:ahLst/>
            <a:cxnLst/>
            <a:rect l="l" t="t" r="r" b="b"/>
            <a:pathLst>
              <a:path w="6578600" h="12700">
                <a:moveTo>
                  <a:pt x="6350" y="6350"/>
                </a:moveTo>
                <a:lnTo>
                  <a:pt x="65722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6" name="object 3836"/>
          <p:cNvSpPr/>
          <p:nvPr/>
        </p:nvSpPr>
        <p:spPr>
          <a:xfrm>
            <a:off x="1289050" y="3690620"/>
            <a:ext cx="12700" cy="2402840"/>
          </a:xfrm>
          <a:custGeom>
            <a:avLst/>
            <a:gdLst/>
            <a:ahLst/>
            <a:cxnLst/>
            <a:rect l="l" t="t" r="r" b="b"/>
            <a:pathLst>
              <a:path w="12700" h="2402840">
                <a:moveTo>
                  <a:pt x="6350" y="6350"/>
                </a:moveTo>
                <a:lnTo>
                  <a:pt x="6350" y="23964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7" name="object 3837"/>
          <p:cNvSpPr/>
          <p:nvPr/>
        </p:nvSpPr>
        <p:spPr>
          <a:xfrm>
            <a:off x="7842250" y="3690620"/>
            <a:ext cx="12700" cy="2402840"/>
          </a:xfrm>
          <a:custGeom>
            <a:avLst/>
            <a:gdLst/>
            <a:ahLst/>
            <a:cxnLst/>
            <a:rect l="l" t="t" r="r" b="b"/>
            <a:pathLst>
              <a:path w="12700" h="2402840">
                <a:moveTo>
                  <a:pt x="6350" y="6350"/>
                </a:moveTo>
                <a:lnTo>
                  <a:pt x="6350" y="239649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8" name="object 3838"/>
          <p:cNvSpPr/>
          <p:nvPr/>
        </p:nvSpPr>
        <p:spPr>
          <a:xfrm>
            <a:off x="1282700" y="3696970"/>
            <a:ext cx="6578600" cy="12700"/>
          </a:xfrm>
          <a:custGeom>
            <a:avLst/>
            <a:gdLst/>
            <a:ahLst/>
            <a:cxnLst/>
            <a:rect l="l" t="t" r="r" b="b"/>
            <a:pathLst>
              <a:path w="6578600" h="12700">
                <a:moveTo>
                  <a:pt x="6350" y="6350"/>
                </a:moveTo>
                <a:lnTo>
                  <a:pt x="65722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39" name="object 3839"/>
          <p:cNvSpPr/>
          <p:nvPr/>
        </p:nvSpPr>
        <p:spPr>
          <a:xfrm>
            <a:off x="1282700" y="6074410"/>
            <a:ext cx="6578600" cy="12700"/>
          </a:xfrm>
          <a:custGeom>
            <a:avLst/>
            <a:gdLst/>
            <a:ahLst/>
            <a:cxnLst/>
            <a:rect l="l" t="t" r="r" b="b"/>
            <a:pathLst>
              <a:path w="6578600" h="12700">
                <a:moveTo>
                  <a:pt x="6350" y="6350"/>
                </a:moveTo>
                <a:lnTo>
                  <a:pt x="6572250" y="635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2853563" y="3766487"/>
            <a:ext cx="240510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5502529" y="3766487"/>
            <a:ext cx="757924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FFFFFF"/>
                </a:solidFill>
                <a:latin typeface="Arial"/>
                <a:cs typeface="Arial"/>
              </a:rPr>
              <a:t>X*      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387094" y="4162727"/>
            <a:ext cx="354444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30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734433" y="4162727"/>
            <a:ext cx="2344745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(30-30) / (62-30) = 0</a:t>
            </a:r>
            <a:endParaRPr sz="19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387094" y="4559348"/>
            <a:ext cx="354444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36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4734433" y="4559348"/>
            <a:ext cx="2981524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(36-30) / (62-30) = 0,1875</a:t>
            </a:r>
            <a:endParaRPr sz="19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387094" y="4955588"/>
            <a:ext cx="354444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45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text 1"/>
          <p:cNvSpPr txBox="1"/>
          <p:nvPr/>
        </p:nvSpPr>
        <p:spPr>
          <a:xfrm>
            <a:off x="4734433" y="4955588"/>
            <a:ext cx="2981524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(45-30) / (62-30) = 0,4688</a:t>
            </a:r>
            <a:endParaRPr sz="1900">
              <a:latin typeface="Arial"/>
              <a:cs typeface="Arial"/>
            </a:endParaRPr>
          </a:p>
        </p:txBody>
      </p:sp>
      <p:sp>
        <p:nvSpPr>
          <p:cNvPr id="16" name="text 1"/>
          <p:cNvSpPr txBox="1"/>
          <p:nvPr/>
        </p:nvSpPr>
        <p:spPr>
          <a:xfrm>
            <a:off x="1387094" y="5351828"/>
            <a:ext cx="354444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50</a:t>
            </a:r>
            <a:endParaRPr sz="2000">
              <a:latin typeface="Arial"/>
              <a:cs typeface="Arial"/>
            </a:endParaRPr>
          </a:p>
        </p:txBody>
      </p:sp>
      <p:sp>
        <p:nvSpPr>
          <p:cNvPr id="17" name="text 1"/>
          <p:cNvSpPr txBox="1"/>
          <p:nvPr/>
        </p:nvSpPr>
        <p:spPr>
          <a:xfrm>
            <a:off x="4734433" y="5351828"/>
            <a:ext cx="2981524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(50-30) / (62-30) = 0,6250</a:t>
            </a:r>
            <a:endParaRPr sz="1900">
              <a:latin typeface="Arial"/>
              <a:cs typeface="Arial"/>
            </a:endParaRPr>
          </a:p>
        </p:txBody>
      </p:sp>
      <p:sp>
        <p:nvSpPr>
          <p:cNvPr id="18" name="text 1"/>
          <p:cNvSpPr txBox="1"/>
          <p:nvPr/>
        </p:nvSpPr>
        <p:spPr>
          <a:xfrm>
            <a:off x="1387094" y="5747741"/>
            <a:ext cx="354357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latin typeface="Arial"/>
                <a:cs typeface="Arial"/>
              </a:rPr>
              <a:t>62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9" name="text 1"/>
          <p:cNvSpPr txBox="1"/>
          <p:nvPr/>
        </p:nvSpPr>
        <p:spPr>
          <a:xfrm>
            <a:off x="4734433" y="5747741"/>
            <a:ext cx="2344761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latin typeface="Arial"/>
                <a:cs typeface="Arial"/>
              </a:rPr>
              <a:t>(62-30) / (62-30) = 1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" name="object 3840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1" name="object 3841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2" name="object 3842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59737"/>
            <a:ext cx="1934770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Dönüşümü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3934"/>
            <a:ext cx="2877722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Çözüm: Normalizasyon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696" y="2732835"/>
            <a:ext cx="7450727" cy="568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z-score normalizasyon: 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Bu yöntem, verilerin ortalaması ve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standart hatası göz önüne alınarak yeni değerlere dönüştürülmesi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1696" y="3306113"/>
            <a:ext cx="2769212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esasına dayanmaktadır.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387094" y="4871642"/>
            <a:ext cx="2994027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X* : 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Dönüştürülmüş değer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387094" y="5310554"/>
            <a:ext cx="2187351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X : 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Gözlem değeri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387094" y="5769077"/>
            <a:ext cx="4068788" cy="23901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Xmean: 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Verilerin aritmetik ortalama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387094" y="6188632"/>
            <a:ext cx="3841909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Xmax: 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Verilerin standart sapması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43" name="object 3843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387094" y="4152323"/>
            <a:ext cx="2952597" cy="261744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800" b="1" spc="10" dirty="0">
                <a:latin typeface="Arial"/>
                <a:cs typeface="Arial"/>
              </a:rPr>
              <a:t>X* =  (X – Xmean) /  Xstand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4" name="object 3844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5" name="object 3845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6" name="object 3846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59737"/>
            <a:ext cx="1934667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Dönüşümü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3934"/>
            <a:ext cx="2877959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Çözüm: Normalizasyon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696" y="2725266"/>
            <a:ext cx="7590628" cy="57639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ondalık normalizasyon: 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Ondalık ölçekleme ile normalleştirmede</a:t>
            </a:r>
            <a:endParaRPr sz="20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ise,  ele  alınan  değişkenin  değerlerinin  ondalık  kısmı  hareket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1696" y="3306113"/>
            <a:ext cx="7588703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ettirilerek normalleştirme gerçekleştirilir. Hareket edecek ondalık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31696" y="3592625"/>
            <a:ext cx="7588989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nokta  sayısı,  değişkenin  maksimum  mutlak  değerine  bağlıdır.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31696" y="3879137"/>
            <a:ext cx="5791939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Ondalık ölçeklemenin formülü aşağıdaki şekildedir: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62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750" y="4275404"/>
            <a:ext cx="381000" cy="285293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576070" y="4253742"/>
            <a:ext cx="7244135" cy="2826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Örneğin 900 maksimum değer ise, n=3 olacağından 900 sayısı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31696" y="4540934"/>
            <a:ext cx="2883512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0,9 olarak normalleştirilir.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4816729" y="4560872"/>
            <a:ext cx="141506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47" name="object 3847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3" name="Imag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5181600"/>
            <a:ext cx="5943600" cy="752856"/>
          </a:xfrm>
          <a:prstGeom prst="rect">
            <a:avLst/>
          </a:prstGeom>
        </p:spPr>
      </p:pic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8" name="object 3848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49" name="object 3849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0" name="object 3850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59737"/>
            <a:ext cx="1934770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Dönüşümü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3934"/>
            <a:ext cx="3605869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Çözüm: Yeni nitelik oluştırma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696" y="2732835"/>
            <a:ext cx="6997876" cy="56882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Veri madenciliği algoritmalarının başarımı arttırmak için orjinal</a:t>
            </a:r>
            <a:endParaRPr sz="1900">
              <a:latin typeface="Arial"/>
              <a:cs typeface="Arial"/>
            </a:endParaRPr>
          </a:p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niteliklerden daha önemli bilgi içeren nitelikler oluşturmak için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231696" y="3306113"/>
            <a:ext cx="1014723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kullanılır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88846" y="3700955"/>
            <a:ext cx="2043417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❑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alan=boy x en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51" name="object 3851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2" name="object 3852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3" name="object 3853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4" name="object 3854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87244"/>
            <a:ext cx="1573623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Azaltma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19019"/>
            <a:ext cx="6286721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 miktarı çok fazla olduğu zaman veri madenciliği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615694" y="2205531"/>
            <a:ext cx="7139068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algoritmalarının çalışması ve sonuç üretmesi çok uzun sürebilir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text 1"/>
          <p:cNvSpPr txBox="1"/>
          <p:nvPr/>
        </p:nvSpPr>
        <p:spPr>
          <a:xfrm>
            <a:off x="1688846" y="2580435"/>
            <a:ext cx="3766261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Veriyi azaltma başarımı artırır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688846" y="2955039"/>
            <a:ext cx="6287689" cy="2826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Ancak sonucun (nerdeyse) hiç değişmemesi gerekir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31696" y="3726863"/>
            <a:ext cx="1854038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 azaltma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text 1"/>
          <p:cNvSpPr txBox="1"/>
          <p:nvPr/>
        </p:nvSpPr>
        <p:spPr>
          <a:xfrm>
            <a:off x="1688846" y="4081829"/>
            <a:ext cx="2350079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nitelik birleştirme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688846" y="4478576"/>
            <a:ext cx="2067830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nitelik azaltma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688846" y="4833542"/>
            <a:ext cx="2035099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 sıkıştırma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688846" y="5208446"/>
            <a:ext cx="4488901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veri ayrıştırma ve kavram oluşturma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688846" y="5584524"/>
            <a:ext cx="1645371" cy="282615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örnekleme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text 1"/>
          <p:cNvSpPr txBox="1"/>
          <p:nvPr/>
        </p:nvSpPr>
        <p:spPr>
          <a:xfrm>
            <a:off x="1688846" y="5979970"/>
            <a:ext cx="1629610" cy="23872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genelleme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855" name="object 3855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6" name="object 3856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7" name="object 3857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58" name="object 3858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87244"/>
            <a:ext cx="1573539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Azaltma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3934"/>
            <a:ext cx="3230724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Çözüm: Nitelik Birleştirme</a:t>
            </a:r>
            <a:endParaRPr sz="1900">
              <a:latin typeface="Arial"/>
              <a:cs typeface="Arial"/>
            </a:endParaRPr>
          </a:p>
        </p:txBody>
      </p:sp>
      <p:sp>
        <p:nvSpPr>
          <p:cNvPr id="3859" name="object 3859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4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2667000"/>
            <a:ext cx="6705600" cy="3666744"/>
          </a:xfrm>
          <a:prstGeom prst="rect">
            <a:avLst/>
          </a:prstGeom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" name="object 3860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1" name="object 3861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2" name="object 3862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87244"/>
            <a:ext cx="1573539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Azaltma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3934"/>
            <a:ext cx="4802005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Çözüm: Nitelik Şeçme – Nitelik Azaltma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text 1"/>
          <p:cNvSpPr txBox="1"/>
          <p:nvPr/>
        </p:nvSpPr>
        <p:spPr>
          <a:xfrm>
            <a:off x="1231696" y="2732835"/>
            <a:ext cx="2010303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Nitelik Seçme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5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510" y="3129661"/>
            <a:ext cx="381000" cy="284988"/>
          </a:xfrm>
          <a:prstGeom prst="rect">
            <a:avLst/>
          </a:prstGeom>
        </p:spPr>
      </p:pic>
      <p:sp>
        <p:nvSpPr>
          <p:cNvPr id="6" name="text 1"/>
          <p:cNvSpPr txBox="1"/>
          <p:nvPr/>
        </p:nvSpPr>
        <p:spPr>
          <a:xfrm>
            <a:off x="1949450" y="3107993"/>
            <a:ext cx="6868808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Nitelikler kümesinin bir alt kümesi seçilerek veri madenciliği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text 1"/>
          <p:cNvSpPr txBox="1"/>
          <p:nvPr/>
        </p:nvSpPr>
        <p:spPr>
          <a:xfrm>
            <a:off x="1231696" y="3394505"/>
            <a:ext cx="1537820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işlemi yapılır.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text 1"/>
          <p:cNvSpPr txBox="1"/>
          <p:nvPr/>
        </p:nvSpPr>
        <p:spPr>
          <a:xfrm>
            <a:off x="1231696" y="3790871"/>
            <a:ext cx="2110070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Wingdings"/>
                <a:cs typeface="Wingdings"/>
              </a:rPr>
              <a:t>➢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Nitelik azaltma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6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46" y="4167505"/>
            <a:ext cx="381000" cy="284988"/>
          </a:xfrm>
          <a:prstGeom prst="rect">
            <a:avLst/>
          </a:prstGeom>
        </p:spPr>
      </p:pic>
      <p:sp>
        <p:nvSpPr>
          <p:cNvPr id="9" name="text 1"/>
          <p:cNvSpPr txBox="1"/>
          <p:nvPr/>
        </p:nvSpPr>
        <p:spPr>
          <a:xfrm>
            <a:off x="1911350" y="4145837"/>
            <a:ext cx="6539004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d boyutlu veri kümesi k&lt; d olacak şekilde k boyuta taşınır.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10" name="text 1"/>
          <p:cNvSpPr txBox="1"/>
          <p:nvPr/>
        </p:nvSpPr>
        <p:spPr>
          <a:xfrm>
            <a:off x="1231696" y="4889981"/>
            <a:ext cx="7586664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Amaç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:  Veri  madenciliği  işlemi  yer  ve  zaman  karmaşıklığını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text 1"/>
          <p:cNvSpPr txBox="1"/>
          <p:nvPr/>
        </p:nvSpPr>
        <p:spPr>
          <a:xfrm>
            <a:off x="1231696" y="5204000"/>
            <a:ext cx="962549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azaltma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text 1"/>
          <p:cNvSpPr txBox="1"/>
          <p:nvPr/>
        </p:nvSpPr>
        <p:spPr>
          <a:xfrm>
            <a:off x="1231696" y="5934124"/>
            <a:ext cx="7586211" cy="282276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Dikkat:  </a:t>
            </a: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Nitelikler  altkümesi  kullanılarak  elde  edilen  sınıfların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text 1"/>
          <p:cNvSpPr txBox="1"/>
          <p:nvPr/>
        </p:nvSpPr>
        <p:spPr>
          <a:xfrm>
            <a:off x="1231696" y="6220636"/>
            <a:ext cx="6526507" cy="28227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spc="10" dirty="0">
                <a:solidFill>
                  <a:srgbClr val="191B0E"/>
                </a:solidFill>
                <a:latin typeface="Arial"/>
                <a:cs typeface="Arial"/>
              </a:rPr>
              <a:t>dağılımları gerçek dağılıma eşit ya da çok yakın olmalıdır.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863" name="object 3863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4" name="object 3864"/>
          <p:cNvSpPr/>
          <p:nvPr/>
        </p:nvSpPr>
        <p:spPr>
          <a:xfrm>
            <a:off x="0" y="-1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0" y="6857999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5" name="object 3865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66" name="object 3866"/>
          <p:cNvSpPr/>
          <p:nvPr/>
        </p:nvSpPr>
        <p:spPr>
          <a:xfrm>
            <a:off x="358140" y="-1"/>
            <a:ext cx="172212" cy="6858000"/>
          </a:xfrm>
          <a:custGeom>
            <a:avLst/>
            <a:gdLst/>
            <a:ahLst/>
            <a:cxnLst/>
            <a:rect l="l" t="t" r="r" b="b"/>
            <a:pathLst>
              <a:path w="172212" h="6858000">
                <a:moveTo>
                  <a:pt x="0" y="6857999"/>
                </a:moveTo>
                <a:lnTo>
                  <a:pt x="0" y="0"/>
                </a:lnTo>
                <a:lnTo>
                  <a:pt x="172212" y="0"/>
                </a:lnTo>
                <a:lnTo>
                  <a:pt x="17221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191B0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text 1"/>
          <p:cNvSpPr txBox="1"/>
          <p:nvPr/>
        </p:nvSpPr>
        <p:spPr>
          <a:xfrm>
            <a:off x="701040" y="1163037"/>
            <a:ext cx="217349" cy="256302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spc="10" dirty="0">
                <a:solidFill>
                  <a:srgbClr val="191B0E"/>
                </a:solidFill>
                <a:latin typeface="Arial"/>
                <a:cs typeface="Arial"/>
              </a:rPr>
              <a:t>■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text 1"/>
          <p:cNvSpPr txBox="1"/>
          <p:nvPr/>
        </p:nvSpPr>
        <p:spPr>
          <a:xfrm>
            <a:off x="1085392" y="1187244"/>
            <a:ext cx="1573539" cy="23872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solidFill>
                  <a:srgbClr val="191B0E"/>
                </a:solidFill>
                <a:latin typeface="Arial"/>
                <a:cs typeface="Arial"/>
              </a:rPr>
              <a:t>Veri Azaltma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text 1"/>
          <p:cNvSpPr txBox="1"/>
          <p:nvPr/>
        </p:nvSpPr>
        <p:spPr>
          <a:xfrm>
            <a:off x="1231696" y="1973934"/>
            <a:ext cx="4801357" cy="291409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1970" b="1" spc="10" dirty="0">
                <a:solidFill>
                  <a:srgbClr val="191B0E"/>
                </a:solidFill>
                <a:latin typeface="Arial"/>
                <a:cs typeface="Arial"/>
              </a:rPr>
              <a:t>Çözüm: Nitelik Şeçme – Nitelik Azaltma</a:t>
            </a:r>
            <a:endParaRPr sz="1900">
              <a:latin typeface="Arial"/>
              <a:cs typeface="Arial"/>
            </a:endParaRPr>
          </a:p>
        </p:txBody>
      </p:sp>
      <p:sp>
        <p:nvSpPr>
          <p:cNvPr id="3867" name="object 3867"/>
          <p:cNvSpPr/>
          <p:nvPr/>
        </p:nvSpPr>
        <p:spPr>
          <a:xfrm>
            <a:off x="0" y="91440"/>
            <a:ext cx="9144000" cy="701040"/>
          </a:xfrm>
          <a:custGeom>
            <a:avLst/>
            <a:gdLst/>
            <a:ahLst/>
            <a:cxnLst/>
            <a:rect l="l" t="t" r="r" b="b"/>
            <a:pathLst>
              <a:path w="9144000" h="701040">
                <a:moveTo>
                  <a:pt x="0" y="116840"/>
                </a:moveTo>
                <a:cubicBezTo>
                  <a:pt x="0" y="52324"/>
                  <a:pt x="52311" y="0"/>
                  <a:pt x="116840" y="0"/>
                </a:cubicBezTo>
                <a:lnTo>
                  <a:pt x="9027160" y="0"/>
                </a:lnTo>
                <a:cubicBezTo>
                  <a:pt x="9091676" y="0"/>
                  <a:pt x="9144000" y="52324"/>
                  <a:pt x="9144000" y="116840"/>
                </a:cubicBezTo>
                <a:lnTo>
                  <a:pt x="9144000" y="584200"/>
                </a:lnTo>
                <a:cubicBezTo>
                  <a:pt x="9144000" y="648716"/>
                  <a:pt x="9091676" y="701040"/>
                  <a:pt x="9027160" y="701040"/>
                </a:cubicBezTo>
                <a:lnTo>
                  <a:pt x="116840" y="701040"/>
                </a:lnTo>
                <a:cubicBezTo>
                  <a:pt x="52311" y="701040"/>
                  <a:pt x="0" y="648716"/>
                  <a:pt x="0" y="584200"/>
                </a:cubicBezTo>
                <a:lnTo>
                  <a:pt x="0" y="116840"/>
                </a:lnTo>
              </a:path>
            </a:pathLst>
          </a:custGeom>
          <a:solidFill>
            <a:srgbClr val="EFEDE3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text 1"/>
          <p:cNvSpPr txBox="1"/>
          <p:nvPr/>
        </p:nvSpPr>
        <p:spPr>
          <a:xfrm>
            <a:off x="125577" y="278302"/>
            <a:ext cx="1750818" cy="291757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/>
          <a:p>
            <a:pPr marL="0">
              <a:lnSpc>
                <a:spcPct val="100000"/>
              </a:lnSpc>
            </a:pPr>
            <a:r>
              <a:rPr sz="2000" b="1" spc="10" dirty="0">
                <a:latin typeface="Arial"/>
                <a:cs typeface="Arial"/>
              </a:rPr>
              <a:t>Veri Önişleme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67" name="Imag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667000"/>
            <a:ext cx="5486400" cy="3619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4803</Words>
  <Application>Microsoft Office PowerPoint</Application>
  <PresentationFormat>Geniş ekran</PresentationFormat>
  <Paragraphs>1594</Paragraphs>
  <Slides>102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102</vt:i4>
      </vt:variant>
    </vt:vector>
  </HeadingPairs>
  <TitlesOfParts>
    <vt:vector size="109" baseType="lpstr">
      <vt:lpstr>Arial</vt:lpstr>
      <vt:lpstr>Arial Black</vt:lpstr>
      <vt:lpstr>Calibri</vt:lpstr>
      <vt:lpstr>Tahoma</vt:lpstr>
      <vt:lpstr>Times New Roman</vt:lpstr>
      <vt:lpstr>Wingdings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Merve Karagöz</cp:lastModifiedBy>
  <cp:revision>1</cp:revision>
  <dcterms:created xsi:type="dcterms:W3CDTF">2023-02-27T13:30:41Z</dcterms:created>
  <dcterms:modified xsi:type="dcterms:W3CDTF">2023-02-27T13:34:19Z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2023-02-27T00:00:00Z</vt:filetime>
  </property>
  <property fmtid="{D5CDD505-2E9C-101B-9397-08002B2CF9AE}" pid="3" name="LastSaved">
    <vt:filetime>2023-02-27T00:00:00Z</vt:filetime>
  </property>
</Properties>
</file>